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72"/>
  </p:notesMasterIdLst>
  <p:sldIdLst>
    <p:sldId id="257" r:id="rId3"/>
    <p:sldId id="381" r:id="rId4"/>
    <p:sldId id="428" r:id="rId5"/>
    <p:sldId id="434" r:id="rId6"/>
    <p:sldId id="435" r:id="rId7"/>
    <p:sldId id="436" r:id="rId8"/>
    <p:sldId id="437" r:id="rId9"/>
    <p:sldId id="390" r:id="rId10"/>
    <p:sldId id="374" r:id="rId11"/>
    <p:sldId id="317" r:id="rId12"/>
    <p:sldId id="318" r:id="rId13"/>
    <p:sldId id="324" r:id="rId14"/>
    <p:sldId id="397" r:id="rId15"/>
    <p:sldId id="398" r:id="rId16"/>
    <p:sldId id="451" r:id="rId17"/>
    <p:sldId id="416" r:id="rId18"/>
    <p:sldId id="417" r:id="rId19"/>
    <p:sldId id="375" r:id="rId20"/>
    <p:sldId id="329" r:id="rId21"/>
    <p:sldId id="331" r:id="rId22"/>
    <p:sldId id="332" r:id="rId23"/>
    <p:sldId id="333" r:id="rId24"/>
    <p:sldId id="334" r:id="rId25"/>
    <p:sldId id="335" r:id="rId26"/>
    <p:sldId id="292" r:id="rId27"/>
    <p:sldId id="293" r:id="rId28"/>
    <p:sldId id="446" r:id="rId29"/>
    <p:sldId id="447" r:id="rId30"/>
    <p:sldId id="295" r:id="rId31"/>
    <p:sldId id="303" r:id="rId32"/>
    <p:sldId id="304" r:id="rId33"/>
    <p:sldId id="305" r:id="rId34"/>
    <p:sldId id="396" r:id="rId35"/>
    <p:sldId id="431" r:id="rId36"/>
    <p:sldId id="444" r:id="rId37"/>
    <p:sldId id="443" r:id="rId38"/>
    <p:sldId id="438" r:id="rId39"/>
    <p:sldId id="439" r:id="rId40"/>
    <p:sldId id="449" r:id="rId41"/>
    <p:sldId id="450" r:id="rId42"/>
    <p:sldId id="441" r:id="rId43"/>
    <p:sldId id="460" r:id="rId44"/>
    <p:sldId id="453" r:id="rId45"/>
    <p:sldId id="461" r:id="rId46"/>
    <p:sldId id="456" r:id="rId47"/>
    <p:sldId id="462" r:id="rId48"/>
    <p:sldId id="458" r:id="rId49"/>
    <p:sldId id="433" r:id="rId50"/>
    <p:sldId id="420" r:id="rId51"/>
    <p:sldId id="399" r:id="rId52"/>
    <p:sldId id="400" r:id="rId53"/>
    <p:sldId id="401" r:id="rId54"/>
    <p:sldId id="402" r:id="rId55"/>
    <p:sldId id="403" r:id="rId56"/>
    <p:sldId id="404" r:id="rId57"/>
    <p:sldId id="405" r:id="rId58"/>
    <p:sldId id="419" r:id="rId59"/>
    <p:sldId id="406" r:id="rId60"/>
    <p:sldId id="407" r:id="rId61"/>
    <p:sldId id="448" r:id="rId62"/>
    <p:sldId id="410" r:id="rId63"/>
    <p:sldId id="409" r:id="rId64"/>
    <p:sldId id="408" r:id="rId65"/>
    <p:sldId id="418" r:id="rId66"/>
    <p:sldId id="412" r:id="rId67"/>
    <p:sldId id="429" r:id="rId68"/>
    <p:sldId id="413" r:id="rId69"/>
    <p:sldId id="427" r:id="rId70"/>
    <p:sldId id="310" r:id="rId7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24" y="-102"/>
      </p:cViewPr>
      <p:guideLst>
        <p:guide orient="horz" pos="2160"/>
        <p:guide pos="2880"/>
      </p:guideLst>
    </p:cSldViewPr>
  </p:slideViewPr>
  <p:notesTextViewPr>
    <p:cViewPr>
      <p:scale>
        <a:sx n="1" d="1"/>
        <a:sy n="1" d="1"/>
      </p:scale>
      <p:origin x="0" y="0"/>
    </p:cViewPr>
  </p:notesTextViewPr>
  <p:sorterViewPr>
    <p:cViewPr>
      <p:scale>
        <a:sx n="50" d="100"/>
        <a:sy n="50" d="100"/>
      </p:scale>
      <p:origin x="0" y="61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A944A-BB3D-42A9-8158-AACC2A294255}" type="doc">
      <dgm:prSet loTypeId="urn:microsoft.com/office/officeart/2005/8/layout/target1" loCatId="relationship" qsTypeId="urn:microsoft.com/office/officeart/2005/8/quickstyle/3d2" qsCatId="3D" csTypeId="urn:microsoft.com/office/officeart/2005/8/colors/accent1_5" csCatId="accent1" phldr="1"/>
      <dgm:spPr/>
    </dgm:pt>
    <dgm:pt modelId="{ECB4A438-0CEC-4F4B-94AA-8F10A2FD31B1}">
      <dgm:prSet phldrT="[Texto]"/>
      <dgm:spPr/>
      <dgm:t>
        <a:bodyPr/>
        <a:lstStyle/>
        <a:p>
          <a:r>
            <a:rPr lang="pt-BR" b="1" dirty="0" smtClean="0">
              <a:solidFill>
                <a:schemeClr val="tx1"/>
              </a:solidFill>
              <a:effectLst>
                <a:outerShdw blurRad="38100" dist="38100" dir="2700000" algn="tl">
                  <a:srgbClr val="000000">
                    <a:alpha val="43137"/>
                  </a:srgbClr>
                </a:outerShdw>
              </a:effectLst>
            </a:rPr>
            <a:t>OS DISTRITOS DE MEDIÇÃO E CONTROLE</a:t>
          </a:r>
          <a:endParaRPr lang="pt-BR" b="1" dirty="0">
            <a:solidFill>
              <a:schemeClr val="tx1"/>
            </a:solidFill>
            <a:effectLst>
              <a:outerShdw blurRad="38100" dist="38100" dir="2700000" algn="tl">
                <a:srgbClr val="000000">
                  <a:alpha val="43137"/>
                </a:srgbClr>
              </a:outerShdw>
            </a:effectLst>
          </a:endParaRPr>
        </a:p>
      </dgm:t>
    </dgm:pt>
    <dgm:pt modelId="{B63E28CA-E299-4DE2-B191-05A83CCFB4E8}" type="parTrans" cxnId="{C591A8D2-004C-45CB-B565-201C23967535}">
      <dgm:prSet/>
      <dgm:spPr/>
      <dgm:t>
        <a:bodyPr/>
        <a:lstStyle/>
        <a:p>
          <a:endParaRPr lang="pt-BR" b="1">
            <a:solidFill>
              <a:schemeClr val="tx1"/>
            </a:solidFill>
            <a:effectLst>
              <a:outerShdw blurRad="38100" dist="38100" dir="2700000" algn="tl">
                <a:srgbClr val="000000">
                  <a:alpha val="43137"/>
                </a:srgbClr>
              </a:outerShdw>
            </a:effectLst>
          </a:endParaRPr>
        </a:p>
      </dgm:t>
    </dgm:pt>
    <dgm:pt modelId="{F2C88F00-C9CE-4C62-A856-1EF250408296}" type="sibTrans" cxnId="{C591A8D2-004C-45CB-B565-201C23967535}">
      <dgm:prSet/>
      <dgm:spPr/>
      <dgm:t>
        <a:bodyPr/>
        <a:lstStyle/>
        <a:p>
          <a:endParaRPr lang="pt-BR" b="1">
            <a:solidFill>
              <a:schemeClr val="tx1"/>
            </a:solidFill>
            <a:effectLst>
              <a:outerShdw blurRad="38100" dist="38100" dir="2700000" algn="tl">
                <a:srgbClr val="000000">
                  <a:alpha val="43137"/>
                </a:srgbClr>
              </a:outerShdw>
            </a:effectLst>
          </a:endParaRPr>
        </a:p>
      </dgm:t>
    </dgm:pt>
    <dgm:pt modelId="{F92AC127-1DF1-48E0-A6FD-C9212DCD41C0}">
      <dgm:prSet phldrT="[Texto]"/>
      <dgm:spPr/>
      <dgm:t>
        <a:bodyPr/>
        <a:lstStyle/>
        <a:p>
          <a:r>
            <a:rPr lang="pt-BR" b="1" dirty="0" smtClean="0">
              <a:solidFill>
                <a:schemeClr val="tx1"/>
              </a:solidFill>
              <a:effectLst>
                <a:outerShdw blurRad="38100" dist="38100" dir="2700000" algn="tl">
                  <a:srgbClr val="000000">
                    <a:alpha val="43137"/>
                  </a:srgbClr>
                </a:outerShdw>
              </a:effectLst>
            </a:rPr>
            <a:t>OS SETORES DE ABASTECIMENTO</a:t>
          </a:r>
          <a:endParaRPr lang="pt-BR" b="1" dirty="0">
            <a:solidFill>
              <a:schemeClr val="tx1"/>
            </a:solidFill>
            <a:effectLst>
              <a:outerShdw blurRad="38100" dist="38100" dir="2700000" algn="tl">
                <a:srgbClr val="000000">
                  <a:alpha val="43137"/>
                </a:srgbClr>
              </a:outerShdw>
            </a:effectLst>
          </a:endParaRPr>
        </a:p>
      </dgm:t>
    </dgm:pt>
    <dgm:pt modelId="{6BB3E76F-F9C1-40F9-95D4-5E85A164D5F6}" type="parTrans" cxnId="{CEECB541-482C-4A97-A7AC-C154857A892A}">
      <dgm:prSet/>
      <dgm:spPr/>
      <dgm:t>
        <a:bodyPr/>
        <a:lstStyle/>
        <a:p>
          <a:endParaRPr lang="pt-BR" b="1">
            <a:solidFill>
              <a:schemeClr val="tx1"/>
            </a:solidFill>
            <a:effectLst>
              <a:outerShdw blurRad="38100" dist="38100" dir="2700000" algn="tl">
                <a:srgbClr val="000000">
                  <a:alpha val="43137"/>
                </a:srgbClr>
              </a:outerShdw>
            </a:effectLst>
          </a:endParaRPr>
        </a:p>
      </dgm:t>
    </dgm:pt>
    <dgm:pt modelId="{B4461C64-C699-498C-AAB5-0723B7A67164}" type="sibTrans" cxnId="{CEECB541-482C-4A97-A7AC-C154857A892A}">
      <dgm:prSet/>
      <dgm:spPr/>
      <dgm:t>
        <a:bodyPr/>
        <a:lstStyle/>
        <a:p>
          <a:endParaRPr lang="pt-BR" b="1">
            <a:solidFill>
              <a:schemeClr val="tx1"/>
            </a:solidFill>
            <a:effectLst>
              <a:outerShdw blurRad="38100" dist="38100" dir="2700000" algn="tl">
                <a:srgbClr val="000000">
                  <a:alpha val="43137"/>
                </a:srgbClr>
              </a:outerShdw>
            </a:effectLst>
          </a:endParaRPr>
        </a:p>
      </dgm:t>
    </dgm:pt>
    <dgm:pt modelId="{11F5963D-C32A-4E41-B250-01138A4D7AE6}">
      <dgm:prSet phldrT="[Texto]"/>
      <dgm:spPr/>
      <dgm:t>
        <a:bodyPr/>
        <a:lstStyle/>
        <a:p>
          <a:r>
            <a:rPr lang="pt-BR" b="1" dirty="0" smtClean="0">
              <a:solidFill>
                <a:schemeClr val="tx1"/>
              </a:solidFill>
              <a:effectLst>
                <a:outerShdw blurRad="38100" dist="38100" dir="2700000" algn="tl">
                  <a:srgbClr val="000000">
                    <a:alpha val="43137"/>
                  </a:srgbClr>
                </a:outerShdw>
              </a:effectLst>
            </a:rPr>
            <a:t>O DMAE</a:t>
          </a:r>
          <a:endParaRPr lang="pt-BR" b="1" dirty="0">
            <a:solidFill>
              <a:schemeClr val="tx1"/>
            </a:solidFill>
            <a:effectLst>
              <a:outerShdw blurRad="38100" dist="38100" dir="2700000" algn="tl">
                <a:srgbClr val="000000">
                  <a:alpha val="43137"/>
                </a:srgbClr>
              </a:outerShdw>
            </a:effectLst>
          </a:endParaRPr>
        </a:p>
      </dgm:t>
    </dgm:pt>
    <dgm:pt modelId="{BAE1003C-2512-4167-AC2F-A238350AE688}" type="parTrans" cxnId="{CEB2A51B-6084-4385-9CE3-7E75ED3E3D05}">
      <dgm:prSet/>
      <dgm:spPr/>
      <dgm:t>
        <a:bodyPr/>
        <a:lstStyle/>
        <a:p>
          <a:endParaRPr lang="pt-BR" b="1">
            <a:solidFill>
              <a:schemeClr val="tx1"/>
            </a:solidFill>
            <a:effectLst>
              <a:outerShdw blurRad="38100" dist="38100" dir="2700000" algn="tl">
                <a:srgbClr val="000000">
                  <a:alpha val="43137"/>
                </a:srgbClr>
              </a:outerShdw>
            </a:effectLst>
          </a:endParaRPr>
        </a:p>
      </dgm:t>
    </dgm:pt>
    <dgm:pt modelId="{333D5271-8874-4718-8E2A-9F3007EAFB38}" type="sibTrans" cxnId="{CEB2A51B-6084-4385-9CE3-7E75ED3E3D05}">
      <dgm:prSet/>
      <dgm:spPr/>
      <dgm:t>
        <a:bodyPr/>
        <a:lstStyle/>
        <a:p>
          <a:endParaRPr lang="pt-BR" b="1">
            <a:solidFill>
              <a:schemeClr val="tx1"/>
            </a:solidFill>
            <a:effectLst>
              <a:outerShdw blurRad="38100" dist="38100" dir="2700000" algn="tl">
                <a:srgbClr val="000000">
                  <a:alpha val="43137"/>
                </a:srgbClr>
              </a:outerShdw>
            </a:effectLst>
          </a:endParaRPr>
        </a:p>
      </dgm:t>
    </dgm:pt>
    <dgm:pt modelId="{FB04D136-6499-439E-8A1B-AE4742DA5C49}" type="pres">
      <dgm:prSet presAssocID="{3DBA944A-BB3D-42A9-8158-AACC2A294255}" presName="composite" presStyleCnt="0">
        <dgm:presLayoutVars>
          <dgm:chMax val="5"/>
          <dgm:dir/>
          <dgm:resizeHandles val="exact"/>
        </dgm:presLayoutVars>
      </dgm:prSet>
      <dgm:spPr/>
    </dgm:pt>
    <dgm:pt modelId="{2F68D07A-9F14-4BD0-A012-AB96726ED92C}" type="pres">
      <dgm:prSet presAssocID="{ECB4A438-0CEC-4F4B-94AA-8F10A2FD31B1}" presName="circle1" presStyleLbl="lnNode1" presStyleIdx="0" presStyleCnt="3"/>
      <dgm:spPr/>
    </dgm:pt>
    <dgm:pt modelId="{521DF850-D1B3-453C-9526-D2B7B3D243BB}" type="pres">
      <dgm:prSet presAssocID="{ECB4A438-0CEC-4F4B-94AA-8F10A2FD31B1}" presName="text1" presStyleLbl="revTx" presStyleIdx="0" presStyleCnt="3">
        <dgm:presLayoutVars>
          <dgm:bulletEnabled val="1"/>
        </dgm:presLayoutVars>
      </dgm:prSet>
      <dgm:spPr/>
      <dgm:t>
        <a:bodyPr/>
        <a:lstStyle/>
        <a:p>
          <a:endParaRPr lang="pt-BR"/>
        </a:p>
      </dgm:t>
    </dgm:pt>
    <dgm:pt modelId="{81AD6708-A515-4F5D-8416-C9C756DFCD54}" type="pres">
      <dgm:prSet presAssocID="{ECB4A438-0CEC-4F4B-94AA-8F10A2FD31B1}" presName="line1" presStyleLbl="callout" presStyleIdx="0" presStyleCnt="6"/>
      <dgm:spPr/>
    </dgm:pt>
    <dgm:pt modelId="{BD4D1219-345B-4DF6-9526-7E6E9BE775E9}" type="pres">
      <dgm:prSet presAssocID="{ECB4A438-0CEC-4F4B-94AA-8F10A2FD31B1}" presName="d1" presStyleLbl="callout" presStyleIdx="1" presStyleCnt="6"/>
      <dgm:spPr/>
    </dgm:pt>
    <dgm:pt modelId="{A745B658-4FC4-49CB-ABC6-A4ADC52A954F}" type="pres">
      <dgm:prSet presAssocID="{F92AC127-1DF1-48E0-A6FD-C9212DCD41C0}" presName="circle2" presStyleLbl="lnNode1" presStyleIdx="1" presStyleCnt="3"/>
      <dgm:spPr/>
    </dgm:pt>
    <dgm:pt modelId="{25976E52-5DC4-48A2-B4D7-58E3CD21D471}" type="pres">
      <dgm:prSet presAssocID="{F92AC127-1DF1-48E0-A6FD-C9212DCD41C0}" presName="text2" presStyleLbl="revTx" presStyleIdx="1" presStyleCnt="3">
        <dgm:presLayoutVars>
          <dgm:bulletEnabled val="1"/>
        </dgm:presLayoutVars>
      </dgm:prSet>
      <dgm:spPr/>
      <dgm:t>
        <a:bodyPr/>
        <a:lstStyle/>
        <a:p>
          <a:endParaRPr lang="pt-BR"/>
        </a:p>
      </dgm:t>
    </dgm:pt>
    <dgm:pt modelId="{A26F5028-0A83-421F-B24D-22BC700BB601}" type="pres">
      <dgm:prSet presAssocID="{F92AC127-1DF1-48E0-A6FD-C9212DCD41C0}" presName="line2" presStyleLbl="callout" presStyleIdx="2" presStyleCnt="6"/>
      <dgm:spPr/>
    </dgm:pt>
    <dgm:pt modelId="{EEDA9EDC-12C9-49B5-A5A8-DA2D2578F2D0}" type="pres">
      <dgm:prSet presAssocID="{F92AC127-1DF1-48E0-A6FD-C9212DCD41C0}" presName="d2" presStyleLbl="callout" presStyleIdx="3" presStyleCnt="6"/>
      <dgm:spPr/>
    </dgm:pt>
    <dgm:pt modelId="{925BB1F7-9E29-4A84-AC26-E6B9AA2BA852}" type="pres">
      <dgm:prSet presAssocID="{11F5963D-C32A-4E41-B250-01138A4D7AE6}" presName="circle3" presStyleLbl="lnNode1" presStyleIdx="2" presStyleCnt="3"/>
      <dgm:spPr/>
    </dgm:pt>
    <dgm:pt modelId="{13F2015B-D479-4E78-9E6D-5F2A9AE5C434}" type="pres">
      <dgm:prSet presAssocID="{11F5963D-C32A-4E41-B250-01138A4D7AE6}" presName="text3" presStyleLbl="revTx" presStyleIdx="2" presStyleCnt="3">
        <dgm:presLayoutVars>
          <dgm:bulletEnabled val="1"/>
        </dgm:presLayoutVars>
      </dgm:prSet>
      <dgm:spPr/>
      <dgm:t>
        <a:bodyPr/>
        <a:lstStyle/>
        <a:p>
          <a:endParaRPr lang="pt-BR"/>
        </a:p>
      </dgm:t>
    </dgm:pt>
    <dgm:pt modelId="{9F981412-D6B6-41AA-A5D7-A8937034ECFC}" type="pres">
      <dgm:prSet presAssocID="{11F5963D-C32A-4E41-B250-01138A4D7AE6}" presName="line3" presStyleLbl="callout" presStyleIdx="4" presStyleCnt="6"/>
      <dgm:spPr/>
    </dgm:pt>
    <dgm:pt modelId="{4B2B07E8-C0B5-4F1D-8BB4-3E7BA588082A}" type="pres">
      <dgm:prSet presAssocID="{11F5963D-C32A-4E41-B250-01138A4D7AE6}" presName="d3" presStyleLbl="callout" presStyleIdx="5" presStyleCnt="6"/>
      <dgm:spPr/>
    </dgm:pt>
  </dgm:ptLst>
  <dgm:cxnLst>
    <dgm:cxn modelId="{C591A8D2-004C-45CB-B565-201C23967535}" srcId="{3DBA944A-BB3D-42A9-8158-AACC2A294255}" destId="{ECB4A438-0CEC-4F4B-94AA-8F10A2FD31B1}" srcOrd="0" destOrd="0" parTransId="{B63E28CA-E299-4DE2-B191-05A83CCFB4E8}" sibTransId="{F2C88F00-C9CE-4C62-A856-1EF250408296}"/>
    <dgm:cxn modelId="{CEB2A51B-6084-4385-9CE3-7E75ED3E3D05}" srcId="{3DBA944A-BB3D-42A9-8158-AACC2A294255}" destId="{11F5963D-C32A-4E41-B250-01138A4D7AE6}" srcOrd="2" destOrd="0" parTransId="{BAE1003C-2512-4167-AC2F-A238350AE688}" sibTransId="{333D5271-8874-4718-8E2A-9F3007EAFB38}"/>
    <dgm:cxn modelId="{25FC57A4-7BB0-405B-BB65-8727DCD68B85}" type="presOf" srcId="{ECB4A438-0CEC-4F4B-94AA-8F10A2FD31B1}" destId="{521DF850-D1B3-453C-9526-D2B7B3D243BB}" srcOrd="0" destOrd="0" presId="urn:microsoft.com/office/officeart/2005/8/layout/target1"/>
    <dgm:cxn modelId="{9002B644-D55B-45D6-B358-220566D348F5}" type="presOf" srcId="{11F5963D-C32A-4E41-B250-01138A4D7AE6}" destId="{13F2015B-D479-4E78-9E6D-5F2A9AE5C434}" srcOrd="0" destOrd="0" presId="urn:microsoft.com/office/officeart/2005/8/layout/target1"/>
    <dgm:cxn modelId="{EF952C2D-1CC5-42FD-AD51-5DF7FA3EF79D}" type="presOf" srcId="{3DBA944A-BB3D-42A9-8158-AACC2A294255}" destId="{FB04D136-6499-439E-8A1B-AE4742DA5C49}" srcOrd="0" destOrd="0" presId="urn:microsoft.com/office/officeart/2005/8/layout/target1"/>
    <dgm:cxn modelId="{CEECB541-482C-4A97-A7AC-C154857A892A}" srcId="{3DBA944A-BB3D-42A9-8158-AACC2A294255}" destId="{F92AC127-1DF1-48E0-A6FD-C9212DCD41C0}" srcOrd="1" destOrd="0" parTransId="{6BB3E76F-F9C1-40F9-95D4-5E85A164D5F6}" sibTransId="{B4461C64-C699-498C-AAB5-0723B7A67164}"/>
    <dgm:cxn modelId="{B4A69C91-6FF2-422A-8CE4-979DEA96E9B2}" type="presOf" srcId="{F92AC127-1DF1-48E0-A6FD-C9212DCD41C0}" destId="{25976E52-5DC4-48A2-B4D7-58E3CD21D471}" srcOrd="0" destOrd="0" presId="urn:microsoft.com/office/officeart/2005/8/layout/target1"/>
    <dgm:cxn modelId="{2B6E6E92-4BFA-432C-B29F-AD9AC37BAC0E}" type="presParOf" srcId="{FB04D136-6499-439E-8A1B-AE4742DA5C49}" destId="{2F68D07A-9F14-4BD0-A012-AB96726ED92C}" srcOrd="0" destOrd="0" presId="urn:microsoft.com/office/officeart/2005/8/layout/target1"/>
    <dgm:cxn modelId="{38944B52-4611-4997-A388-49F8F01443F8}" type="presParOf" srcId="{FB04D136-6499-439E-8A1B-AE4742DA5C49}" destId="{521DF850-D1B3-453C-9526-D2B7B3D243BB}" srcOrd="1" destOrd="0" presId="urn:microsoft.com/office/officeart/2005/8/layout/target1"/>
    <dgm:cxn modelId="{07E6AF6E-3558-442B-B856-EE24688F1B92}" type="presParOf" srcId="{FB04D136-6499-439E-8A1B-AE4742DA5C49}" destId="{81AD6708-A515-4F5D-8416-C9C756DFCD54}" srcOrd="2" destOrd="0" presId="urn:microsoft.com/office/officeart/2005/8/layout/target1"/>
    <dgm:cxn modelId="{0342C33D-981E-4EB2-86AF-2095CB6B8F44}" type="presParOf" srcId="{FB04D136-6499-439E-8A1B-AE4742DA5C49}" destId="{BD4D1219-345B-4DF6-9526-7E6E9BE775E9}" srcOrd="3" destOrd="0" presId="urn:microsoft.com/office/officeart/2005/8/layout/target1"/>
    <dgm:cxn modelId="{38914BA2-E208-47BC-83FD-0B50A3FCFE4C}" type="presParOf" srcId="{FB04D136-6499-439E-8A1B-AE4742DA5C49}" destId="{A745B658-4FC4-49CB-ABC6-A4ADC52A954F}" srcOrd="4" destOrd="0" presId="urn:microsoft.com/office/officeart/2005/8/layout/target1"/>
    <dgm:cxn modelId="{1BD2124D-EE83-4429-841B-DEAE42F4BE02}" type="presParOf" srcId="{FB04D136-6499-439E-8A1B-AE4742DA5C49}" destId="{25976E52-5DC4-48A2-B4D7-58E3CD21D471}" srcOrd="5" destOrd="0" presId="urn:microsoft.com/office/officeart/2005/8/layout/target1"/>
    <dgm:cxn modelId="{02AFFAC7-2AAC-48EB-935D-72E1DA3D3294}" type="presParOf" srcId="{FB04D136-6499-439E-8A1B-AE4742DA5C49}" destId="{A26F5028-0A83-421F-B24D-22BC700BB601}" srcOrd="6" destOrd="0" presId="urn:microsoft.com/office/officeart/2005/8/layout/target1"/>
    <dgm:cxn modelId="{0AD95C12-E7CD-48B6-ACC9-0610A4B3A9E2}" type="presParOf" srcId="{FB04D136-6499-439E-8A1B-AE4742DA5C49}" destId="{EEDA9EDC-12C9-49B5-A5A8-DA2D2578F2D0}" srcOrd="7" destOrd="0" presId="urn:microsoft.com/office/officeart/2005/8/layout/target1"/>
    <dgm:cxn modelId="{BAA2CCF5-2EC9-42EE-BA35-88D80F7A4D9F}" type="presParOf" srcId="{FB04D136-6499-439E-8A1B-AE4742DA5C49}" destId="{925BB1F7-9E29-4A84-AC26-E6B9AA2BA852}" srcOrd="8" destOrd="0" presId="urn:microsoft.com/office/officeart/2005/8/layout/target1"/>
    <dgm:cxn modelId="{8C45C1E1-3D3E-4200-8DBC-CCD3B9E119B0}" type="presParOf" srcId="{FB04D136-6499-439E-8A1B-AE4742DA5C49}" destId="{13F2015B-D479-4E78-9E6D-5F2A9AE5C434}" srcOrd="9" destOrd="0" presId="urn:microsoft.com/office/officeart/2005/8/layout/target1"/>
    <dgm:cxn modelId="{E8CC775C-6CC7-4873-8958-9CF6B238C492}" type="presParOf" srcId="{FB04D136-6499-439E-8A1B-AE4742DA5C49}" destId="{9F981412-D6B6-41AA-A5D7-A8937034ECFC}" srcOrd="10" destOrd="0" presId="urn:microsoft.com/office/officeart/2005/8/layout/target1"/>
    <dgm:cxn modelId="{31C93904-D0A0-4F60-9F11-3FCF103E6807}" type="presParOf" srcId="{FB04D136-6499-439E-8A1B-AE4742DA5C49}" destId="{4B2B07E8-C0B5-4F1D-8BB4-3E7BA588082A}" srcOrd="11" destOrd="0" presId="urn:microsoft.com/office/officeart/2005/8/layout/targe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42B91-DD2F-4F16-A660-8076ADBEFF5E}" type="doc">
      <dgm:prSet loTypeId="urn:microsoft.com/office/officeart/2005/8/layout/hierarchy4" loCatId="list" qsTypeId="urn:microsoft.com/office/officeart/2005/8/quickstyle/3d2" qsCatId="3D" csTypeId="urn:microsoft.com/office/officeart/2005/8/colors/colorful2" csCatId="colorful" phldr="1"/>
      <dgm:spPr/>
      <dgm:t>
        <a:bodyPr/>
        <a:lstStyle/>
        <a:p>
          <a:endParaRPr lang="pt-BR"/>
        </a:p>
      </dgm:t>
    </dgm:pt>
    <dgm:pt modelId="{38F7F0A4-83FB-4583-B99A-DAF0C6B7B185}">
      <dgm:prSet phldrT="[Texto]"/>
      <dgm:spPr/>
      <dgm:t>
        <a:bodyPr/>
        <a:lstStyle/>
        <a:p>
          <a:r>
            <a:rPr lang="pt-BR" b="1" dirty="0" smtClean="0">
              <a:effectLst>
                <a:outerShdw blurRad="38100" dist="38100" dir="2700000" algn="tl">
                  <a:srgbClr val="000000">
                    <a:alpha val="43137"/>
                  </a:srgbClr>
                </a:outerShdw>
              </a:effectLst>
            </a:rPr>
            <a:t>Perdas e ineficiência energética</a:t>
          </a:r>
          <a:endParaRPr lang="pt-BR" b="1" dirty="0">
            <a:effectLst>
              <a:outerShdw blurRad="38100" dist="38100" dir="2700000" algn="tl">
                <a:srgbClr val="000000">
                  <a:alpha val="43137"/>
                </a:srgbClr>
              </a:outerShdw>
            </a:effectLst>
          </a:endParaRPr>
        </a:p>
      </dgm:t>
    </dgm:pt>
    <dgm:pt modelId="{A045978E-0B75-474C-9CBE-5895CF9C9A31}" type="parTrans" cxnId="{CFA98C2B-C527-4900-BC6C-7ACF64B72520}">
      <dgm:prSet/>
      <dgm:spPr/>
      <dgm:t>
        <a:bodyPr/>
        <a:lstStyle/>
        <a:p>
          <a:endParaRPr lang="pt-BR" b="1">
            <a:effectLst>
              <a:outerShdw blurRad="38100" dist="38100" dir="2700000" algn="tl">
                <a:srgbClr val="000000">
                  <a:alpha val="43137"/>
                </a:srgbClr>
              </a:outerShdw>
            </a:effectLst>
          </a:endParaRPr>
        </a:p>
      </dgm:t>
    </dgm:pt>
    <dgm:pt modelId="{0E066FD4-F2E5-41E6-8278-CDD42B5642BC}" type="sibTrans" cxnId="{CFA98C2B-C527-4900-BC6C-7ACF64B72520}">
      <dgm:prSet/>
      <dgm:spPr/>
      <dgm:t>
        <a:bodyPr/>
        <a:lstStyle/>
        <a:p>
          <a:endParaRPr lang="pt-BR" b="1">
            <a:effectLst>
              <a:outerShdw blurRad="38100" dist="38100" dir="2700000" algn="tl">
                <a:srgbClr val="000000">
                  <a:alpha val="43137"/>
                </a:srgbClr>
              </a:outerShdw>
            </a:effectLst>
          </a:endParaRPr>
        </a:p>
      </dgm:t>
    </dgm:pt>
    <dgm:pt modelId="{0EF001B3-78DA-4138-91CF-105420D957EB}">
      <dgm:prSet phldrT="[Texto]"/>
      <dgm:spPr/>
      <dgm:t>
        <a:bodyPr/>
        <a:lstStyle/>
        <a:p>
          <a:r>
            <a:rPr lang="pt-BR" b="1" dirty="0" smtClean="0">
              <a:effectLst>
                <a:outerShdw blurRad="38100" dist="38100" dir="2700000" algn="tl">
                  <a:srgbClr val="000000">
                    <a:alpha val="43137"/>
                  </a:srgbClr>
                </a:outerShdw>
              </a:effectLst>
            </a:rPr>
            <a:t>1 – GESTÃO OPERACIONAL  DOS  SISTEMAS</a:t>
          </a:r>
          <a:endParaRPr lang="pt-BR" b="1" dirty="0">
            <a:effectLst>
              <a:outerShdw blurRad="38100" dist="38100" dir="2700000" algn="tl">
                <a:srgbClr val="000000">
                  <a:alpha val="43137"/>
                </a:srgbClr>
              </a:outerShdw>
            </a:effectLst>
          </a:endParaRPr>
        </a:p>
      </dgm:t>
    </dgm:pt>
    <dgm:pt modelId="{37165D4A-0B4B-4ADB-8FAE-4E7E098E0BDA}" type="parTrans" cxnId="{9A5832F6-AB88-418D-9D14-BE023F6BC396}">
      <dgm:prSet/>
      <dgm:spPr/>
      <dgm:t>
        <a:bodyPr/>
        <a:lstStyle/>
        <a:p>
          <a:endParaRPr lang="pt-BR" b="1">
            <a:effectLst>
              <a:outerShdw blurRad="38100" dist="38100" dir="2700000" algn="tl">
                <a:srgbClr val="000000">
                  <a:alpha val="43137"/>
                </a:srgbClr>
              </a:outerShdw>
            </a:effectLst>
          </a:endParaRPr>
        </a:p>
      </dgm:t>
    </dgm:pt>
    <dgm:pt modelId="{E5670635-579F-435F-9075-232E55096E22}" type="sibTrans" cxnId="{9A5832F6-AB88-418D-9D14-BE023F6BC396}">
      <dgm:prSet/>
      <dgm:spPr/>
      <dgm:t>
        <a:bodyPr/>
        <a:lstStyle/>
        <a:p>
          <a:endParaRPr lang="pt-BR" b="1">
            <a:effectLst>
              <a:outerShdw blurRad="38100" dist="38100" dir="2700000" algn="tl">
                <a:srgbClr val="000000">
                  <a:alpha val="43137"/>
                </a:srgbClr>
              </a:outerShdw>
            </a:effectLst>
          </a:endParaRPr>
        </a:p>
      </dgm:t>
    </dgm:pt>
    <dgm:pt modelId="{DBD04EF7-C4AE-4550-BFC4-C3E35CD20843}">
      <dgm:prSet phldrT="[Texto]"/>
      <dgm:spPr/>
      <dgm:t>
        <a:bodyPr/>
        <a:lstStyle/>
        <a:p>
          <a:r>
            <a:rPr lang="pt-BR" b="1" dirty="0" smtClean="0">
              <a:effectLst>
                <a:outerShdw blurRad="38100" dist="38100" dir="2700000" algn="tl">
                  <a:srgbClr val="000000">
                    <a:alpha val="43137"/>
                  </a:srgbClr>
                </a:outerShdw>
              </a:effectLst>
            </a:rPr>
            <a:t>3 – GESTÃO DOS RECURSOS HÍDRICOS</a:t>
          </a:r>
          <a:endParaRPr lang="pt-BR" b="1" dirty="0">
            <a:effectLst>
              <a:outerShdw blurRad="38100" dist="38100" dir="2700000" algn="tl">
                <a:srgbClr val="000000">
                  <a:alpha val="43137"/>
                </a:srgbClr>
              </a:outerShdw>
            </a:effectLst>
          </a:endParaRPr>
        </a:p>
      </dgm:t>
    </dgm:pt>
    <dgm:pt modelId="{B205B393-43B9-4ABF-AD2C-C53B3041FBB1}" type="parTrans" cxnId="{0E42F1D1-841E-40A1-BAA3-5623B9FD33E7}">
      <dgm:prSet/>
      <dgm:spPr/>
      <dgm:t>
        <a:bodyPr/>
        <a:lstStyle/>
        <a:p>
          <a:endParaRPr lang="pt-BR" b="1">
            <a:effectLst>
              <a:outerShdw blurRad="38100" dist="38100" dir="2700000" algn="tl">
                <a:srgbClr val="000000">
                  <a:alpha val="43137"/>
                </a:srgbClr>
              </a:outerShdw>
            </a:effectLst>
          </a:endParaRPr>
        </a:p>
      </dgm:t>
    </dgm:pt>
    <dgm:pt modelId="{2ABFFC61-F2F5-446A-A267-32C46453B192}" type="sibTrans" cxnId="{0E42F1D1-841E-40A1-BAA3-5623B9FD33E7}">
      <dgm:prSet/>
      <dgm:spPr/>
      <dgm:t>
        <a:bodyPr/>
        <a:lstStyle/>
        <a:p>
          <a:endParaRPr lang="pt-BR" b="1">
            <a:effectLst>
              <a:outerShdw blurRad="38100" dist="38100" dir="2700000" algn="tl">
                <a:srgbClr val="000000">
                  <a:alpha val="43137"/>
                </a:srgbClr>
              </a:outerShdw>
            </a:effectLst>
          </a:endParaRPr>
        </a:p>
      </dgm:t>
    </dgm:pt>
    <dgm:pt modelId="{453E4286-633D-44C8-86AB-1FD812669489}">
      <dgm:prSet phldrT="[Texto]"/>
      <dgm:spPr/>
      <dgm:t>
        <a:bodyPr/>
        <a:lstStyle/>
        <a:p>
          <a:r>
            <a:rPr lang="pt-BR" b="1" dirty="0" smtClean="0">
              <a:effectLst>
                <a:outerShdw blurRad="38100" dist="38100" dir="2700000" algn="tl">
                  <a:srgbClr val="000000">
                    <a:alpha val="43137"/>
                  </a:srgbClr>
                </a:outerShdw>
              </a:effectLst>
            </a:rPr>
            <a:t>4 – GESTÃO DA DEMANDA</a:t>
          </a:r>
          <a:endParaRPr lang="pt-BR" b="1" dirty="0">
            <a:effectLst>
              <a:outerShdw blurRad="38100" dist="38100" dir="2700000" algn="tl">
                <a:srgbClr val="000000">
                  <a:alpha val="43137"/>
                </a:srgbClr>
              </a:outerShdw>
            </a:effectLst>
          </a:endParaRPr>
        </a:p>
      </dgm:t>
    </dgm:pt>
    <dgm:pt modelId="{5CD488D1-9A75-4AAA-8B0A-0758CE4F2E08}" type="parTrans" cxnId="{BEC35F4C-2824-4CE2-8B3C-B7BA8E5CB486}">
      <dgm:prSet/>
      <dgm:spPr/>
      <dgm:t>
        <a:bodyPr/>
        <a:lstStyle/>
        <a:p>
          <a:endParaRPr lang="pt-BR" b="1">
            <a:effectLst>
              <a:outerShdw blurRad="38100" dist="38100" dir="2700000" algn="tl">
                <a:srgbClr val="000000">
                  <a:alpha val="43137"/>
                </a:srgbClr>
              </a:outerShdw>
            </a:effectLst>
          </a:endParaRPr>
        </a:p>
      </dgm:t>
    </dgm:pt>
    <dgm:pt modelId="{6B83E3E3-C307-4E26-AD19-8A8B12F315B7}" type="sibTrans" cxnId="{BEC35F4C-2824-4CE2-8B3C-B7BA8E5CB486}">
      <dgm:prSet/>
      <dgm:spPr/>
      <dgm:t>
        <a:bodyPr/>
        <a:lstStyle/>
        <a:p>
          <a:endParaRPr lang="pt-BR" b="1">
            <a:effectLst>
              <a:outerShdw blurRad="38100" dist="38100" dir="2700000" algn="tl">
                <a:srgbClr val="000000">
                  <a:alpha val="43137"/>
                </a:srgbClr>
              </a:outerShdw>
            </a:effectLst>
          </a:endParaRPr>
        </a:p>
      </dgm:t>
    </dgm:pt>
    <dgm:pt modelId="{B60428D6-9E4A-4B97-8FDA-2EB700FE36CE}">
      <dgm:prSet phldrT="[Texto]"/>
      <dgm:spPr/>
      <dgm:t>
        <a:bodyPr/>
        <a:lstStyle/>
        <a:p>
          <a:r>
            <a:rPr lang="pt-BR" b="1" dirty="0" smtClean="0">
              <a:effectLst>
                <a:outerShdw blurRad="38100" dist="38100" dir="2700000" algn="tl">
                  <a:srgbClr val="000000">
                    <a:alpha val="43137"/>
                  </a:srgbClr>
                </a:outerShdw>
              </a:effectLst>
            </a:rPr>
            <a:t>TEMOS ATUADO:</a:t>
          </a:r>
          <a:endParaRPr lang="pt-BR" b="1" dirty="0">
            <a:effectLst>
              <a:outerShdw blurRad="38100" dist="38100" dir="2700000" algn="tl">
                <a:srgbClr val="000000">
                  <a:alpha val="43137"/>
                </a:srgbClr>
              </a:outerShdw>
            </a:effectLst>
          </a:endParaRPr>
        </a:p>
      </dgm:t>
    </dgm:pt>
    <dgm:pt modelId="{8C53C596-8065-4910-9D82-80E34BE0F5CE}" type="parTrans" cxnId="{2B090AA7-1A38-48FD-8C13-ACA9A40A88E6}">
      <dgm:prSet/>
      <dgm:spPr/>
      <dgm:t>
        <a:bodyPr/>
        <a:lstStyle/>
        <a:p>
          <a:endParaRPr lang="pt-BR"/>
        </a:p>
      </dgm:t>
    </dgm:pt>
    <dgm:pt modelId="{29181A31-60B3-4B31-98D5-543F58B135CF}" type="sibTrans" cxnId="{2B090AA7-1A38-48FD-8C13-ACA9A40A88E6}">
      <dgm:prSet/>
      <dgm:spPr/>
      <dgm:t>
        <a:bodyPr/>
        <a:lstStyle/>
        <a:p>
          <a:endParaRPr lang="pt-BR"/>
        </a:p>
      </dgm:t>
    </dgm:pt>
    <dgm:pt modelId="{8B18C868-426B-4E39-8B20-2310E582209A}">
      <dgm:prSet phldrT="[Texto]"/>
      <dgm:spPr/>
      <dgm:t>
        <a:bodyPr/>
        <a:lstStyle/>
        <a:p>
          <a:r>
            <a:rPr lang="pt-BR" b="1" dirty="0" smtClean="0">
              <a:effectLst>
                <a:outerShdw blurRad="38100" dist="38100" dir="2700000" algn="tl">
                  <a:srgbClr val="000000">
                    <a:alpha val="43137"/>
                  </a:srgbClr>
                </a:outerShdw>
              </a:effectLst>
            </a:rPr>
            <a:t>PRECISAMOS ATUAR:</a:t>
          </a:r>
          <a:endParaRPr lang="pt-BR" b="1" dirty="0">
            <a:effectLst>
              <a:outerShdw blurRad="38100" dist="38100" dir="2700000" algn="tl">
                <a:srgbClr val="000000">
                  <a:alpha val="43137"/>
                </a:srgbClr>
              </a:outerShdw>
            </a:effectLst>
          </a:endParaRPr>
        </a:p>
      </dgm:t>
    </dgm:pt>
    <dgm:pt modelId="{F27D29E1-39CA-4C0A-B29D-BED66D420099}" type="parTrans" cxnId="{F3BD424D-5085-4E07-89C0-151A69C0A956}">
      <dgm:prSet/>
      <dgm:spPr/>
      <dgm:t>
        <a:bodyPr/>
        <a:lstStyle/>
        <a:p>
          <a:endParaRPr lang="pt-BR"/>
        </a:p>
      </dgm:t>
    </dgm:pt>
    <dgm:pt modelId="{F665A929-8A0E-468D-A3E0-E6532408B719}" type="sibTrans" cxnId="{F3BD424D-5085-4E07-89C0-151A69C0A956}">
      <dgm:prSet/>
      <dgm:spPr/>
      <dgm:t>
        <a:bodyPr/>
        <a:lstStyle/>
        <a:p>
          <a:endParaRPr lang="pt-BR"/>
        </a:p>
      </dgm:t>
    </dgm:pt>
    <dgm:pt modelId="{DA0032DC-32C6-4F59-AF76-CFA1AADA1F01}">
      <dgm:prSet phldrT="[Texto]"/>
      <dgm:spPr/>
      <dgm:t>
        <a:bodyPr/>
        <a:lstStyle/>
        <a:p>
          <a:r>
            <a:rPr lang="pt-BR" b="1" dirty="0" smtClean="0">
              <a:effectLst>
                <a:outerShdw blurRad="38100" dist="38100" dir="2700000" algn="tl">
                  <a:srgbClr val="000000">
                    <a:alpha val="43137"/>
                  </a:srgbClr>
                </a:outerShdw>
              </a:effectLst>
            </a:rPr>
            <a:t>6 - GESTÃO DAS PERDAS DOS SISTEMAS DE ESGOTOS?</a:t>
          </a:r>
          <a:endParaRPr lang="pt-BR" b="1" dirty="0">
            <a:effectLst>
              <a:outerShdw blurRad="38100" dist="38100" dir="2700000" algn="tl">
                <a:srgbClr val="000000">
                  <a:alpha val="43137"/>
                </a:srgbClr>
              </a:outerShdw>
            </a:effectLst>
          </a:endParaRPr>
        </a:p>
      </dgm:t>
    </dgm:pt>
    <dgm:pt modelId="{2C816E87-0166-492A-8815-604B6ED84343}" type="parTrans" cxnId="{BAFA562A-113F-4D3A-9FFF-CA6112A79A07}">
      <dgm:prSet/>
      <dgm:spPr/>
      <dgm:t>
        <a:bodyPr/>
        <a:lstStyle/>
        <a:p>
          <a:endParaRPr lang="pt-BR"/>
        </a:p>
      </dgm:t>
    </dgm:pt>
    <dgm:pt modelId="{55C70DE7-A443-4B95-8C25-9695658C60CD}" type="sibTrans" cxnId="{BAFA562A-113F-4D3A-9FFF-CA6112A79A07}">
      <dgm:prSet/>
      <dgm:spPr/>
      <dgm:t>
        <a:bodyPr/>
        <a:lstStyle/>
        <a:p>
          <a:endParaRPr lang="pt-BR"/>
        </a:p>
      </dgm:t>
    </dgm:pt>
    <dgm:pt modelId="{4062FA5F-9D66-4639-A3AB-E8C06E8F04B3}">
      <dgm:prSet phldrT="[Texto]"/>
      <dgm:spPr/>
      <dgm:t>
        <a:bodyPr/>
        <a:lstStyle/>
        <a:p>
          <a:r>
            <a:rPr lang="pt-BR" b="1" dirty="0" smtClean="0">
              <a:effectLst>
                <a:outerShdw blurRad="38100" dist="38100" dir="2700000" algn="tl">
                  <a:srgbClr val="000000">
                    <a:alpha val="43137"/>
                  </a:srgbClr>
                </a:outerShdw>
              </a:effectLst>
            </a:rPr>
            <a:t>2 – GESTÃO HOLOS DOS SISTEMAS (TBE)</a:t>
          </a:r>
          <a:endParaRPr lang="pt-BR" b="1" dirty="0">
            <a:effectLst>
              <a:outerShdw blurRad="38100" dist="38100" dir="2700000" algn="tl">
                <a:srgbClr val="000000">
                  <a:alpha val="43137"/>
                </a:srgbClr>
              </a:outerShdw>
            </a:effectLst>
          </a:endParaRPr>
        </a:p>
      </dgm:t>
    </dgm:pt>
    <dgm:pt modelId="{BB5C911D-9735-461A-A835-9F92DA1E2ACB}" type="parTrans" cxnId="{29AE3DD8-EB7D-470B-AC2E-1395E3FA0EE8}">
      <dgm:prSet/>
      <dgm:spPr/>
      <dgm:t>
        <a:bodyPr/>
        <a:lstStyle/>
        <a:p>
          <a:endParaRPr lang="pt-BR"/>
        </a:p>
      </dgm:t>
    </dgm:pt>
    <dgm:pt modelId="{1B6938FB-2732-4B5E-A0D5-588C6A8EEF81}" type="sibTrans" cxnId="{29AE3DD8-EB7D-470B-AC2E-1395E3FA0EE8}">
      <dgm:prSet/>
      <dgm:spPr/>
      <dgm:t>
        <a:bodyPr/>
        <a:lstStyle/>
        <a:p>
          <a:endParaRPr lang="pt-BR"/>
        </a:p>
      </dgm:t>
    </dgm:pt>
    <dgm:pt modelId="{D8062193-4921-4BAA-9DC8-7B822444FCEE}">
      <dgm:prSet phldrT="[Texto]"/>
      <dgm:spPr/>
      <dgm:t>
        <a:bodyPr/>
        <a:lstStyle/>
        <a:p>
          <a:r>
            <a:rPr lang="pt-BR" b="1" dirty="0" smtClean="0">
              <a:effectLst>
                <a:outerShdw blurRad="38100" dist="38100" dir="2700000" algn="tl">
                  <a:srgbClr val="000000">
                    <a:alpha val="43137"/>
                  </a:srgbClr>
                </a:outerShdw>
              </a:effectLst>
            </a:rPr>
            <a:t>NEM PENSAMOS AINDA:</a:t>
          </a:r>
          <a:endParaRPr lang="pt-BR" b="1" dirty="0">
            <a:effectLst>
              <a:outerShdw blurRad="38100" dist="38100" dir="2700000" algn="tl">
                <a:srgbClr val="000000">
                  <a:alpha val="43137"/>
                </a:srgbClr>
              </a:outerShdw>
            </a:effectLst>
          </a:endParaRPr>
        </a:p>
      </dgm:t>
    </dgm:pt>
    <dgm:pt modelId="{BB5A5293-B274-4696-9B32-16A95F36C20A}" type="parTrans" cxnId="{EE201398-B274-44FD-96FD-D86497F8A7FB}">
      <dgm:prSet/>
      <dgm:spPr/>
      <dgm:t>
        <a:bodyPr/>
        <a:lstStyle/>
        <a:p>
          <a:endParaRPr lang="pt-BR"/>
        </a:p>
      </dgm:t>
    </dgm:pt>
    <dgm:pt modelId="{ADDC87EE-AFC0-49B6-A5CA-2CD7A98FC24A}" type="sibTrans" cxnId="{EE201398-B274-44FD-96FD-D86497F8A7FB}">
      <dgm:prSet/>
      <dgm:spPr/>
      <dgm:t>
        <a:bodyPr/>
        <a:lstStyle/>
        <a:p>
          <a:endParaRPr lang="pt-BR"/>
        </a:p>
      </dgm:t>
    </dgm:pt>
    <dgm:pt modelId="{96BEA36E-E772-4E90-895A-C2CD6E86D917}">
      <dgm:prSet phldrT="[Texto]"/>
      <dgm:spPr/>
      <dgm:t>
        <a:bodyPr/>
        <a:lstStyle/>
        <a:p>
          <a:r>
            <a:rPr lang="pt-BR" b="1" dirty="0" smtClean="0">
              <a:effectLst>
                <a:outerShdw blurRad="38100" dist="38100" dir="2700000" algn="tl">
                  <a:srgbClr val="000000">
                    <a:alpha val="43137"/>
                  </a:srgbClr>
                </a:outerShdw>
              </a:effectLst>
            </a:rPr>
            <a:t>5 – INDIGNAÇÃO DAS LIDERANÇAS</a:t>
          </a:r>
          <a:endParaRPr lang="pt-BR" b="1" dirty="0">
            <a:effectLst>
              <a:outerShdw blurRad="38100" dist="38100" dir="2700000" algn="tl">
                <a:srgbClr val="000000">
                  <a:alpha val="43137"/>
                </a:srgbClr>
              </a:outerShdw>
            </a:effectLst>
          </a:endParaRPr>
        </a:p>
      </dgm:t>
    </dgm:pt>
    <dgm:pt modelId="{24CAA59A-57C4-4E38-85B3-2E1B6884EFCF}" type="parTrans" cxnId="{BD2B28E5-75A6-427C-8C00-57884061B75D}">
      <dgm:prSet/>
      <dgm:spPr/>
      <dgm:t>
        <a:bodyPr/>
        <a:lstStyle/>
        <a:p>
          <a:endParaRPr lang="pt-BR"/>
        </a:p>
      </dgm:t>
    </dgm:pt>
    <dgm:pt modelId="{7197A36D-03C1-4F90-A67C-4DAFB72F7D0A}" type="sibTrans" cxnId="{BD2B28E5-75A6-427C-8C00-57884061B75D}">
      <dgm:prSet/>
      <dgm:spPr/>
      <dgm:t>
        <a:bodyPr/>
        <a:lstStyle/>
        <a:p>
          <a:endParaRPr lang="pt-BR"/>
        </a:p>
      </dgm:t>
    </dgm:pt>
    <dgm:pt modelId="{87729E57-8446-40C5-A20E-B124E11CCC9D}" type="pres">
      <dgm:prSet presAssocID="{23842B91-DD2F-4F16-A660-8076ADBEFF5E}" presName="Name0" presStyleCnt="0">
        <dgm:presLayoutVars>
          <dgm:chPref val="1"/>
          <dgm:dir/>
          <dgm:animOne val="branch"/>
          <dgm:animLvl val="lvl"/>
          <dgm:resizeHandles/>
        </dgm:presLayoutVars>
      </dgm:prSet>
      <dgm:spPr/>
      <dgm:t>
        <a:bodyPr/>
        <a:lstStyle/>
        <a:p>
          <a:endParaRPr lang="pt-BR"/>
        </a:p>
      </dgm:t>
    </dgm:pt>
    <dgm:pt modelId="{974FD268-6AD8-439D-B084-437323F935F7}" type="pres">
      <dgm:prSet presAssocID="{38F7F0A4-83FB-4583-B99A-DAF0C6B7B185}" presName="vertOne" presStyleCnt="0"/>
      <dgm:spPr/>
    </dgm:pt>
    <dgm:pt modelId="{92E04BD0-99C3-4600-A49A-CC5B2A06ED91}" type="pres">
      <dgm:prSet presAssocID="{38F7F0A4-83FB-4583-B99A-DAF0C6B7B185}" presName="txOne" presStyleLbl="node0" presStyleIdx="0" presStyleCnt="1">
        <dgm:presLayoutVars>
          <dgm:chPref val="3"/>
        </dgm:presLayoutVars>
      </dgm:prSet>
      <dgm:spPr/>
      <dgm:t>
        <a:bodyPr/>
        <a:lstStyle/>
        <a:p>
          <a:endParaRPr lang="pt-BR"/>
        </a:p>
      </dgm:t>
    </dgm:pt>
    <dgm:pt modelId="{9DC45261-DCDD-4F87-8152-297643587F0C}" type="pres">
      <dgm:prSet presAssocID="{38F7F0A4-83FB-4583-B99A-DAF0C6B7B185}" presName="parTransOne" presStyleCnt="0"/>
      <dgm:spPr/>
    </dgm:pt>
    <dgm:pt modelId="{F52C04D4-78DD-43AF-A046-A516DD52C66D}" type="pres">
      <dgm:prSet presAssocID="{38F7F0A4-83FB-4583-B99A-DAF0C6B7B185}" presName="horzOne" presStyleCnt="0"/>
      <dgm:spPr/>
    </dgm:pt>
    <dgm:pt modelId="{9CE8B237-E5F2-41D2-A4F9-75D844AE62EB}" type="pres">
      <dgm:prSet presAssocID="{B60428D6-9E4A-4B97-8FDA-2EB700FE36CE}" presName="vertTwo" presStyleCnt="0"/>
      <dgm:spPr/>
    </dgm:pt>
    <dgm:pt modelId="{33BBAA94-B39C-4327-8820-96C6C09AC2C2}" type="pres">
      <dgm:prSet presAssocID="{B60428D6-9E4A-4B97-8FDA-2EB700FE36CE}" presName="txTwo" presStyleLbl="node2" presStyleIdx="0" presStyleCnt="3">
        <dgm:presLayoutVars>
          <dgm:chPref val="3"/>
        </dgm:presLayoutVars>
      </dgm:prSet>
      <dgm:spPr/>
      <dgm:t>
        <a:bodyPr/>
        <a:lstStyle/>
        <a:p>
          <a:endParaRPr lang="pt-BR"/>
        </a:p>
      </dgm:t>
    </dgm:pt>
    <dgm:pt modelId="{4EE85986-C131-48C6-BFA1-A50138FB17A4}" type="pres">
      <dgm:prSet presAssocID="{B60428D6-9E4A-4B97-8FDA-2EB700FE36CE}" presName="parTransTwo" presStyleCnt="0"/>
      <dgm:spPr/>
    </dgm:pt>
    <dgm:pt modelId="{4E66C2DE-315F-4DF3-8314-08D49A2AE837}" type="pres">
      <dgm:prSet presAssocID="{B60428D6-9E4A-4B97-8FDA-2EB700FE36CE}" presName="horzTwo" presStyleCnt="0"/>
      <dgm:spPr/>
    </dgm:pt>
    <dgm:pt modelId="{B0AA5120-3DEB-48B7-BA6F-DFFD15C00880}" type="pres">
      <dgm:prSet presAssocID="{0EF001B3-78DA-4138-91CF-105420D957EB}" presName="vertThree" presStyleCnt="0"/>
      <dgm:spPr/>
    </dgm:pt>
    <dgm:pt modelId="{A652F8CC-E67E-4348-B070-FE3001266977}" type="pres">
      <dgm:prSet presAssocID="{0EF001B3-78DA-4138-91CF-105420D957EB}" presName="txThree" presStyleLbl="node3" presStyleIdx="0" presStyleCnt="6">
        <dgm:presLayoutVars>
          <dgm:chPref val="3"/>
        </dgm:presLayoutVars>
      </dgm:prSet>
      <dgm:spPr/>
      <dgm:t>
        <a:bodyPr/>
        <a:lstStyle/>
        <a:p>
          <a:endParaRPr lang="pt-BR"/>
        </a:p>
      </dgm:t>
    </dgm:pt>
    <dgm:pt modelId="{A41DCA95-34DD-4F2B-909E-B23CA586D38B}" type="pres">
      <dgm:prSet presAssocID="{0EF001B3-78DA-4138-91CF-105420D957EB}" presName="horzThree" presStyleCnt="0"/>
      <dgm:spPr/>
    </dgm:pt>
    <dgm:pt modelId="{EDDA830C-7472-4803-BE4A-A376E17E7C90}" type="pres">
      <dgm:prSet presAssocID="{29181A31-60B3-4B31-98D5-543F58B135CF}" presName="sibSpaceTwo" presStyleCnt="0"/>
      <dgm:spPr/>
    </dgm:pt>
    <dgm:pt modelId="{81D566A3-D60E-48B1-83D1-B32A1E32D04E}" type="pres">
      <dgm:prSet presAssocID="{8B18C868-426B-4E39-8B20-2310E582209A}" presName="vertTwo" presStyleCnt="0"/>
      <dgm:spPr/>
    </dgm:pt>
    <dgm:pt modelId="{556DAE28-168F-41F6-AD90-33ED233919D6}" type="pres">
      <dgm:prSet presAssocID="{8B18C868-426B-4E39-8B20-2310E582209A}" presName="txTwo" presStyleLbl="node2" presStyleIdx="1" presStyleCnt="3">
        <dgm:presLayoutVars>
          <dgm:chPref val="3"/>
        </dgm:presLayoutVars>
      </dgm:prSet>
      <dgm:spPr/>
      <dgm:t>
        <a:bodyPr/>
        <a:lstStyle/>
        <a:p>
          <a:endParaRPr lang="pt-BR"/>
        </a:p>
      </dgm:t>
    </dgm:pt>
    <dgm:pt modelId="{521A146B-DF19-4097-9D6B-5DB152B26326}" type="pres">
      <dgm:prSet presAssocID="{8B18C868-426B-4E39-8B20-2310E582209A}" presName="parTransTwo" presStyleCnt="0"/>
      <dgm:spPr/>
    </dgm:pt>
    <dgm:pt modelId="{9D39E456-7D74-48D2-9F31-D4C7267DA4B4}" type="pres">
      <dgm:prSet presAssocID="{8B18C868-426B-4E39-8B20-2310E582209A}" presName="horzTwo" presStyleCnt="0"/>
      <dgm:spPr/>
    </dgm:pt>
    <dgm:pt modelId="{B6F16F20-4DFF-443C-996E-D8204333B609}" type="pres">
      <dgm:prSet presAssocID="{4062FA5F-9D66-4639-A3AB-E8C06E8F04B3}" presName="vertThree" presStyleCnt="0"/>
      <dgm:spPr/>
    </dgm:pt>
    <dgm:pt modelId="{87BD9AE4-CE44-4D55-866E-926B8A538D94}" type="pres">
      <dgm:prSet presAssocID="{4062FA5F-9D66-4639-A3AB-E8C06E8F04B3}" presName="txThree" presStyleLbl="node3" presStyleIdx="1" presStyleCnt="6">
        <dgm:presLayoutVars>
          <dgm:chPref val="3"/>
        </dgm:presLayoutVars>
      </dgm:prSet>
      <dgm:spPr/>
      <dgm:t>
        <a:bodyPr/>
        <a:lstStyle/>
        <a:p>
          <a:endParaRPr lang="pt-BR"/>
        </a:p>
      </dgm:t>
    </dgm:pt>
    <dgm:pt modelId="{898DBB4B-47BE-4262-9A90-037A8AE520A8}" type="pres">
      <dgm:prSet presAssocID="{4062FA5F-9D66-4639-A3AB-E8C06E8F04B3}" presName="horzThree" presStyleCnt="0"/>
      <dgm:spPr/>
    </dgm:pt>
    <dgm:pt modelId="{5ECFE796-7778-4CB6-8A29-D17A61C04C52}" type="pres">
      <dgm:prSet presAssocID="{1B6938FB-2732-4B5E-A0D5-588C6A8EEF81}" presName="sibSpaceThree" presStyleCnt="0"/>
      <dgm:spPr/>
    </dgm:pt>
    <dgm:pt modelId="{BA3B7FA9-44F4-4539-933A-C61F7D973810}" type="pres">
      <dgm:prSet presAssocID="{DBD04EF7-C4AE-4550-BFC4-C3E35CD20843}" presName="vertThree" presStyleCnt="0"/>
      <dgm:spPr/>
    </dgm:pt>
    <dgm:pt modelId="{0B71FA37-E310-44EB-859C-1821CF7C39DF}" type="pres">
      <dgm:prSet presAssocID="{DBD04EF7-C4AE-4550-BFC4-C3E35CD20843}" presName="txThree" presStyleLbl="node3" presStyleIdx="2" presStyleCnt="6">
        <dgm:presLayoutVars>
          <dgm:chPref val="3"/>
        </dgm:presLayoutVars>
      </dgm:prSet>
      <dgm:spPr/>
      <dgm:t>
        <a:bodyPr/>
        <a:lstStyle/>
        <a:p>
          <a:endParaRPr lang="pt-BR"/>
        </a:p>
      </dgm:t>
    </dgm:pt>
    <dgm:pt modelId="{436413A7-C115-49E3-B742-F916AEFFEF11}" type="pres">
      <dgm:prSet presAssocID="{DBD04EF7-C4AE-4550-BFC4-C3E35CD20843}" presName="horzThree" presStyleCnt="0"/>
      <dgm:spPr/>
    </dgm:pt>
    <dgm:pt modelId="{7C7A3A1B-2026-4569-856E-7B1F6132251D}" type="pres">
      <dgm:prSet presAssocID="{2ABFFC61-F2F5-446A-A267-32C46453B192}" presName="sibSpaceThree" presStyleCnt="0"/>
      <dgm:spPr/>
    </dgm:pt>
    <dgm:pt modelId="{0D1A5D88-6878-4ED0-8850-472889280DF7}" type="pres">
      <dgm:prSet presAssocID="{453E4286-633D-44C8-86AB-1FD812669489}" presName="vertThree" presStyleCnt="0"/>
      <dgm:spPr/>
    </dgm:pt>
    <dgm:pt modelId="{4F34288B-F93A-4D14-96A7-C64234A80FFB}" type="pres">
      <dgm:prSet presAssocID="{453E4286-633D-44C8-86AB-1FD812669489}" presName="txThree" presStyleLbl="node3" presStyleIdx="3" presStyleCnt="6">
        <dgm:presLayoutVars>
          <dgm:chPref val="3"/>
        </dgm:presLayoutVars>
      </dgm:prSet>
      <dgm:spPr/>
      <dgm:t>
        <a:bodyPr/>
        <a:lstStyle/>
        <a:p>
          <a:endParaRPr lang="pt-BR"/>
        </a:p>
      </dgm:t>
    </dgm:pt>
    <dgm:pt modelId="{6C723C69-E4B7-419B-8DB1-1C52AF2F61ED}" type="pres">
      <dgm:prSet presAssocID="{453E4286-633D-44C8-86AB-1FD812669489}" presName="horzThree" presStyleCnt="0"/>
      <dgm:spPr/>
    </dgm:pt>
    <dgm:pt modelId="{0C051A94-B12F-40C9-9391-00C57F80D317}" type="pres">
      <dgm:prSet presAssocID="{F665A929-8A0E-468D-A3E0-E6532408B719}" presName="sibSpaceTwo" presStyleCnt="0"/>
      <dgm:spPr/>
    </dgm:pt>
    <dgm:pt modelId="{1B91324B-249F-43B6-9885-33FCC7D59EA9}" type="pres">
      <dgm:prSet presAssocID="{D8062193-4921-4BAA-9DC8-7B822444FCEE}" presName="vertTwo" presStyleCnt="0"/>
      <dgm:spPr/>
    </dgm:pt>
    <dgm:pt modelId="{D0CEB62F-5D4B-4668-BD16-A156F81D0C14}" type="pres">
      <dgm:prSet presAssocID="{D8062193-4921-4BAA-9DC8-7B822444FCEE}" presName="txTwo" presStyleLbl="node2" presStyleIdx="2" presStyleCnt="3">
        <dgm:presLayoutVars>
          <dgm:chPref val="3"/>
        </dgm:presLayoutVars>
      </dgm:prSet>
      <dgm:spPr/>
      <dgm:t>
        <a:bodyPr/>
        <a:lstStyle/>
        <a:p>
          <a:endParaRPr lang="pt-BR"/>
        </a:p>
      </dgm:t>
    </dgm:pt>
    <dgm:pt modelId="{572E61C8-ACA7-463C-85B8-02FD2F2E7836}" type="pres">
      <dgm:prSet presAssocID="{D8062193-4921-4BAA-9DC8-7B822444FCEE}" presName="parTransTwo" presStyleCnt="0"/>
      <dgm:spPr/>
    </dgm:pt>
    <dgm:pt modelId="{A9FB34B9-7363-4BB3-8B15-1C72A0EC962D}" type="pres">
      <dgm:prSet presAssocID="{D8062193-4921-4BAA-9DC8-7B822444FCEE}" presName="horzTwo" presStyleCnt="0"/>
      <dgm:spPr/>
    </dgm:pt>
    <dgm:pt modelId="{B251AA0C-E45E-4FDC-AF07-56D3F269878C}" type="pres">
      <dgm:prSet presAssocID="{96BEA36E-E772-4E90-895A-C2CD6E86D917}" presName="vertThree" presStyleCnt="0"/>
      <dgm:spPr/>
    </dgm:pt>
    <dgm:pt modelId="{8CA1E5AC-B59E-43AA-8EAF-FED5B8C97B58}" type="pres">
      <dgm:prSet presAssocID="{96BEA36E-E772-4E90-895A-C2CD6E86D917}" presName="txThree" presStyleLbl="node3" presStyleIdx="4" presStyleCnt="6">
        <dgm:presLayoutVars>
          <dgm:chPref val="3"/>
        </dgm:presLayoutVars>
      </dgm:prSet>
      <dgm:spPr/>
      <dgm:t>
        <a:bodyPr/>
        <a:lstStyle/>
        <a:p>
          <a:endParaRPr lang="pt-BR"/>
        </a:p>
      </dgm:t>
    </dgm:pt>
    <dgm:pt modelId="{F48B5F6B-2064-4126-BB8A-289E059E60CB}" type="pres">
      <dgm:prSet presAssocID="{96BEA36E-E772-4E90-895A-C2CD6E86D917}" presName="horzThree" presStyleCnt="0"/>
      <dgm:spPr/>
    </dgm:pt>
    <dgm:pt modelId="{A2B94383-396C-4FC8-839C-80D87B7E88FC}" type="pres">
      <dgm:prSet presAssocID="{7197A36D-03C1-4F90-A67C-4DAFB72F7D0A}" presName="sibSpaceThree" presStyleCnt="0"/>
      <dgm:spPr/>
    </dgm:pt>
    <dgm:pt modelId="{9F5E765E-E123-46E2-8169-5BF8A65664A7}" type="pres">
      <dgm:prSet presAssocID="{DA0032DC-32C6-4F59-AF76-CFA1AADA1F01}" presName="vertThree" presStyleCnt="0"/>
      <dgm:spPr/>
    </dgm:pt>
    <dgm:pt modelId="{3D7AE4D7-551D-43D0-B1C4-CB44CECF7B1A}" type="pres">
      <dgm:prSet presAssocID="{DA0032DC-32C6-4F59-AF76-CFA1AADA1F01}" presName="txThree" presStyleLbl="node3" presStyleIdx="5" presStyleCnt="6">
        <dgm:presLayoutVars>
          <dgm:chPref val="3"/>
        </dgm:presLayoutVars>
      </dgm:prSet>
      <dgm:spPr/>
      <dgm:t>
        <a:bodyPr/>
        <a:lstStyle/>
        <a:p>
          <a:endParaRPr lang="pt-BR"/>
        </a:p>
      </dgm:t>
    </dgm:pt>
    <dgm:pt modelId="{1D653507-C5E7-45D8-8804-207D26570CB0}" type="pres">
      <dgm:prSet presAssocID="{DA0032DC-32C6-4F59-AF76-CFA1AADA1F01}" presName="horzThree" presStyleCnt="0"/>
      <dgm:spPr/>
    </dgm:pt>
  </dgm:ptLst>
  <dgm:cxnLst>
    <dgm:cxn modelId="{0E42F1D1-841E-40A1-BAA3-5623B9FD33E7}" srcId="{8B18C868-426B-4E39-8B20-2310E582209A}" destId="{DBD04EF7-C4AE-4550-BFC4-C3E35CD20843}" srcOrd="1" destOrd="0" parTransId="{B205B393-43B9-4ABF-AD2C-C53B3041FBB1}" sibTransId="{2ABFFC61-F2F5-446A-A267-32C46453B192}"/>
    <dgm:cxn modelId="{9A5832F6-AB88-418D-9D14-BE023F6BC396}" srcId="{B60428D6-9E4A-4B97-8FDA-2EB700FE36CE}" destId="{0EF001B3-78DA-4138-91CF-105420D957EB}" srcOrd="0" destOrd="0" parTransId="{37165D4A-0B4B-4ADB-8FAE-4E7E098E0BDA}" sibTransId="{E5670635-579F-435F-9075-232E55096E22}"/>
    <dgm:cxn modelId="{BD2B28E5-75A6-427C-8C00-57884061B75D}" srcId="{D8062193-4921-4BAA-9DC8-7B822444FCEE}" destId="{96BEA36E-E772-4E90-895A-C2CD6E86D917}" srcOrd="0" destOrd="0" parTransId="{24CAA59A-57C4-4E38-85B3-2E1B6884EFCF}" sibTransId="{7197A36D-03C1-4F90-A67C-4DAFB72F7D0A}"/>
    <dgm:cxn modelId="{BAFA562A-113F-4D3A-9FFF-CA6112A79A07}" srcId="{D8062193-4921-4BAA-9DC8-7B822444FCEE}" destId="{DA0032DC-32C6-4F59-AF76-CFA1AADA1F01}" srcOrd="1" destOrd="0" parTransId="{2C816E87-0166-492A-8815-604B6ED84343}" sibTransId="{55C70DE7-A443-4B95-8C25-9695658C60CD}"/>
    <dgm:cxn modelId="{EE201398-B274-44FD-96FD-D86497F8A7FB}" srcId="{38F7F0A4-83FB-4583-B99A-DAF0C6B7B185}" destId="{D8062193-4921-4BAA-9DC8-7B822444FCEE}" srcOrd="2" destOrd="0" parTransId="{BB5A5293-B274-4696-9B32-16A95F36C20A}" sibTransId="{ADDC87EE-AFC0-49B6-A5CA-2CD7A98FC24A}"/>
    <dgm:cxn modelId="{E4467103-B638-4B9C-AAA4-C288D2EF299E}" type="presOf" srcId="{8B18C868-426B-4E39-8B20-2310E582209A}" destId="{556DAE28-168F-41F6-AD90-33ED233919D6}" srcOrd="0" destOrd="0" presId="urn:microsoft.com/office/officeart/2005/8/layout/hierarchy4"/>
    <dgm:cxn modelId="{F3BD424D-5085-4E07-89C0-151A69C0A956}" srcId="{38F7F0A4-83FB-4583-B99A-DAF0C6B7B185}" destId="{8B18C868-426B-4E39-8B20-2310E582209A}" srcOrd="1" destOrd="0" parTransId="{F27D29E1-39CA-4C0A-B29D-BED66D420099}" sibTransId="{F665A929-8A0E-468D-A3E0-E6532408B719}"/>
    <dgm:cxn modelId="{BEC35F4C-2824-4CE2-8B3C-B7BA8E5CB486}" srcId="{8B18C868-426B-4E39-8B20-2310E582209A}" destId="{453E4286-633D-44C8-86AB-1FD812669489}" srcOrd="2" destOrd="0" parTransId="{5CD488D1-9A75-4AAA-8B0A-0758CE4F2E08}" sibTransId="{6B83E3E3-C307-4E26-AD19-8A8B12F315B7}"/>
    <dgm:cxn modelId="{AFE10DD4-6A16-46E2-803F-A1AB00851E01}" type="presOf" srcId="{B60428D6-9E4A-4B97-8FDA-2EB700FE36CE}" destId="{33BBAA94-B39C-4327-8820-96C6C09AC2C2}" srcOrd="0" destOrd="0" presId="urn:microsoft.com/office/officeart/2005/8/layout/hierarchy4"/>
    <dgm:cxn modelId="{29AE3DD8-EB7D-470B-AC2E-1395E3FA0EE8}" srcId="{8B18C868-426B-4E39-8B20-2310E582209A}" destId="{4062FA5F-9D66-4639-A3AB-E8C06E8F04B3}" srcOrd="0" destOrd="0" parTransId="{BB5C911D-9735-461A-A835-9F92DA1E2ACB}" sibTransId="{1B6938FB-2732-4B5E-A0D5-588C6A8EEF81}"/>
    <dgm:cxn modelId="{5C539F0B-448F-4615-9552-03D7ACCF42C3}" type="presOf" srcId="{23842B91-DD2F-4F16-A660-8076ADBEFF5E}" destId="{87729E57-8446-40C5-A20E-B124E11CCC9D}" srcOrd="0" destOrd="0" presId="urn:microsoft.com/office/officeart/2005/8/layout/hierarchy4"/>
    <dgm:cxn modelId="{6453201D-A011-4E62-B413-A7F051C0D2BF}" type="presOf" srcId="{0EF001B3-78DA-4138-91CF-105420D957EB}" destId="{A652F8CC-E67E-4348-B070-FE3001266977}" srcOrd="0" destOrd="0" presId="urn:microsoft.com/office/officeart/2005/8/layout/hierarchy4"/>
    <dgm:cxn modelId="{B7A6CE9D-AD25-4B39-BFBC-2BCF837BF8B1}" type="presOf" srcId="{D8062193-4921-4BAA-9DC8-7B822444FCEE}" destId="{D0CEB62F-5D4B-4668-BD16-A156F81D0C14}" srcOrd="0" destOrd="0" presId="urn:microsoft.com/office/officeart/2005/8/layout/hierarchy4"/>
    <dgm:cxn modelId="{A55C2EC4-86C1-4C40-9112-82D7E75CAFA0}" type="presOf" srcId="{38F7F0A4-83FB-4583-B99A-DAF0C6B7B185}" destId="{92E04BD0-99C3-4600-A49A-CC5B2A06ED91}" srcOrd="0" destOrd="0" presId="urn:microsoft.com/office/officeart/2005/8/layout/hierarchy4"/>
    <dgm:cxn modelId="{C3523F28-E2D3-4362-96B4-2130A3FCA9CA}" type="presOf" srcId="{DA0032DC-32C6-4F59-AF76-CFA1AADA1F01}" destId="{3D7AE4D7-551D-43D0-B1C4-CB44CECF7B1A}" srcOrd="0" destOrd="0" presId="urn:microsoft.com/office/officeart/2005/8/layout/hierarchy4"/>
    <dgm:cxn modelId="{CFA98C2B-C527-4900-BC6C-7ACF64B72520}" srcId="{23842B91-DD2F-4F16-A660-8076ADBEFF5E}" destId="{38F7F0A4-83FB-4583-B99A-DAF0C6B7B185}" srcOrd="0" destOrd="0" parTransId="{A045978E-0B75-474C-9CBE-5895CF9C9A31}" sibTransId="{0E066FD4-F2E5-41E6-8278-CDD42B5642BC}"/>
    <dgm:cxn modelId="{8EA2294D-2445-4A3E-A7A4-7BDAE4B6DE5B}" type="presOf" srcId="{DBD04EF7-C4AE-4550-BFC4-C3E35CD20843}" destId="{0B71FA37-E310-44EB-859C-1821CF7C39DF}" srcOrd="0" destOrd="0" presId="urn:microsoft.com/office/officeart/2005/8/layout/hierarchy4"/>
    <dgm:cxn modelId="{2B090AA7-1A38-48FD-8C13-ACA9A40A88E6}" srcId="{38F7F0A4-83FB-4583-B99A-DAF0C6B7B185}" destId="{B60428D6-9E4A-4B97-8FDA-2EB700FE36CE}" srcOrd="0" destOrd="0" parTransId="{8C53C596-8065-4910-9D82-80E34BE0F5CE}" sibTransId="{29181A31-60B3-4B31-98D5-543F58B135CF}"/>
    <dgm:cxn modelId="{1E1AF317-2C81-46ED-9B35-D418A2B8C31C}" type="presOf" srcId="{96BEA36E-E772-4E90-895A-C2CD6E86D917}" destId="{8CA1E5AC-B59E-43AA-8EAF-FED5B8C97B58}" srcOrd="0" destOrd="0" presId="urn:microsoft.com/office/officeart/2005/8/layout/hierarchy4"/>
    <dgm:cxn modelId="{68CE26DB-2EA1-45FD-898F-8147F80888E6}" type="presOf" srcId="{4062FA5F-9D66-4639-A3AB-E8C06E8F04B3}" destId="{87BD9AE4-CE44-4D55-866E-926B8A538D94}" srcOrd="0" destOrd="0" presId="urn:microsoft.com/office/officeart/2005/8/layout/hierarchy4"/>
    <dgm:cxn modelId="{27945475-59CE-4F38-9AB1-DE71A8018106}" type="presOf" srcId="{453E4286-633D-44C8-86AB-1FD812669489}" destId="{4F34288B-F93A-4D14-96A7-C64234A80FFB}" srcOrd="0" destOrd="0" presId="urn:microsoft.com/office/officeart/2005/8/layout/hierarchy4"/>
    <dgm:cxn modelId="{0F7AB1AE-52FB-4674-BDB0-FA1CFE0B0BA9}" type="presParOf" srcId="{87729E57-8446-40C5-A20E-B124E11CCC9D}" destId="{974FD268-6AD8-439D-B084-437323F935F7}" srcOrd="0" destOrd="0" presId="urn:microsoft.com/office/officeart/2005/8/layout/hierarchy4"/>
    <dgm:cxn modelId="{C4C33799-32F0-46CF-960A-E6752656CB03}" type="presParOf" srcId="{974FD268-6AD8-439D-B084-437323F935F7}" destId="{92E04BD0-99C3-4600-A49A-CC5B2A06ED91}" srcOrd="0" destOrd="0" presId="urn:microsoft.com/office/officeart/2005/8/layout/hierarchy4"/>
    <dgm:cxn modelId="{4074D20F-678C-4A9C-ACF0-43D65FE10127}" type="presParOf" srcId="{974FD268-6AD8-439D-B084-437323F935F7}" destId="{9DC45261-DCDD-4F87-8152-297643587F0C}" srcOrd="1" destOrd="0" presId="urn:microsoft.com/office/officeart/2005/8/layout/hierarchy4"/>
    <dgm:cxn modelId="{60A8BDE1-95A5-44A4-ACE9-93942AA6DB9B}" type="presParOf" srcId="{974FD268-6AD8-439D-B084-437323F935F7}" destId="{F52C04D4-78DD-43AF-A046-A516DD52C66D}" srcOrd="2" destOrd="0" presId="urn:microsoft.com/office/officeart/2005/8/layout/hierarchy4"/>
    <dgm:cxn modelId="{0207B29F-B31F-4933-9A71-F4C2873F3115}" type="presParOf" srcId="{F52C04D4-78DD-43AF-A046-A516DD52C66D}" destId="{9CE8B237-E5F2-41D2-A4F9-75D844AE62EB}" srcOrd="0" destOrd="0" presId="urn:microsoft.com/office/officeart/2005/8/layout/hierarchy4"/>
    <dgm:cxn modelId="{6D7EA448-AC30-4E9D-970B-377471B3D328}" type="presParOf" srcId="{9CE8B237-E5F2-41D2-A4F9-75D844AE62EB}" destId="{33BBAA94-B39C-4327-8820-96C6C09AC2C2}" srcOrd="0" destOrd="0" presId="urn:microsoft.com/office/officeart/2005/8/layout/hierarchy4"/>
    <dgm:cxn modelId="{4640AAD9-92D4-412F-AD62-5B67E102DCFE}" type="presParOf" srcId="{9CE8B237-E5F2-41D2-A4F9-75D844AE62EB}" destId="{4EE85986-C131-48C6-BFA1-A50138FB17A4}" srcOrd="1" destOrd="0" presId="urn:microsoft.com/office/officeart/2005/8/layout/hierarchy4"/>
    <dgm:cxn modelId="{E1D561EE-1CA8-44FA-8B95-1BEF147D16FA}" type="presParOf" srcId="{9CE8B237-E5F2-41D2-A4F9-75D844AE62EB}" destId="{4E66C2DE-315F-4DF3-8314-08D49A2AE837}" srcOrd="2" destOrd="0" presId="urn:microsoft.com/office/officeart/2005/8/layout/hierarchy4"/>
    <dgm:cxn modelId="{DB08EEF4-B458-44A1-8085-5400F345EC29}" type="presParOf" srcId="{4E66C2DE-315F-4DF3-8314-08D49A2AE837}" destId="{B0AA5120-3DEB-48B7-BA6F-DFFD15C00880}" srcOrd="0" destOrd="0" presId="urn:microsoft.com/office/officeart/2005/8/layout/hierarchy4"/>
    <dgm:cxn modelId="{DAD865C3-5F92-4EAA-B414-117C068CFE48}" type="presParOf" srcId="{B0AA5120-3DEB-48B7-BA6F-DFFD15C00880}" destId="{A652F8CC-E67E-4348-B070-FE3001266977}" srcOrd="0" destOrd="0" presId="urn:microsoft.com/office/officeart/2005/8/layout/hierarchy4"/>
    <dgm:cxn modelId="{DF4BEBF7-5EE0-4AF9-A2F5-107B2008B455}" type="presParOf" srcId="{B0AA5120-3DEB-48B7-BA6F-DFFD15C00880}" destId="{A41DCA95-34DD-4F2B-909E-B23CA586D38B}" srcOrd="1" destOrd="0" presId="urn:microsoft.com/office/officeart/2005/8/layout/hierarchy4"/>
    <dgm:cxn modelId="{0FBC8760-B4A6-4BD8-842E-1ED673C2CF13}" type="presParOf" srcId="{F52C04D4-78DD-43AF-A046-A516DD52C66D}" destId="{EDDA830C-7472-4803-BE4A-A376E17E7C90}" srcOrd="1" destOrd="0" presId="urn:microsoft.com/office/officeart/2005/8/layout/hierarchy4"/>
    <dgm:cxn modelId="{EAAA08D3-AEB2-4D58-B3B8-B891B3F30704}" type="presParOf" srcId="{F52C04D4-78DD-43AF-A046-A516DD52C66D}" destId="{81D566A3-D60E-48B1-83D1-B32A1E32D04E}" srcOrd="2" destOrd="0" presId="urn:microsoft.com/office/officeart/2005/8/layout/hierarchy4"/>
    <dgm:cxn modelId="{149E3FD0-93D9-4800-B24F-F80261C208C5}" type="presParOf" srcId="{81D566A3-D60E-48B1-83D1-B32A1E32D04E}" destId="{556DAE28-168F-41F6-AD90-33ED233919D6}" srcOrd="0" destOrd="0" presId="urn:microsoft.com/office/officeart/2005/8/layout/hierarchy4"/>
    <dgm:cxn modelId="{C702EAC3-40AB-4551-8916-AA0044E93D20}" type="presParOf" srcId="{81D566A3-D60E-48B1-83D1-B32A1E32D04E}" destId="{521A146B-DF19-4097-9D6B-5DB152B26326}" srcOrd="1" destOrd="0" presId="urn:microsoft.com/office/officeart/2005/8/layout/hierarchy4"/>
    <dgm:cxn modelId="{D9FD3438-8D57-41C4-BA38-24196923A43C}" type="presParOf" srcId="{81D566A3-D60E-48B1-83D1-B32A1E32D04E}" destId="{9D39E456-7D74-48D2-9F31-D4C7267DA4B4}" srcOrd="2" destOrd="0" presId="urn:microsoft.com/office/officeart/2005/8/layout/hierarchy4"/>
    <dgm:cxn modelId="{3A01F4A6-618D-40C9-B5BF-6425986823E2}" type="presParOf" srcId="{9D39E456-7D74-48D2-9F31-D4C7267DA4B4}" destId="{B6F16F20-4DFF-443C-996E-D8204333B609}" srcOrd="0" destOrd="0" presId="urn:microsoft.com/office/officeart/2005/8/layout/hierarchy4"/>
    <dgm:cxn modelId="{9003DA99-8022-4679-8685-448386183A35}" type="presParOf" srcId="{B6F16F20-4DFF-443C-996E-D8204333B609}" destId="{87BD9AE4-CE44-4D55-866E-926B8A538D94}" srcOrd="0" destOrd="0" presId="urn:microsoft.com/office/officeart/2005/8/layout/hierarchy4"/>
    <dgm:cxn modelId="{09C73515-437C-40B4-9F73-3F7A36067D5A}" type="presParOf" srcId="{B6F16F20-4DFF-443C-996E-D8204333B609}" destId="{898DBB4B-47BE-4262-9A90-037A8AE520A8}" srcOrd="1" destOrd="0" presId="urn:microsoft.com/office/officeart/2005/8/layout/hierarchy4"/>
    <dgm:cxn modelId="{C33A45E5-A32D-463B-BBE7-4DDDAA8786BE}" type="presParOf" srcId="{9D39E456-7D74-48D2-9F31-D4C7267DA4B4}" destId="{5ECFE796-7778-4CB6-8A29-D17A61C04C52}" srcOrd="1" destOrd="0" presId="urn:microsoft.com/office/officeart/2005/8/layout/hierarchy4"/>
    <dgm:cxn modelId="{2022F4EC-FE8C-43C2-8128-C101EDBA0F2B}" type="presParOf" srcId="{9D39E456-7D74-48D2-9F31-D4C7267DA4B4}" destId="{BA3B7FA9-44F4-4539-933A-C61F7D973810}" srcOrd="2" destOrd="0" presId="urn:microsoft.com/office/officeart/2005/8/layout/hierarchy4"/>
    <dgm:cxn modelId="{A4B278BA-2FBF-4D9D-90BC-B01772CF0D69}" type="presParOf" srcId="{BA3B7FA9-44F4-4539-933A-C61F7D973810}" destId="{0B71FA37-E310-44EB-859C-1821CF7C39DF}" srcOrd="0" destOrd="0" presId="urn:microsoft.com/office/officeart/2005/8/layout/hierarchy4"/>
    <dgm:cxn modelId="{42CFF0B2-23BF-4962-8A4A-759A25D05EBE}" type="presParOf" srcId="{BA3B7FA9-44F4-4539-933A-C61F7D973810}" destId="{436413A7-C115-49E3-B742-F916AEFFEF11}" srcOrd="1" destOrd="0" presId="urn:microsoft.com/office/officeart/2005/8/layout/hierarchy4"/>
    <dgm:cxn modelId="{3F80CC88-7372-4FDB-8902-B66A519D29DA}" type="presParOf" srcId="{9D39E456-7D74-48D2-9F31-D4C7267DA4B4}" destId="{7C7A3A1B-2026-4569-856E-7B1F6132251D}" srcOrd="3" destOrd="0" presId="urn:microsoft.com/office/officeart/2005/8/layout/hierarchy4"/>
    <dgm:cxn modelId="{45B88169-8903-4D6B-88FA-D1BFCE543CC4}" type="presParOf" srcId="{9D39E456-7D74-48D2-9F31-D4C7267DA4B4}" destId="{0D1A5D88-6878-4ED0-8850-472889280DF7}" srcOrd="4" destOrd="0" presId="urn:microsoft.com/office/officeart/2005/8/layout/hierarchy4"/>
    <dgm:cxn modelId="{2DF0F597-60D5-472F-BE20-7029FD1CCD2D}" type="presParOf" srcId="{0D1A5D88-6878-4ED0-8850-472889280DF7}" destId="{4F34288B-F93A-4D14-96A7-C64234A80FFB}" srcOrd="0" destOrd="0" presId="urn:microsoft.com/office/officeart/2005/8/layout/hierarchy4"/>
    <dgm:cxn modelId="{D8C392EC-8709-45D6-B13C-6ED020809180}" type="presParOf" srcId="{0D1A5D88-6878-4ED0-8850-472889280DF7}" destId="{6C723C69-E4B7-419B-8DB1-1C52AF2F61ED}" srcOrd="1" destOrd="0" presId="urn:microsoft.com/office/officeart/2005/8/layout/hierarchy4"/>
    <dgm:cxn modelId="{EC48FCF5-C167-4110-B5FD-16F28B434EF5}" type="presParOf" srcId="{F52C04D4-78DD-43AF-A046-A516DD52C66D}" destId="{0C051A94-B12F-40C9-9391-00C57F80D317}" srcOrd="3" destOrd="0" presId="urn:microsoft.com/office/officeart/2005/8/layout/hierarchy4"/>
    <dgm:cxn modelId="{4871A996-7CB5-4F00-80B5-EEF1555EA595}" type="presParOf" srcId="{F52C04D4-78DD-43AF-A046-A516DD52C66D}" destId="{1B91324B-249F-43B6-9885-33FCC7D59EA9}" srcOrd="4" destOrd="0" presId="urn:microsoft.com/office/officeart/2005/8/layout/hierarchy4"/>
    <dgm:cxn modelId="{C167AC3C-93DB-4994-A2E1-707CF7E9650C}" type="presParOf" srcId="{1B91324B-249F-43B6-9885-33FCC7D59EA9}" destId="{D0CEB62F-5D4B-4668-BD16-A156F81D0C14}" srcOrd="0" destOrd="0" presId="urn:microsoft.com/office/officeart/2005/8/layout/hierarchy4"/>
    <dgm:cxn modelId="{E0120B8E-A73E-4240-9706-9E7F083B56E5}" type="presParOf" srcId="{1B91324B-249F-43B6-9885-33FCC7D59EA9}" destId="{572E61C8-ACA7-463C-85B8-02FD2F2E7836}" srcOrd="1" destOrd="0" presId="urn:microsoft.com/office/officeart/2005/8/layout/hierarchy4"/>
    <dgm:cxn modelId="{9218BA7B-64A2-4944-AA31-5F0A523A4E6B}" type="presParOf" srcId="{1B91324B-249F-43B6-9885-33FCC7D59EA9}" destId="{A9FB34B9-7363-4BB3-8B15-1C72A0EC962D}" srcOrd="2" destOrd="0" presId="urn:microsoft.com/office/officeart/2005/8/layout/hierarchy4"/>
    <dgm:cxn modelId="{0B57BD11-B947-488E-A4CB-A6AE998D725C}" type="presParOf" srcId="{A9FB34B9-7363-4BB3-8B15-1C72A0EC962D}" destId="{B251AA0C-E45E-4FDC-AF07-56D3F269878C}" srcOrd="0" destOrd="0" presId="urn:microsoft.com/office/officeart/2005/8/layout/hierarchy4"/>
    <dgm:cxn modelId="{48914474-DD73-4206-9BDA-6F1271752C81}" type="presParOf" srcId="{B251AA0C-E45E-4FDC-AF07-56D3F269878C}" destId="{8CA1E5AC-B59E-43AA-8EAF-FED5B8C97B58}" srcOrd="0" destOrd="0" presId="urn:microsoft.com/office/officeart/2005/8/layout/hierarchy4"/>
    <dgm:cxn modelId="{5416E096-A1EC-4457-B4BA-26029F823C3A}" type="presParOf" srcId="{B251AA0C-E45E-4FDC-AF07-56D3F269878C}" destId="{F48B5F6B-2064-4126-BB8A-289E059E60CB}" srcOrd="1" destOrd="0" presId="urn:microsoft.com/office/officeart/2005/8/layout/hierarchy4"/>
    <dgm:cxn modelId="{C3FC36E4-D8F5-41CD-8A44-0E01C5B2598D}" type="presParOf" srcId="{A9FB34B9-7363-4BB3-8B15-1C72A0EC962D}" destId="{A2B94383-396C-4FC8-839C-80D87B7E88FC}" srcOrd="1" destOrd="0" presId="urn:microsoft.com/office/officeart/2005/8/layout/hierarchy4"/>
    <dgm:cxn modelId="{BF706BE4-6494-4277-8533-A70F3ABC29BE}" type="presParOf" srcId="{A9FB34B9-7363-4BB3-8B15-1C72A0EC962D}" destId="{9F5E765E-E123-46E2-8169-5BF8A65664A7}" srcOrd="2" destOrd="0" presId="urn:microsoft.com/office/officeart/2005/8/layout/hierarchy4"/>
    <dgm:cxn modelId="{CD812022-4BB7-4255-946E-638B9C7AF307}" type="presParOf" srcId="{9F5E765E-E123-46E2-8169-5BF8A65664A7}" destId="{3D7AE4D7-551D-43D0-B1C4-CB44CECF7B1A}" srcOrd="0" destOrd="0" presId="urn:microsoft.com/office/officeart/2005/8/layout/hierarchy4"/>
    <dgm:cxn modelId="{B8BD6D04-9F3F-492A-B448-844026046C78}" type="presParOf" srcId="{9F5E765E-E123-46E2-8169-5BF8A65664A7}" destId="{1D653507-C5E7-45D8-8804-207D26570CB0}"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DF81DE-3EE5-4E09-894A-923AAB8E007D}" type="doc">
      <dgm:prSet loTypeId="urn:microsoft.com/office/officeart/2005/8/layout/hProcess9" loCatId="process" qsTypeId="urn:microsoft.com/office/officeart/2005/8/quickstyle/3d2" qsCatId="3D" csTypeId="urn:microsoft.com/office/officeart/2005/8/colors/colorful1" csCatId="colorful" phldr="1"/>
      <dgm:spPr/>
    </dgm:pt>
    <dgm:pt modelId="{B4D5F24C-0629-4B1C-BF8A-73FB310BF65C}">
      <dgm:prSet phldrT="[Texto]" custT="1"/>
      <dgm:spPr/>
      <dgm:t>
        <a:bodyPr/>
        <a:lstStyle/>
        <a:p>
          <a:r>
            <a:rPr lang="pt-BR" sz="1600" b="1" dirty="0" smtClean="0">
              <a:solidFill>
                <a:schemeClr val="tx1"/>
              </a:solidFill>
              <a:effectLst>
                <a:outerShdw blurRad="38100" dist="38100" dir="2700000" algn="tl">
                  <a:srgbClr val="000000">
                    <a:alpha val="43137"/>
                  </a:srgbClr>
                </a:outerShdw>
              </a:effectLst>
            </a:rPr>
            <a:t>CIDADE INTELIGENTE</a:t>
          </a:r>
          <a:endParaRPr lang="pt-BR" sz="1600" b="1" dirty="0">
            <a:solidFill>
              <a:schemeClr val="tx1"/>
            </a:solidFill>
            <a:effectLst>
              <a:outerShdw blurRad="38100" dist="38100" dir="2700000" algn="tl">
                <a:srgbClr val="000000">
                  <a:alpha val="43137"/>
                </a:srgbClr>
              </a:outerShdw>
            </a:effectLst>
          </a:endParaRPr>
        </a:p>
      </dgm:t>
    </dgm:pt>
    <dgm:pt modelId="{9F1CE3EF-E2B5-45EF-B194-45BF93FB5773}" type="parTrans" cxnId="{38B5DC45-F6EF-4E0F-9DC0-A45924D8A38B}">
      <dgm:prSet/>
      <dgm:spPr/>
      <dgm:t>
        <a:bodyPr/>
        <a:lstStyle/>
        <a:p>
          <a:endParaRPr lang="pt-BR" sz="1800" b="1">
            <a:solidFill>
              <a:schemeClr val="tx1"/>
            </a:solidFill>
            <a:effectLst>
              <a:outerShdw blurRad="38100" dist="38100" dir="2700000" algn="tl">
                <a:srgbClr val="000000">
                  <a:alpha val="43137"/>
                </a:srgbClr>
              </a:outerShdw>
            </a:effectLst>
          </a:endParaRPr>
        </a:p>
      </dgm:t>
    </dgm:pt>
    <dgm:pt modelId="{14128365-4F32-49DC-A852-8423EAD5B194}" type="sibTrans" cxnId="{38B5DC45-F6EF-4E0F-9DC0-A45924D8A38B}">
      <dgm:prSet/>
      <dgm:spPr/>
      <dgm:t>
        <a:bodyPr/>
        <a:lstStyle/>
        <a:p>
          <a:endParaRPr lang="pt-BR" sz="1800" b="1">
            <a:solidFill>
              <a:schemeClr val="tx1"/>
            </a:solidFill>
            <a:effectLst>
              <a:outerShdw blurRad="38100" dist="38100" dir="2700000" algn="tl">
                <a:srgbClr val="000000">
                  <a:alpha val="43137"/>
                </a:srgbClr>
              </a:outerShdw>
            </a:effectLst>
          </a:endParaRPr>
        </a:p>
      </dgm:t>
    </dgm:pt>
    <dgm:pt modelId="{F60AED3F-9425-4369-8E17-5B22AA8AFB5D}">
      <dgm:prSet phldrT="[Texto]" custT="1"/>
      <dgm:spPr/>
      <dgm:t>
        <a:bodyPr/>
        <a:lstStyle/>
        <a:p>
          <a:r>
            <a:rPr lang="pt-BR" sz="1600" b="1" dirty="0" smtClean="0">
              <a:solidFill>
                <a:schemeClr val="tx1"/>
              </a:solidFill>
              <a:effectLst>
                <a:outerShdw blurRad="38100" dist="38100" dir="2700000" algn="tl">
                  <a:srgbClr val="000000">
                    <a:alpha val="43137"/>
                  </a:srgbClr>
                </a:outerShdw>
              </a:effectLst>
            </a:rPr>
            <a:t>CASA INTELIGENTE</a:t>
          </a:r>
          <a:endParaRPr lang="pt-BR" sz="1600" b="1" dirty="0">
            <a:solidFill>
              <a:schemeClr val="tx1"/>
            </a:solidFill>
            <a:effectLst>
              <a:outerShdw blurRad="38100" dist="38100" dir="2700000" algn="tl">
                <a:srgbClr val="000000">
                  <a:alpha val="43137"/>
                </a:srgbClr>
              </a:outerShdw>
            </a:effectLst>
          </a:endParaRPr>
        </a:p>
      </dgm:t>
    </dgm:pt>
    <dgm:pt modelId="{4F185370-3A89-48CC-A5FB-18A8A893C2AA}" type="parTrans" cxnId="{B49E8A71-6B1E-4B63-94CC-20E80A14632E}">
      <dgm:prSet/>
      <dgm:spPr/>
      <dgm:t>
        <a:bodyPr/>
        <a:lstStyle/>
        <a:p>
          <a:endParaRPr lang="pt-BR" sz="1800" b="1">
            <a:solidFill>
              <a:schemeClr val="tx1"/>
            </a:solidFill>
            <a:effectLst>
              <a:outerShdw blurRad="38100" dist="38100" dir="2700000" algn="tl">
                <a:srgbClr val="000000">
                  <a:alpha val="43137"/>
                </a:srgbClr>
              </a:outerShdw>
            </a:effectLst>
          </a:endParaRPr>
        </a:p>
      </dgm:t>
    </dgm:pt>
    <dgm:pt modelId="{2252BD9E-DCC0-4B14-A9CE-12F269E3478D}" type="sibTrans" cxnId="{B49E8A71-6B1E-4B63-94CC-20E80A14632E}">
      <dgm:prSet/>
      <dgm:spPr/>
      <dgm:t>
        <a:bodyPr/>
        <a:lstStyle/>
        <a:p>
          <a:endParaRPr lang="pt-BR" sz="1800" b="1">
            <a:solidFill>
              <a:schemeClr val="tx1"/>
            </a:solidFill>
            <a:effectLst>
              <a:outerShdw blurRad="38100" dist="38100" dir="2700000" algn="tl">
                <a:srgbClr val="000000">
                  <a:alpha val="43137"/>
                </a:srgbClr>
              </a:outerShdw>
            </a:effectLst>
          </a:endParaRPr>
        </a:p>
      </dgm:t>
    </dgm:pt>
    <dgm:pt modelId="{D34BBD24-2204-415C-8DF4-424A913AD106}">
      <dgm:prSet phldrT="[Texto]" custT="1"/>
      <dgm:spPr/>
      <dgm:t>
        <a:bodyPr/>
        <a:lstStyle/>
        <a:p>
          <a:r>
            <a:rPr lang="pt-BR" sz="1600" b="1" dirty="0" smtClean="0">
              <a:solidFill>
                <a:schemeClr val="tx1"/>
              </a:solidFill>
              <a:effectLst>
                <a:outerShdw blurRad="38100" dist="38100" dir="2700000" algn="tl">
                  <a:srgbClr val="000000">
                    <a:alpha val="43137"/>
                  </a:srgbClr>
                </a:outerShdw>
              </a:effectLst>
            </a:rPr>
            <a:t>SISTEMA DE ABASTECIMENTO DE ÁGUA INTELIGENTE</a:t>
          </a:r>
          <a:endParaRPr lang="pt-BR" sz="1600" b="1" dirty="0">
            <a:solidFill>
              <a:schemeClr val="tx1"/>
            </a:solidFill>
            <a:effectLst>
              <a:outerShdw blurRad="38100" dist="38100" dir="2700000" algn="tl">
                <a:srgbClr val="000000">
                  <a:alpha val="43137"/>
                </a:srgbClr>
              </a:outerShdw>
            </a:effectLst>
          </a:endParaRPr>
        </a:p>
      </dgm:t>
    </dgm:pt>
    <dgm:pt modelId="{F18ADA0C-58E0-4BFC-B684-4A0FC92FD0ED}" type="parTrans" cxnId="{24F3330E-F2B0-4139-B43A-AA79F5E99564}">
      <dgm:prSet/>
      <dgm:spPr/>
      <dgm:t>
        <a:bodyPr/>
        <a:lstStyle/>
        <a:p>
          <a:endParaRPr lang="pt-BR" sz="1800" b="1">
            <a:solidFill>
              <a:schemeClr val="tx1"/>
            </a:solidFill>
            <a:effectLst>
              <a:outerShdw blurRad="38100" dist="38100" dir="2700000" algn="tl">
                <a:srgbClr val="000000">
                  <a:alpha val="43137"/>
                </a:srgbClr>
              </a:outerShdw>
            </a:effectLst>
          </a:endParaRPr>
        </a:p>
      </dgm:t>
    </dgm:pt>
    <dgm:pt modelId="{62B9B2E4-044A-47E0-BF6E-C9CE623CDA16}" type="sibTrans" cxnId="{24F3330E-F2B0-4139-B43A-AA79F5E99564}">
      <dgm:prSet/>
      <dgm:spPr/>
      <dgm:t>
        <a:bodyPr/>
        <a:lstStyle/>
        <a:p>
          <a:endParaRPr lang="pt-BR" sz="1800" b="1">
            <a:solidFill>
              <a:schemeClr val="tx1"/>
            </a:solidFill>
            <a:effectLst>
              <a:outerShdw blurRad="38100" dist="38100" dir="2700000" algn="tl">
                <a:srgbClr val="000000">
                  <a:alpha val="43137"/>
                </a:srgbClr>
              </a:outerShdw>
            </a:effectLst>
          </a:endParaRPr>
        </a:p>
      </dgm:t>
    </dgm:pt>
    <dgm:pt modelId="{860B5C2B-F906-4828-BE4A-F40BD347625C}">
      <dgm:prSet phldrT="[Texto]" custT="1"/>
      <dgm:spPr/>
      <dgm:t>
        <a:bodyPr/>
        <a:lstStyle/>
        <a:p>
          <a:r>
            <a:rPr lang="pt-BR" sz="1600" b="1" dirty="0" smtClean="0">
              <a:solidFill>
                <a:schemeClr val="tx1"/>
              </a:solidFill>
              <a:effectLst>
                <a:outerShdw blurRad="38100" dist="38100" dir="2700000" algn="tl">
                  <a:srgbClr val="000000">
                    <a:alpha val="43137"/>
                  </a:srgbClr>
                </a:outerShdw>
              </a:effectLst>
            </a:rPr>
            <a:t>MANANCIAL “INTELIGENTE”???</a:t>
          </a:r>
          <a:endParaRPr lang="pt-BR" sz="1600" b="1" dirty="0">
            <a:solidFill>
              <a:schemeClr val="tx1"/>
            </a:solidFill>
            <a:effectLst>
              <a:outerShdw blurRad="38100" dist="38100" dir="2700000" algn="tl">
                <a:srgbClr val="000000">
                  <a:alpha val="43137"/>
                </a:srgbClr>
              </a:outerShdw>
            </a:effectLst>
          </a:endParaRPr>
        </a:p>
      </dgm:t>
    </dgm:pt>
    <dgm:pt modelId="{38874B90-1699-4A77-A08E-7B6E09BC1C6E}" type="parTrans" cxnId="{63130BA5-5801-4A6E-9735-55A6CD2C4593}">
      <dgm:prSet/>
      <dgm:spPr/>
      <dgm:t>
        <a:bodyPr/>
        <a:lstStyle/>
        <a:p>
          <a:endParaRPr lang="pt-BR" sz="1800" b="1">
            <a:solidFill>
              <a:schemeClr val="tx1"/>
            </a:solidFill>
            <a:effectLst>
              <a:outerShdw blurRad="38100" dist="38100" dir="2700000" algn="tl">
                <a:srgbClr val="000000">
                  <a:alpha val="43137"/>
                </a:srgbClr>
              </a:outerShdw>
            </a:effectLst>
          </a:endParaRPr>
        </a:p>
      </dgm:t>
    </dgm:pt>
    <dgm:pt modelId="{2FB3A1F6-A0D6-4F56-85E4-5D26EF86CC8C}" type="sibTrans" cxnId="{63130BA5-5801-4A6E-9735-55A6CD2C4593}">
      <dgm:prSet/>
      <dgm:spPr/>
      <dgm:t>
        <a:bodyPr/>
        <a:lstStyle/>
        <a:p>
          <a:endParaRPr lang="pt-BR" sz="1800" b="1">
            <a:solidFill>
              <a:schemeClr val="tx1"/>
            </a:solidFill>
            <a:effectLst>
              <a:outerShdw blurRad="38100" dist="38100" dir="2700000" algn="tl">
                <a:srgbClr val="000000">
                  <a:alpha val="43137"/>
                </a:srgbClr>
              </a:outerShdw>
            </a:effectLst>
          </a:endParaRPr>
        </a:p>
      </dgm:t>
    </dgm:pt>
    <dgm:pt modelId="{ADCEBC15-21C8-47E0-8408-17E3C7C6FCB1}" type="pres">
      <dgm:prSet presAssocID="{2ADF81DE-3EE5-4E09-894A-923AAB8E007D}" presName="CompostProcess" presStyleCnt="0">
        <dgm:presLayoutVars>
          <dgm:dir/>
          <dgm:resizeHandles val="exact"/>
        </dgm:presLayoutVars>
      </dgm:prSet>
      <dgm:spPr/>
    </dgm:pt>
    <dgm:pt modelId="{FBD419D8-3FC5-481A-AB45-D73244E1DE21}" type="pres">
      <dgm:prSet presAssocID="{2ADF81DE-3EE5-4E09-894A-923AAB8E007D}" presName="arrow" presStyleLbl="bgShp" presStyleIdx="0" presStyleCnt="1"/>
      <dgm:spPr/>
    </dgm:pt>
    <dgm:pt modelId="{A515FA0E-0007-43E5-8F03-A8E7652AE8B8}" type="pres">
      <dgm:prSet presAssocID="{2ADF81DE-3EE5-4E09-894A-923AAB8E007D}" presName="linearProcess" presStyleCnt="0"/>
      <dgm:spPr/>
    </dgm:pt>
    <dgm:pt modelId="{30357CA3-F95C-4A56-BCC4-1F2834533969}" type="pres">
      <dgm:prSet presAssocID="{B4D5F24C-0629-4B1C-BF8A-73FB310BF65C}" presName="textNode" presStyleLbl="node1" presStyleIdx="0" presStyleCnt="4">
        <dgm:presLayoutVars>
          <dgm:bulletEnabled val="1"/>
        </dgm:presLayoutVars>
      </dgm:prSet>
      <dgm:spPr/>
      <dgm:t>
        <a:bodyPr/>
        <a:lstStyle/>
        <a:p>
          <a:endParaRPr lang="pt-BR"/>
        </a:p>
      </dgm:t>
    </dgm:pt>
    <dgm:pt modelId="{65754B3F-75D2-4F8A-B3C6-9C7C19C0009A}" type="pres">
      <dgm:prSet presAssocID="{14128365-4F32-49DC-A852-8423EAD5B194}" presName="sibTrans" presStyleCnt="0"/>
      <dgm:spPr/>
    </dgm:pt>
    <dgm:pt modelId="{9E3DA1F8-853F-4B8E-B41A-89E891D1FC0D}" type="pres">
      <dgm:prSet presAssocID="{F60AED3F-9425-4369-8E17-5B22AA8AFB5D}" presName="textNode" presStyleLbl="node1" presStyleIdx="1" presStyleCnt="4">
        <dgm:presLayoutVars>
          <dgm:bulletEnabled val="1"/>
        </dgm:presLayoutVars>
      </dgm:prSet>
      <dgm:spPr/>
      <dgm:t>
        <a:bodyPr/>
        <a:lstStyle/>
        <a:p>
          <a:endParaRPr lang="pt-BR"/>
        </a:p>
      </dgm:t>
    </dgm:pt>
    <dgm:pt modelId="{77B606B1-6AB5-44FE-97D8-B2BF09D9C755}" type="pres">
      <dgm:prSet presAssocID="{2252BD9E-DCC0-4B14-A9CE-12F269E3478D}" presName="sibTrans" presStyleCnt="0"/>
      <dgm:spPr/>
    </dgm:pt>
    <dgm:pt modelId="{931E873D-E56E-429A-B119-0428538CDC05}" type="pres">
      <dgm:prSet presAssocID="{D34BBD24-2204-415C-8DF4-424A913AD106}" presName="textNode" presStyleLbl="node1" presStyleIdx="2" presStyleCnt="4">
        <dgm:presLayoutVars>
          <dgm:bulletEnabled val="1"/>
        </dgm:presLayoutVars>
      </dgm:prSet>
      <dgm:spPr/>
      <dgm:t>
        <a:bodyPr/>
        <a:lstStyle/>
        <a:p>
          <a:endParaRPr lang="pt-BR"/>
        </a:p>
      </dgm:t>
    </dgm:pt>
    <dgm:pt modelId="{2061A8CE-9DD4-4781-9A74-0C893BF4C40E}" type="pres">
      <dgm:prSet presAssocID="{62B9B2E4-044A-47E0-BF6E-C9CE623CDA16}" presName="sibTrans" presStyleCnt="0"/>
      <dgm:spPr/>
    </dgm:pt>
    <dgm:pt modelId="{DBE3A3C9-73D3-41E9-A7D2-DCBC7DB3737A}" type="pres">
      <dgm:prSet presAssocID="{860B5C2B-F906-4828-BE4A-F40BD347625C}" presName="textNode" presStyleLbl="node1" presStyleIdx="3" presStyleCnt="4">
        <dgm:presLayoutVars>
          <dgm:bulletEnabled val="1"/>
        </dgm:presLayoutVars>
      </dgm:prSet>
      <dgm:spPr/>
      <dgm:t>
        <a:bodyPr/>
        <a:lstStyle/>
        <a:p>
          <a:endParaRPr lang="pt-BR"/>
        </a:p>
      </dgm:t>
    </dgm:pt>
  </dgm:ptLst>
  <dgm:cxnLst>
    <dgm:cxn modelId="{B49E8A71-6B1E-4B63-94CC-20E80A14632E}" srcId="{2ADF81DE-3EE5-4E09-894A-923AAB8E007D}" destId="{F60AED3F-9425-4369-8E17-5B22AA8AFB5D}" srcOrd="1" destOrd="0" parTransId="{4F185370-3A89-48CC-A5FB-18A8A893C2AA}" sibTransId="{2252BD9E-DCC0-4B14-A9CE-12F269E3478D}"/>
    <dgm:cxn modelId="{5185EF58-D5BB-46B3-A8AF-5480A6C36D31}" type="presOf" srcId="{F60AED3F-9425-4369-8E17-5B22AA8AFB5D}" destId="{9E3DA1F8-853F-4B8E-B41A-89E891D1FC0D}" srcOrd="0" destOrd="0" presId="urn:microsoft.com/office/officeart/2005/8/layout/hProcess9"/>
    <dgm:cxn modelId="{38B5DC45-F6EF-4E0F-9DC0-A45924D8A38B}" srcId="{2ADF81DE-3EE5-4E09-894A-923AAB8E007D}" destId="{B4D5F24C-0629-4B1C-BF8A-73FB310BF65C}" srcOrd="0" destOrd="0" parTransId="{9F1CE3EF-E2B5-45EF-B194-45BF93FB5773}" sibTransId="{14128365-4F32-49DC-A852-8423EAD5B194}"/>
    <dgm:cxn modelId="{63130BA5-5801-4A6E-9735-55A6CD2C4593}" srcId="{2ADF81DE-3EE5-4E09-894A-923AAB8E007D}" destId="{860B5C2B-F906-4828-BE4A-F40BD347625C}" srcOrd="3" destOrd="0" parTransId="{38874B90-1699-4A77-A08E-7B6E09BC1C6E}" sibTransId="{2FB3A1F6-A0D6-4F56-85E4-5D26EF86CC8C}"/>
    <dgm:cxn modelId="{C4B48566-B065-4C4D-AC32-D254CB46B0D2}" type="presOf" srcId="{860B5C2B-F906-4828-BE4A-F40BD347625C}" destId="{DBE3A3C9-73D3-41E9-A7D2-DCBC7DB3737A}" srcOrd="0" destOrd="0" presId="urn:microsoft.com/office/officeart/2005/8/layout/hProcess9"/>
    <dgm:cxn modelId="{BC76DB2E-6290-4329-8EFD-A1E941C497FE}" type="presOf" srcId="{B4D5F24C-0629-4B1C-BF8A-73FB310BF65C}" destId="{30357CA3-F95C-4A56-BCC4-1F2834533969}" srcOrd="0" destOrd="0" presId="urn:microsoft.com/office/officeart/2005/8/layout/hProcess9"/>
    <dgm:cxn modelId="{24F3330E-F2B0-4139-B43A-AA79F5E99564}" srcId="{2ADF81DE-3EE5-4E09-894A-923AAB8E007D}" destId="{D34BBD24-2204-415C-8DF4-424A913AD106}" srcOrd="2" destOrd="0" parTransId="{F18ADA0C-58E0-4BFC-B684-4A0FC92FD0ED}" sibTransId="{62B9B2E4-044A-47E0-BF6E-C9CE623CDA16}"/>
    <dgm:cxn modelId="{8308C48E-A284-43E1-A92A-033DD961E6E9}" type="presOf" srcId="{2ADF81DE-3EE5-4E09-894A-923AAB8E007D}" destId="{ADCEBC15-21C8-47E0-8408-17E3C7C6FCB1}" srcOrd="0" destOrd="0" presId="urn:microsoft.com/office/officeart/2005/8/layout/hProcess9"/>
    <dgm:cxn modelId="{F8AB6EAA-9C1C-44EC-BA9D-F5628CE52E57}" type="presOf" srcId="{D34BBD24-2204-415C-8DF4-424A913AD106}" destId="{931E873D-E56E-429A-B119-0428538CDC05}" srcOrd="0" destOrd="0" presId="urn:microsoft.com/office/officeart/2005/8/layout/hProcess9"/>
    <dgm:cxn modelId="{01E6D3E9-11AA-47A1-9E39-1D31153E944D}" type="presParOf" srcId="{ADCEBC15-21C8-47E0-8408-17E3C7C6FCB1}" destId="{FBD419D8-3FC5-481A-AB45-D73244E1DE21}" srcOrd="0" destOrd="0" presId="urn:microsoft.com/office/officeart/2005/8/layout/hProcess9"/>
    <dgm:cxn modelId="{53BD18E7-3384-45BE-A0D5-C14B3A5055C1}" type="presParOf" srcId="{ADCEBC15-21C8-47E0-8408-17E3C7C6FCB1}" destId="{A515FA0E-0007-43E5-8F03-A8E7652AE8B8}" srcOrd="1" destOrd="0" presId="urn:microsoft.com/office/officeart/2005/8/layout/hProcess9"/>
    <dgm:cxn modelId="{4D19432E-062E-4DFC-98FE-17D30BD2472A}" type="presParOf" srcId="{A515FA0E-0007-43E5-8F03-A8E7652AE8B8}" destId="{30357CA3-F95C-4A56-BCC4-1F2834533969}" srcOrd="0" destOrd="0" presId="urn:microsoft.com/office/officeart/2005/8/layout/hProcess9"/>
    <dgm:cxn modelId="{66B91625-D094-4386-9A47-FBC6AF0D8E53}" type="presParOf" srcId="{A515FA0E-0007-43E5-8F03-A8E7652AE8B8}" destId="{65754B3F-75D2-4F8A-B3C6-9C7C19C0009A}" srcOrd="1" destOrd="0" presId="urn:microsoft.com/office/officeart/2005/8/layout/hProcess9"/>
    <dgm:cxn modelId="{B1787696-0E98-4867-9760-FB1244496227}" type="presParOf" srcId="{A515FA0E-0007-43E5-8F03-A8E7652AE8B8}" destId="{9E3DA1F8-853F-4B8E-B41A-89E891D1FC0D}" srcOrd="2" destOrd="0" presId="urn:microsoft.com/office/officeart/2005/8/layout/hProcess9"/>
    <dgm:cxn modelId="{F0D2D110-E692-4180-8419-26B5A015B44B}" type="presParOf" srcId="{A515FA0E-0007-43E5-8F03-A8E7652AE8B8}" destId="{77B606B1-6AB5-44FE-97D8-B2BF09D9C755}" srcOrd="3" destOrd="0" presId="urn:microsoft.com/office/officeart/2005/8/layout/hProcess9"/>
    <dgm:cxn modelId="{F3D036AA-0499-424D-877E-8FF457110395}" type="presParOf" srcId="{A515FA0E-0007-43E5-8F03-A8E7652AE8B8}" destId="{931E873D-E56E-429A-B119-0428538CDC05}" srcOrd="4" destOrd="0" presId="urn:microsoft.com/office/officeart/2005/8/layout/hProcess9"/>
    <dgm:cxn modelId="{04678007-5C35-4726-BCA8-0BF195A80C56}" type="presParOf" srcId="{A515FA0E-0007-43E5-8F03-A8E7652AE8B8}" destId="{2061A8CE-9DD4-4781-9A74-0C893BF4C40E}" srcOrd="5" destOrd="0" presId="urn:microsoft.com/office/officeart/2005/8/layout/hProcess9"/>
    <dgm:cxn modelId="{2D49BDA6-0549-4E97-B0B3-94508A7AD186}" type="presParOf" srcId="{A515FA0E-0007-43E5-8F03-A8E7652AE8B8}" destId="{DBE3A3C9-73D3-41E9-A7D2-DCBC7DB3737A}"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5BB1F7-9E29-4A84-AC26-E6B9AA2BA852}">
      <dsp:nvSpPr>
        <dsp:cNvPr id="0" name=""/>
        <dsp:cNvSpPr/>
      </dsp:nvSpPr>
      <dsp:spPr>
        <a:xfrm>
          <a:off x="943964" y="1415311"/>
          <a:ext cx="4245936" cy="4245936"/>
        </a:xfrm>
        <a:prstGeom prst="ellipse">
          <a:avLst/>
        </a:prstGeom>
        <a:gradFill rotWithShape="0">
          <a:gsLst>
            <a:gs pos="0">
              <a:schemeClr val="accent1">
                <a:shade val="90000"/>
                <a:hueOff val="375112"/>
                <a:satOff val="-6927"/>
                <a:lumOff val="32127"/>
                <a:alphaOff val="-50000"/>
                <a:shade val="51000"/>
                <a:satMod val="130000"/>
              </a:schemeClr>
            </a:gs>
            <a:gs pos="80000">
              <a:schemeClr val="accent1">
                <a:shade val="90000"/>
                <a:hueOff val="375112"/>
                <a:satOff val="-6927"/>
                <a:lumOff val="32127"/>
                <a:alphaOff val="-50000"/>
                <a:shade val="93000"/>
                <a:satMod val="130000"/>
              </a:schemeClr>
            </a:gs>
            <a:gs pos="100000">
              <a:schemeClr val="accent1">
                <a:shade val="90000"/>
                <a:hueOff val="375112"/>
                <a:satOff val="-6927"/>
                <a:lumOff val="32127"/>
                <a:alphaOff val="-5000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A745B658-4FC4-49CB-ABC6-A4ADC52A954F}">
      <dsp:nvSpPr>
        <dsp:cNvPr id="0" name=""/>
        <dsp:cNvSpPr/>
      </dsp:nvSpPr>
      <dsp:spPr>
        <a:xfrm>
          <a:off x="1793151" y="2264499"/>
          <a:ext cx="2547561" cy="2547561"/>
        </a:xfrm>
        <a:prstGeom prst="ellipse">
          <a:avLst/>
        </a:prstGeom>
        <a:gradFill rotWithShape="0">
          <a:gsLst>
            <a:gs pos="0">
              <a:schemeClr val="accent1">
                <a:shade val="90000"/>
                <a:hueOff val="187556"/>
                <a:satOff val="-3464"/>
                <a:lumOff val="16063"/>
                <a:alphaOff val="-25000"/>
                <a:shade val="51000"/>
                <a:satMod val="130000"/>
              </a:schemeClr>
            </a:gs>
            <a:gs pos="80000">
              <a:schemeClr val="accent1">
                <a:shade val="90000"/>
                <a:hueOff val="187556"/>
                <a:satOff val="-3464"/>
                <a:lumOff val="16063"/>
                <a:alphaOff val="-25000"/>
                <a:shade val="93000"/>
                <a:satMod val="130000"/>
              </a:schemeClr>
            </a:gs>
            <a:gs pos="100000">
              <a:schemeClr val="accent1">
                <a:shade val="90000"/>
                <a:hueOff val="187556"/>
                <a:satOff val="-3464"/>
                <a:lumOff val="16063"/>
                <a:alphaOff val="-2500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2F68D07A-9F14-4BD0-A012-AB96726ED92C}">
      <dsp:nvSpPr>
        <dsp:cNvPr id="0" name=""/>
        <dsp:cNvSpPr/>
      </dsp:nvSpPr>
      <dsp:spPr>
        <a:xfrm>
          <a:off x="2642338" y="3113686"/>
          <a:ext cx="849187" cy="849187"/>
        </a:xfrm>
        <a:prstGeom prst="ellipse">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521DF850-D1B3-453C-9526-D2B7B3D243BB}">
      <dsp:nvSpPr>
        <dsp:cNvPr id="0" name=""/>
        <dsp:cNvSpPr/>
      </dsp:nvSpPr>
      <dsp:spPr>
        <a:xfrm>
          <a:off x="5897556" y="0"/>
          <a:ext cx="2122968" cy="123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pt-BR" sz="2100" b="1" kern="1200" dirty="0" smtClean="0">
              <a:solidFill>
                <a:schemeClr val="tx1"/>
              </a:solidFill>
              <a:effectLst>
                <a:outerShdw blurRad="38100" dist="38100" dir="2700000" algn="tl">
                  <a:srgbClr val="000000">
                    <a:alpha val="43137"/>
                  </a:srgbClr>
                </a:outerShdw>
              </a:effectLst>
            </a:rPr>
            <a:t>OS DISTRITOS DE MEDIÇÃO E CONTROLE</a:t>
          </a:r>
          <a:endParaRPr lang="pt-BR" sz="2100" b="1" kern="1200" dirty="0">
            <a:solidFill>
              <a:schemeClr val="tx1"/>
            </a:solidFill>
            <a:effectLst>
              <a:outerShdw blurRad="38100" dist="38100" dir="2700000" algn="tl">
                <a:srgbClr val="000000">
                  <a:alpha val="43137"/>
                </a:srgbClr>
              </a:outerShdw>
            </a:effectLst>
          </a:endParaRPr>
        </a:p>
      </dsp:txBody>
      <dsp:txXfrm>
        <a:off x="5897556" y="0"/>
        <a:ext cx="2122968" cy="1238398"/>
      </dsp:txXfrm>
    </dsp:sp>
    <dsp:sp modelId="{81AD6708-A515-4F5D-8416-C9C756DFCD54}">
      <dsp:nvSpPr>
        <dsp:cNvPr id="0" name=""/>
        <dsp:cNvSpPr/>
      </dsp:nvSpPr>
      <dsp:spPr>
        <a:xfrm>
          <a:off x="5366814" y="619198"/>
          <a:ext cx="53074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BD4D1219-345B-4DF6-9526-7E6E9BE775E9}">
      <dsp:nvSpPr>
        <dsp:cNvPr id="0" name=""/>
        <dsp:cNvSpPr/>
      </dsp:nvSpPr>
      <dsp:spPr>
        <a:xfrm rot="5400000">
          <a:off x="2756624" y="930213"/>
          <a:ext cx="2918373" cy="2297759"/>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5976E52-5DC4-48A2-B4D7-58E3CD21D471}">
      <dsp:nvSpPr>
        <dsp:cNvPr id="0" name=""/>
        <dsp:cNvSpPr/>
      </dsp:nvSpPr>
      <dsp:spPr>
        <a:xfrm>
          <a:off x="5897556" y="1238397"/>
          <a:ext cx="2122968" cy="123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pt-BR" sz="2100" b="1" kern="1200" dirty="0" smtClean="0">
              <a:solidFill>
                <a:schemeClr val="tx1"/>
              </a:solidFill>
              <a:effectLst>
                <a:outerShdw blurRad="38100" dist="38100" dir="2700000" algn="tl">
                  <a:srgbClr val="000000">
                    <a:alpha val="43137"/>
                  </a:srgbClr>
                </a:outerShdw>
              </a:effectLst>
            </a:rPr>
            <a:t>OS SETORES DE ABASTECIMENTO</a:t>
          </a:r>
          <a:endParaRPr lang="pt-BR" sz="2100" b="1" kern="1200" dirty="0">
            <a:solidFill>
              <a:schemeClr val="tx1"/>
            </a:solidFill>
            <a:effectLst>
              <a:outerShdw blurRad="38100" dist="38100" dir="2700000" algn="tl">
                <a:srgbClr val="000000">
                  <a:alpha val="43137"/>
                </a:srgbClr>
              </a:outerShdw>
            </a:effectLst>
          </a:endParaRPr>
        </a:p>
      </dsp:txBody>
      <dsp:txXfrm>
        <a:off x="5897556" y="1238397"/>
        <a:ext cx="2122968" cy="1238398"/>
      </dsp:txXfrm>
    </dsp:sp>
    <dsp:sp modelId="{A26F5028-0A83-421F-B24D-22BC700BB601}">
      <dsp:nvSpPr>
        <dsp:cNvPr id="0" name=""/>
        <dsp:cNvSpPr/>
      </dsp:nvSpPr>
      <dsp:spPr>
        <a:xfrm>
          <a:off x="5366814" y="1857596"/>
          <a:ext cx="53074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EEDA9EDC-12C9-49B5-A5A8-DA2D2578F2D0}">
      <dsp:nvSpPr>
        <dsp:cNvPr id="0" name=""/>
        <dsp:cNvSpPr/>
      </dsp:nvSpPr>
      <dsp:spPr>
        <a:xfrm rot="5400000">
          <a:off x="3383041" y="2149292"/>
          <a:ext cx="2274123" cy="1689174"/>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13F2015B-D479-4E78-9E6D-5F2A9AE5C434}">
      <dsp:nvSpPr>
        <dsp:cNvPr id="0" name=""/>
        <dsp:cNvSpPr/>
      </dsp:nvSpPr>
      <dsp:spPr>
        <a:xfrm>
          <a:off x="5897556" y="2476795"/>
          <a:ext cx="2122968" cy="1238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lvl="0" algn="l" defTabSz="933450">
            <a:lnSpc>
              <a:spcPct val="90000"/>
            </a:lnSpc>
            <a:spcBef>
              <a:spcPct val="0"/>
            </a:spcBef>
            <a:spcAft>
              <a:spcPct val="35000"/>
            </a:spcAft>
          </a:pPr>
          <a:r>
            <a:rPr lang="pt-BR" sz="2100" b="1" kern="1200" dirty="0" smtClean="0">
              <a:solidFill>
                <a:schemeClr val="tx1"/>
              </a:solidFill>
              <a:effectLst>
                <a:outerShdw blurRad="38100" dist="38100" dir="2700000" algn="tl">
                  <a:srgbClr val="000000">
                    <a:alpha val="43137"/>
                  </a:srgbClr>
                </a:outerShdw>
              </a:effectLst>
            </a:rPr>
            <a:t>O DMAE</a:t>
          </a:r>
          <a:endParaRPr lang="pt-BR" sz="2100" b="1" kern="1200" dirty="0">
            <a:solidFill>
              <a:schemeClr val="tx1"/>
            </a:solidFill>
            <a:effectLst>
              <a:outerShdw blurRad="38100" dist="38100" dir="2700000" algn="tl">
                <a:srgbClr val="000000">
                  <a:alpha val="43137"/>
                </a:srgbClr>
              </a:outerShdw>
            </a:effectLst>
          </a:endParaRPr>
        </a:p>
      </dsp:txBody>
      <dsp:txXfrm>
        <a:off x="5897556" y="2476795"/>
        <a:ext cx="2122968" cy="1238398"/>
      </dsp:txXfrm>
    </dsp:sp>
    <dsp:sp modelId="{9F981412-D6B6-41AA-A5D7-A8937034ECFC}">
      <dsp:nvSpPr>
        <dsp:cNvPr id="0" name=""/>
        <dsp:cNvSpPr/>
      </dsp:nvSpPr>
      <dsp:spPr>
        <a:xfrm>
          <a:off x="5366814" y="3095994"/>
          <a:ext cx="53074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4B2B07E8-C0B5-4F1D-8BB4-3E7BA588082A}">
      <dsp:nvSpPr>
        <dsp:cNvPr id="0" name=""/>
        <dsp:cNvSpPr/>
      </dsp:nvSpPr>
      <dsp:spPr>
        <a:xfrm rot="5400000">
          <a:off x="4010237" y="3367381"/>
          <a:ext cx="1624778" cy="108059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E04BD0-99C3-4600-A49A-CC5B2A06ED91}">
      <dsp:nvSpPr>
        <dsp:cNvPr id="0" name=""/>
        <dsp:cNvSpPr/>
      </dsp:nvSpPr>
      <dsp:spPr>
        <a:xfrm>
          <a:off x="5254" y="1999"/>
          <a:ext cx="8774466" cy="179158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pt-BR" sz="5000" b="1" kern="1200" dirty="0" smtClean="0">
              <a:effectLst>
                <a:outerShdw blurRad="38100" dist="38100" dir="2700000" algn="tl">
                  <a:srgbClr val="000000">
                    <a:alpha val="43137"/>
                  </a:srgbClr>
                </a:outerShdw>
              </a:effectLst>
            </a:rPr>
            <a:t>Perdas e ineficiência energética</a:t>
          </a:r>
          <a:endParaRPr lang="pt-BR" sz="5000" b="1" kern="1200" dirty="0">
            <a:effectLst>
              <a:outerShdw blurRad="38100" dist="38100" dir="2700000" algn="tl">
                <a:srgbClr val="000000">
                  <a:alpha val="43137"/>
                </a:srgbClr>
              </a:outerShdw>
            </a:effectLst>
          </a:endParaRPr>
        </a:p>
      </dsp:txBody>
      <dsp:txXfrm>
        <a:off x="5254" y="1999"/>
        <a:ext cx="8774466" cy="1791585"/>
      </dsp:txXfrm>
    </dsp:sp>
    <dsp:sp modelId="{33BBAA94-B39C-4327-8820-96C6C09AC2C2}">
      <dsp:nvSpPr>
        <dsp:cNvPr id="0" name=""/>
        <dsp:cNvSpPr/>
      </dsp:nvSpPr>
      <dsp:spPr>
        <a:xfrm>
          <a:off x="5254" y="1948523"/>
          <a:ext cx="1394100" cy="17915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effectLst>
                <a:outerShdw blurRad="38100" dist="38100" dir="2700000" algn="tl">
                  <a:srgbClr val="000000">
                    <a:alpha val="43137"/>
                  </a:srgbClr>
                </a:outerShdw>
              </a:effectLst>
            </a:rPr>
            <a:t>TEMOS ATUADO:</a:t>
          </a:r>
          <a:endParaRPr lang="pt-BR" sz="2300" b="1" kern="1200" dirty="0">
            <a:effectLst>
              <a:outerShdw blurRad="38100" dist="38100" dir="2700000" algn="tl">
                <a:srgbClr val="000000">
                  <a:alpha val="43137"/>
                </a:srgbClr>
              </a:outerShdw>
            </a:effectLst>
          </a:endParaRPr>
        </a:p>
      </dsp:txBody>
      <dsp:txXfrm>
        <a:off x="5254" y="1948523"/>
        <a:ext cx="1394100" cy="1791585"/>
      </dsp:txXfrm>
    </dsp:sp>
    <dsp:sp modelId="{A652F8CC-E67E-4348-B070-FE3001266977}">
      <dsp:nvSpPr>
        <dsp:cNvPr id="0" name=""/>
        <dsp:cNvSpPr/>
      </dsp:nvSpPr>
      <dsp:spPr>
        <a:xfrm>
          <a:off x="5254" y="3895047"/>
          <a:ext cx="1394100" cy="17915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effectLst>
                <a:outerShdw blurRad="38100" dist="38100" dir="2700000" algn="tl">
                  <a:srgbClr val="000000">
                    <a:alpha val="43137"/>
                  </a:srgbClr>
                </a:outerShdw>
              </a:effectLst>
            </a:rPr>
            <a:t>1 – GESTÃO OPERACIONAL  DOS  SISTEMAS</a:t>
          </a:r>
          <a:endParaRPr lang="pt-BR" sz="1500" b="1" kern="1200" dirty="0">
            <a:effectLst>
              <a:outerShdw blurRad="38100" dist="38100" dir="2700000" algn="tl">
                <a:srgbClr val="000000">
                  <a:alpha val="43137"/>
                </a:srgbClr>
              </a:outerShdw>
            </a:effectLst>
          </a:endParaRPr>
        </a:p>
      </dsp:txBody>
      <dsp:txXfrm>
        <a:off x="5254" y="3895047"/>
        <a:ext cx="1394100" cy="1791585"/>
      </dsp:txXfrm>
    </dsp:sp>
    <dsp:sp modelId="{556DAE28-168F-41F6-AD90-33ED233919D6}">
      <dsp:nvSpPr>
        <dsp:cNvPr id="0" name=""/>
        <dsp:cNvSpPr/>
      </dsp:nvSpPr>
      <dsp:spPr>
        <a:xfrm>
          <a:off x="1516459" y="1948523"/>
          <a:ext cx="4299405" cy="17915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effectLst>
                <a:outerShdw blurRad="38100" dist="38100" dir="2700000" algn="tl">
                  <a:srgbClr val="000000">
                    <a:alpha val="43137"/>
                  </a:srgbClr>
                </a:outerShdw>
              </a:effectLst>
            </a:rPr>
            <a:t>PRECISAMOS ATUAR:</a:t>
          </a:r>
          <a:endParaRPr lang="pt-BR" sz="2300" b="1" kern="1200" dirty="0">
            <a:effectLst>
              <a:outerShdw blurRad="38100" dist="38100" dir="2700000" algn="tl">
                <a:srgbClr val="000000">
                  <a:alpha val="43137"/>
                </a:srgbClr>
              </a:outerShdw>
            </a:effectLst>
          </a:endParaRPr>
        </a:p>
      </dsp:txBody>
      <dsp:txXfrm>
        <a:off x="1516459" y="1948523"/>
        <a:ext cx="4299405" cy="1791585"/>
      </dsp:txXfrm>
    </dsp:sp>
    <dsp:sp modelId="{87BD9AE4-CE44-4D55-866E-926B8A538D94}">
      <dsp:nvSpPr>
        <dsp:cNvPr id="0" name=""/>
        <dsp:cNvSpPr/>
      </dsp:nvSpPr>
      <dsp:spPr>
        <a:xfrm>
          <a:off x="1516459" y="3895047"/>
          <a:ext cx="1394100" cy="17915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effectLst>
                <a:outerShdw blurRad="38100" dist="38100" dir="2700000" algn="tl">
                  <a:srgbClr val="000000">
                    <a:alpha val="43137"/>
                  </a:srgbClr>
                </a:outerShdw>
              </a:effectLst>
            </a:rPr>
            <a:t>2 – GESTÃO HOLOS DOS SISTEMAS (TBE)</a:t>
          </a:r>
          <a:endParaRPr lang="pt-BR" sz="1500" b="1" kern="1200" dirty="0">
            <a:effectLst>
              <a:outerShdw blurRad="38100" dist="38100" dir="2700000" algn="tl">
                <a:srgbClr val="000000">
                  <a:alpha val="43137"/>
                </a:srgbClr>
              </a:outerShdw>
            </a:effectLst>
          </a:endParaRPr>
        </a:p>
      </dsp:txBody>
      <dsp:txXfrm>
        <a:off x="1516459" y="3895047"/>
        <a:ext cx="1394100" cy="1791585"/>
      </dsp:txXfrm>
    </dsp:sp>
    <dsp:sp modelId="{0B71FA37-E310-44EB-859C-1821CF7C39DF}">
      <dsp:nvSpPr>
        <dsp:cNvPr id="0" name=""/>
        <dsp:cNvSpPr/>
      </dsp:nvSpPr>
      <dsp:spPr>
        <a:xfrm>
          <a:off x="2969111" y="3895047"/>
          <a:ext cx="1394100" cy="17915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effectLst>
                <a:outerShdw blurRad="38100" dist="38100" dir="2700000" algn="tl">
                  <a:srgbClr val="000000">
                    <a:alpha val="43137"/>
                  </a:srgbClr>
                </a:outerShdw>
              </a:effectLst>
            </a:rPr>
            <a:t>3 – GESTÃO DOS RECURSOS HÍDRICOS</a:t>
          </a:r>
          <a:endParaRPr lang="pt-BR" sz="1500" b="1" kern="1200" dirty="0">
            <a:effectLst>
              <a:outerShdw blurRad="38100" dist="38100" dir="2700000" algn="tl">
                <a:srgbClr val="000000">
                  <a:alpha val="43137"/>
                </a:srgbClr>
              </a:outerShdw>
            </a:effectLst>
          </a:endParaRPr>
        </a:p>
      </dsp:txBody>
      <dsp:txXfrm>
        <a:off x="2969111" y="3895047"/>
        <a:ext cx="1394100" cy="1791585"/>
      </dsp:txXfrm>
    </dsp:sp>
    <dsp:sp modelId="{4F34288B-F93A-4D14-96A7-C64234A80FFB}">
      <dsp:nvSpPr>
        <dsp:cNvPr id="0" name=""/>
        <dsp:cNvSpPr/>
      </dsp:nvSpPr>
      <dsp:spPr>
        <a:xfrm>
          <a:off x="4421764" y="3895047"/>
          <a:ext cx="1394100" cy="17915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effectLst>
                <a:outerShdw blurRad="38100" dist="38100" dir="2700000" algn="tl">
                  <a:srgbClr val="000000">
                    <a:alpha val="43137"/>
                  </a:srgbClr>
                </a:outerShdw>
              </a:effectLst>
            </a:rPr>
            <a:t>4 – GESTÃO DA DEMANDA</a:t>
          </a:r>
          <a:endParaRPr lang="pt-BR" sz="1500" b="1" kern="1200" dirty="0">
            <a:effectLst>
              <a:outerShdw blurRad="38100" dist="38100" dir="2700000" algn="tl">
                <a:srgbClr val="000000">
                  <a:alpha val="43137"/>
                </a:srgbClr>
              </a:outerShdw>
            </a:effectLst>
          </a:endParaRPr>
        </a:p>
      </dsp:txBody>
      <dsp:txXfrm>
        <a:off x="4421764" y="3895047"/>
        <a:ext cx="1394100" cy="1791585"/>
      </dsp:txXfrm>
    </dsp:sp>
    <dsp:sp modelId="{D0CEB62F-5D4B-4668-BD16-A156F81D0C14}">
      <dsp:nvSpPr>
        <dsp:cNvPr id="0" name=""/>
        <dsp:cNvSpPr/>
      </dsp:nvSpPr>
      <dsp:spPr>
        <a:xfrm>
          <a:off x="5932968" y="1948523"/>
          <a:ext cx="2846752" cy="17915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pt-BR" sz="2300" b="1" kern="1200" dirty="0" smtClean="0">
              <a:effectLst>
                <a:outerShdw blurRad="38100" dist="38100" dir="2700000" algn="tl">
                  <a:srgbClr val="000000">
                    <a:alpha val="43137"/>
                  </a:srgbClr>
                </a:outerShdw>
              </a:effectLst>
            </a:rPr>
            <a:t>NEM PENSAMOS AINDA:</a:t>
          </a:r>
          <a:endParaRPr lang="pt-BR" sz="2300" b="1" kern="1200" dirty="0">
            <a:effectLst>
              <a:outerShdw blurRad="38100" dist="38100" dir="2700000" algn="tl">
                <a:srgbClr val="000000">
                  <a:alpha val="43137"/>
                </a:srgbClr>
              </a:outerShdw>
            </a:effectLst>
          </a:endParaRPr>
        </a:p>
      </dsp:txBody>
      <dsp:txXfrm>
        <a:off x="5932968" y="1948523"/>
        <a:ext cx="2846752" cy="1791585"/>
      </dsp:txXfrm>
    </dsp:sp>
    <dsp:sp modelId="{8CA1E5AC-B59E-43AA-8EAF-FED5B8C97B58}">
      <dsp:nvSpPr>
        <dsp:cNvPr id="0" name=""/>
        <dsp:cNvSpPr/>
      </dsp:nvSpPr>
      <dsp:spPr>
        <a:xfrm>
          <a:off x="5932968" y="3895047"/>
          <a:ext cx="1394100" cy="17915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effectLst>
                <a:outerShdw blurRad="38100" dist="38100" dir="2700000" algn="tl">
                  <a:srgbClr val="000000">
                    <a:alpha val="43137"/>
                  </a:srgbClr>
                </a:outerShdw>
              </a:effectLst>
            </a:rPr>
            <a:t>5 – INDIGNAÇÃO DAS LIDERANÇAS</a:t>
          </a:r>
          <a:endParaRPr lang="pt-BR" sz="1500" b="1" kern="1200" dirty="0">
            <a:effectLst>
              <a:outerShdw blurRad="38100" dist="38100" dir="2700000" algn="tl">
                <a:srgbClr val="000000">
                  <a:alpha val="43137"/>
                </a:srgbClr>
              </a:outerShdw>
            </a:effectLst>
          </a:endParaRPr>
        </a:p>
      </dsp:txBody>
      <dsp:txXfrm>
        <a:off x="5932968" y="3895047"/>
        <a:ext cx="1394100" cy="1791585"/>
      </dsp:txXfrm>
    </dsp:sp>
    <dsp:sp modelId="{3D7AE4D7-551D-43D0-B1C4-CB44CECF7B1A}">
      <dsp:nvSpPr>
        <dsp:cNvPr id="0" name=""/>
        <dsp:cNvSpPr/>
      </dsp:nvSpPr>
      <dsp:spPr>
        <a:xfrm>
          <a:off x="7385621" y="3895047"/>
          <a:ext cx="1394100" cy="1791585"/>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1" kern="1200" dirty="0" smtClean="0">
              <a:effectLst>
                <a:outerShdw blurRad="38100" dist="38100" dir="2700000" algn="tl">
                  <a:srgbClr val="000000">
                    <a:alpha val="43137"/>
                  </a:srgbClr>
                </a:outerShdw>
              </a:effectLst>
            </a:rPr>
            <a:t>6 - GESTÃO DAS PERDAS DOS SISTEMAS DE ESGOTOS?</a:t>
          </a:r>
          <a:endParaRPr lang="pt-BR" sz="1500" b="1" kern="1200" dirty="0">
            <a:effectLst>
              <a:outerShdw blurRad="38100" dist="38100" dir="2700000" algn="tl">
                <a:srgbClr val="000000">
                  <a:alpha val="43137"/>
                </a:srgbClr>
              </a:outerShdw>
            </a:effectLst>
          </a:endParaRPr>
        </a:p>
      </dsp:txBody>
      <dsp:txXfrm>
        <a:off x="7385621" y="3895047"/>
        <a:ext cx="1394100" cy="17915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D419D8-3FC5-481A-AB45-D73244E1DE21}">
      <dsp:nvSpPr>
        <dsp:cNvPr id="0" name=""/>
        <dsp:cNvSpPr/>
      </dsp:nvSpPr>
      <dsp:spPr>
        <a:xfrm>
          <a:off x="658873" y="0"/>
          <a:ext cx="7467229" cy="5472608"/>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30357CA3-F95C-4A56-BCC4-1F2834533969}">
      <dsp:nvSpPr>
        <dsp:cNvPr id="0" name=""/>
        <dsp:cNvSpPr/>
      </dsp:nvSpPr>
      <dsp:spPr>
        <a:xfrm>
          <a:off x="3002" y="1641782"/>
          <a:ext cx="1950882" cy="2189043"/>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tx1"/>
              </a:solidFill>
              <a:effectLst>
                <a:outerShdw blurRad="38100" dist="38100" dir="2700000" algn="tl">
                  <a:srgbClr val="000000">
                    <a:alpha val="43137"/>
                  </a:srgbClr>
                </a:outerShdw>
              </a:effectLst>
            </a:rPr>
            <a:t>CIDADE INTELIGENTE</a:t>
          </a:r>
          <a:endParaRPr lang="pt-BR" sz="1600" b="1" kern="1200" dirty="0">
            <a:solidFill>
              <a:schemeClr val="tx1"/>
            </a:solidFill>
            <a:effectLst>
              <a:outerShdw blurRad="38100" dist="38100" dir="2700000" algn="tl">
                <a:srgbClr val="000000">
                  <a:alpha val="43137"/>
                </a:srgbClr>
              </a:outerShdw>
            </a:effectLst>
          </a:endParaRPr>
        </a:p>
      </dsp:txBody>
      <dsp:txXfrm>
        <a:off x="3002" y="1641782"/>
        <a:ext cx="1950882" cy="2189043"/>
      </dsp:txXfrm>
    </dsp:sp>
    <dsp:sp modelId="{9E3DA1F8-853F-4B8E-B41A-89E891D1FC0D}">
      <dsp:nvSpPr>
        <dsp:cNvPr id="0" name=""/>
        <dsp:cNvSpPr/>
      </dsp:nvSpPr>
      <dsp:spPr>
        <a:xfrm>
          <a:off x="2279032" y="1641782"/>
          <a:ext cx="1950882" cy="2189043"/>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tx1"/>
              </a:solidFill>
              <a:effectLst>
                <a:outerShdw blurRad="38100" dist="38100" dir="2700000" algn="tl">
                  <a:srgbClr val="000000">
                    <a:alpha val="43137"/>
                  </a:srgbClr>
                </a:outerShdw>
              </a:effectLst>
            </a:rPr>
            <a:t>CASA INTELIGENTE</a:t>
          </a:r>
          <a:endParaRPr lang="pt-BR" sz="1600" b="1" kern="1200" dirty="0">
            <a:solidFill>
              <a:schemeClr val="tx1"/>
            </a:solidFill>
            <a:effectLst>
              <a:outerShdw blurRad="38100" dist="38100" dir="2700000" algn="tl">
                <a:srgbClr val="000000">
                  <a:alpha val="43137"/>
                </a:srgbClr>
              </a:outerShdw>
            </a:effectLst>
          </a:endParaRPr>
        </a:p>
      </dsp:txBody>
      <dsp:txXfrm>
        <a:off x="2279032" y="1641782"/>
        <a:ext cx="1950882" cy="2189043"/>
      </dsp:txXfrm>
    </dsp:sp>
    <dsp:sp modelId="{931E873D-E56E-429A-B119-0428538CDC05}">
      <dsp:nvSpPr>
        <dsp:cNvPr id="0" name=""/>
        <dsp:cNvSpPr/>
      </dsp:nvSpPr>
      <dsp:spPr>
        <a:xfrm>
          <a:off x="4555061" y="1641782"/>
          <a:ext cx="1950882" cy="218904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tx1"/>
              </a:solidFill>
              <a:effectLst>
                <a:outerShdw blurRad="38100" dist="38100" dir="2700000" algn="tl">
                  <a:srgbClr val="000000">
                    <a:alpha val="43137"/>
                  </a:srgbClr>
                </a:outerShdw>
              </a:effectLst>
            </a:rPr>
            <a:t>SISTEMA DE ABASTECIMENTO DE ÁGUA INTELIGENTE</a:t>
          </a:r>
          <a:endParaRPr lang="pt-BR" sz="1600" b="1" kern="1200" dirty="0">
            <a:solidFill>
              <a:schemeClr val="tx1"/>
            </a:solidFill>
            <a:effectLst>
              <a:outerShdw blurRad="38100" dist="38100" dir="2700000" algn="tl">
                <a:srgbClr val="000000">
                  <a:alpha val="43137"/>
                </a:srgbClr>
              </a:outerShdw>
            </a:effectLst>
          </a:endParaRPr>
        </a:p>
      </dsp:txBody>
      <dsp:txXfrm>
        <a:off x="4555061" y="1641782"/>
        <a:ext cx="1950882" cy="2189043"/>
      </dsp:txXfrm>
    </dsp:sp>
    <dsp:sp modelId="{DBE3A3C9-73D3-41E9-A7D2-DCBC7DB3737A}">
      <dsp:nvSpPr>
        <dsp:cNvPr id="0" name=""/>
        <dsp:cNvSpPr/>
      </dsp:nvSpPr>
      <dsp:spPr>
        <a:xfrm>
          <a:off x="6831090" y="1641782"/>
          <a:ext cx="1950882" cy="2189043"/>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t-BR" sz="1600" b="1" kern="1200" dirty="0" smtClean="0">
              <a:solidFill>
                <a:schemeClr val="tx1"/>
              </a:solidFill>
              <a:effectLst>
                <a:outerShdw blurRad="38100" dist="38100" dir="2700000" algn="tl">
                  <a:srgbClr val="000000">
                    <a:alpha val="43137"/>
                  </a:srgbClr>
                </a:outerShdw>
              </a:effectLst>
            </a:rPr>
            <a:t>MANANCIAL “INTELIGENTE”???</a:t>
          </a:r>
          <a:endParaRPr lang="pt-BR" sz="1600" b="1" kern="1200" dirty="0">
            <a:solidFill>
              <a:schemeClr val="tx1"/>
            </a:solidFill>
            <a:effectLst>
              <a:outerShdw blurRad="38100" dist="38100" dir="2700000" algn="tl">
                <a:srgbClr val="000000">
                  <a:alpha val="43137"/>
                </a:srgbClr>
              </a:outerShdw>
            </a:effectLst>
          </a:endParaRPr>
        </a:p>
      </dsp:txBody>
      <dsp:txXfrm>
        <a:off x="6831090" y="1641782"/>
        <a:ext cx="1950882" cy="2189043"/>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274C0BD-BF9E-4FAE-A037-BFC983F24E13}" type="datetimeFigureOut">
              <a:rPr lang="pt-BR"/>
              <a:pPr>
                <a:defRPr/>
              </a:pPr>
              <a:t>26/05/2015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456D1AC-C79C-4B4D-953A-BD4F3B40066D}"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454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smtClean="0">
              <a:latin typeface="Arial" charset="0"/>
            </a:endParaRPr>
          </a:p>
        </p:txBody>
      </p:sp>
      <p:sp>
        <p:nvSpPr>
          <p:cNvPr id="145412"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A885E2-32F5-42A0-A683-B15A6DA2EDD3}" type="slidenum">
              <a:rPr lang="pt-BR"/>
              <a:pPr fontAlgn="base">
                <a:spcBef>
                  <a:spcPct val="0"/>
                </a:spcBef>
                <a:spcAft>
                  <a:spcPct val="0"/>
                </a:spcAft>
              </a:pPr>
              <a:t>23</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BD0C52E-EFF6-4D36-BE54-D527198E0ED9}" type="slidenum">
              <a:rPr lang="pt-BR"/>
              <a:pPr/>
              <a:t>37</a:t>
            </a:fld>
            <a:endParaRPr lang="pt-BR"/>
          </a:p>
        </p:txBody>
      </p:sp>
      <p:sp>
        <p:nvSpPr>
          <p:cNvPr id="369666"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69667" name="Espaço Reservado para Anotações 2"/>
          <p:cNvSpPr>
            <a:spLocks noGrp="1"/>
          </p:cNvSpPr>
          <p:nvPr>
            <p:ph type="body" idx="1"/>
          </p:nvPr>
        </p:nvSpPr>
        <p:spPr bwMode="auto">
          <a:xfrm>
            <a:off x="686433" y="4343400"/>
            <a:ext cx="5485135" cy="4114800"/>
          </a:xfrm>
          <a:prstGeom prst="rect">
            <a:avLst/>
          </a:prstGeom>
          <a:noFill/>
          <a:ln>
            <a:solidFill>
              <a:srgbClr val="000000"/>
            </a:solidFill>
            <a:miter lim="800000"/>
            <a:headEnd/>
            <a:tailEnd/>
          </a:ln>
        </p:spPr>
        <p:txBody>
          <a:bodyPr lIns="91428" tIns="45714" rIns="91428" bIns="45714"/>
          <a:lstStyle/>
          <a:p>
            <a:pPr>
              <a:spcBef>
                <a:spcPct val="0"/>
              </a:spcBef>
            </a:pPr>
            <a:endParaRPr lang="pt-BR"/>
          </a:p>
        </p:txBody>
      </p:sp>
      <p:sp>
        <p:nvSpPr>
          <p:cNvPr id="33796" name="Espaço Reservado para Número de Slide 3"/>
          <p:cNvSpPr txBox="1">
            <a:spLocks noGrp="1"/>
          </p:cNvSpPr>
          <p:nvPr/>
        </p:nvSpPr>
        <p:spPr bwMode="auto">
          <a:xfrm>
            <a:off x="3884513" y="8685335"/>
            <a:ext cx="2971906" cy="457200"/>
          </a:xfrm>
          <a:prstGeom prst="rect">
            <a:avLst/>
          </a:prstGeom>
          <a:noFill/>
          <a:ln w="9525">
            <a:noFill/>
            <a:miter lim="800000"/>
            <a:headEnd/>
            <a:tailEnd/>
          </a:ln>
        </p:spPr>
        <p:txBody>
          <a:bodyPr lIns="91428" tIns="45714" rIns="91428" bIns="45714" anchor="b"/>
          <a:lstStyle/>
          <a:p>
            <a:pPr algn="r" defTabSz="913880" eaLnBrk="0" hangingPunct="0"/>
            <a:fld id="{EEEFE67C-5132-4A93-8826-8972DB116914}" type="slidenum">
              <a:rPr lang="pt-BR" sz="1200"/>
              <a:pPr algn="r" defTabSz="913880" eaLnBrk="0" hangingPunct="0"/>
              <a:t>37</a:t>
            </a:fld>
            <a:endParaRPr lang="pt-BR"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BE5BF78-BFAD-4E9E-9FB1-C92332EAB57C}" type="slidenum">
              <a:rPr lang="pt-BR"/>
              <a:pPr/>
              <a:t>38</a:t>
            </a:fld>
            <a:endParaRPr lang="pt-BR"/>
          </a:p>
        </p:txBody>
      </p:sp>
      <p:sp>
        <p:nvSpPr>
          <p:cNvPr id="486402" name="Espaço Reservado para Imagem de Slide 1"/>
          <p:cNvSpPr>
            <a:spLocks noGrp="1" noRot="1" noChangeAspect="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86403" name="Espaço Reservado para Anotações 2"/>
          <p:cNvSpPr>
            <a:spLocks noGrp="1"/>
          </p:cNvSpPr>
          <p:nvPr>
            <p:ph type="body" idx="1"/>
          </p:nvPr>
        </p:nvSpPr>
        <p:spPr bwMode="auto">
          <a:xfrm>
            <a:off x="686433" y="4343400"/>
            <a:ext cx="5485135" cy="4114800"/>
          </a:xfrm>
          <a:prstGeom prst="rect">
            <a:avLst/>
          </a:prstGeom>
          <a:noFill/>
          <a:ln>
            <a:solidFill>
              <a:srgbClr val="000000"/>
            </a:solidFill>
            <a:miter lim="800000"/>
            <a:headEnd/>
            <a:tailEnd/>
          </a:ln>
        </p:spPr>
        <p:txBody>
          <a:bodyPr lIns="91428" tIns="45714" rIns="91428" bIns="45714"/>
          <a:lstStyle/>
          <a:p>
            <a:pPr>
              <a:spcBef>
                <a:spcPct val="0"/>
              </a:spcBef>
            </a:pPr>
            <a:endParaRPr lang="pt-BR"/>
          </a:p>
        </p:txBody>
      </p:sp>
      <p:sp>
        <p:nvSpPr>
          <p:cNvPr id="33796" name="Espaço Reservado para Número de Slide 3"/>
          <p:cNvSpPr txBox="1">
            <a:spLocks noGrp="1"/>
          </p:cNvSpPr>
          <p:nvPr/>
        </p:nvSpPr>
        <p:spPr bwMode="auto">
          <a:xfrm>
            <a:off x="3884513" y="8685335"/>
            <a:ext cx="2971906" cy="457200"/>
          </a:xfrm>
          <a:prstGeom prst="rect">
            <a:avLst/>
          </a:prstGeom>
          <a:noFill/>
          <a:ln w="9525">
            <a:noFill/>
            <a:miter lim="800000"/>
            <a:headEnd/>
            <a:tailEnd/>
          </a:ln>
        </p:spPr>
        <p:txBody>
          <a:bodyPr lIns="91428" tIns="45714" rIns="91428" bIns="45714" anchor="b"/>
          <a:lstStyle/>
          <a:p>
            <a:pPr algn="r" defTabSz="913880" eaLnBrk="0" hangingPunct="0"/>
            <a:fld id="{E1A3B104-71CE-4FF3-8A05-94F4FCBCE1E1}" type="slidenum">
              <a:rPr lang="pt-BR" sz="1200"/>
              <a:pPr algn="r" defTabSz="913880" eaLnBrk="0" hangingPunct="0"/>
              <a:t>38</a:t>
            </a:fld>
            <a:endParaRPr lang="pt-BR"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2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29.jpeg"/><Relationship Id="rId5" Type="http://schemas.openxmlformats.org/officeDocument/2006/relationships/image" Target="../media/image27.jpe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ó titulo">
    <p:spTree>
      <p:nvGrpSpPr>
        <p:cNvPr id="1" name=""/>
        <p:cNvGrpSpPr/>
        <p:nvPr/>
      </p:nvGrpSpPr>
      <p:grpSpPr>
        <a:xfrm>
          <a:off x="0" y="0"/>
          <a:ext cx="0" cy="0"/>
          <a:chOff x="0" y="0"/>
          <a:chExt cx="0" cy="0"/>
        </a:xfrm>
      </p:grpSpPr>
      <p:sp>
        <p:nvSpPr>
          <p:cNvPr id="2" name="Título 1"/>
          <p:cNvSpPr>
            <a:spLocks noGrp="1"/>
          </p:cNvSpPr>
          <p:nvPr>
            <p:ph type="title"/>
          </p:nvPr>
        </p:nvSpPr>
        <p:spPr>
          <a:xfrm>
            <a:off x="911225" y="539750"/>
            <a:ext cx="7520007" cy="461665"/>
          </a:xfrm>
          <a:prstGeom prst="rect">
            <a:avLst/>
          </a:prstGeom>
        </p:spPr>
        <p:txBody>
          <a:bodyPr/>
          <a:lstStyle>
            <a:lvl1pPr>
              <a:defRPr sz="2400"/>
            </a:lvl1pPr>
          </a:lstStyle>
          <a:p>
            <a:r>
              <a:rPr lang="pt-BR" dirty="0" smtClean="0"/>
              <a:t>Clique para editar o estilo do título mestre</a:t>
            </a:r>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Layout Personalizad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Layout Personalizado">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Layout Personalizad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Layout Personalizado">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Layout Personalizado">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lide de título">
    <p:spTree>
      <p:nvGrpSpPr>
        <p:cNvPr id="1" name=""/>
        <p:cNvGrpSpPr/>
        <p:nvPr/>
      </p:nvGrpSpPr>
      <p:grpSpPr>
        <a:xfrm>
          <a:off x="0" y="0"/>
          <a:ext cx="0" cy="0"/>
          <a:chOff x="0" y="0"/>
          <a:chExt cx="0" cy="0"/>
        </a:xfrm>
      </p:grpSpPr>
      <p:pic>
        <p:nvPicPr>
          <p:cNvPr id="3"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Imagem 7" descr="logovazado.png"/>
          <p:cNvPicPr>
            <a:picLocks noChangeAspect="1"/>
          </p:cNvPicPr>
          <p:nvPr userDrawn="1"/>
        </p:nvPicPr>
        <p:blipFill>
          <a:blip r:embed="rId3" cstate="print"/>
          <a:srcRect/>
          <a:stretch>
            <a:fillRect/>
          </a:stretch>
        </p:blipFill>
        <p:spPr bwMode="auto">
          <a:xfrm>
            <a:off x="214313" y="179388"/>
            <a:ext cx="571500" cy="579437"/>
          </a:xfrm>
          <a:prstGeom prst="rect">
            <a:avLst/>
          </a:prstGeom>
          <a:noFill/>
          <a:ln w="9525">
            <a:noFill/>
            <a:miter lim="800000"/>
            <a:headEnd/>
            <a:tailEnd/>
          </a:ln>
        </p:spPr>
      </p:pic>
      <p:pic>
        <p:nvPicPr>
          <p:cNvPr id="5" name="Imagem 5" descr="fundo_vazado_sem-marca.gif"/>
          <p:cNvPicPr>
            <a:picLocks noChangeAspect="1"/>
          </p:cNvPicPr>
          <p:nvPr userDrawn="1"/>
        </p:nvPicPr>
        <p:blipFill>
          <a:blip r:embed="rId4" cstate="print"/>
          <a:srcRect l="2222" t="3467" r="3030" b="3751"/>
          <a:stretch>
            <a:fillRect/>
          </a:stretch>
        </p:blipFill>
        <p:spPr bwMode="auto">
          <a:xfrm>
            <a:off x="0" y="0"/>
            <a:ext cx="9144000" cy="6858000"/>
          </a:xfrm>
          <a:prstGeom prst="rect">
            <a:avLst/>
          </a:prstGeom>
          <a:noFill/>
          <a:ln w="9525">
            <a:noFill/>
            <a:miter lim="800000"/>
            <a:headEnd/>
            <a:tailEnd/>
          </a:ln>
        </p:spPr>
      </p:pic>
      <p:pic>
        <p:nvPicPr>
          <p:cNvPr id="6" name="Imagem 51" descr="peça.png"/>
          <p:cNvPicPr>
            <a:picLocks noChangeAspect="1"/>
          </p:cNvPicPr>
          <p:nvPr userDrawn="1"/>
        </p:nvPicPr>
        <p:blipFill>
          <a:blip r:embed="rId5" cstate="print"/>
          <a:srcRect/>
          <a:stretch>
            <a:fillRect/>
          </a:stretch>
        </p:blipFill>
        <p:spPr bwMode="auto">
          <a:xfrm>
            <a:off x="7643813" y="723900"/>
            <a:ext cx="1371600" cy="6134100"/>
          </a:xfrm>
          <a:prstGeom prst="rect">
            <a:avLst/>
          </a:prstGeom>
          <a:noFill/>
          <a:ln w="9525">
            <a:noFill/>
            <a:miter lim="800000"/>
            <a:headEnd/>
            <a:tailEnd/>
          </a:ln>
        </p:spPr>
      </p:pic>
      <p:sp>
        <p:nvSpPr>
          <p:cNvPr id="14" name="Espaço Reservado para Conteúdo 13"/>
          <p:cNvSpPr>
            <a:spLocks noGrp="1"/>
          </p:cNvSpPr>
          <p:nvPr>
            <p:ph sz="quarter" idx="10"/>
          </p:nvPr>
        </p:nvSpPr>
        <p:spPr>
          <a:xfrm>
            <a:off x="791084" y="186397"/>
            <a:ext cx="8210072" cy="500066"/>
          </a:xfrm>
          <a:prstGeom prst="rect">
            <a:avLst/>
          </a:prstGeom>
        </p:spPr>
        <p:txBody>
          <a:bodyPr anchor="ctr"/>
          <a:lstStyle>
            <a:lvl1pPr>
              <a:buNone/>
              <a:defRPr sz="2000" b="1">
                <a:solidFill>
                  <a:schemeClr val="accent1">
                    <a:lumMod val="75000"/>
                  </a:schemeClr>
                </a:solidFill>
                <a:latin typeface="Tahoma" pitchFamily="34" charset="0"/>
                <a:ea typeface="Tahoma" pitchFamily="34" charset="0"/>
                <a:cs typeface="Tahoma" pitchFamily="34" charset="0"/>
              </a:defRPr>
            </a:lvl1pPr>
          </a:lstStyle>
          <a:p>
            <a:pPr lvl="0"/>
            <a:r>
              <a:rPr lang="pt-BR" dirty="0" smtClean="0"/>
              <a:t>Clique para editar os estilos do texto mestre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ítulo e texto verticais">
    <p:spTree>
      <p:nvGrpSpPr>
        <p:cNvPr id="1" name=""/>
        <p:cNvGrpSpPr/>
        <p:nvPr/>
      </p:nvGrpSpPr>
      <p:grpSpPr>
        <a:xfrm>
          <a:off x="0" y="0"/>
          <a:ext cx="0" cy="0"/>
          <a:chOff x="0" y="0"/>
          <a:chExt cx="0" cy="0"/>
        </a:xfrm>
      </p:grpSpPr>
      <p:pic>
        <p:nvPicPr>
          <p:cNvPr id="2" name="Picture 2" descr="C:\Users\asousa\Pictures\834877_47206378.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CaixaDeTexto 2"/>
          <p:cNvSpPr txBox="1"/>
          <p:nvPr userDrawn="1"/>
        </p:nvSpPr>
        <p:spPr>
          <a:xfrm>
            <a:off x="5422900" y="412750"/>
            <a:ext cx="3409950" cy="1754188"/>
          </a:xfrm>
          <a:prstGeom prst="rect">
            <a:avLst/>
          </a:prstGeom>
          <a:noFill/>
        </p:spPr>
        <p:txBody>
          <a:bodyPr>
            <a:spAutoFit/>
          </a:bodyPr>
          <a:lstStyle/>
          <a:p>
            <a:pPr algn="r" fontAlgn="auto">
              <a:spcBef>
                <a:spcPts val="0"/>
              </a:spcBef>
              <a:spcAft>
                <a:spcPts val="0"/>
              </a:spcAft>
              <a:defRPr/>
            </a:pPr>
            <a:r>
              <a:rPr lang="pt-BR" sz="5400" b="1" dirty="0">
                <a:solidFill>
                  <a:prstClr val="white"/>
                </a:solidFill>
                <a:effectLst>
                  <a:outerShdw blurRad="38100" dist="38100" dir="2700000" algn="tl">
                    <a:srgbClr val="000000">
                      <a:alpha val="43137"/>
                    </a:srgbClr>
                  </a:outerShdw>
                </a:effectLst>
                <a:latin typeface="+mn-lt"/>
                <a:cs typeface="+mn-cs"/>
              </a:rPr>
              <a:t>Próximos Passos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Gráfico gran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9144000" cy="6858000"/>
            <a:chOff x="0" y="0"/>
            <a:chExt cx="5760" cy="4320"/>
          </a:xfrm>
        </p:grpSpPr>
        <p:pic>
          <p:nvPicPr>
            <p:cNvPr id="4" name="Picture 13" descr="3"/>
            <p:cNvPicPr>
              <a:picLocks noChangeAspect="1" noChangeArrowheads="1"/>
            </p:cNvPicPr>
            <p:nvPr userDrawn="1"/>
          </p:nvPicPr>
          <p:blipFill>
            <a:blip r:embed="rId2" cstate="print"/>
            <a:srcRect/>
            <a:stretch>
              <a:fillRect/>
            </a:stretch>
          </p:blipFill>
          <p:spPr bwMode="auto">
            <a:xfrm>
              <a:off x="0" y="4032"/>
              <a:ext cx="5760" cy="288"/>
            </a:xfrm>
            <a:prstGeom prst="rect">
              <a:avLst/>
            </a:prstGeom>
            <a:noFill/>
            <a:ln w="9525">
              <a:noFill/>
              <a:miter lim="800000"/>
              <a:headEnd/>
              <a:tailEnd/>
            </a:ln>
          </p:spPr>
        </p:pic>
        <p:pic>
          <p:nvPicPr>
            <p:cNvPr id="5" name="Picture 14" descr="3"/>
            <p:cNvPicPr>
              <a:picLocks noChangeAspect="1" noChangeArrowheads="1"/>
            </p:cNvPicPr>
            <p:nvPr userDrawn="1"/>
          </p:nvPicPr>
          <p:blipFill>
            <a:blip r:embed="rId3" cstate="print"/>
            <a:srcRect/>
            <a:stretch>
              <a:fillRect/>
            </a:stretch>
          </p:blipFill>
          <p:spPr bwMode="auto">
            <a:xfrm>
              <a:off x="0" y="0"/>
              <a:ext cx="5760" cy="240"/>
            </a:xfrm>
            <a:prstGeom prst="rect">
              <a:avLst/>
            </a:prstGeom>
            <a:noFill/>
            <a:ln w="9525">
              <a:noFill/>
              <a:miter lim="800000"/>
              <a:headEnd/>
              <a:tailEnd/>
            </a:ln>
          </p:spPr>
        </p:pic>
        <p:pic>
          <p:nvPicPr>
            <p:cNvPr id="6" name="Picture 15" descr="3"/>
            <p:cNvPicPr>
              <a:picLocks noChangeAspect="1" noChangeArrowheads="1"/>
            </p:cNvPicPr>
            <p:nvPr userDrawn="1"/>
          </p:nvPicPr>
          <p:blipFill>
            <a:blip r:embed="rId4" cstate="print"/>
            <a:srcRect/>
            <a:stretch>
              <a:fillRect/>
            </a:stretch>
          </p:blipFill>
          <p:spPr bwMode="auto">
            <a:xfrm>
              <a:off x="0" y="0"/>
              <a:ext cx="240" cy="4320"/>
            </a:xfrm>
            <a:prstGeom prst="rect">
              <a:avLst/>
            </a:prstGeom>
            <a:noFill/>
            <a:ln w="9525">
              <a:noFill/>
              <a:miter lim="800000"/>
              <a:headEnd/>
              <a:tailEnd/>
            </a:ln>
          </p:spPr>
        </p:pic>
        <p:pic>
          <p:nvPicPr>
            <p:cNvPr id="7" name="Picture 16" descr="3"/>
            <p:cNvPicPr>
              <a:picLocks noChangeAspect="1" noChangeArrowheads="1"/>
            </p:cNvPicPr>
            <p:nvPr userDrawn="1"/>
          </p:nvPicPr>
          <p:blipFill>
            <a:blip r:embed="rId5" cstate="print"/>
            <a:srcRect/>
            <a:stretch>
              <a:fillRect/>
            </a:stretch>
          </p:blipFill>
          <p:spPr bwMode="auto">
            <a:xfrm>
              <a:off x="5472" y="0"/>
              <a:ext cx="288" cy="4320"/>
            </a:xfrm>
            <a:prstGeom prst="rect">
              <a:avLst/>
            </a:prstGeom>
            <a:noFill/>
            <a:ln w="9525">
              <a:noFill/>
              <a:miter lim="800000"/>
              <a:headEnd/>
              <a:tailEnd/>
            </a:ln>
          </p:spPr>
        </p:pic>
      </p:grpSp>
      <p:pic>
        <p:nvPicPr>
          <p:cNvPr id="8" name="Imagem 10" descr="bolha.png"/>
          <p:cNvPicPr>
            <a:picLocks noChangeAspect="1"/>
          </p:cNvPicPr>
          <p:nvPr userDrawn="1"/>
        </p:nvPicPr>
        <p:blipFill>
          <a:blip r:embed="rId6" cstate="print"/>
          <a:srcRect/>
          <a:stretch>
            <a:fillRect/>
          </a:stretch>
        </p:blipFill>
        <p:spPr bwMode="auto">
          <a:xfrm>
            <a:off x="552450" y="552450"/>
            <a:ext cx="331788" cy="366713"/>
          </a:xfrm>
          <a:prstGeom prst="rect">
            <a:avLst/>
          </a:prstGeom>
          <a:noFill/>
          <a:ln w="9525">
            <a:noFill/>
            <a:miter lim="800000"/>
            <a:headEnd/>
            <a:tailEnd/>
          </a:ln>
        </p:spPr>
      </p:pic>
      <p:sp>
        <p:nvSpPr>
          <p:cNvPr id="9" name="Rectangle 24"/>
          <p:cNvSpPr>
            <a:spLocks noChangeArrowheads="1"/>
          </p:cNvSpPr>
          <p:nvPr userDrawn="1"/>
        </p:nvSpPr>
        <p:spPr bwMode="auto">
          <a:xfrm>
            <a:off x="349250" y="1052513"/>
            <a:ext cx="7558088" cy="63500"/>
          </a:xfrm>
          <a:prstGeom prst="rect">
            <a:avLst/>
          </a:prstGeom>
          <a:solidFill>
            <a:srgbClr val="93C6DC"/>
          </a:solidFill>
          <a:ln w="19050">
            <a:solidFill>
              <a:srgbClr val="FFFFFF"/>
            </a:solidFill>
            <a:miter lim="800000"/>
            <a:headEnd/>
            <a:tailEnd/>
          </a:ln>
        </p:spPr>
        <p:txBody>
          <a:bodyPr wrap="none" anchor="ctr"/>
          <a:lstStyle/>
          <a:p>
            <a:endParaRPr lang="pt-BR">
              <a:solidFill>
                <a:srgbClr val="000000"/>
              </a:solidFill>
              <a:ea typeface="MS PGothic" pitchFamily="34" charset="-128"/>
            </a:endParaRPr>
          </a:p>
        </p:txBody>
      </p:sp>
      <p:sp>
        <p:nvSpPr>
          <p:cNvPr id="10" name="Retângulo 9"/>
          <p:cNvSpPr/>
          <p:nvPr userDrawn="1"/>
        </p:nvSpPr>
        <p:spPr>
          <a:xfrm>
            <a:off x="7493000" y="6515100"/>
            <a:ext cx="144780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prstClr val="white"/>
              </a:solidFill>
            </a:endParaRPr>
          </a:p>
        </p:txBody>
      </p:sp>
      <p:pic>
        <p:nvPicPr>
          <p:cNvPr id="11" name="Imagem 19"/>
          <p:cNvPicPr>
            <a:picLocks noChangeAspect="1"/>
          </p:cNvPicPr>
          <p:nvPr userDrawn="1"/>
        </p:nvPicPr>
        <p:blipFill>
          <a:blip r:embed="rId7" cstate="print"/>
          <a:srcRect/>
          <a:stretch>
            <a:fillRect/>
          </a:stretch>
        </p:blipFill>
        <p:spPr bwMode="auto">
          <a:xfrm>
            <a:off x="7524750" y="6523038"/>
            <a:ext cx="1254125" cy="298450"/>
          </a:xfrm>
          <a:prstGeom prst="rect">
            <a:avLst/>
          </a:prstGeom>
          <a:noFill/>
          <a:ln w="9525">
            <a:noFill/>
            <a:miter lim="800000"/>
            <a:headEnd/>
            <a:tailEnd/>
          </a:ln>
        </p:spPr>
      </p:pic>
      <p:pic>
        <p:nvPicPr>
          <p:cNvPr id="12" name="Imagem 57"/>
          <p:cNvPicPr>
            <a:picLocks noChangeAspect="1"/>
          </p:cNvPicPr>
          <p:nvPr userDrawn="1"/>
        </p:nvPicPr>
        <p:blipFill>
          <a:blip r:embed="rId8" cstate="print"/>
          <a:srcRect/>
          <a:stretch>
            <a:fillRect/>
          </a:stretch>
        </p:blipFill>
        <p:spPr bwMode="auto">
          <a:xfrm>
            <a:off x="350838" y="6515100"/>
            <a:ext cx="762000" cy="282575"/>
          </a:xfrm>
          <a:prstGeom prst="rect">
            <a:avLst/>
          </a:prstGeom>
          <a:noFill/>
          <a:ln w="9525">
            <a:noFill/>
            <a:miter lim="800000"/>
            <a:headEnd/>
            <a:tailEnd/>
          </a:ln>
        </p:spPr>
      </p:pic>
      <p:sp>
        <p:nvSpPr>
          <p:cNvPr id="17" name="Título 16"/>
          <p:cNvSpPr>
            <a:spLocks noGrp="1"/>
          </p:cNvSpPr>
          <p:nvPr>
            <p:ph type="title"/>
          </p:nvPr>
        </p:nvSpPr>
        <p:spPr>
          <a:xfrm>
            <a:off x="911225" y="476672"/>
            <a:ext cx="4900613" cy="369888"/>
          </a:xfrm>
          <a:prstGeom prst="rect">
            <a:avLst/>
          </a:prstGeom>
        </p:spPr>
        <p:txBody>
          <a:bodyPr/>
          <a:lstStyle>
            <a:lvl1pPr>
              <a:defRPr sz="3200"/>
            </a:lvl1pPr>
          </a:lstStyle>
          <a:p>
            <a:r>
              <a:rPr lang="pt-BR" dirty="0" smtClean="0"/>
              <a:t>Clique para editar o estilo do título mestre</a:t>
            </a:r>
            <a:endParaRPr lang="pt-BR"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Sub-títul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6"/>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5" name="Imagem 13"/>
          <p:cNvPicPr>
            <a:picLocks noChangeAspect="1"/>
          </p:cNvPicPr>
          <p:nvPr userDrawn="1"/>
        </p:nvPicPr>
        <p:blipFill>
          <a:blip r:embed="rId4" cstate="print"/>
          <a:srcRect/>
          <a:stretch>
            <a:fillRect/>
          </a:stretch>
        </p:blipFill>
        <p:spPr bwMode="auto">
          <a:xfrm>
            <a:off x="358775" y="5408613"/>
            <a:ext cx="3781425" cy="900112"/>
          </a:xfrm>
          <a:prstGeom prst="rect">
            <a:avLst/>
          </a:prstGeom>
          <a:noFill/>
          <a:ln w="9525">
            <a:noFill/>
            <a:miter lim="800000"/>
            <a:headEnd/>
            <a:tailEnd/>
          </a:ln>
        </p:spPr>
      </p:pic>
      <p:sp>
        <p:nvSpPr>
          <p:cNvPr id="9" name="Espaço Reservado para Texto 5"/>
          <p:cNvSpPr>
            <a:spLocks noGrp="1"/>
          </p:cNvSpPr>
          <p:nvPr>
            <p:ph type="body" sz="quarter" idx="10"/>
          </p:nvPr>
        </p:nvSpPr>
        <p:spPr>
          <a:xfrm>
            <a:off x="374649" y="4294188"/>
            <a:ext cx="4173600" cy="307777"/>
          </a:xfrm>
          <a:prstGeom prst="rect">
            <a:avLst/>
          </a:prstGeom>
          <a:noFill/>
          <a:ln w="9525">
            <a:noFill/>
            <a:miter lim="800000"/>
            <a:headEnd/>
            <a:tailEnd/>
          </a:ln>
          <a:effectLst>
            <a:prstShdw prst="shdw17" dist="17961" dir="2700000">
              <a:srgbClr val="005C99"/>
            </a:prstShdw>
          </a:effectLst>
        </p:spPr>
        <p:txBody>
          <a:bodyPr wrap="square">
            <a:spAutoFit/>
          </a:bodyPr>
          <a:lstStyle>
            <a:lvl1pPr>
              <a:buNone/>
              <a:defRPr lang="pt-BR" sz="1400" b="0" kern="1200" dirty="0" smtClean="0">
                <a:solidFill>
                  <a:srgbClr val="F8F8F8"/>
                </a:solidFill>
                <a:latin typeface="Verdana" pitchFamily="34" charset="0"/>
                <a:ea typeface="+mn-ea"/>
                <a:cs typeface="Arial" charset="0"/>
              </a:defRPr>
            </a:lvl1pPr>
          </a:lstStyle>
          <a:p>
            <a:pPr lvl="0"/>
            <a:r>
              <a:rPr lang="pt-BR" smtClean="0"/>
              <a:t>Clique para editar os estilos do texto mestre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ayout Personalizado">
    <p:spTree>
      <p:nvGrpSpPr>
        <p:cNvPr id="1" name=""/>
        <p:cNvGrpSpPr/>
        <p:nvPr/>
      </p:nvGrpSpPr>
      <p:grpSpPr>
        <a:xfrm>
          <a:off x="0" y="0"/>
          <a:ext cx="0" cy="0"/>
          <a:chOff x="0" y="0"/>
          <a:chExt cx="0" cy="0"/>
        </a:xfrm>
      </p:grpSpPr>
      <p:pic>
        <p:nvPicPr>
          <p:cNvPr id="2" name="Imagem 48" descr="slide03.jpg"/>
          <p:cNvPicPr>
            <a:picLocks noChangeAspect="1"/>
          </p:cNvPicPr>
          <p:nvPr userDrawn="1"/>
        </p:nvPicPr>
        <p:blipFill>
          <a:blip r:embed="rId2" cstate="print">
            <a:lum bright="46000" contrast="-40000"/>
          </a:blip>
          <a:srcRect t="9430"/>
          <a:stretch>
            <a:fillRect/>
          </a:stretch>
        </p:blipFill>
        <p:spPr bwMode="auto">
          <a:xfrm>
            <a:off x="0" y="0"/>
            <a:ext cx="9144000" cy="68580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 em branco">
    <p:spTree>
      <p:nvGrpSpPr>
        <p:cNvPr id="1" name=""/>
        <p:cNvGrpSpPr/>
        <p:nvPr/>
      </p:nvGrpSpPr>
      <p:grpSpPr>
        <a:xfrm>
          <a:off x="0" y="0"/>
          <a:ext cx="0" cy="0"/>
          <a:chOff x="0" y="0"/>
          <a:chExt cx="0" cy="0"/>
        </a:xfrm>
      </p:grpSpPr>
      <p:sp>
        <p:nvSpPr>
          <p:cNvPr id="2" name="Título 1"/>
          <p:cNvSpPr>
            <a:spLocks noGrp="1"/>
          </p:cNvSpPr>
          <p:nvPr>
            <p:ph type="title"/>
          </p:nvPr>
        </p:nvSpPr>
        <p:spPr>
          <a:xfrm>
            <a:off x="911225" y="539750"/>
            <a:ext cx="4900613" cy="369888"/>
          </a:xfrm>
          <a:prstGeom prst="rect">
            <a:avLst/>
          </a:prstGeom>
        </p:spPr>
        <p:txBody>
          <a:bodyPr/>
          <a:lstStyle/>
          <a:p>
            <a:r>
              <a:rPr lang="pt-BR" smtClean="0"/>
              <a:t>Clique para editar o estilo do título mestre</a:t>
            </a:r>
            <a:endParaRPr lang="pt-B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4"/>
          <p:cNvSpPr>
            <a:spLocks noGrp="1" noChangeArrowheads="1"/>
          </p:cNvSpPr>
          <p:nvPr>
            <p:ph type="sldNum" sz="quarter" idx="10"/>
          </p:nvPr>
        </p:nvSpPr>
        <p:spPr>
          <a:xfrm>
            <a:off x="8051800" y="6534150"/>
            <a:ext cx="1077913" cy="273050"/>
          </a:xfrm>
          <a:prstGeom prst="rect">
            <a:avLst/>
          </a:prstGeom>
        </p:spPr>
        <p:txBody>
          <a:bodyPr/>
          <a:lstStyle>
            <a:lvl1pPr fontAlgn="auto">
              <a:spcBef>
                <a:spcPts val="0"/>
              </a:spcBef>
              <a:spcAft>
                <a:spcPts val="0"/>
              </a:spcAft>
              <a:defRPr>
                <a:latin typeface="Arial" pitchFamily="34" charset="0"/>
                <a:cs typeface="Arial" pitchFamily="34" charset="0"/>
              </a:defRPr>
            </a:lvl1pPr>
          </a:lstStyle>
          <a:p>
            <a:pPr>
              <a:defRPr/>
            </a:pPr>
            <a:fld id="{325EA133-BE26-45C9-8C5F-066BCD02616E}" type="slidenum">
              <a:rPr lang="en-US" altLang="ja-JP"/>
              <a:pPr>
                <a:defRPr/>
              </a:pPr>
              <a:t>‹nº›</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ó titulo">
    <p:spTree>
      <p:nvGrpSpPr>
        <p:cNvPr id="1" name=""/>
        <p:cNvGrpSpPr/>
        <p:nvPr/>
      </p:nvGrpSpPr>
      <p:grpSpPr>
        <a:xfrm>
          <a:off x="0" y="0"/>
          <a:ext cx="0" cy="0"/>
          <a:chOff x="0" y="0"/>
          <a:chExt cx="0" cy="0"/>
        </a:xfrm>
      </p:grpSpPr>
      <p:sp>
        <p:nvSpPr>
          <p:cNvPr id="2" name="Título 1"/>
          <p:cNvSpPr>
            <a:spLocks noGrp="1"/>
          </p:cNvSpPr>
          <p:nvPr>
            <p:ph type="title"/>
          </p:nvPr>
        </p:nvSpPr>
        <p:spPr>
          <a:xfrm>
            <a:off x="911225" y="539750"/>
            <a:ext cx="4900613" cy="369888"/>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brigado">
    <p:spTree>
      <p:nvGrpSpPr>
        <p:cNvPr id="1" name=""/>
        <p:cNvGrpSpPr/>
        <p:nvPr/>
      </p:nvGrpSpPr>
      <p:grpSpPr>
        <a:xfrm>
          <a:off x="0" y="0"/>
          <a:ext cx="0" cy="0"/>
          <a:chOff x="0" y="0"/>
          <a:chExt cx="0" cy="0"/>
        </a:xfrm>
      </p:grpSpPr>
      <p:pic>
        <p:nvPicPr>
          <p:cNvPr id="4" name="Imagem 7" descr="S_z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8"/>
          <p:cNvSpPr txBox="1">
            <a:spLocks noChangeArrowheads="1"/>
          </p:cNvSpPr>
          <p:nvPr userDrawn="1"/>
        </p:nvSpPr>
        <p:spPr bwMode="auto">
          <a:xfrm>
            <a:off x="4868863" y="574675"/>
            <a:ext cx="3649662" cy="7620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fontAlgn="auto">
              <a:spcBef>
                <a:spcPts val="0"/>
              </a:spcBef>
              <a:spcAft>
                <a:spcPts val="0"/>
              </a:spcAft>
              <a:defRPr/>
            </a:pPr>
            <a:r>
              <a:rPr lang="pt-BR" sz="4400" b="1" dirty="0">
                <a:solidFill>
                  <a:srgbClr val="4E4E4E"/>
                </a:solidFill>
                <a:latin typeface="Verdana" pitchFamily="34" charset="0"/>
                <a:cs typeface="+mn-cs"/>
              </a:rPr>
              <a:t>OBRIGADO</a:t>
            </a:r>
          </a:p>
        </p:txBody>
      </p:sp>
      <p:pic>
        <p:nvPicPr>
          <p:cNvPr id="6" name="Imagem 6" descr="fundo_vazado_sem-marca.gif"/>
          <p:cNvPicPr>
            <a:picLocks noChangeAspect="1"/>
          </p:cNvPicPr>
          <p:nvPr userDrawn="1"/>
        </p:nvPicPr>
        <p:blipFill>
          <a:blip r:embed="rId3" cstate="print"/>
          <a:srcRect/>
          <a:stretch>
            <a:fillRect/>
          </a:stretch>
        </p:blipFill>
        <p:spPr bwMode="auto">
          <a:xfrm>
            <a:off x="0" y="0"/>
            <a:ext cx="9236075" cy="6858000"/>
          </a:xfrm>
          <a:prstGeom prst="rect">
            <a:avLst/>
          </a:prstGeom>
          <a:noFill/>
          <a:ln w="9525">
            <a:noFill/>
            <a:miter lim="800000"/>
            <a:headEnd/>
            <a:tailEnd/>
          </a:ln>
        </p:spPr>
      </p:pic>
      <p:pic>
        <p:nvPicPr>
          <p:cNvPr id="7" name="Imagem 9" descr="Sabesp2.png"/>
          <p:cNvPicPr>
            <a:picLocks noChangeAspect="1"/>
          </p:cNvPicPr>
          <p:nvPr userDrawn="1"/>
        </p:nvPicPr>
        <p:blipFill>
          <a:blip r:embed="rId4" cstate="print"/>
          <a:srcRect/>
          <a:stretch>
            <a:fillRect/>
          </a:stretch>
        </p:blipFill>
        <p:spPr bwMode="auto">
          <a:xfrm>
            <a:off x="623888" y="628650"/>
            <a:ext cx="996950" cy="1209675"/>
          </a:xfrm>
          <a:prstGeom prst="rect">
            <a:avLst/>
          </a:prstGeom>
          <a:noFill/>
          <a:ln w="9525">
            <a:noFill/>
            <a:miter lim="800000"/>
            <a:headEnd/>
            <a:tailEnd/>
          </a:ln>
        </p:spPr>
      </p:pic>
      <p:pic>
        <p:nvPicPr>
          <p:cNvPr id="8" name="Picture 2" descr="Logo_with_name 65 x 30"/>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7981950" y="6462713"/>
            <a:ext cx="790575" cy="377825"/>
          </a:xfrm>
          <a:prstGeom prst="rect">
            <a:avLst/>
          </a:prstGeom>
          <a:noFill/>
          <a:ln w="9525">
            <a:noFill/>
            <a:miter lim="800000"/>
            <a:headEnd/>
            <a:tailEnd/>
          </a:ln>
        </p:spPr>
      </p:pic>
      <p:pic>
        <p:nvPicPr>
          <p:cNvPr id="9" name="Imagem 6" descr="Sabesp1.png"/>
          <p:cNvPicPr>
            <a:picLocks noChangeAspect="1"/>
          </p:cNvPicPr>
          <p:nvPr userDrawn="1"/>
        </p:nvPicPr>
        <p:blipFill>
          <a:blip r:embed="rId6" cstate="print"/>
          <a:srcRect/>
          <a:stretch>
            <a:fillRect/>
          </a:stretch>
        </p:blipFill>
        <p:spPr bwMode="auto">
          <a:xfrm>
            <a:off x="390525" y="6508750"/>
            <a:ext cx="230188" cy="320675"/>
          </a:xfrm>
          <a:prstGeom prst="rect">
            <a:avLst/>
          </a:prstGeom>
          <a:noFill/>
          <a:ln w="9525">
            <a:noFill/>
            <a:miter lim="800000"/>
            <a:headEnd/>
            <a:tailEnd/>
          </a:ln>
        </p:spPr>
      </p:pic>
      <p:pic>
        <p:nvPicPr>
          <p:cNvPr id="10" name="Imagem 12" descr="TCTP.jpg"/>
          <p:cNvPicPr>
            <a:picLocks noChangeAspect="1"/>
          </p:cNvPicPr>
          <p:nvPr userDrawn="1"/>
        </p:nvPicPr>
        <p:blipFill>
          <a:blip r:embed="rId7" cstate="print"/>
          <a:srcRect/>
          <a:stretch>
            <a:fillRect/>
          </a:stretch>
        </p:blipFill>
        <p:spPr bwMode="auto">
          <a:xfrm>
            <a:off x="4186238" y="6492875"/>
            <a:ext cx="858837" cy="361950"/>
          </a:xfrm>
          <a:prstGeom prst="rect">
            <a:avLst/>
          </a:prstGeom>
          <a:noFill/>
          <a:ln w="9525">
            <a:noFill/>
            <a:miter lim="800000"/>
            <a:headEnd/>
            <a:tailEnd/>
          </a:ln>
        </p:spPr>
      </p:pic>
      <p:sp>
        <p:nvSpPr>
          <p:cNvPr id="12" name="Espaço Reservado para Texto 11"/>
          <p:cNvSpPr>
            <a:spLocks noGrp="1"/>
          </p:cNvSpPr>
          <p:nvPr>
            <p:ph type="body" sz="quarter" idx="10"/>
          </p:nvPr>
        </p:nvSpPr>
        <p:spPr>
          <a:xfrm>
            <a:off x="2743200" y="1416051"/>
            <a:ext cx="5775325" cy="400050"/>
          </a:xfrm>
          <a:prstGeom prst="rect">
            <a:avLst/>
          </a:prstGeom>
        </p:spPr>
        <p:txBody>
          <a:bodyPr wrap="square"/>
          <a:lstStyle>
            <a:lvl1pPr marL="0" algn="r">
              <a:buNone/>
              <a:defRPr lang="pt-BR" sz="2400" b="1" kern="1200" baseline="0" dirty="0" smtClean="0">
                <a:solidFill>
                  <a:srgbClr val="4E4E4E"/>
                </a:solidFill>
                <a:latin typeface="Verdana" pitchFamily="34" charset="0"/>
                <a:ea typeface="+mn-ea"/>
                <a:cs typeface="Arial" charset="0"/>
              </a:defRPr>
            </a:lvl1pPr>
          </a:lstStyle>
          <a:p>
            <a:pPr lvl="0"/>
            <a:r>
              <a:rPr lang="pt-BR" smtClean="0"/>
              <a:t>Clique para editar os estilos do texto mestre</a:t>
            </a:r>
          </a:p>
        </p:txBody>
      </p:sp>
      <p:sp>
        <p:nvSpPr>
          <p:cNvPr id="16" name="Espaço Reservado para Texto 15"/>
          <p:cNvSpPr>
            <a:spLocks noGrp="1"/>
          </p:cNvSpPr>
          <p:nvPr>
            <p:ph type="body" sz="quarter" idx="11"/>
          </p:nvPr>
        </p:nvSpPr>
        <p:spPr>
          <a:xfrm>
            <a:off x="2743200" y="1809751"/>
            <a:ext cx="5775325" cy="410935"/>
          </a:xfrm>
          <a:prstGeom prst="rect">
            <a:avLst/>
          </a:prstGeom>
        </p:spPr>
        <p:txBody>
          <a:bodyPr/>
          <a:lstStyle>
            <a:lvl1pPr marL="0" marR="0" indent="-342900" algn="r" defTabSz="914400" rtl="0" eaLnBrk="1" fontAlgn="auto" latinLnBrk="0" hangingPunct="1">
              <a:lnSpc>
                <a:spcPct val="100000"/>
              </a:lnSpc>
              <a:spcBef>
                <a:spcPct val="20000"/>
              </a:spcBef>
              <a:spcAft>
                <a:spcPts val="0"/>
              </a:spcAft>
              <a:buClrTx/>
              <a:buSzTx/>
              <a:buFont typeface="Arial" pitchFamily="34" charset="0"/>
              <a:buNone/>
              <a:tabLst/>
              <a:defRPr lang="pt-BR" sz="1800" kern="1200" smtClean="0">
                <a:solidFill>
                  <a:srgbClr val="4E4E4E"/>
                </a:solidFill>
                <a:latin typeface="Verdana" pitchFamily="34" charset="0"/>
                <a:ea typeface="+mn-ea"/>
                <a:cs typeface="Arial" charset="0"/>
              </a:defRPr>
            </a:lvl1pPr>
          </a:lstStyle>
          <a:p>
            <a:pPr lvl="0"/>
            <a:r>
              <a:rPr lang="pt-BR" smtClean="0"/>
              <a:t>Clique para editar os estilos do texto mestre</a:t>
            </a:r>
          </a:p>
          <a:p>
            <a:pPr lvl="1"/>
            <a:r>
              <a:rPr lang="pt-BR" smtClean="0"/>
              <a:t>Segundo nível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610600" y="381000"/>
            <a:ext cx="533400" cy="5867400"/>
          </a:xfrm>
          <a:prstGeom prst="rect">
            <a:avLst/>
          </a:prstGeom>
        </p:spPr>
        <p:txBody>
          <a:bodyPr/>
          <a:lstStyle/>
          <a:p>
            <a:r>
              <a:rPr lang="en-US" smtClean="0"/>
              <a:t>Click to edit Master title style</a:t>
            </a:r>
            <a:endParaRPr lang="pt-BR"/>
          </a:p>
        </p:txBody>
      </p:sp>
      <p:sp>
        <p:nvSpPr>
          <p:cNvPr id="3" name="Date Placeholder 2"/>
          <p:cNvSpPr>
            <a:spLocks noGrp="1"/>
          </p:cNvSpPr>
          <p:nvPr>
            <p:ph type="dt" sz="half" idx="10"/>
          </p:nvPr>
        </p:nvSpPr>
        <p:spPr>
          <a:xfrm>
            <a:off x="7010400" y="76200"/>
            <a:ext cx="1371600" cy="228600"/>
          </a:xfrm>
          <a:prstGeom prst="rect">
            <a:avLst/>
          </a:prstGeom>
        </p:spPr>
        <p:txBody>
          <a:bodyPr/>
          <a:lstStyle/>
          <a:p>
            <a:fld id="{6154E6E0-821E-4CE2-A7F4-B6BFB28DBF26}" type="datetimeFigureOut">
              <a:rPr lang="pt-BR" smtClean="0"/>
              <a:pPr/>
              <a:t>26/05/2015</a:t>
            </a:fld>
            <a:endParaRPr lang="pt-BR"/>
          </a:p>
        </p:txBody>
      </p:sp>
      <p:sp>
        <p:nvSpPr>
          <p:cNvPr id="4" name="Footer Placeholder 3"/>
          <p:cNvSpPr>
            <a:spLocks noGrp="1"/>
          </p:cNvSpPr>
          <p:nvPr>
            <p:ph type="ftr" sz="quarter" idx="11"/>
          </p:nvPr>
        </p:nvSpPr>
        <p:spPr>
          <a:xfrm>
            <a:off x="2705100" y="6477000"/>
            <a:ext cx="3733800" cy="304800"/>
          </a:xfrm>
          <a:prstGeom prst="rect">
            <a:avLst/>
          </a:prstGeom>
        </p:spPr>
        <p:txBody>
          <a:bodyPr/>
          <a:lstStyle/>
          <a:p>
            <a:endParaRPr lang="pt-BR"/>
          </a:p>
        </p:txBody>
      </p:sp>
      <p:sp>
        <p:nvSpPr>
          <p:cNvPr id="5" name="Slide Number Placeholder 4"/>
          <p:cNvSpPr>
            <a:spLocks noGrp="1"/>
          </p:cNvSpPr>
          <p:nvPr>
            <p:ph type="sldNum" sz="quarter" idx="12"/>
          </p:nvPr>
        </p:nvSpPr>
        <p:spPr>
          <a:xfrm>
            <a:off x="6504432" y="6473952"/>
            <a:ext cx="990600" cy="304800"/>
          </a:xfrm>
          <a:prstGeom prst="rect">
            <a:avLst/>
          </a:prstGeom>
        </p:spPr>
        <p:txBody>
          <a:bodyPr/>
          <a:lstStyle/>
          <a:p>
            <a:fld id="{CD4A0AE8-73E8-4A5A-8620-092DC8BCC0D6}" type="slidenum">
              <a:rPr lang="pt-BR" smtClean="0"/>
              <a:pPr/>
              <a:t>‹nº›</a:t>
            </a:fld>
            <a:endParaRPr lang="pt-BR"/>
          </a:p>
        </p:txBody>
      </p:sp>
    </p:spTree>
    <p:extLst>
      <p:ext uri="{BB962C8B-B14F-4D97-AF65-F5344CB8AC3E}">
        <p14:creationId xmlns="" xmlns:p14="http://schemas.microsoft.com/office/powerpoint/2010/main" val="928858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Apenas Título">
    <p:spTree>
      <p:nvGrpSpPr>
        <p:cNvPr id="1" name=""/>
        <p:cNvGrpSpPr/>
        <p:nvPr/>
      </p:nvGrpSpPr>
      <p:grpSpPr>
        <a:xfrm>
          <a:off x="0" y="0"/>
          <a:ext cx="0" cy="0"/>
          <a:chOff x="0" y="0"/>
          <a:chExt cx="0" cy="0"/>
        </a:xfrm>
      </p:grpSpPr>
      <p:sp>
        <p:nvSpPr>
          <p:cNvPr id="29" name="Rectangle 2"/>
          <p:cNvSpPr>
            <a:spLocks noGrp="1"/>
          </p:cNvSpPr>
          <p:nvPr>
            <p:ph type="title"/>
          </p:nvPr>
        </p:nvSpPr>
        <p:spPr>
          <a:xfrm>
            <a:off x="8610600" y="381000"/>
            <a:ext cx="533400" cy="5867400"/>
          </a:xfrm>
          <a:prstGeom prst="rect">
            <a:avLst/>
          </a:prstGeom>
        </p:spPr>
        <p:txBody>
          <a:bodyPr/>
          <a:lstStyle>
            <a:extLst/>
          </a:lstStyle>
          <a:p>
            <a:pPr eaLnBrk="1" latinLnBrk="0" hangingPunct="1"/>
            <a:r>
              <a:rPr lang="pt-BR" smtClean="0"/>
              <a:t>Clique para editar o estilo do título mestre</a:t>
            </a:r>
            <a:endParaRPr/>
          </a:p>
        </p:txBody>
      </p:sp>
      <p:sp>
        <p:nvSpPr>
          <p:cNvPr id="19" name="Rectangle 8"/>
          <p:cNvSpPr>
            <a:spLocks noGrp="1"/>
          </p:cNvSpPr>
          <p:nvPr>
            <p:ph type="body" sz="quarter" idx="13" hasCustomPrompt="1"/>
          </p:nvPr>
        </p:nvSpPr>
        <p:spPr>
          <a:xfrm>
            <a:off x="304800" y="381000"/>
            <a:ext cx="8077200" cy="228600"/>
          </a:xfrm>
          <a:prstGeom prst="rect">
            <a:avLst/>
          </a:prstGeom>
          <a:solidFill>
            <a:schemeClr val="accent6">
              <a:shade val="75000"/>
            </a:schemeClr>
          </a:solidFill>
        </p:spPr>
        <p:txBody>
          <a:bodyPr>
            <a:noAutofit/>
          </a:bodyPr>
          <a:lstStyle>
            <a:lvl1pPr eaLnBrk="1" latinLnBrk="0" hangingPunct="1">
              <a:defRPr kumimoji="0" lang="pt-BR" sz="1400" b="1">
                <a:solidFill>
                  <a:schemeClr val="bg1"/>
                </a:solidFill>
              </a:defRPr>
            </a:lvl1pPr>
            <a:extLst/>
          </a:lstStyle>
          <a:p>
            <a:pPr lvl="0"/>
            <a:r>
              <a:rPr kumimoji="0" lang="pt-BR" dirty="0"/>
              <a:t>Clique para adicionar um título</a:t>
            </a:r>
          </a:p>
        </p:txBody>
      </p:sp>
      <p:sp>
        <p:nvSpPr>
          <p:cNvPr id="7" name="Rectangle 7"/>
          <p:cNvSpPr>
            <a:spLocks noGrp="1"/>
          </p:cNvSpPr>
          <p:nvPr>
            <p:ph type="dt" sz="half" idx="14"/>
          </p:nvPr>
        </p:nvSpPr>
        <p:spPr>
          <a:xfrm>
            <a:off x="7010400" y="76200"/>
            <a:ext cx="1371600" cy="228600"/>
          </a:xfrm>
          <a:prstGeom prst="rect">
            <a:avLst/>
          </a:prstGeom>
        </p:spPr>
        <p:txBody>
          <a:bodyPr/>
          <a:lstStyle>
            <a:extLst/>
          </a:lstStyle>
          <a:p>
            <a:pPr algn="r"/>
            <a:fld id="{F7F1F872-C5DE-403B-85F0-1024E6CA1886}" type="datetime1">
              <a:rPr/>
              <a:pPr algn="r"/>
              <a:t>28/06/2006</a:t>
            </a:fld>
            <a:endParaRPr kumimoji="0" lang="pt-BR"/>
          </a:p>
        </p:txBody>
      </p:sp>
      <p:sp>
        <p:nvSpPr>
          <p:cNvPr id="8" name="Rectangle 8"/>
          <p:cNvSpPr>
            <a:spLocks noGrp="1"/>
          </p:cNvSpPr>
          <p:nvPr>
            <p:ph type="sldNum" sz="quarter" idx="15"/>
          </p:nvPr>
        </p:nvSpPr>
        <p:spPr>
          <a:xfrm>
            <a:off x="6504432" y="6473952"/>
            <a:ext cx="990600" cy="304800"/>
          </a:xfrm>
          <a:prstGeom prst="rect">
            <a:avLst/>
          </a:prstGeom>
        </p:spPr>
        <p:txBody>
          <a:bodyPr/>
          <a:lstStyle>
            <a:extLst/>
          </a:lstStyle>
          <a:p>
            <a:pPr algn="r"/>
            <a:fld id="{256D3EEF-DE4E-429D-8EC4-DDC531AFF587}" type="slidenum">
              <a:rPr kumimoji="0" lang="pt-BR" sz="1000"/>
              <a:pPr algn="r"/>
              <a:t>‹nº›</a:t>
            </a:fld>
            <a:endParaRPr kumimoji="0" lang="pt-BR"/>
          </a:p>
        </p:txBody>
      </p:sp>
      <p:sp>
        <p:nvSpPr>
          <p:cNvPr id="9" name="Rectangle 9"/>
          <p:cNvSpPr>
            <a:spLocks noGrp="1"/>
          </p:cNvSpPr>
          <p:nvPr>
            <p:ph type="ftr" sz="quarter" idx="16"/>
          </p:nvPr>
        </p:nvSpPr>
        <p:spPr>
          <a:xfrm>
            <a:off x="2705100" y="6477000"/>
            <a:ext cx="3733800" cy="304800"/>
          </a:xfrm>
          <a:prstGeom prst="rect">
            <a:avLst/>
          </a:prstGeom>
        </p:spPr>
        <p:txBody>
          <a:bodyPr/>
          <a:lstStyle>
            <a:extLst/>
          </a:lstStyle>
          <a:p>
            <a:endParaRPr kumimoji="0" lang="pt-B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_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cs typeface="Arial" pitchFamily="34" charset="0"/>
              </a:defRPr>
            </a:lvl1pPr>
          </a:lstStyle>
          <a:p>
            <a:pPr>
              <a:defRPr/>
            </a:pPr>
            <a:endParaRPr lang="pt-B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pitchFamily="34" charset="0"/>
                <a:cs typeface="Arial" pitchFamily="34" charset="0"/>
              </a:defRPr>
            </a:lvl1pPr>
          </a:lstStyle>
          <a:p>
            <a:pPr>
              <a:defRPr/>
            </a:pPr>
            <a:endParaRPr lang="pt-B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pitchFamily="34" charset="0"/>
                <a:cs typeface="Arial" pitchFamily="34" charset="0"/>
              </a:defRPr>
            </a:lvl1pPr>
          </a:lstStyle>
          <a:p>
            <a:pPr>
              <a:defRPr/>
            </a:pPr>
            <a:fld id="{439151DD-C42D-47CB-A602-0FC7A0A45771}" type="slidenum">
              <a:rPr lang="pt-BR"/>
              <a:pPr>
                <a:defRPr/>
              </a:pPr>
              <a:t>‹nº›</a:t>
            </a:fld>
            <a:endParaRPr lang="pt-B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1"/>
        </a:solidFill>
        <a:effectLst/>
      </p:bgPr>
    </p:bg>
    <p:spTree>
      <p:nvGrpSpPr>
        <p:cNvPr id="1" name=""/>
        <p:cNvGrpSpPr/>
        <p:nvPr/>
      </p:nvGrpSpPr>
      <p:grpSpPr>
        <a:xfrm>
          <a:off x="0" y="0"/>
          <a:ext cx="0" cy="0"/>
          <a:chOff x="0" y="0"/>
          <a:chExt cx="0" cy="0"/>
        </a:xfrm>
      </p:grpSpPr>
      <p:pic>
        <p:nvPicPr>
          <p:cNvPr id="2" name="Imagem 4" descr="subcapaX.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911225" y="512763"/>
            <a:ext cx="7731125" cy="485775"/>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371600"/>
            <a:ext cx="8229600" cy="4981575"/>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Número de Slide 10"/>
          <p:cNvSpPr>
            <a:spLocks noGrp="1"/>
          </p:cNvSpPr>
          <p:nvPr>
            <p:ph type="sldNum" sz="quarter" idx="10"/>
          </p:nvPr>
        </p:nvSpPr>
        <p:spPr>
          <a:xfrm>
            <a:off x="0" y="6492875"/>
            <a:ext cx="6858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E6FA710-7595-44A7-A93D-7D41B7EE7B3E}" type="slidenum">
              <a:rPr lang="pt-BR"/>
              <a:pPr>
                <a:defRPr/>
              </a:pPr>
              <a:t>‹nº›</a:t>
            </a:fld>
            <a:endParaRPr lang="pt-B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Personalizado">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Número de Slide 10"/>
          <p:cNvSpPr>
            <a:spLocks noGrp="1"/>
          </p:cNvSpPr>
          <p:nvPr>
            <p:ph type="sldNum" sz="quarter" idx="10"/>
          </p:nvPr>
        </p:nvSpPr>
        <p:spPr>
          <a:xfrm>
            <a:off x="0" y="6492875"/>
            <a:ext cx="6858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34FF082-05A5-4255-9C92-3FB0C2A2AC27}" type="slidenum">
              <a:rPr lang="pt-BR"/>
              <a:pPr>
                <a:defRPr/>
              </a:pPr>
              <a:t>‹nº›</a:t>
            </a:fld>
            <a:endParaRPr lang="pt-B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323528" y="260648"/>
            <a:ext cx="7731125" cy="485775"/>
          </a:xfrm>
          <a:prstGeom prst="rect">
            <a:avLst/>
          </a:prstGeom>
        </p:spPr>
        <p:txBody>
          <a:bodyPr/>
          <a:lstStyle/>
          <a:p>
            <a:r>
              <a:rPr lang="pt-BR" smtClean="0"/>
              <a:t>Clique para editar o estilo do título mestre</a:t>
            </a:r>
            <a:endParaRPr lang="pt-BR"/>
          </a:p>
        </p:txBody>
      </p:sp>
      <p:sp>
        <p:nvSpPr>
          <p:cNvPr id="3" name="Espaço Reservado para Número de Slide 10"/>
          <p:cNvSpPr>
            <a:spLocks noGrp="1"/>
          </p:cNvSpPr>
          <p:nvPr>
            <p:ph type="sldNum" sz="quarter" idx="10"/>
          </p:nvPr>
        </p:nvSpPr>
        <p:spPr>
          <a:xfrm>
            <a:off x="0" y="6492875"/>
            <a:ext cx="6858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AFC8F1A-7080-4178-8B33-CC40DAC99608}" type="slidenum">
              <a:rPr lang="pt-BR"/>
              <a:pPr>
                <a:defRPr/>
              </a:pPr>
              <a:t>‹nº›</a:t>
            </a:fld>
            <a:endParaRPr lang="pt-B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Obrigado">
    <p:spTree>
      <p:nvGrpSpPr>
        <p:cNvPr id="1" name=""/>
        <p:cNvGrpSpPr/>
        <p:nvPr/>
      </p:nvGrpSpPr>
      <p:grpSpPr>
        <a:xfrm>
          <a:off x="0" y="0"/>
          <a:ext cx="0" cy="0"/>
          <a:chOff x="0" y="0"/>
          <a:chExt cx="0" cy="0"/>
        </a:xfrm>
      </p:grpSpPr>
      <p:pic>
        <p:nvPicPr>
          <p:cNvPr id="3" name="Imagem 7" descr="S_ze.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 Box 18"/>
          <p:cNvSpPr txBox="1">
            <a:spLocks noChangeArrowheads="1"/>
          </p:cNvSpPr>
          <p:nvPr userDrawn="1"/>
        </p:nvSpPr>
        <p:spPr bwMode="auto">
          <a:xfrm>
            <a:off x="5491163" y="574675"/>
            <a:ext cx="3027362" cy="83026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a:defRPr/>
            </a:pPr>
            <a:r>
              <a:rPr lang="pt-BR" sz="4800" b="1" dirty="0">
                <a:solidFill>
                  <a:srgbClr val="4E4E4E"/>
                </a:solidFill>
                <a:latin typeface="+mn-lt"/>
              </a:rPr>
              <a:t>OBRIGADO</a:t>
            </a:r>
          </a:p>
        </p:txBody>
      </p:sp>
      <p:pic>
        <p:nvPicPr>
          <p:cNvPr id="5" name="Imagem 6" descr="fundo_vazado_sem-marca.gif"/>
          <p:cNvPicPr>
            <a:picLocks noChangeAspect="1"/>
          </p:cNvPicPr>
          <p:nvPr userDrawn="1"/>
        </p:nvPicPr>
        <p:blipFill>
          <a:blip r:embed="rId3" cstate="print"/>
          <a:srcRect/>
          <a:stretch>
            <a:fillRect/>
          </a:stretch>
        </p:blipFill>
        <p:spPr bwMode="auto">
          <a:xfrm>
            <a:off x="0" y="0"/>
            <a:ext cx="9236075" cy="6858000"/>
          </a:xfrm>
          <a:prstGeom prst="rect">
            <a:avLst/>
          </a:prstGeom>
          <a:noFill/>
          <a:ln w="9525">
            <a:noFill/>
            <a:miter lim="800000"/>
            <a:headEnd/>
            <a:tailEnd/>
          </a:ln>
        </p:spPr>
      </p:pic>
      <p:sp>
        <p:nvSpPr>
          <p:cNvPr id="12" name="Espaço Reservado para Texto 11"/>
          <p:cNvSpPr>
            <a:spLocks noGrp="1"/>
          </p:cNvSpPr>
          <p:nvPr>
            <p:ph type="body" sz="quarter" idx="10"/>
          </p:nvPr>
        </p:nvSpPr>
        <p:spPr>
          <a:xfrm>
            <a:off x="2743200" y="1416051"/>
            <a:ext cx="5775325" cy="400050"/>
          </a:xfrm>
          <a:prstGeom prst="rect">
            <a:avLst/>
          </a:prstGeom>
        </p:spPr>
        <p:txBody>
          <a:bodyPr wrap="square"/>
          <a:lstStyle>
            <a:lvl1pPr marL="0" algn="r">
              <a:buNone/>
              <a:defRPr lang="pt-BR" sz="2800" b="1" kern="1200" baseline="0" dirty="0" smtClean="0">
                <a:solidFill>
                  <a:srgbClr val="4E4E4E"/>
                </a:solidFill>
                <a:latin typeface="+mj-lt"/>
                <a:ea typeface="+mn-ea"/>
                <a:cs typeface="Arial" charset="0"/>
              </a:defRPr>
            </a:lvl1pPr>
          </a:lstStyle>
          <a:p>
            <a:pPr lvl="0"/>
            <a:r>
              <a:rPr lang="pt-BR" smtClean="0"/>
              <a:t>Clique para editar os estilos do texto mestre</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ub-título bco">
    <p:spTree>
      <p:nvGrpSpPr>
        <p:cNvPr id="1" name=""/>
        <p:cNvGrpSpPr/>
        <p:nvPr/>
      </p:nvGrpSpPr>
      <p:grpSpPr>
        <a:xfrm>
          <a:off x="0" y="0"/>
          <a:ext cx="0" cy="0"/>
          <a:chOff x="0" y="0"/>
          <a:chExt cx="0" cy="0"/>
        </a:xfrm>
      </p:grpSpPr>
      <p:pic>
        <p:nvPicPr>
          <p:cNvPr id="4" name="Imagem 4" descr="subcapaX.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ítulo 6"/>
          <p:cNvSpPr>
            <a:spLocks noGrp="1"/>
          </p:cNvSpPr>
          <p:nvPr>
            <p:ph type="title"/>
          </p:nvPr>
        </p:nvSpPr>
        <p:spPr>
          <a:xfrm>
            <a:off x="374649" y="2622550"/>
            <a:ext cx="5903488" cy="1016762"/>
          </a:xfrm>
          <a:prstGeom prst="rect">
            <a:avLst/>
          </a:prstGeom>
        </p:spPr>
        <p:txBody>
          <a:bodyPr/>
          <a:lstStyle>
            <a:lvl1pPr>
              <a:defRPr>
                <a:solidFill>
                  <a:schemeClr val="bg1"/>
                </a:solidFill>
              </a:defRPr>
            </a:lvl1pPr>
          </a:lstStyle>
          <a:p>
            <a:r>
              <a:rPr lang="pt-BR" dirty="0" smtClean="0"/>
              <a:t>Clique para editar o estilo do título mestre</a:t>
            </a:r>
            <a:endParaRPr lang="pt-BR" dirty="0"/>
          </a:p>
        </p:txBody>
      </p:sp>
      <p:sp>
        <p:nvSpPr>
          <p:cNvPr id="9" name="Espaço Reservado para Texto 5"/>
          <p:cNvSpPr>
            <a:spLocks noGrp="1"/>
          </p:cNvSpPr>
          <p:nvPr>
            <p:ph type="body" sz="quarter" idx="10"/>
          </p:nvPr>
        </p:nvSpPr>
        <p:spPr>
          <a:xfrm>
            <a:off x="374649" y="4294188"/>
            <a:ext cx="4173600" cy="307777"/>
          </a:xfrm>
          <a:prstGeom prst="rect">
            <a:avLst/>
          </a:prstGeom>
          <a:noFill/>
          <a:ln w="9525">
            <a:noFill/>
            <a:miter lim="800000"/>
            <a:headEnd/>
            <a:tailEnd/>
          </a:ln>
          <a:effectLst>
            <a:prstShdw prst="shdw17" dist="17961" dir="2700000">
              <a:srgbClr val="005C99"/>
            </a:prstShdw>
          </a:effectLst>
        </p:spPr>
        <p:txBody>
          <a:bodyPr wrap="square">
            <a:spAutoFit/>
          </a:bodyPr>
          <a:lstStyle>
            <a:lvl1pPr>
              <a:buNone/>
              <a:defRPr lang="pt-BR" sz="1400" b="0" kern="1200" dirty="0" smtClean="0">
                <a:solidFill>
                  <a:srgbClr val="F8F8F8"/>
                </a:solidFill>
                <a:latin typeface="Verdana" pitchFamily="34" charset="0"/>
                <a:ea typeface="+mn-ea"/>
                <a:cs typeface="Arial" charset="0"/>
              </a:defRPr>
            </a:lvl1pPr>
          </a:lstStyle>
          <a:p>
            <a:pPr lvl="0"/>
            <a:r>
              <a:rPr lang="pt-BR" dirty="0" smtClean="0"/>
              <a:t>Clique para editar os estilos do texto mestre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Slide em branco">
    <p:spTree>
      <p:nvGrpSpPr>
        <p:cNvPr id="1" name=""/>
        <p:cNvGrpSpPr/>
        <p:nvPr/>
      </p:nvGrpSpPr>
      <p:grpSpPr>
        <a:xfrm>
          <a:off x="0" y="0"/>
          <a:ext cx="0" cy="0"/>
          <a:chOff x="0" y="0"/>
          <a:chExt cx="0" cy="0"/>
        </a:xfrm>
      </p:grpSpPr>
      <p:sp>
        <p:nvSpPr>
          <p:cNvPr id="2" name="Título 1"/>
          <p:cNvSpPr>
            <a:spLocks noGrp="1"/>
          </p:cNvSpPr>
          <p:nvPr>
            <p:ph type="title"/>
          </p:nvPr>
        </p:nvSpPr>
        <p:spPr>
          <a:xfrm>
            <a:off x="911225" y="539750"/>
            <a:ext cx="7520007" cy="461665"/>
          </a:xfrm>
          <a:prstGeom prst="rect">
            <a:avLst/>
          </a:prstGeom>
        </p:spPr>
        <p:txBody>
          <a:bodyPr/>
          <a:lstStyle>
            <a:lvl1pPr>
              <a:defRPr sz="2400"/>
            </a:lvl1pPr>
          </a:lstStyle>
          <a:p>
            <a:r>
              <a:rPr lang="pt-BR" smtClean="0"/>
              <a:t>Clique para editar o estilo do título mestre</a:t>
            </a:r>
            <a:endParaRPr lang="pt-BR"/>
          </a:p>
        </p:txBody>
      </p:sp>
      <p:sp>
        <p:nvSpPr>
          <p:cNvPr id="10" name="Espaço Reservado para Conteúdo 9"/>
          <p:cNvSpPr>
            <a:spLocks noGrp="1"/>
          </p:cNvSpPr>
          <p:nvPr>
            <p:ph sz="quarter" idx="10"/>
          </p:nvPr>
        </p:nvSpPr>
        <p:spPr>
          <a:xfrm>
            <a:off x="923925" y="1116013"/>
            <a:ext cx="7534275" cy="5311775"/>
          </a:xfrm>
          <a:prstGeom prst="rect">
            <a:avLst/>
          </a:prstGeom>
        </p:spPr>
        <p:txBody>
          <a:bodyPr/>
          <a:lstStyle>
            <a:lvl1pPr indent="-266700" algn="l" rtl="0" eaLnBrk="0" fontAlgn="base" hangingPunct="0">
              <a:lnSpc>
                <a:spcPct val="80000"/>
              </a:lnSpc>
              <a:spcBef>
                <a:spcPct val="40000"/>
              </a:spcBef>
              <a:spcAft>
                <a:spcPct val="0"/>
              </a:spcAft>
              <a:buFont typeface="Arial" charset="0"/>
              <a:buBlip>
                <a:blip r:embed="rId2"/>
              </a:buBlip>
              <a:defRPr lang="pt-BR" sz="1800" b="1" kern="1200" smtClean="0">
                <a:solidFill>
                  <a:schemeClr val="bg1">
                    <a:lumMod val="50000"/>
                  </a:schemeClr>
                </a:solidFill>
                <a:latin typeface="Verdana" pitchFamily="34" charset="0"/>
                <a:ea typeface="+mn-ea"/>
                <a:cs typeface="Arial" charset="0"/>
              </a:defRPr>
            </a:lvl1pPr>
            <a:lvl2pPr indent="-266700" algn="l" rtl="0" eaLnBrk="0" fontAlgn="base" hangingPunct="0">
              <a:lnSpc>
                <a:spcPct val="80000"/>
              </a:lnSpc>
              <a:spcBef>
                <a:spcPct val="40000"/>
              </a:spcBef>
              <a:spcAft>
                <a:spcPct val="0"/>
              </a:spcAft>
              <a:buFont typeface="Arial" charset="0"/>
              <a:buBlip>
                <a:blip r:embed="rId2"/>
              </a:buBlip>
              <a:defRPr lang="pt-BR" sz="1800" kern="1200" smtClean="0">
                <a:solidFill>
                  <a:schemeClr val="bg1">
                    <a:lumMod val="50000"/>
                  </a:schemeClr>
                </a:solidFill>
                <a:latin typeface="Verdana" pitchFamily="34" charset="0"/>
                <a:ea typeface="+mn-ea"/>
                <a:cs typeface="Arial" charset="0"/>
              </a:defRPr>
            </a:lvl2pPr>
            <a:lvl3pPr indent="-266700" algn="l" rtl="0" eaLnBrk="0" fontAlgn="base" hangingPunct="0">
              <a:lnSpc>
                <a:spcPct val="80000"/>
              </a:lnSpc>
              <a:spcBef>
                <a:spcPct val="40000"/>
              </a:spcBef>
              <a:spcAft>
                <a:spcPct val="0"/>
              </a:spcAft>
              <a:buFont typeface="Arial" charset="0"/>
              <a:buBlip>
                <a:blip r:embed="rId2"/>
              </a:buBlip>
              <a:defRPr lang="pt-BR" sz="1800" kern="1200" smtClean="0">
                <a:solidFill>
                  <a:schemeClr val="bg1">
                    <a:lumMod val="50000"/>
                  </a:schemeClr>
                </a:solidFill>
                <a:latin typeface="Verdana" pitchFamily="34" charset="0"/>
                <a:ea typeface="+mn-ea"/>
                <a:cs typeface="Arial" charset="0"/>
              </a:defRPr>
            </a:lvl3pPr>
            <a:lvl4pPr indent="-266700" algn="l" rtl="0" eaLnBrk="0" fontAlgn="base" hangingPunct="0">
              <a:lnSpc>
                <a:spcPct val="80000"/>
              </a:lnSpc>
              <a:spcBef>
                <a:spcPct val="40000"/>
              </a:spcBef>
              <a:spcAft>
                <a:spcPct val="0"/>
              </a:spcAft>
              <a:buFont typeface="Arial" charset="0"/>
              <a:buBlip>
                <a:blip r:embed="rId2"/>
              </a:buBlip>
              <a:defRPr lang="pt-BR" sz="1800" kern="1200" smtClean="0">
                <a:solidFill>
                  <a:schemeClr val="bg1">
                    <a:lumMod val="50000"/>
                  </a:schemeClr>
                </a:solidFill>
                <a:latin typeface="Verdana" pitchFamily="34" charset="0"/>
                <a:ea typeface="+mn-ea"/>
                <a:cs typeface="Arial" charset="0"/>
              </a:defRPr>
            </a:lvl4pPr>
            <a:lvl5pPr indent="-266700" algn="l" rtl="0" eaLnBrk="0" fontAlgn="base" hangingPunct="0">
              <a:lnSpc>
                <a:spcPct val="80000"/>
              </a:lnSpc>
              <a:spcBef>
                <a:spcPct val="40000"/>
              </a:spcBef>
              <a:spcAft>
                <a:spcPct val="0"/>
              </a:spcAft>
              <a:buFont typeface="Arial" charset="0"/>
              <a:buBlip>
                <a:blip r:embed="rId2"/>
              </a:buBlip>
              <a:defRPr lang="pt-BR" sz="1800" kern="1200" dirty="0" smtClean="0">
                <a:solidFill>
                  <a:schemeClr val="bg1">
                    <a:lumMod val="50000"/>
                  </a:schemeClr>
                </a:solidFill>
                <a:latin typeface="Verdana" pitchFamily="34" charset="0"/>
                <a:ea typeface="+mn-ea"/>
                <a:cs typeface="Arial" charset="0"/>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lide em branco">
    <p:spTree>
      <p:nvGrpSpPr>
        <p:cNvPr id="1" name=""/>
        <p:cNvGrpSpPr/>
        <p:nvPr/>
      </p:nvGrpSpPr>
      <p:grpSpPr>
        <a:xfrm>
          <a:off x="0" y="0"/>
          <a:ext cx="0" cy="0"/>
          <a:chOff x="0" y="0"/>
          <a:chExt cx="0" cy="0"/>
        </a:xfrm>
      </p:grpSpPr>
      <p:sp>
        <p:nvSpPr>
          <p:cNvPr id="2" name="Título 1"/>
          <p:cNvSpPr>
            <a:spLocks noGrp="1"/>
          </p:cNvSpPr>
          <p:nvPr>
            <p:ph type="title"/>
          </p:nvPr>
        </p:nvSpPr>
        <p:spPr>
          <a:xfrm>
            <a:off x="911225" y="349250"/>
            <a:ext cx="8289705" cy="646331"/>
          </a:xfrm>
          <a:prstGeom prst="rect">
            <a:avLst/>
          </a:prstGeom>
        </p:spPr>
        <p:txBody>
          <a:bodyPr/>
          <a:lstStyle>
            <a:lvl1pPr>
              <a:defRPr lang="pt-BR" sz="3600" kern="1200" dirty="0">
                <a:solidFill>
                  <a:schemeClr val="tx1"/>
                </a:solidFill>
                <a:latin typeface="+mn-lt"/>
                <a:ea typeface="+mn-ea"/>
                <a:cs typeface="Arial" charset="0"/>
              </a:defRPr>
            </a:lvl1pPr>
          </a:lstStyle>
          <a:p>
            <a:r>
              <a:rPr lang="pt-BR" dirty="0" smtClean="0"/>
              <a:t>Clique para editar o estilo do título mestre</a:t>
            </a:r>
            <a:endParaRPr lang="pt-BR"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Dois textos em lista">
    <p:spTree>
      <p:nvGrpSpPr>
        <p:cNvPr id="1" name=""/>
        <p:cNvGrpSpPr/>
        <p:nvPr/>
      </p:nvGrpSpPr>
      <p:grpSpPr>
        <a:xfrm>
          <a:off x="0" y="0"/>
          <a:ext cx="0" cy="0"/>
          <a:chOff x="0" y="0"/>
          <a:chExt cx="0" cy="0"/>
        </a:xfrm>
      </p:grpSpPr>
      <p:pic>
        <p:nvPicPr>
          <p:cNvPr id="6"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7" name="Imagem 10" descr="bolha.png"/>
          <p:cNvPicPr>
            <a:picLocks noChangeAspect="1"/>
          </p:cNvPicPr>
          <p:nvPr userDrawn="1"/>
        </p:nvPicPr>
        <p:blipFill>
          <a:blip r:embed="rId3" cstate="print"/>
          <a:srcRect l="65234" t="22604" r="17656" b="52118"/>
          <a:stretch>
            <a:fillRect/>
          </a:stretch>
        </p:blipFill>
        <p:spPr bwMode="auto">
          <a:xfrm>
            <a:off x="552450" y="552450"/>
            <a:ext cx="331788" cy="366713"/>
          </a:xfrm>
          <a:prstGeom prst="rect">
            <a:avLst/>
          </a:prstGeom>
          <a:noFill/>
          <a:ln w="9525">
            <a:noFill/>
            <a:miter lim="800000"/>
            <a:headEnd/>
            <a:tailEnd/>
          </a:ln>
        </p:spPr>
      </p:pic>
      <p:cxnSp>
        <p:nvCxnSpPr>
          <p:cNvPr id="9" name="Conector reto 8"/>
          <p:cNvCxnSpPr/>
          <p:nvPr userDrawn="1"/>
        </p:nvCxnSpPr>
        <p:spPr>
          <a:xfrm rot="5400000">
            <a:off x="2453481" y="3853657"/>
            <a:ext cx="42386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agem 8" descr="fundo_vazado_sem-marca.gif"/>
          <p:cNvPicPr>
            <a:picLocks noChangeAspect="1"/>
          </p:cNvPicPr>
          <p:nvPr userDrawn="1"/>
        </p:nvPicPr>
        <p:blipFill>
          <a:blip r:embed="rId4" cstate="print"/>
          <a:srcRect/>
          <a:stretch>
            <a:fillRect/>
          </a:stretch>
        </p:blipFill>
        <p:spPr bwMode="auto">
          <a:xfrm>
            <a:off x="0" y="0"/>
            <a:ext cx="9236075" cy="6858000"/>
          </a:xfrm>
          <a:prstGeom prst="rect">
            <a:avLst/>
          </a:prstGeom>
          <a:noFill/>
          <a:ln w="9525">
            <a:noFill/>
            <a:miter lim="800000"/>
            <a:headEnd/>
            <a:tailEnd/>
          </a:ln>
        </p:spPr>
      </p:pic>
      <p:pic>
        <p:nvPicPr>
          <p:cNvPr id="12" name="Picture 2" descr="Logo_with_name 65 x 30"/>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7981950" y="6462713"/>
            <a:ext cx="790575" cy="377825"/>
          </a:xfrm>
          <a:prstGeom prst="rect">
            <a:avLst/>
          </a:prstGeom>
          <a:noFill/>
          <a:ln w="9525">
            <a:noFill/>
            <a:miter lim="800000"/>
            <a:headEnd/>
            <a:tailEnd/>
          </a:ln>
        </p:spPr>
      </p:pic>
      <p:pic>
        <p:nvPicPr>
          <p:cNvPr id="14" name="Imagem 15" descr="TCTP.jpg"/>
          <p:cNvPicPr>
            <a:picLocks noChangeAspect="1"/>
          </p:cNvPicPr>
          <p:nvPr userDrawn="1"/>
        </p:nvPicPr>
        <p:blipFill>
          <a:blip r:embed="rId6" cstate="print"/>
          <a:srcRect/>
          <a:stretch>
            <a:fillRect/>
          </a:stretch>
        </p:blipFill>
        <p:spPr bwMode="auto">
          <a:xfrm>
            <a:off x="4186238" y="6492875"/>
            <a:ext cx="858837" cy="361950"/>
          </a:xfrm>
          <a:prstGeom prst="rect">
            <a:avLst/>
          </a:prstGeom>
          <a:noFill/>
          <a:ln w="9525">
            <a:noFill/>
            <a:miter lim="800000"/>
            <a:headEnd/>
            <a:tailEnd/>
          </a:ln>
        </p:spPr>
      </p:pic>
      <p:sp>
        <p:nvSpPr>
          <p:cNvPr id="2" name="Título 1"/>
          <p:cNvSpPr>
            <a:spLocks noGrp="1"/>
          </p:cNvSpPr>
          <p:nvPr>
            <p:ph type="title"/>
          </p:nvPr>
        </p:nvSpPr>
        <p:spPr>
          <a:xfrm>
            <a:off x="911225" y="539750"/>
            <a:ext cx="4900613" cy="369888"/>
          </a:xfrm>
          <a:prstGeom prst="rect">
            <a:avLst/>
          </a:prstGeom>
        </p:spPr>
        <p:txBody>
          <a:bodyPr/>
          <a:lstStyle/>
          <a:p>
            <a:r>
              <a:rPr lang="pt-BR" smtClean="0"/>
              <a:t>Clique para editar o estilo do título mestre</a:t>
            </a:r>
            <a:endParaRPr lang="pt-BR" dirty="0"/>
          </a:p>
        </p:txBody>
      </p:sp>
      <p:sp>
        <p:nvSpPr>
          <p:cNvPr id="5" name="Espaço Reservado para Texto 4"/>
          <p:cNvSpPr>
            <a:spLocks noGrp="1"/>
          </p:cNvSpPr>
          <p:nvPr>
            <p:ph type="body" sz="quarter" idx="10"/>
          </p:nvPr>
        </p:nvSpPr>
        <p:spPr>
          <a:xfrm>
            <a:off x="644525" y="1844675"/>
            <a:ext cx="3571215" cy="313932"/>
          </a:xfrm>
          <a:prstGeom prst="rect">
            <a:avLst/>
          </a:prstGeom>
          <a:noFill/>
          <a:ln w="9525">
            <a:noFill/>
            <a:miter lim="800000"/>
            <a:headEnd/>
            <a:tailEnd/>
          </a:ln>
          <a:effectLst>
            <a:prstShdw prst="shdw17" dist="17961" dir="2700000">
              <a:srgbClr val="005C99"/>
            </a:prstShdw>
          </a:effectLst>
        </p:spPr>
        <p:txBody>
          <a:bodyPr wrap="square">
            <a:spAutoFit/>
          </a:bodyPr>
          <a:lstStyle>
            <a:lvl1pPr marL="266700" indent="-266700" algn="l" rtl="0" fontAlgn="base">
              <a:lnSpc>
                <a:spcPct val="80000"/>
              </a:lnSpc>
              <a:spcBef>
                <a:spcPct val="40000"/>
              </a:spcBef>
              <a:spcAft>
                <a:spcPct val="0"/>
              </a:spcAft>
              <a:buFontTx/>
              <a:buBlip>
                <a:blip r:embed="rId7"/>
              </a:buBlip>
              <a:defRPr lang="pt-BR" sz="1800" kern="1200" baseline="0" smtClean="0">
                <a:solidFill>
                  <a:srgbClr val="4E4E4E"/>
                </a:solidFill>
                <a:latin typeface="Verdana" pitchFamily="34" charset="0"/>
                <a:ea typeface="+mn-ea"/>
                <a:cs typeface="Arial" charset="0"/>
              </a:defRPr>
            </a:lvl1pPr>
            <a:lvl2pPr marL="266700" indent="-266700" algn="l" rtl="0" fontAlgn="base">
              <a:lnSpc>
                <a:spcPct val="80000"/>
              </a:lnSpc>
              <a:spcBef>
                <a:spcPct val="40000"/>
              </a:spcBef>
              <a:spcAft>
                <a:spcPct val="0"/>
              </a:spcAft>
              <a:buFontTx/>
              <a:buBlip>
                <a:blip r:embed="rId7"/>
              </a:buBlip>
              <a:defRPr lang="pt-BR" kern="1200" smtClean="0">
                <a:solidFill>
                  <a:srgbClr val="4E4E4E"/>
                </a:solidFill>
                <a:latin typeface="Verdana" pitchFamily="34" charset="0"/>
                <a:ea typeface="+mn-ea"/>
                <a:cs typeface="Arial" charset="0"/>
              </a:defRPr>
            </a:lvl2pPr>
            <a:lvl3pPr marL="266700" indent="-266700" algn="l" rtl="0" fontAlgn="base">
              <a:lnSpc>
                <a:spcPct val="80000"/>
              </a:lnSpc>
              <a:spcBef>
                <a:spcPct val="40000"/>
              </a:spcBef>
              <a:spcAft>
                <a:spcPct val="0"/>
              </a:spcAft>
              <a:buFontTx/>
              <a:buBlip>
                <a:blip r:embed="rId7"/>
              </a:buBlip>
              <a:defRPr lang="pt-BR" kern="1200" smtClean="0">
                <a:solidFill>
                  <a:srgbClr val="4E4E4E"/>
                </a:solidFill>
                <a:latin typeface="Verdana" pitchFamily="34" charset="0"/>
                <a:ea typeface="+mn-ea"/>
                <a:cs typeface="Arial" charset="0"/>
              </a:defRPr>
            </a:lvl3pPr>
            <a:lvl4pPr marL="266700" indent="-266700" algn="l" rtl="0" fontAlgn="base">
              <a:lnSpc>
                <a:spcPct val="80000"/>
              </a:lnSpc>
              <a:spcBef>
                <a:spcPct val="40000"/>
              </a:spcBef>
              <a:spcAft>
                <a:spcPct val="0"/>
              </a:spcAft>
              <a:buFontTx/>
              <a:buBlip>
                <a:blip r:embed="rId7"/>
              </a:buBlip>
              <a:defRPr lang="pt-BR" kern="1200" smtClean="0">
                <a:solidFill>
                  <a:srgbClr val="4E4E4E"/>
                </a:solidFill>
                <a:latin typeface="Verdana" pitchFamily="34" charset="0"/>
                <a:ea typeface="+mn-ea"/>
                <a:cs typeface="Arial" charset="0"/>
              </a:defRPr>
            </a:lvl4pPr>
            <a:lvl5pPr marL="266700" indent="-266700" algn="l" rtl="0" fontAlgn="base">
              <a:lnSpc>
                <a:spcPct val="80000"/>
              </a:lnSpc>
              <a:spcBef>
                <a:spcPct val="40000"/>
              </a:spcBef>
              <a:spcAft>
                <a:spcPct val="0"/>
              </a:spcAft>
              <a:buFontTx/>
              <a:buBlip>
                <a:blip r:embed="rId7"/>
              </a:buBlip>
              <a:defRPr lang="pt-BR" kern="1200" dirty="0">
                <a:solidFill>
                  <a:srgbClr val="4E4E4E"/>
                </a:solidFill>
                <a:latin typeface="Verdana" pitchFamily="34" charset="0"/>
                <a:ea typeface="+mn-ea"/>
                <a:cs typeface="Arial" charset="0"/>
              </a:defRPr>
            </a:lvl5pPr>
          </a:lstStyle>
          <a:p>
            <a:pPr lvl="0"/>
            <a:r>
              <a:rPr lang="pt-BR" smtClean="0"/>
              <a:t>Clique para editar os estilos do texto mestre</a:t>
            </a:r>
          </a:p>
        </p:txBody>
      </p:sp>
      <p:sp>
        <p:nvSpPr>
          <p:cNvPr id="8" name="Espaço Reservado para Texto 4"/>
          <p:cNvSpPr>
            <a:spLocks noGrp="1"/>
          </p:cNvSpPr>
          <p:nvPr>
            <p:ph type="body" sz="quarter" idx="11"/>
          </p:nvPr>
        </p:nvSpPr>
        <p:spPr>
          <a:xfrm>
            <a:off x="4931519" y="1844675"/>
            <a:ext cx="3594964" cy="313932"/>
          </a:xfrm>
          <a:prstGeom prst="rect">
            <a:avLst/>
          </a:prstGeom>
          <a:noFill/>
          <a:ln w="9525">
            <a:noFill/>
            <a:miter lim="800000"/>
            <a:headEnd/>
            <a:tailEnd/>
          </a:ln>
          <a:effectLst>
            <a:prstShdw prst="shdw17" dist="17961" dir="2700000">
              <a:srgbClr val="005C99"/>
            </a:prstShdw>
          </a:effectLst>
        </p:spPr>
        <p:txBody>
          <a:bodyPr wrap="square">
            <a:spAutoFit/>
          </a:bodyPr>
          <a:lstStyle>
            <a:lvl1pPr marL="266700" indent="-266700" algn="l" rtl="0" fontAlgn="base">
              <a:lnSpc>
                <a:spcPct val="80000"/>
              </a:lnSpc>
              <a:spcBef>
                <a:spcPct val="40000"/>
              </a:spcBef>
              <a:spcAft>
                <a:spcPct val="0"/>
              </a:spcAft>
              <a:buFontTx/>
              <a:buBlip>
                <a:blip r:embed="rId7"/>
              </a:buBlip>
              <a:defRPr lang="pt-BR" sz="1800" kern="1200" smtClean="0">
                <a:solidFill>
                  <a:srgbClr val="4E4E4E"/>
                </a:solidFill>
                <a:latin typeface="Verdana" pitchFamily="34" charset="0"/>
                <a:ea typeface="+mn-ea"/>
                <a:cs typeface="Arial" charset="0"/>
              </a:defRPr>
            </a:lvl1pPr>
            <a:lvl2pPr marL="266700" indent="-266700" algn="l" rtl="0" fontAlgn="base">
              <a:lnSpc>
                <a:spcPct val="80000"/>
              </a:lnSpc>
              <a:spcBef>
                <a:spcPct val="40000"/>
              </a:spcBef>
              <a:spcAft>
                <a:spcPct val="0"/>
              </a:spcAft>
              <a:buFontTx/>
              <a:buBlip>
                <a:blip r:embed="rId7"/>
              </a:buBlip>
              <a:defRPr lang="pt-BR" kern="1200" smtClean="0">
                <a:solidFill>
                  <a:srgbClr val="4E4E4E"/>
                </a:solidFill>
                <a:latin typeface="Verdana" pitchFamily="34" charset="0"/>
                <a:ea typeface="+mn-ea"/>
                <a:cs typeface="Arial" charset="0"/>
              </a:defRPr>
            </a:lvl2pPr>
            <a:lvl3pPr marL="266700" indent="-266700" algn="l" rtl="0" fontAlgn="base">
              <a:lnSpc>
                <a:spcPct val="80000"/>
              </a:lnSpc>
              <a:spcBef>
                <a:spcPct val="40000"/>
              </a:spcBef>
              <a:spcAft>
                <a:spcPct val="0"/>
              </a:spcAft>
              <a:buFontTx/>
              <a:buBlip>
                <a:blip r:embed="rId7"/>
              </a:buBlip>
              <a:defRPr lang="pt-BR" kern="1200" smtClean="0">
                <a:solidFill>
                  <a:srgbClr val="4E4E4E"/>
                </a:solidFill>
                <a:latin typeface="Verdana" pitchFamily="34" charset="0"/>
                <a:ea typeface="+mn-ea"/>
                <a:cs typeface="Arial" charset="0"/>
              </a:defRPr>
            </a:lvl3pPr>
            <a:lvl4pPr marL="266700" indent="-266700" algn="l" rtl="0" fontAlgn="base">
              <a:lnSpc>
                <a:spcPct val="80000"/>
              </a:lnSpc>
              <a:spcBef>
                <a:spcPct val="40000"/>
              </a:spcBef>
              <a:spcAft>
                <a:spcPct val="0"/>
              </a:spcAft>
              <a:buFontTx/>
              <a:buBlip>
                <a:blip r:embed="rId7"/>
              </a:buBlip>
              <a:defRPr lang="pt-BR" kern="1200" smtClean="0">
                <a:solidFill>
                  <a:srgbClr val="4E4E4E"/>
                </a:solidFill>
                <a:latin typeface="Verdana" pitchFamily="34" charset="0"/>
                <a:ea typeface="+mn-ea"/>
                <a:cs typeface="Arial" charset="0"/>
              </a:defRPr>
            </a:lvl4pPr>
            <a:lvl5pPr marL="266700" indent="-266700" algn="l" rtl="0" fontAlgn="base">
              <a:lnSpc>
                <a:spcPct val="80000"/>
              </a:lnSpc>
              <a:spcBef>
                <a:spcPct val="40000"/>
              </a:spcBef>
              <a:spcAft>
                <a:spcPct val="0"/>
              </a:spcAft>
              <a:buFontTx/>
              <a:buBlip>
                <a:blip r:embed="rId7"/>
              </a:buBlip>
              <a:defRPr lang="pt-BR" kern="1200" dirty="0">
                <a:solidFill>
                  <a:srgbClr val="4E4E4E"/>
                </a:solidFill>
                <a:latin typeface="Verdana" pitchFamily="34" charset="0"/>
                <a:ea typeface="+mn-ea"/>
                <a:cs typeface="Arial" charset="0"/>
              </a:defRPr>
            </a:lvl5pPr>
          </a:lstStyle>
          <a:p>
            <a:pPr lvl="0"/>
            <a:r>
              <a:rPr lang="pt-BR" smtClean="0"/>
              <a:t>Clique para editar os estilos do texto mestre</a:t>
            </a:r>
          </a:p>
        </p:txBody>
      </p:sp>
      <p:sp>
        <p:nvSpPr>
          <p:cNvPr id="11" name="Espaço Reservado para Texto 14"/>
          <p:cNvSpPr>
            <a:spLocks noGrp="1"/>
          </p:cNvSpPr>
          <p:nvPr>
            <p:ph type="body" sz="quarter" idx="12"/>
          </p:nvPr>
        </p:nvSpPr>
        <p:spPr>
          <a:xfrm>
            <a:off x="1076325" y="873125"/>
            <a:ext cx="3044488" cy="264688"/>
          </a:xfrm>
          <a:prstGeom prst="rect">
            <a:avLst/>
          </a:prstGeom>
        </p:spPr>
        <p:txBody>
          <a:bodyPr/>
          <a:lstStyle>
            <a:lvl1pPr>
              <a:defRPr lang="pt-BR" sz="1400" kern="1200" baseline="0" dirty="0" smtClean="0">
                <a:solidFill>
                  <a:srgbClr val="4E4E4E"/>
                </a:solidFill>
                <a:latin typeface="Verdana" pitchFamily="34" charset="0"/>
                <a:ea typeface="+mn-ea"/>
                <a:cs typeface="Arial" charset="0"/>
              </a:defRPr>
            </a:lvl1pPr>
            <a:lvl2pPr>
              <a:defRPr lang="pt-BR" sz="1400" kern="1200" dirty="0" smtClean="0">
                <a:solidFill>
                  <a:srgbClr val="4E4E4E"/>
                </a:solidFill>
                <a:latin typeface="Verdana" pitchFamily="34" charset="0"/>
                <a:ea typeface="+mn-ea"/>
                <a:cs typeface="Arial" charset="0"/>
              </a:defRPr>
            </a:lvl2pPr>
            <a:lvl3pPr>
              <a:defRPr lang="pt-BR" sz="1400" kern="1200" dirty="0" smtClean="0">
                <a:solidFill>
                  <a:srgbClr val="4E4E4E"/>
                </a:solidFill>
                <a:latin typeface="Verdana" pitchFamily="34" charset="0"/>
                <a:ea typeface="+mn-ea"/>
                <a:cs typeface="Arial" charset="0"/>
              </a:defRPr>
            </a:lvl3pPr>
            <a:lvl4pPr>
              <a:defRPr lang="pt-BR" sz="1400" kern="1200" dirty="0" smtClean="0">
                <a:solidFill>
                  <a:srgbClr val="4E4E4E"/>
                </a:solidFill>
                <a:latin typeface="Verdana" pitchFamily="34" charset="0"/>
                <a:ea typeface="+mn-ea"/>
                <a:cs typeface="Arial" charset="0"/>
              </a:defRPr>
            </a:lvl4pPr>
            <a:lvl5pPr>
              <a:defRPr lang="pt-BR" sz="1400" kern="1200" dirty="0" smtClean="0">
                <a:solidFill>
                  <a:srgbClr val="4E4E4E"/>
                </a:solidFill>
                <a:latin typeface="Verdana" pitchFamily="34" charset="0"/>
                <a:ea typeface="+mn-ea"/>
                <a:cs typeface="Arial" charset="0"/>
              </a:defRPr>
            </a:lvl5pPr>
          </a:lstStyle>
          <a:p>
            <a:pPr lvl="0"/>
            <a:r>
              <a:rPr lang="pt-BR" smtClean="0"/>
              <a:t>Clique para editar os estilos do texto mestre</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Slide de título">
    <p:spTree>
      <p:nvGrpSpPr>
        <p:cNvPr id="1" name=""/>
        <p:cNvGrpSpPr/>
        <p:nvPr/>
      </p:nvGrpSpPr>
      <p:grpSpPr>
        <a:xfrm>
          <a:off x="0" y="0"/>
          <a:ext cx="0" cy="0"/>
          <a:chOff x="0" y="0"/>
          <a:chExt cx="0" cy="0"/>
        </a:xfrm>
      </p:grpSpPr>
      <p:pic>
        <p:nvPicPr>
          <p:cNvPr id="3"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Imagem 7" descr="logovazado.png"/>
          <p:cNvPicPr>
            <a:picLocks noChangeAspect="1"/>
          </p:cNvPicPr>
          <p:nvPr userDrawn="1"/>
        </p:nvPicPr>
        <p:blipFill>
          <a:blip r:embed="rId3" cstate="print"/>
          <a:srcRect/>
          <a:stretch>
            <a:fillRect/>
          </a:stretch>
        </p:blipFill>
        <p:spPr bwMode="auto">
          <a:xfrm>
            <a:off x="214313" y="179388"/>
            <a:ext cx="571500" cy="579437"/>
          </a:xfrm>
          <a:prstGeom prst="rect">
            <a:avLst/>
          </a:prstGeom>
          <a:noFill/>
          <a:ln w="9525">
            <a:noFill/>
            <a:miter lim="800000"/>
            <a:headEnd/>
            <a:tailEnd/>
          </a:ln>
        </p:spPr>
      </p:pic>
      <p:pic>
        <p:nvPicPr>
          <p:cNvPr id="5" name="Imagem 5" descr="fundo_vazado_sem-marca.gif"/>
          <p:cNvPicPr>
            <a:picLocks noChangeAspect="1"/>
          </p:cNvPicPr>
          <p:nvPr userDrawn="1"/>
        </p:nvPicPr>
        <p:blipFill>
          <a:blip r:embed="rId4" cstate="print"/>
          <a:srcRect l="2222" t="3467" r="3030" b="3751"/>
          <a:stretch>
            <a:fillRect/>
          </a:stretch>
        </p:blipFill>
        <p:spPr bwMode="auto">
          <a:xfrm>
            <a:off x="0" y="0"/>
            <a:ext cx="9144000" cy="6858000"/>
          </a:xfrm>
          <a:prstGeom prst="rect">
            <a:avLst/>
          </a:prstGeom>
          <a:noFill/>
          <a:ln w="9525">
            <a:noFill/>
            <a:miter lim="800000"/>
            <a:headEnd/>
            <a:tailEnd/>
          </a:ln>
        </p:spPr>
      </p:pic>
      <p:pic>
        <p:nvPicPr>
          <p:cNvPr id="6" name="Imagem 51" descr="peça.png"/>
          <p:cNvPicPr>
            <a:picLocks noChangeAspect="1"/>
          </p:cNvPicPr>
          <p:nvPr userDrawn="1"/>
        </p:nvPicPr>
        <p:blipFill>
          <a:blip r:embed="rId5" cstate="print"/>
          <a:srcRect/>
          <a:stretch>
            <a:fillRect/>
          </a:stretch>
        </p:blipFill>
        <p:spPr bwMode="auto">
          <a:xfrm>
            <a:off x="7643813" y="723900"/>
            <a:ext cx="1371600" cy="6134100"/>
          </a:xfrm>
          <a:prstGeom prst="rect">
            <a:avLst/>
          </a:prstGeom>
          <a:noFill/>
          <a:ln w="9525">
            <a:noFill/>
            <a:miter lim="800000"/>
            <a:headEnd/>
            <a:tailEnd/>
          </a:ln>
        </p:spPr>
      </p:pic>
      <p:sp>
        <p:nvSpPr>
          <p:cNvPr id="14" name="Espaço Reservado para Conteúdo 13"/>
          <p:cNvSpPr>
            <a:spLocks noGrp="1"/>
          </p:cNvSpPr>
          <p:nvPr>
            <p:ph sz="quarter" idx="10"/>
          </p:nvPr>
        </p:nvSpPr>
        <p:spPr>
          <a:xfrm>
            <a:off x="791084" y="186397"/>
            <a:ext cx="8210072" cy="500066"/>
          </a:xfrm>
          <a:prstGeom prst="rect">
            <a:avLst/>
          </a:prstGeom>
        </p:spPr>
        <p:txBody>
          <a:bodyPr anchor="ctr"/>
          <a:lstStyle>
            <a:lvl1pPr>
              <a:buNone/>
              <a:defRPr sz="2000" b="1">
                <a:solidFill>
                  <a:schemeClr val="accent1">
                    <a:lumMod val="75000"/>
                  </a:schemeClr>
                </a:solidFill>
                <a:latin typeface="Tahoma" pitchFamily="34" charset="0"/>
                <a:ea typeface="Tahoma" pitchFamily="34" charset="0"/>
                <a:cs typeface="Tahoma" pitchFamily="34" charset="0"/>
              </a:defRPr>
            </a:lvl1pPr>
          </a:lstStyle>
          <a:p>
            <a:pPr lvl="0"/>
            <a:r>
              <a:rPr lang="pt-BR" dirty="0" smtClean="0"/>
              <a:t>Clique para editar os estilos do texto mestre</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3_Slide de título">
    <p:spTree>
      <p:nvGrpSpPr>
        <p:cNvPr id="1" name=""/>
        <p:cNvGrpSpPr/>
        <p:nvPr/>
      </p:nvGrpSpPr>
      <p:grpSpPr>
        <a:xfrm>
          <a:off x="0" y="0"/>
          <a:ext cx="0" cy="0"/>
          <a:chOff x="0" y="0"/>
          <a:chExt cx="0" cy="0"/>
        </a:xfrm>
      </p:grpSpPr>
      <p:pic>
        <p:nvPicPr>
          <p:cNvPr id="3"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Imagem 7" descr="logovazado.png"/>
          <p:cNvPicPr>
            <a:picLocks noChangeAspect="1"/>
          </p:cNvPicPr>
          <p:nvPr userDrawn="1"/>
        </p:nvPicPr>
        <p:blipFill>
          <a:blip r:embed="rId3" cstate="print"/>
          <a:srcRect/>
          <a:stretch>
            <a:fillRect/>
          </a:stretch>
        </p:blipFill>
        <p:spPr bwMode="auto">
          <a:xfrm>
            <a:off x="214313" y="179388"/>
            <a:ext cx="571500" cy="579437"/>
          </a:xfrm>
          <a:prstGeom prst="rect">
            <a:avLst/>
          </a:prstGeom>
          <a:noFill/>
          <a:ln w="9525">
            <a:noFill/>
            <a:miter lim="800000"/>
            <a:headEnd/>
            <a:tailEnd/>
          </a:ln>
        </p:spPr>
      </p:pic>
      <p:pic>
        <p:nvPicPr>
          <p:cNvPr id="5" name="Imagem 5" descr="fundo_vazado_sem-marca.gif"/>
          <p:cNvPicPr>
            <a:picLocks noChangeAspect="1"/>
          </p:cNvPicPr>
          <p:nvPr userDrawn="1"/>
        </p:nvPicPr>
        <p:blipFill>
          <a:blip r:embed="rId4" cstate="print"/>
          <a:srcRect l="2222" t="3467" r="3030" b="3751"/>
          <a:stretch>
            <a:fillRect/>
          </a:stretch>
        </p:blipFill>
        <p:spPr bwMode="auto">
          <a:xfrm>
            <a:off x="0" y="0"/>
            <a:ext cx="9144000" cy="6858000"/>
          </a:xfrm>
          <a:prstGeom prst="rect">
            <a:avLst/>
          </a:prstGeom>
          <a:noFill/>
          <a:ln w="9525">
            <a:noFill/>
            <a:miter lim="800000"/>
            <a:headEnd/>
            <a:tailEnd/>
          </a:ln>
        </p:spPr>
      </p:pic>
      <p:pic>
        <p:nvPicPr>
          <p:cNvPr id="6" name="Imagem 51" descr="peça.png"/>
          <p:cNvPicPr>
            <a:picLocks noChangeAspect="1"/>
          </p:cNvPicPr>
          <p:nvPr userDrawn="1"/>
        </p:nvPicPr>
        <p:blipFill>
          <a:blip r:embed="rId5" cstate="print"/>
          <a:srcRect/>
          <a:stretch>
            <a:fillRect/>
          </a:stretch>
        </p:blipFill>
        <p:spPr bwMode="auto">
          <a:xfrm>
            <a:off x="7643813" y="723900"/>
            <a:ext cx="1371600" cy="6134100"/>
          </a:xfrm>
          <a:prstGeom prst="rect">
            <a:avLst/>
          </a:prstGeom>
          <a:noFill/>
          <a:ln w="9525">
            <a:noFill/>
            <a:miter lim="800000"/>
            <a:headEnd/>
            <a:tailEnd/>
          </a:ln>
        </p:spPr>
      </p:pic>
      <p:sp>
        <p:nvSpPr>
          <p:cNvPr id="14" name="Espaço Reservado para Conteúdo 13"/>
          <p:cNvSpPr>
            <a:spLocks noGrp="1"/>
          </p:cNvSpPr>
          <p:nvPr>
            <p:ph sz="quarter" idx="10"/>
          </p:nvPr>
        </p:nvSpPr>
        <p:spPr>
          <a:xfrm>
            <a:off x="791084" y="186397"/>
            <a:ext cx="8210072" cy="500066"/>
          </a:xfrm>
          <a:prstGeom prst="rect">
            <a:avLst/>
          </a:prstGeom>
        </p:spPr>
        <p:txBody>
          <a:bodyPr anchor="ctr"/>
          <a:lstStyle>
            <a:lvl1pPr>
              <a:buNone/>
              <a:defRPr sz="2000" b="1">
                <a:solidFill>
                  <a:schemeClr val="accent1">
                    <a:lumMod val="75000"/>
                  </a:schemeClr>
                </a:solidFill>
                <a:latin typeface="Tahoma" pitchFamily="34" charset="0"/>
                <a:ea typeface="Tahoma" pitchFamily="34" charset="0"/>
                <a:cs typeface="Tahoma" pitchFamily="34" charset="0"/>
              </a:defRPr>
            </a:lvl1pPr>
          </a:lstStyle>
          <a:p>
            <a:pPr lvl="0"/>
            <a:r>
              <a:rPr lang="pt-BR" dirty="0"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Layout Personalizado">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Layout Personalizado">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pic>
        <p:nvPicPr>
          <p:cNvPr id="3"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Imagem 7" descr="logovazado.png"/>
          <p:cNvPicPr>
            <a:picLocks noChangeAspect="1"/>
          </p:cNvPicPr>
          <p:nvPr userDrawn="1"/>
        </p:nvPicPr>
        <p:blipFill>
          <a:blip r:embed="rId3" cstate="print"/>
          <a:srcRect/>
          <a:stretch>
            <a:fillRect/>
          </a:stretch>
        </p:blipFill>
        <p:spPr bwMode="auto">
          <a:xfrm>
            <a:off x="214313" y="179388"/>
            <a:ext cx="571500" cy="579437"/>
          </a:xfrm>
          <a:prstGeom prst="rect">
            <a:avLst/>
          </a:prstGeom>
          <a:noFill/>
          <a:ln w="9525">
            <a:noFill/>
            <a:miter lim="800000"/>
            <a:headEnd/>
            <a:tailEnd/>
          </a:ln>
        </p:spPr>
      </p:pic>
      <p:pic>
        <p:nvPicPr>
          <p:cNvPr id="5" name="Imagem 5" descr="fundo_vazado_sem-marca.gif"/>
          <p:cNvPicPr>
            <a:picLocks noChangeAspect="1"/>
          </p:cNvPicPr>
          <p:nvPr userDrawn="1"/>
        </p:nvPicPr>
        <p:blipFill>
          <a:blip r:embed="rId4" cstate="print"/>
          <a:srcRect l="2222" t="3467" r="3030" b="3751"/>
          <a:stretch>
            <a:fillRect/>
          </a:stretch>
        </p:blipFill>
        <p:spPr bwMode="auto">
          <a:xfrm>
            <a:off x="0" y="0"/>
            <a:ext cx="9144000" cy="6858000"/>
          </a:xfrm>
          <a:prstGeom prst="rect">
            <a:avLst/>
          </a:prstGeom>
          <a:noFill/>
          <a:ln w="9525">
            <a:noFill/>
            <a:miter lim="800000"/>
            <a:headEnd/>
            <a:tailEnd/>
          </a:ln>
        </p:spPr>
      </p:pic>
      <p:pic>
        <p:nvPicPr>
          <p:cNvPr id="6" name="Imagem 51" descr="peça.png"/>
          <p:cNvPicPr>
            <a:picLocks noChangeAspect="1"/>
          </p:cNvPicPr>
          <p:nvPr userDrawn="1"/>
        </p:nvPicPr>
        <p:blipFill>
          <a:blip r:embed="rId5" cstate="print"/>
          <a:srcRect/>
          <a:stretch>
            <a:fillRect/>
          </a:stretch>
        </p:blipFill>
        <p:spPr bwMode="auto">
          <a:xfrm>
            <a:off x="7643813" y="723900"/>
            <a:ext cx="1371600" cy="6134100"/>
          </a:xfrm>
          <a:prstGeom prst="rect">
            <a:avLst/>
          </a:prstGeom>
          <a:noFill/>
          <a:ln w="9525">
            <a:noFill/>
            <a:miter lim="800000"/>
            <a:headEnd/>
            <a:tailEnd/>
          </a:ln>
        </p:spPr>
      </p:pic>
      <p:sp>
        <p:nvSpPr>
          <p:cNvPr id="14" name="Espaço Reservado para Conteúdo 13"/>
          <p:cNvSpPr>
            <a:spLocks noGrp="1"/>
          </p:cNvSpPr>
          <p:nvPr>
            <p:ph sz="quarter" idx="10"/>
          </p:nvPr>
        </p:nvSpPr>
        <p:spPr>
          <a:xfrm>
            <a:off x="791084" y="186397"/>
            <a:ext cx="8210072" cy="500066"/>
          </a:xfrm>
          <a:prstGeom prst="rect">
            <a:avLst/>
          </a:prstGeom>
        </p:spPr>
        <p:txBody>
          <a:bodyPr anchor="ctr"/>
          <a:lstStyle>
            <a:lvl1pPr>
              <a:buNone/>
              <a:defRPr sz="2000" b="1">
                <a:solidFill>
                  <a:schemeClr val="accent1">
                    <a:lumMod val="75000"/>
                  </a:schemeClr>
                </a:solidFill>
                <a:latin typeface="Tahoma" pitchFamily="34" charset="0"/>
                <a:ea typeface="Tahoma" pitchFamily="34" charset="0"/>
                <a:cs typeface="Tahoma" pitchFamily="34" charset="0"/>
              </a:defRPr>
            </a:lvl1pPr>
          </a:lstStyle>
          <a:p>
            <a:pPr lvl="0"/>
            <a:r>
              <a:rPr lang="pt-BR" dirty="0" smtClean="0"/>
              <a:t>Clique para editar os estilos do texto mestre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ítulo e texto verticais">
    <p:spTree>
      <p:nvGrpSpPr>
        <p:cNvPr id="1" name=""/>
        <p:cNvGrpSpPr/>
        <p:nvPr/>
      </p:nvGrpSpPr>
      <p:grpSpPr>
        <a:xfrm>
          <a:off x="0" y="0"/>
          <a:ext cx="0" cy="0"/>
          <a:chOff x="0" y="0"/>
          <a:chExt cx="0" cy="0"/>
        </a:xfrm>
      </p:grpSpPr>
      <p:pic>
        <p:nvPicPr>
          <p:cNvPr id="2" name="Picture 2" descr="C:\Users\asousa\Pictures\834877_47206378.jpg"/>
          <p:cNvPicPr>
            <a:picLocks noChangeAspect="1" noChangeArrowheads="1"/>
          </p:cNvPicPr>
          <p:nvPr userDrawn="1"/>
        </p:nvPicPr>
        <p:blipFill>
          <a:blip r:embed="rId2" cstate="print"/>
          <a:srcRect r="3976"/>
          <a:stretch>
            <a:fillRect/>
          </a:stretch>
        </p:blipFill>
        <p:spPr bwMode="auto">
          <a:xfrm>
            <a:off x="0" y="0"/>
            <a:ext cx="9144000" cy="6858000"/>
          </a:xfrm>
          <a:prstGeom prst="rect">
            <a:avLst/>
          </a:prstGeom>
          <a:noFill/>
          <a:ln w="9525">
            <a:noFill/>
            <a:miter lim="800000"/>
            <a:headEnd/>
            <a:tailEnd/>
          </a:ln>
        </p:spPr>
      </p:pic>
      <p:sp>
        <p:nvSpPr>
          <p:cNvPr id="3" name="CaixaDeTexto 2"/>
          <p:cNvSpPr txBox="1"/>
          <p:nvPr userDrawn="1"/>
        </p:nvSpPr>
        <p:spPr>
          <a:xfrm>
            <a:off x="5422900" y="412750"/>
            <a:ext cx="3409950" cy="1754188"/>
          </a:xfrm>
          <a:prstGeom prst="rect">
            <a:avLst/>
          </a:prstGeom>
          <a:noFill/>
        </p:spPr>
        <p:txBody>
          <a:bodyPr>
            <a:spAutoFit/>
          </a:bodyPr>
          <a:lstStyle/>
          <a:p>
            <a:pPr algn="r" fontAlgn="auto">
              <a:spcBef>
                <a:spcPts val="0"/>
              </a:spcBef>
              <a:spcAft>
                <a:spcPts val="0"/>
              </a:spcAft>
              <a:defRPr/>
            </a:pPr>
            <a:r>
              <a:rPr lang="pt-BR" sz="5400" b="1" dirty="0">
                <a:solidFill>
                  <a:prstClr val="white"/>
                </a:solidFill>
                <a:effectLst>
                  <a:outerShdw blurRad="38100" dist="38100" dir="2700000" algn="tl">
                    <a:srgbClr val="000000">
                      <a:alpha val="43137"/>
                    </a:srgbClr>
                  </a:outerShdw>
                </a:effectLst>
                <a:latin typeface="+mn-lt"/>
                <a:cs typeface="+mn-cs"/>
              </a:rPr>
              <a:t>Próximos Passos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brigada">
    <p:spTree>
      <p:nvGrpSpPr>
        <p:cNvPr id="1" name=""/>
        <p:cNvGrpSpPr/>
        <p:nvPr/>
      </p:nvGrpSpPr>
      <p:grpSpPr>
        <a:xfrm>
          <a:off x="0" y="0"/>
          <a:ext cx="0" cy="0"/>
          <a:chOff x="0" y="0"/>
          <a:chExt cx="0" cy="0"/>
        </a:xfrm>
      </p:grpSpPr>
      <p:sp>
        <p:nvSpPr>
          <p:cNvPr id="3" name="Text Box 18"/>
          <p:cNvSpPr txBox="1">
            <a:spLocks noChangeArrowheads="1"/>
          </p:cNvSpPr>
          <p:nvPr userDrawn="1"/>
        </p:nvSpPr>
        <p:spPr bwMode="auto">
          <a:xfrm>
            <a:off x="4430713" y="574675"/>
            <a:ext cx="3684587" cy="76993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lgn="r" fontAlgn="auto">
              <a:spcBef>
                <a:spcPts val="0"/>
              </a:spcBef>
              <a:spcAft>
                <a:spcPts val="0"/>
              </a:spcAft>
              <a:defRPr/>
            </a:pPr>
            <a:r>
              <a:rPr lang="pt-BR" sz="4400" b="1" dirty="0">
                <a:solidFill>
                  <a:srgbClr val="FFFFFF"/>
                </a:solidFill>
                <a:latin typeface="Verdana" pitchFamily="34" charset="0"/>
                <a:cs typeface="+mn-cs"/>
              </a:rPr>
              <a:t>OBRIGADO</a:t>
            </a:r>
          </a:p>
        </p:txBody>
      </p:sp>
      <p:sp>
        <p:nvSpPr>
          <p:cNvPr id="5" name="Espaço Reservado para Texto 11"/>
          <p:cNvSpPr>
            <a:spLocks noGrp="1"/>
          </p:cNvSpPr>
          <p:nvPr>
            <p:ph type="body" sz="quarter" idx="10"/>
          </p:nvPr>
        </p:nvSpPr>
        <p:spPr>
          <a:xfrm>
            <a:off x="2339752" y="1416051"/>
            <a:ext cx="5775325" cy="400050"/>
          </a:xfrm>
          <a:prstGeom prst="rect">
            <a:avLst/>
          </a:prstGeom>
        </p:spPr>
        <p:txBody>
          <a:bodyPr wrap="square"/>
          <a:lstStyle>
            <a:lvl1pPr marL="0" algn="r">
              <a:buNone/>
              <a:defRPr lang="pt-BR" sz="2400" b="1" kern="1200" baseline="0" dirty="0" smtClean="0">
                <a:solidFill>
                  <a:srgbClr val="FFFFFF"/>
                </a:solidFill>
                <a:latin typeface="Verdana" pitchFamily="34" charset="0"/>
                <a:ea typeface="+mn-ea"/>
                <a:cs typeface="Arial" charset="0"/>
              </a:defRPr>
            </a:lvl1pPr>
          </a:lstStyle>
          <a:p>
            <a:pPr lvl="0"/>
            <a:r>
              <a:rPr lang="pt-BR" dirty="0"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9_Slide de título">
    <p:spTree>
      <p:nvGrpSpPr>
        <p:cNvPr id="1" name=""/>
        <p:cNvGrpSpPr/>
        <p:nvPr/>
      </p:nvGrpSpPr>
      <p:grpSpPr>
        <a:xfrm>
          <a:off x="0" y="0"/>
          <a:ext cx="0" cy="0"/>
          <a:chOff x="0" y="0"/>
          <a:chExt cx="0" cy="0"/>
        </a:xfrm>
      </p:grpSpPr>
      <p:pic>
        <p:nvPicPr>
          <p:cNvPr id="3" name="Imagem 9" descr="fundo escuro.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Imagem 7" descr="logovazado.png"/>
          <p:cNvPicPr>
            <a:picLocks noChangeAspect="1"/>
          </p:cNvPicPr>
          <p:nvPr userDrawn="1"/>
        </p:nvPicPr>
        <p:blipFill>
          <a:blip r:embed="rId3" cstate="print"/>
          <a:srcRect/>
          <a:stretch>
            <a:fillRect/>
          </a:stretch>
        </p:blipFill>
        <p:spPr bwMode="auto">
          <a:xfrm>
            <a:off x="214313" y="179388"/>
            <a:ext cx="571500" cy="579437"/>
          </a:xfrm>
          <a:prstGeom prst="rect">
            <a:avLst/>
          </a:prstGeom>
          <a:noFill/>
          <a:ln w="9525">
            <a:noFill/>
            <a:miter lim="800000"/>
            <a:headEnd/>
            <a:tailEnd/>
          </a:ln>
        </p:spPr>
      </p:pic>
      <p:pic>
        <p:nvPicPr>
          <p:cNvPr id="5" name="Imagem 5" descr="fundo_vazado_sem-marca.gif"/>
          <p:cNvPicPr>
            <a:picLocks noChangeAspect="1"/>
          </p:cNvPicPr>
          <p:nvPr userDrawn="1"/>
        </p:nvPicPr>
        <p:blipFill>
          <a:blip r:embed="rId4" cstate="print"/>
          <a:srcRect l="2222" t="3467" r="3030" b="3751"/>
          <a:stretch>
            <a:fillRect/>
          </a:stretch>
        </p:blipFill>
        <p:spPr bwMode="auto">
          <a:xfrm>
            <a:off x="0" y="0"/>
            <a:ext cx="9144000" cy="6858000"/>
          </a:xfrm>
          <a:prstGeom prst="rect">
            <a:avLst/>
          </a:prstGeom>
          <a:noFill/>
          <a:ln w="9525">
            <a:noFill/>
            <a:miter lim="800000"/>
            <a:headEnd/>
            <a:tailEnd/>
          </a:ln>
        </p:spPr>
      </p:pic>
      <p:pic>
        <p:nvPicPr>
          <p:cNvPr id="6" name="Imagem 51" descr="peça.png"/>
          <p:cNvPicPr>
            <a:picLocks noChangeAspect="1"/>
          </p:cNvPicPr>
          <p:nvPr userDrawn="1"/>
        </p:nvPicPr>
        <p:blipFill>
          <a:blip r:embed="rId5" cstate="print"/>
          <a:srcRect/>
          <a:stretch>
            <a:fillRect/>
          </a:stretch>
        </p:blipFill>
        <p:spPr bwMode="auto">
          <a:xfrm>
            <a:off x="7643813" y="723900"/>
            <a:ext cx="1371600" cy="6134100"/>
          </a:xfrm>
          <a:prstGeom prst="rect">
            <a:avLst/>
          </a:prstGeom>
          <a:noFill/>
          <a:ln w="9525">
            <a:noFill/>
            <a:miter lim="800000"/>
            <a:headEnd/>
            <a:tailEnd/>
          </a:ln>
        </p:spPr>
      </p:pic>
      <p:sp>
        <p:nvSpPr>
          <p:cNvPr id="14" name="Espaço Reservado para Conteúdo 13"/>
          <p:cNvSpPr>
            <a:spLocks noGrp="1"/>
          </p:cNvSpPr>
          <p:nvPr>
            <p:ph sz="quarter" idx="10"/>
          </p:nvPr>
        </p:nvSpPr>
        <p:spPr>
          <a:xfrm>
            <a:off x="791084" y="186397"/>
            <a:ext cx="8210072" cy="500066"/>
          </a:xfrm>
          <a:prstGeom prst="rect">
            <a:avLst/>
          </a:prstGeom>
        </p:spPr>
        <p:txBody>
          <a:bodyPr anchor="ctr"/>
          <a:lstStyle>
            <a:lvl1pPr>
              <a:buNone/>
              <a:defRPr sz="2000" b="1">
                <a:solidFill>
                  <a:schemeClr val="accent1">
                    <a:lumMod val="75000"/>
                  </a:schemeClr>
                </a:solidFill>
                <a:latin typeface="Tahoma" pitchFamily="34" charset="0"/>
                <a:ea typeface="Tahoma" pitchFamily="34" charset="0"/>
                <a:cs typeface="Tahoma" pitchFamily="34" charset="0"/>
              </a:defRPr>
            </a:lvl1pPr>
          </a:lstStyle>
          <a:p>
            <a:pPr lvl="0"/>
            <a:r>
              <a:rPr lang="pt-BR" dirty="0"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0.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p:cNvSpPr/>
          <p:nvPr/>
        </p:nvSpPr>
        <p:spPr>
          <a:xfrm>
            <a:off x="0" y="0"/>
            <a:ext cx="9144000" cy="5805264"/>
          </a:xfrm>
          <a:prstGeom prst="rect">
            <a:avLst/>
          </a:prstGeom>
          <a:gradFill flip="none" rotWithShape="1">
            <a:gsLst>
              <a:gs pos="0">
                <a:schemeClr val="tx1"/>
              </a:gs>
              <a:gs pos="100000">
                <a:schemeClr val="tx2">
                  <a:lumMod val="75000"/>
                </a:schemeClr>
              </a:gs>
            </a:gsLst>
            <a:lin ang="18900000" scaled="1"/>
            <a:tileRect/>
          </a:gradFill>
          <a:ln>
            <a:noFill/>
          </a:ln>
          <a:effectLst/>
          <a:scene3d>
            <a:camera prst="orthographicFront"/>
            <a:lightRig rig="threePt" dir="t"/>
          </a:scene3d>
          <a:sp3d z="127000"/>
        </p:spPr>
        <p:style>
          <a:lnRef idx="2">
            <a:schemeClr val="accent1">
              <a:shade val="50000"/>
            </a:schemeClr>
          </a:lnRef>
          <a:fillRef idx="1">
            <a:schemeClr val="accent1"/>
          </a:fillRef>
          <a:effectRef idx="0">
            <a:schemeClr val="accent1"/>
          </a:effectRef>
          <a:fontRef idx="minor">
            <a:schemeClr val="lt1"/>
          </a:fontRef>
        </p:style>
        <p:txBody>
          <a:bodyPr anchor="b"/>
          <a:lstStyle/>
          <a:p>
            <a:pPr marL="444500" fontAlgn="auto">
              <a:spcBef>
                <a:spcPts val="0"/>
              </a:spcBef>
              <a:spcAft>
                <a:spcPts val="0"/>
              </a:spcAft>
              <a:defRPr/>
            </a:pPr>
            <a:r>
              <a:rPr lang="pt-BR" sz="3200" b="1" dirty="0">
                <a:solidFill>
                  <a:prstClr val="white"/>
                </a:solidFill>
                <a:effectLst>
                  <a:outerShdw blurRad="38100" dist="38100" dir="2700000" algn="tl">
                    <a:srgbClr val="000000">
                      <a:alpha val="43137"/>
                    </a:srgbClr>
                  </a:outerShdw>
                  <a:reflection blurRad="6350" stA="60000" endA="900" endPos="58000" dir="5400000" sy="-100000" algn="bl" rotWithShape="0"/>
                </a:effectLst>
                <a:latin typeface="Tahoma" pitchFamily="34" charset="0"/>
                <a:ea typeface="Tahoma" pitchFamily="34" charset="0"/>
                <a:cs typeface="Tahoma" pitchFamily="34" charset="0"/>
              </a:rPr>
              <a:t> </a:t>
            </a:r>
          </a:p>
          <a:p>
            <a:pPr marL="444500" fontAlgn="auto">
              <a:spcBef>
                <a:spcPts val="0"/>
              </a:spcBef>
              <a:spcAft>
                <a:spcPts val="0"/>
              </a:spcAft>
              <a:defRPr/>
            </a:pPr>
            <a:endParaRPr lang="pt-BR" sz="1000" b="1" dirty="0">
              <a:solidFill>
                <a:prstClr val="white"/>
              </a:solidFill>
              <a:effectLst>
                <a:outerShdw blurRad="38100" dist="38100" dir="2700000" algn="tl">
                  <a:srgbClr val="000000">
                    <a:alpha val="43137"/>
                  </a:srgbClr>
                </a:outerShdw>
                <a:reflection blurRad="6350" stA="60000" endA="900" endPos="58000" dir="5400000" sy="-100000" algn="bl" rotWithShape="0"/>
              </a:effectLst>
              <a:latin typeface="Tahoma" pitchFamily="34" charset="0"/>
              <a:ea typeface="Tahoma" pitchFamily="34" charset="0"/>
              <a:cs typeface="Tahoma" pitchFamily="34" charset="0"/>
            </a:endParaRPr>
          </a:p>
          <a:p>
            <a:pPr marL="444500" fontAlgn="auto">
              <a:spcBef>
                <a:spcPts val="0"/>
              </a:spcBef>
              <a:spcAft>
                <a:spcPts val="0"/>
              </a:spcAft>
              <a:defRPr/>
            </a:pPr>
            <a:r>
              <a:rPr lang="pt-BR" sz="4400" b="1" dirty="0">
                <a:solidFill>
                  <a:srgbClr val="FFC000"/>
                </a:solidFill>
                <a:effectLst>
                  <a:outerShdw blurRad="38100" dist="38100" dir="2700000" algn="tl">
                    <a:srgbClr val="000000">
                      <a:alpha val="43137"/>
                    </a:srgbClr>
                  </a:outerShdw>
                  <a:reflection blurRad="6350" stA="60000" endA="900" endPos="58000" dir="5400000" sy="-100000" algn="bl" rotWithShape="0"/>
                </a:effectLst>
                <a:latin typeface="Tahoma" pitchFamily="34" charset="0"/>
                <a:ea typeface="Tahoma" pitchFamily="34" charset="0"/>
                <a:cs typeface="Tahoma" pitchFamily="34" charset="0"/>
              </a:rPr>
              <a:t> </a:t>
            </a:r>
            <a:endParaRPr lang="pt-BR" dirty="0">
              <a:solidFill>
                <a:prstClr val="white"/>
              </a:solidFill>
              <a:latin typeface="Tahoma" pitchFamily="34" charset="0"/>
              <a:ea typeface="Tahoma" pitchFamily="34" charset="0"/>
              <a:cs typeface="Tahoma" pitchFamily="34" charset="0"/>
            </a:endParaRPr>
          </a:p>
        </p:txBody>
      </p:sp>
      <p:pic>
        <p:nvPicPr>
          <p:cNvPr id="1030" name="Picture 15" descr="bolha"/>
          <p:cNvPicPr>
            <a:picLocks noChangeAspect="1" noChangeArrowheads="1"/>
          </p:cNvPicPr>
          <p:nvPr/>
        </p:nvPicPr>
        <p:blipFill>
          <a:blip r:embed="rId29" cstate="print"/>
          <a:srcRect/>
          <a:stretch>
            <a:fillRect/>
          </a:stretch>
        </p:blipFill>
        <p:spPr bwMode="auto">
          <a:xfrm>
            <a:off x="8531225" y="407988"/>
            <a:ext cx="241300" cy="241300"/>
          </a:xfrm>
          <a:prstGeom prst="rect">
            <a:avLst/>
          </a:prstGeom>
          <a:noFill/>
          <a:ln w="9525">
            <a:noFill/>
            <a:miter lim="800000"/>
            <a:headEnd/>
            <a:tailEnd/>
          </a:ln>
        </p:spPr>
      </p:pic>
      <p:pic>
        <p:nvPicPr>
          <p:cNvPr id="1031" name="Picture 16" descr="bolha"/>
          <p:cNvPicPr>
            <a:picLocks noChangeAspect="1" noChangeArrowheads="1"/>
          </p:cNvPicPr>
          <p:nvPr/>
        </p:nvPicPr>
        <p:blipFill>
          <a:blip r:embed="rId30" cstate="print"/>
          <a:srcRect/>
          <a:stretch>
            <a:fillRect/>
          </a:stretch>
        </p:blipFill>
        <p:spPr bwMode="auto">
          <a:xfrm>
            <a:off x="8115300" y="931863"/>
            <a:ext cx="401638" cy="401637"/>
          </a:xfrm>
          <a:prstGeom prst="rect">
            <a:avLst/>
          </a:prstGeom>
          <a:noFill/>
          <a:ln w="9525">
            <a:noFill/>
            <a:miter lim="800000"/>
            <a:headEnd/>
            <a:tailEnd/>
          </a:ln>
        </p:spPr>
      </p:pic>
      <p:pic>
        <p:nvPicPr>
          <p:cNvPr id="1032" name="Picture 14" descr="bolha"/>
          <p:cNvPicPr>
            <a:picLocks noChangeAspect="1" noChangeArrowheads="1"/>
          </p:cNvPicPr>
          <p:nvPr/>
        </p:nvPicPr>
        <p:blipFill>
          <a:blip r:embed="rId31" cstate="print"/>
          <a:srcRect/>
          <a:stretch>
            <a:fillRect/>
          </a:stretch>
        </p:blipFill>
        <p:spPr bwMode="auto">
          <a:xfrm>
            <a:off x="7115175" y="3213100"/>
            <a:ext cx="525463" cy="525463"/>
          </a:xfrm>
          <a:prstGeom prst="rect">
            <a:avLst/>
          </a:prstGeom>
          <a:noFill/>
          <a:ln w="9525">
            <a:noFill/>
            <a:miter lim="800000"/>
            <a:headEnd/>
            <a:tailEnd/>
          </a:ln>
        </p:spPr>
      </p:pic>
      <p:pic>
        <p:nvPicPr>
          <p:cNvPr id="1033" name="Picture 15" descr="bolha"/>
          <p:cNvPicPr>
            <a:picLocks noChangeAspect="1" noChangeArrowheads="1"/>
          </p:cNvPicPr>
          <p:nvPr/>
        </p:nvPicPr>
        <p:blipFill>
          <a:blip r:embed="rId32" cstate="print"/>
          <a:srcRect/>
          <a:stretch>
            <a:fillRect/>
          </a:stretch>
        </p:blipFill>
        <p:spPr bwMode="auto">
          <a:xfrm>
            <a:off x="8813800" y="2852738"/>
            <a:ext cx="330200" cy="330200"/>
          </a:xfrm>
          <a:prstGeom prst="rect">
            <a:avLst/>
          </a:prstGeom>
          <a:noFill/>
          <a:ln w="9525">
            <a:noFill/>
            <a:miter lim="800000"/>
            <a:headEnd/>
            <a:tailEnd/>
          </a:ln>
        </p:spPr>
      </p:pic>
      <p:pic>
        <p:nvPicPr>
          <p:cNvPr id="1034" name="Picture 15" descr="bolha"/>
          <p:cNvPicPr>
            <a:picLocks noChangeAspect="1" noChangeArrowheads="1"/>
          </p:cNvPicPr>
          <p:nvPr/>
        </p:nvPicPr>
        <p:blipFill>
          <a:blip r:embed="rId33" cstate="print"/>
          <a:srcRect/>
          <a:stretch>
            <a:fillRect/>
          </a:stretch>
        </p:blipFill>
        <p:spPr bwMode="auto">
          <a:xfrm>
            <a:off x="8027988" y="3294063"/>
            <a:ext cx="288925" cy="287337"/>
          </a:xfrm>
          <a:prstGeom prst="rect">
            <a:avLst/>
          </a:prstGeom>
          <a:noFill/>
          <a:ln w="9525">
            <a:noFill/>
            <a:miter lim="800000"/>
            <a:headEnd/>
            <a:tailEnd/>
          </a:ln>
        </p:spPr>
      </p:pic>
      <p:pic>
        <p:nvPicPr>
          <p:cNvPr id="1035" name="Picture 15" descr="bolha"/>
          <p:cNvPicPr>
            <a:picLocks noChangeAspect="1" noChangeArrowheads="1"/>
          </p:cNvPicPr>
          <p:nvPr/>
        </p:nvPicPr>
        <p:blipFill>
          <a:blip r:embed="rId34" cstate="print"/>
          <a:srcRect/>
          <a:stretch>
            <a:fillRect/>
          </a:stretch>
        </p:blipFill>
        <p:spPr bwMode="auto">
          <a:xfrm>
            <a:off x="8491538" y="1319213"/>
            <a:ext cx="152400" cy="152400"/>
          </a:xfrm>
          <a:prstGeom prst="rect">
            <a:avLst/>
          </a:prstGeom>
          <a:noFill/>
          <a:ln w="9525">
            <a:noFill/>
            <a:miter lim="800000"/>
            <a:headEnd/>
            <a:tailEnd/>
          </a:ln>
        </p:spPr>
      </p:pic>
      <p:pic>
        <p:nvPicPr>
          <p:cNvPr id="1036" name="Picture 15" descr="bolha"/>
          <p:cNvPicPr>
            <a:picLocks noChangeAspect="1" noChangeArrowheads="1"/>
          </p:cNvPicPr>
          <p:nvPr/>
        </p:nvPicPr>
        <p:blipFill>
          <a:blip r:embed="rId33" cstate="print"/>
          <a:srcRect/>
          <a:stretch>
            <a:fillRect/>
          </a:stretch>
        </p:blipFill>
        <p:spPr bwMode="auto">
          <a:xfrm>
            <a:off x="6732588" y="3429000"/>
            <a:ext cx="193675" cy="193675"/>
          </a:xfrm>
          <a:prstGeom prst="rect">
            <a:avLst/>
          </a:prstGeom>
          <a:noFill/>
          <a:ln w="9525">
            <a:noFill/>
            <a:miter lim="800000"/>
            <a:headEnd/>
            <a:tailEnd/>
          </a:ln>
        </p:spPr>
      </p:pic>
      <p:pic>
        <p:nvPicPr>
          <p:cNvPr id="1037" name="Picture 16" descr="bolha"/>
          <p:cNvPicPr>
            <a:picLocks noChangeAspect="1" noChangeArrowheads="1"/>
          </p:cNvPicPr>
          <p:nvPr/>
        </p:nvPicPr>
        <p:blipFill>
          <a:blip r:embed="rId30" cstate="print"/>
          <a:srcRect/>
          <a:stretch>
            <a:fillRect/>
          </a:stretch>
        </p:blipFill>
        <p:spPr bwMode="auto">
          <a:xfrm>
            <a:off x="8578850" y="4897438"/>
            <a:ext cx="401638" cy="401637"/>
          </a:xfrm>
          <a:prstGeom prst="rect">
            <a:avLst/>
          </a:prstGeom>
          <a:noFill/>
          <a:ln w="9525">
            <a:noFill/>
            <a:miter lim="800000"/>
            <a:headEnd/>
            <a:tailEnd/>
          </a:ln>
        </p:spPr>
      </p:pic>
      <p:pic>
        <p:nvPicPr>
          <p:cNvPr id="1038" name="Picture 14" descr="bolha"/>
          <p:cNvPicPr>
            <a:picLocks noChangeAspect="1" noChangeArrowheads="1"/>
          </p:cNvPicPr>
          <p:nvPr/>
        </p:nvPicPr>
        <p:blipFill>
          <a:blip r:embed="rId31" cstate="print"/>
          <a:srcRect/>
          <a:stretch>
            <a:fillRect/>
          </a:stretch>
        </p:blipFill>
        <p:spPr bwMode="auto">
          <a:xfrm>
            <a:off x="7850188" y="4437063"/>
            <a:ext cx="574675" cy="574675"/>
          </a:xfrm>
          <a:prstGeom prst="rect">
            <a:avLst/>
          </a:prstGeom>
          <a:noFill/>
          <a:ln w="9525">
            <a:noFill/>
            <a:miter lim="800000"/>
            <a:headEnd/>
            <a:tailEnd/>
          </a:ln>
        </p:spPr>
      </p:pic>
      <p:pic>
        <p:nvPicPr>
          <p:cNvPr id="1039" name="Picture 15" descr="bolha"/>
          <p:cNvPicPr>
            <a:picLocks noChangeAspect="1" noChangeArrowheads="1"/>
          </p:cNvPicPr>
          <p:nvPr/>
        </p:nvPicPr>
        <p:blipFill>
          <a:blip r:embed="rId33" cstate="print"/>
          <a:srcRect/>
          <a:stretch>
            <a:fillRect/>
          </a:stretch>
        </p:blipFill>
        <p:spPr bwMode="auto">
          <a:xfrm>
            <a:off x="8986838" y="4325938"/>
            <a:ext cx="193675" cy="193675"/>
          </a:xfrm>
          <a:prstGeom prst="rect">
            <a:avLst/>
          </a:prstGeom>
          <a:noFill/>
          <a:ln w="9525">
            <a:noFill/>
            <a:miter lim="800000"/>
            <a:headEnd/>
            <a:tailEnd/>
          </a:ln>
        </p:spPr>
      </p:pic>
      <p:pic>
        <p:nvPicPr>
          <p:cNvPr id="1040" name="Picture 16" descr="bolha"/>
          <p:cNvPicPr>
            <a:picLocks noChangeAspect="1" noChangeArrowheads="1"/>
          </p:cNvPicPr>
          <p:nvPr/>
        </p:nvPicPr>
        <p:blipFill>
          <a:blip r:embed="rId30" cstate="print"/>
          <a:srcRect/>
          <a:stretch>
            <a:fillRect/>
          </a:stretch>
        </p:blipFill>
        <p:spPr bwMode="auto">
          <a:xfrm>
            <a:off x="6300788" y="4076700"/>
            <a:ext cx="328612" cy="330200"/>
          </a:xfrm>
          <a:prstGeom prst="rect">
            <a:avLst/>
          </a:prstGeom>
          <a:noFill/>
          <a:ln w="9525">
            <a:noFill/>
            <a:miter lim="800000"/>
            <a:headEnd/>
            <a:tailEnd/>
          </a:ln>
        </p:spPr>
      </p:pic>
      <p:pic>
        <p:nvPicPr>
          <p:cNvPr id="1041" name="Picture 15" descr="bolha"/>
          <p:cNvPicPr>
            <a:picLocks noChangeAspect="1" noChangeArrowheads="1"/>
          </p:cNvPicPr>
          <p:nvPr/>
        </p:nvPicPr>
        <p:blipFill>
          <a:blip r:embed="rId29" cstate="print"/>
          <a:srcRect/>
          <a:stretch>
            <a:fillRect/>
          </a:stretch>
        </p:blipFill>
        <p:spPr bwMode="auto">
          <a:xfrm>
            <a:off x="4330700" y="4435475"/>
            <a:ext cx="241300" cy="241300"/>
          </a:xfrm>
          <a:prstGeom prst="rect">
            <a:avLst/>
          </a:prstGeom>
          <a:noFill/>
          <a:ln w="9525">
            <a:noFill/>
            <a:miter lim="800000"/>
            <a:headEnd/>
            <a:tailEnd/>
          </a:ln>
        </p:spPr>
      </p:pic>
      <p:pic>
        <p:nvPicPr>
          <p:cNvPr id="1042" name="Picture 15" descr="bolha"/>
          <p:cNvPicPr>
            <a:picLocks noChangeAspect="1" noChangeArrowheads="1"/>
          </p:cNvPicPr>
          <p:nvPr/>
        </p:nvPicPr>
        <p:blipFill>
          <a:blip r:embed="rId33" cstate="print"/>
          <a:srcRect/>
          <a:stretch>
            <a:fillRect/>
          </a:stretch>
        </p:blipFill>
        <p:spPr bwMode="auto">
          <a:xfrm>
            <a:off x="6884988" y="4603750"/>
            <a:ext cx="193675" cy="193675"/>
          </a:xfrm>
          <a:prstGeom prst="rect">
            <a:avLst/>
          </a:prstGeom>
          <a:noFill/>
          <a:ln w="9525">
            <a:noFill/>
            <a:miter lim="800000"/>
            <a:headEnd/>
            <a:tailEnd/>
          </a:ln>
        </p:spPr>
      </p:pic>
      <p:pic>
        <p:nvPicPr>
          <p:cNvPr id="1043" name="Picture 15" descr="bolha"/>
          <p:cNvPicPr>
            <a:picLocks noChangeAspect="1" noChangeArrowheads="1"/>
          </p:cNvPicPr>
          <p:nvPr/>
        </p:nvPicPr>
        <p:blipFill>
          <a:blip r:embed="rId34" cstate="print"/>
          <a:srcRect/>
          <a:stretch>
            <a:fillRect/>
          </a:stretch>
        </p:blipFill>
        <p:spPr bwMode="auto">
          <a:xfrm>
            <a:off x="5364163" y="4941888"/>
            <a:ext cx="152400" cy="152400"/>
          </a:xfrm>
          <a:prstGeom prst="rect">
            <a:avLst/>
          </a:prstGeom>
          <a:noFill/>
          <a:ln w="9525">
            <a:noFill/>
            <a:miter lim="800000"/>
            <a:headEnd/>
            <a:tailEnd/>
          </a:ln>
        </p:spPr>
      </p:pic>
      <p:pic>
        <p:nvPicPr>
          <p:cNvPr id="1044" name="Picture 15" descr="bolha"/>
          <p:cNvPicPr>
            <a:picLocks noChangeAspect="1" noChangeArrowheads="1"/>
          </p:cNvPicPr>
          <p:nvPr/>
        </p:nvPicPr>
        <p:blipFill>
          <a:blip r:embed="rId34" cstate="print"/>
          <a:srcRect/>
          <a:stretch>
            <a:fillRect/>
          </a:stretch>
        </p:blipFill>
        <p:spPr bwMode="auto">
          <a:xfrm>
            <a:off x="4572000" y="4797425"/>
            <a:ext cx="152400" cy="152400"/>
          </a:xfrm>
          <a:prstGeom prst="rect">
            <a:avLst/>
          </a:prstGeom>
          <a:noFill/>
          <a:ln w="9525">
            <a:noFill/>
            <a:miter lim="800000"/>
            <a:headEnd/>
            <a:tailEnd/>
          </a:ln>
        </p:spPr>
      </p:pic>
      <p:pic>
        <p:nvPicPr>
          <p:cNvPr id="1045" name="Picture 15" descr="bolha"/>
          <p:cNvPicPr>
            <a:picLocks noChangeAspect="1" noChangeArrowheads="1"/>
          </p:cNvPicPr>
          <p:nvPr/>
        </p:nvPicPr>
        <p:blipFill>
          <a:blip r:embed="rId34" cstate="print"/>
          <a:srcRect/>
          <a:stretch>
            <a:fillRect/>
          </a:stretch>
        </p:blipFill>
        <p:spPr bwMode="auto">
          <a:xfrm>
            <a:off x="7740650" y="4365625"/>
            <a:ext cx="152400" cy="152400"/>
          </a:xfrm>
          <a:prstGeom prst="rect">
            <a:avLst/>
          </a:prstGeom>
          <a:noFill/>
          <a:ln w="9525">
            <a:noFill/>
            <a:miter lim="800000"/>
            <a:headEnd/>
            <a:tailEnd/>
          </a:ln>
        </p:spPr>
      </p:pic>
      <p:pic>
        <p:nvPicPr>
          <p:cNvPr id="1046" name="Picture 15" descr="bolha"/>
          <p:cNvPicPr>
            <a:picLocks noChangeAspect="1" noChangeArrowheads="1"/>
          </p:cNvPicPr>
          <p:nvPr/>
        </p:nvPicPr>
        <p:blipFill>
          <a:blip r:embed="rId34" cstate="print"/>
          <a:srcRect/>
          <a:stretch>
            <a:fillRect/>
          </a:stretch>
        </p:blipFill>
        <p:spPr bwMode="auto">
          <a:xfrm>
            <a:off x="5292725" y="4076700"/>
            <a:ext cx="152400" cy="152400"/>
          </a:xfrm>
          <a:prstGeom prst="rect">
            <a:avLst/>
          </a:prstGeom>
          <a:noFill/>
          <a:ln w="9525">
            <a:noFill/>
            <a:miter lim="800000"/>
            <a:headEnd/>
            <a:tailEnd/>
          </a:ln>
        </p:spPr>
      </p:pic>
      <p:pic>
        <p:nvPicPr>
          <p:cNvPr id="1047" name="Picture 15" descr="bolha"/>
          <p:cNvPicPr>
            <a:picLocks noChangeAspect="1" noChangeArrowheads="1"/>
          </p:cNvPicPr>
          <p:nvPr/>
        </p:nvPicPr>
        <p:blipFill>
          <a:blip r:embed="rId34" cstate="print"/>
          <a:srcRect/>
          <a:stretch>
            <a:fillRect/>
          </a:stretch>
        </p:blipFill>
        <p:spPr bwMode="auto">
          <a:xfrm>
            <a:off x="7380288" y="4868863"/>
            <a:ext cx="152400" cy="152400"/>
          </a:xfrm>
          <a:prstGeom prst="rect">
            <a:avLst/>
          </a:prstGeom>
          <a:noFill/>
          <a:ln w="9525">
            <a:noFill/>
            <a:miter lim="800000"/>
            <a:headEnd/>
            <a:tailEnd/>
          </a:ln>
        </p:spPr>
      </p:pic>
      <p:pic>
        <p:nvPicPr>
          <p:cNvPr id="1048" name="Picture 15" descr="bolha"/>
          <p:cNvPicPr>
            <a:picLocks noChangeAspect="1" noChangeArrowheads="1"/>
          </p:cNvPicPr>
          <p:nvPr/>
        </p:nvPicPr>
        <p:blipFill>
          <a:blip r:embed="rId34" cstate="print"/>
          <a:srcRect/>
          <a:stretch>
            <a:fillRect/>
          </a:stretch>
        </p:blipFill>
        <p:spPr bwMode="auto">
          <a:xfrm>
            <a:off x="6372225" y="4979988"/>
            <a:ext cx="152400" cy="152400"/>
          </a:xfrm>
          <a:prstGeom prst="rect">
            <a:avLst/>
          </a:prstGeom>
          <a:noFill/>
          <a:ln w="9525">
            <a:noFill/>
            <a:miter lim="800000"/>
            <a:headEnd/>
            <a:tailEnd/>
          </a:ln>
        </p:spPr>
      </p:pic>
      <p:pic>
        <p:nvPicPr>
          <p:cNvPr id="1049" name="Picture 15" descr="bolha"/>
          <p:cNvPicPr>
            <a:picLocks noChangeAspect="1" noChangeArrowheads="1"/>
          </p:cNvPicPr>
          <p:nvPr/>
        </p:nvPicPr>
        <p:blipFill>
          <a:blip r:embed="rId34" cstate="print"/>
          <a:srcRect/>
          <a:stretch>
            <a:fillRect/>
          </a:stretch>
        </p:blipFill>
        <p:spPr bwMode="auto">
          <a:xfrm>
            <a:off x="8604250" y="4652963"/>
            <a:ext cx="152400" cy="152400"/>
          </a:xfrm>
          <a:prstGeom prst="rect">
            <a:avLst/>
          </a:prstGeom>
          <a:noFill/>
          <a:ln w="9525">
            <a:noFill/>
            <a:miter lim="800000"/>
            <a:headEnd/>
            <a:tailEnd/>
          </a:ln>
        </p:spPr>
      </p:pic>
      <p:pic>
        <p:nvPicPr>
          <p:cNvPr id="1050" name="Picture 15" descr="bolha"/>
          <p:cNvPicPr>
            <a:picLocks noChangeAspect="1" noChangeArrowheads="1"/>
          </p:cNvPicPr>
          <p:nvPr/>
        </p:nvPicPr>
        <p:blipFill>
          <a:blip r:embed="rId32" cstate="print"/>
          <a:srcRect/>
          <a:stretch>
            <a:fillRect/>
          </a:stretch>
        </p:blipFill>
        <p:spPr bwMode="auto">
          <a:xfrm>
            <a:off x="7010400" y="3998913"/>
            <a:ext cx="330200" cy="330200"/>
          </a:xfrm>
          <a:prstGeom prst="rect">
            <a:avLst/>
          </a:prstGeom>
          <a:noFill/>
          <a:ln w="9525">
            <a:noFill/>
            <a:miter lim="800000"/>
            <a:headEnd/>
            <a:tailEnd/>
          </a:ln>
        </p:spPr>
      </p:pic>
      <p:pic>
        <p:nvPicPr>
          <p:cNvPr id="1051" name="Picture 16" descr="bolha"/>
          <p:cNvPicPr>
            <a:picLocks noChangeAspect="1" noChangeArrowheads="1"/>
          </p:cNvPicPr>
          <p:nvPr/>
        </p:nvPicPr>
        <p:blipFill>
          <a:blip r:embed="rId30" cstate="print"/>
          <a:srcRect/>
          <a:stretch>
            <a:fillRect/>
          </a:stretch>
        </p:blipFill>
        <p:spPr bwMode="auto">
          <a:xfrm>
            <a:off x="6715125" y="5518150"/>
            <a:ext cx="401638" cy="401638"/>
          </a:xfrm>
          <a:prstGeom prst="rect">
            <a:avLst/>
          </a:prstGeom>
          <a:noFill/>
          <a:ln w="9525">
            <a:noFill/>
            <a:miter lim="800000"/>
            <a:headEnd/>
            <a:tailEnd/>
          </a:ln>
        </p:spPr>
      </p:pic>
      <p:pic>
        <p:nvPicPr>
          <p:cNvPr id="1052" name="Picture 14" descr="bolha"/>
          <p:cNvPicPr>
            <a:picLocks noChangeAspect="1" noChangeArrowheads="1"/>
          </p:cNvPicPr>
          <p:nvPr/>
        </p:nvPicPr>
        <p:blipFill>
          <a:blip r:embed="rId31" cstate="print"/>
          <a:srcRect/>
          <a:stretch>
            <a:fillRect/>
          </a:stretch>
        </p:blipFill>
        <p:spPr bwMode="auto">
          <a:xfrm>
            <a:off x="6011863" y="5084763"/>
            <a:ext cx="549275" cy="549275"/>
          </a:xfrm>
          <a:prstGeom prst="rect">
            <a:avLst/>
          </a:prstGeom>
          <a:noFill/>
          <a:ln w="9525">
            <a:noFill/>
            <a:miter lim="800000"/>
            <a:headEnd/>
            <a:tailEnd/>
          </a:ln>
        </p:spPr>
      </p:pic>
      <p:pic>
        <p:nvPicPr>
          <p:cNvPr id="1053" name="Picture 15" descr="bolha"/>
          <p:cNvPicPr>
            <a:picLocks noChangeAspect="1" noChangeArrowheads="1"/>
          </p:cNvPicPr>
          <p:nvPr/>
        </p:nvPicPr>
        <p:blipFill>
          <a:blip r:embed="rId33" cstate="print"/>
          <a:srcRect/>
          <a:stretch>
            <a:fillRect/>
          </a:stretch>
        </p:blipFill>
        <p:spPr bwMode="auto">
          <a:xfrm>
            <a:off x="7451725" y="4005263"/>
            <a:ext cx="193675" cy="193675"/>
          </a:xfrm>
          <a:prstGeom prst="rect">
            <a:avLst/>
          </a:prstGeom>
          <a:noFill/>
          <a:ln w="9525">
            <a:noFill/>
            <a:miter lim="800000"/>
            <a:headEnd/>
            <a:tailEnd/>
          </a:ln>
        </p:spPr>
      </p:pic>
      <p:pic>
        <p:nvPicPr>
          <p:cNvPr id="1054" name="Picture 15" descr="bolha"/>
          <p:cNvPicPr>
            <a:picLocks noChangeAspect="1" noChangeArrowheads="1"/>
          </p:cNvPicPr>
          <p:nvPr/>
        </p:nvPicPr>
        <p:blipFill>
          <a:blip r:embed="rId33" cstate="print"/>
          <a:srcRect/>
          <a:stretch>
            <a:fillRect/>
          </a:stretch>
        </p:blipFill>
        <p:spPr bwMode="auto">
          <a:xfrm>
            <a:off x="5021263" y="5226050"/>
            <a:ext cx="193675" cy="193675"/>
          </a:xfrm>
          <a:prstGeom prst="rect">
            <a:avLst/>
          </a:prstGeom>
          <a:noFill/>
          <a:ln w="9525">
            <a:noFill/>
            <a:miter lim="800000"/>
            <a:headEnd/>
            <a:tailEnd/>
          </a:ln>
        </p:spPr>
      </p:pic>
      <p:pic>
        <p:nvPicPr>
          <p:cNvPr id="1055" name="Picture 15" descr="bolha"/>
          <p:cNvPicPr>
            <a:picLocks noChangeAspect="1" noChangeArrowheads="1"/>
          </p:cNvPicPr>
          <p:nvPr/>
        </p:nvPicPr>
        <p:blipFill>
          <a:blip r:embed="rId34" cstate="print"/>
          <a:srcRect/>
          <a:stretch>
            <a:fillRect/>
          </a:stretch>
        </p:blipFill>
        <p:spPr bwMode="auto">
          <a:xfrm>
            <a:off x="6084888" y="4508500"/>
            <a:ext cx="152400" cy="152400"/>
          </a:xfrm>
          <a:prstGeom prst="rect">
            <a:avLst/>
          </a:prstGeom>
          <a:noFill/>
          <a:ln w="9525">
            <a:noFill/>
            <a:miter lim="800000"/>
            <a:headEnd/>
            <a:tailEnd/>
          </a:ln>
        </p:spPr>
      </p:pic>
      <p:pic>
        <p:nvPicPr>
          <p:cNvPr id="1056" name="Picture 15" descr="bolha"/>
          <p:cNvPicPr>
            <a:picLocks noChangeAspect="1" noChangeArrowheads="1"/>
          </p:cNvPicPr>
          <p:nvPr/>
        </p:nvPicPr>
        <p:blipFill>
          <a:blip r:embed="rId34" cstate="print"/>
          <a:srcRect/>
          <a:stretch>
            <a:fillRect/>
          </a:stretch>
        </p:blipFill>
        <p:spPr bwMode="auto">
          <a:xfrm>
            <a:off x="5516563" y="5491163"/>
            <a:ext cx="152400" cy="152400"/>
          </a:xfrm>
          <a:prstGeom prst="rect">
            <a:avLst/>
          </a:prstGeom>
          <a:noFill/>
          <a:ln w="9525">
            <a:noFill/>
            <a:miter lim="800000"/>
            <a:headEnd/>
            <a:tailEnd/>
          </a:ln>
        </p:spPr>
      </p:pic>
      <p:pic>
        <p:nvPicPr>
          <p:cNvPr id="1057" name="Picture 15" descr="bolha"/>
          <p:cNvPicPr>
            <a:picLocks noChangeAspect="1" noChangeArrowheads="1"/>
          </p:cNvPicPr>
          <p:nvPr/>
        </p:nvPicPr>
        <p:blipFill>
          <a:blip r:embed="rId34" cstate="print"/>
          <a:srcRect/>
          <a:stretch>
            <a:fillRect/>
          </a:stretch>
        </p:blipFill>
        <p:spPr bwMode="auto">
          <a:xfrm>
            <a:off x="4922838" y="5602288"/>
            <a:ext cx="152400" cy="152400"/>
          </a:xfrm>
          <a:prstGeom prst="rect">
            <a:avLst/>
          </a:prstGeom>
          <a:noFill/>
          <a:ln w="9525">
            <a:noFill/>
            <a:miter lim="800000"/>
            <a:headEnd/>
            <a:tailEnd/>
          </a:ln>
        </p:spPr>
      </p:pic>
      <p:pic>
        <p:nvPicPr>
          <p:cNvPr id="1058" name="Picture 15" descr="bolha"/>
          <p:cNvPicPr>
            <a:picLocks noChangeAspect="1" noChangeArrowheads="1"/>
          </p:cNvPicPr>
          <p:nvPr/>
        </p:nvPicPr>
        <p:blipFill>
          <a:blip r:embed="rId34" cstate="print"/>
          <a:srcRect/>
          <a:stretch>
            <a:fillRect/>
          </a:stretch>
        </p:blipFill>
        <p:spPr bwMode="auto">
          <a:xfrm>
            <a:off x="6740525" y="5275263"/>
            <a:ext cx="152400" cy="152400"/>
          </a:xfrm>
          <a:prstGeom prst="rect">
            <a:avLst/>
          </a:prstGeom>
          <a:noFill/>
          <a:ln w="9525">
            <a:noFill/>
            <a:miter lim="800000"/>
            <a:headEnd/>
            <a:tailEnd/>
          </a:ln>
        </p:spPr>
      </p:pic>
      <p:pic>
        <p:nvPicPr>
          <p:cNvPr id="1059" name="Picture 15" descr="bolha"/>
          <p:cNvPicPr>
            <a:picLocks noChangeAspect="1" noChangeArrowheads="1"/>
          </p:cNvPicPr>
          <p:nvPr/>
        </p:nvPicPr>
        <p:blipFill>
          <a:blip r:embed="rId32" cstate="print"/>
          <a:srcRect/>
          <a:stretch>
            <a:fillRect/>
          </a:stretch>
        </p:blipFill>
        <p:spPr bwMode="auto">
          <a:xfrm>
            <a:off x="5146675" y="4621213"/>
            <a:ext cx="330200" cy="328612"/>
          </a:xfrm>
          <a:prstGeom prst="rect">
            <a:avLst/>
          </a:prstGeom>
          <a:noFill/>
          <a:ln w="9525">
            <a:noFill/>
            <a:miter lim="800000"/>
            <a:headEnd/>
            <a:tailEnd/>
          </a:ln>
        </p:spPr>
      </p:pic>
      <p:pic>
        <p:nvPicPr>
          <p:cNvPr id="1060" name="Picture 15" descr="bolha"/>
          <p:cNvPicPr>
            <a:picLocks noChangeAspect="1" noChangeArrowheads="1"/>
          </p:cNvPicPr>
          <p:nvPr/>
        </p:nvPicPr>
        <p:blipFill>
          <a:blip r:embed="rId33" cstate="print"/>
          <a:srcRect/>
          <a:stretch>
            <a:fillRect/>
          </a:stretch>
        </p:blipFill>
        <p:spPr bwMode="auto">
          <a:xfrm>
            <a:off x="7308850" y="5300663"/>
            <a:ext cx="193675" cy="193675"/>
          </a:xfrm>
          <a:prstGeom prst="rect">
            <a:avLst/>
          </a:prstGeom>
          <a:noFill/>
          <a:ln w="9525">
            <a:noFill/>
            <a:miter lim="800000"/>
            <a:headEnd/>
            <a:tailEnd/>
          </a:ln>
        </p:spPr>
      </p:pic>
      <p:pic>
        <p:nvPicPr>
          <p:cNvPr id="1061" name="Picture 15" descr="bolha"/>
          <p:cNvPicPr>
            <a:picLocks noChangeAspect="1" noChangeArrowheads="1"/>
          </p:cNvPicPr>
          <p:nvPr/>
        </p:nvPicPr>
        <p:blipFill>
          <a:blip r:embed="rId33" cstate="print"/>
          <a:srcRect/>
          <a:stretch>
            <a:fillRect/>
          </a:stretch>
        </p:blipFill>
        <p:spPr bwMode="auto">
          <a:xfrm>
            <a:off x="4140200" y="5373688"/>
            <a:ext cx="193675" cy="193675"/>
          </a:xfrm>
          <a:prstGeom prst="rect">
            <a:avLst/>
          </a:prstGeom>
          <a:noFill/>
          <a:ln w="9525">
            <a:noFill/>
            <a:miter lim="800000"/>
            <a:headEnd/>
            <a:tailEnd/>
          </a:ln>
        </p:spPr>
      </p:pic>
      <p:pic>
        <p:nvPicPr>
          <p:cNvPr id="1062" name="Picture 15" descr="bolha"/>
          <p:cNvPicPr>
            <a:picLocks noChangeAspect="1" noChangeArrowheads="1"/>
          </p:cNvPicPr>
          <p:nvPr/>
        </p:nvPicPr>
        <p:blipFill>
          <a:blip r:embed="rId33" cstate="print"/>
          <a:srcRect/>
          <a:stretch>
            <a:fillRect/>
          </a:stretch>
        </p:blipFill>
        <p:spPr bwMode="auto">
          <a:xfrm>
            <a:off x="7885113" y="2636838"/>
            <a:ext cx="192087" cy="193675"/>
          </a:xfrm>
          <a:prstGeom prst="rect">
            <a:avLst/>
          </a:prstGeom>
          <a:noFill/>
          <a:ln w="9525">
            <a:noFill/>
            <a:miter lim="800000"/>
            <a:headEnd/>
            <a:tailEnd/>
          </a:ln>
        </p:spPr>
      </p:pic>
      <p:pic>
        <p:nvPicPr>
          <p:cNvPr id="1063" name="Picture 15" descr="bolha"/>
          <p:cNvPicPr>
            <a:picLocks noChangeAspect="1" noChangeArrowheads="1"/>
          </p:cNvPicPr>
          <p:nvPr/>
        </p:nvPicPr>
        <p:blipFill>
          <a:blip r:embed="rId33" cstate="print"/>
          <a:srcRect/>
          <a:stretch>
            <a:fillRect/>
          </a:stretch>
        </p:blipFill>
        <p:spPr bwMode="auto">
          <a:xfrm>
            <a:off x="8675688" y="3789363"/>
            <a:ext cx="193675" cy="193675"/>
          </a:xfrm>
          <a:prstGeom prst="rect">
            <a:avLst/>
          </a:prstGeom>
          <a:noFill/>
          <a:ln w="9525">
            <a:noFill/>
            <a:miter lim="800000"/>
            <a:headEnd/>
            <a:tailEnd/>
          </a:ln>
        </p:spPr>
      </p:pic>
      <p:pic>
        <p:nvPicPr>
          <p:cNvPr id="1064" name="Picture 15" descr="bolha"/>
          <p:cNvPicPr>
            <a:picLocks noChangeAspect="1" noChangeArrowheads="1"/>
          </p:cNvPicPr>
          <p:nvPr/>
        </p:nvPicPr>
        <p:blipFill>
          <a:blip r:embed="rId32" cstate="print"/>
          <a:srcRect/>
          <a:stretch>
            <a:fillRect/>
          </a:stretch>
        </p:blipFill>
        <p:spPr bwMode="auto">
          <a:xfrm>
            <a:off x="8101013" y="5300663"/>
            <a:ext cx="328612" cy="330200"/>
          </a:xfrm>
          <a:prstGeom prst="rect">
            <a:avLst/>
          </a:prstGeom>
          <a:noFill/>
          <a:ln w="9525">
            <a:noFill/>
            <a:miter lim="800000"/>
            <a:headEnd/>
            <a:tailEnd/>
          </a:ln>
        </p:spPr>
      </p:pic>
      <p:pic>
        <p:nvPicPr>
          <p:cNvPr id="1065" name="Picture 15" descr="bolha"/>
          <p:cNvPicPr>
            <a:picLocks noChangeAspect="1" noChangeArrowheads="1"/>
          </p:cNvPicPr>
          <p:nvPr/>
        </p:nvPicPr>
        <p:blipFill>
          <a:blip r:embed="rId32" cstate="print"/>
          <a:srcRect/>
          <a:stretch>
            <a:fillRect/>
          </a:stretch>
        </p:blipFill>
        <p:spPr bwMode="auto">
          <a:xfrm>
            <a:off x="5795963" y="4797425"/>
            <a:ext cx="330200" cy="330200"/>
          </a:xfrm>
          <a:prstGeom prst="rect">
            <a:avLst/>
          </a:prstGeom>
          <a:noFill/>
          <a:ln w="9525">
            <a:noFill/>
            <a:miter lim="800000"/>
            <a:headEnd/>
            <a:tailEnd/>
          </a:ln>
        </p:spPr>
      </p:pic>
      <p:pic>
        <p:nvPicPr>
          <p:cNvPr id="1066" name="Picture 15" descr="bolha"/>
          <p:cNvPicPr>
            <a:picLocks noChangeAspect="1" noChangeArrowheads="1"/>
          </p:cNvPicPr>
          <p:nvPr/>
        </p:nvPicPr>
        <p:blipFill>
          <a:blip r:embed="rId34" cstate="print"/>
          <a:srcRect/>
          <a:stretch>
            <a:fillRect/>
          </a:stretch>
        </p:blipFill>
        <p:spPr bwMode="auto">
          <a:xfrm>
            <a:off x="7885113" y="5229225"/>
            <a:ext cx="152400" cy="152400"/>
          </a:xfrm>
          <a:prstGeom prst="rect">
            <a:avLst/>
          </a:prstGeom>
          <a:noFill/>
          <a:ln w="9525">
            <a:noFill/>
            <a:miter lim="800000"/>
            <a:headEnd/>
            <a:tailEnd/>
          </a:ln>
        </p:spPr>
      </p:pic>
      <p:pic>
        <p:nvPicPr>
          <p:cNvPr id="1067" name="Picture 15" descr="bolha"/>
          <p:cNvPicPr>
            <a:picLocks noChangeAspect="1" noChangeArrowheads="1"/>
          </p:cNvPicPr>
          <p:nvPr/>
        </p:nvPicPr>
        <p:blipFill>
          <a:blip r:embed="rId34" cstate="print"/>
          <a:srcRect/>
          <a:stretch>
            <a:fillRect/>
          </a:stretch>
        </p:blipFill>
        <p:spPr bwMode="auto">
          <a:xfrm>
            <a:off x="8101013" y="3789363"/>
            <a:ext cx="152400" cy="152400"/>
          </a:xfrm>
          <a:prstGeom prst="rect">
            <a:avLst/>
          </a:prstGeom>
          <a:noFill/>
          <a:ln w="9525">
            <a:noFill/>
            <a:miter lim="800000"/>
            <a:headEnd/>
            <a:tailEnd/>
          </a:ln>
        </p:spPr>
      </p:pic>
      <p:pic>
        <p:nvPicPr>
          <p:cNvPr id="1068" name="Picture 15" descr="bolha"/>
          <p:cNvPicPr>
            <a:picLocks noChangeAspect="1" noChangeArrowheads="1"/>
          </p:cNvPicPr>
          <p:nvPr/>
        </p:nvPicPr>
        <p:blipFill>
          <a:blip r:embed="rId34" cstate="print"/>
          <a:srcRect/>
          <a:stretch>
            <a:fillRect/>
          </a:stretch>
        </p:blipFill>
        <p:spPr bwMode="auto">
          <a:xfrm>
            <a:off x="8991600" y="5516563"/>
            <a:ext cx="152400" cy="152400"/>
          </a:xfrm>
          <a:prstGeom prst="rect">
            <a:avLst/>
          </a:prstGeom>
          <a:noFill/>
          <a:ln w="9525">
            <a:noFill/>
            <a:miter lim="800000"/>
            <a:headEnd/>
            <a:tailEnd/>
          </a:ln>
        </p:spPr>
      </p:pic>
      <p:pic>
        <p:nvPicPr>
          <p:cNvPr id="1069" name="Picture 15" descr="bolha"/>
          <p:cNvPicPr>
            <a:picLocks noChangeAspect="1" noChangeArrowheads="1"/>
          </p:cNvPicPr>
          <p:nvPr/>
        </p:nvPicPr>
        <p:blipFill>
          <a:blip r:embed="rId34" cstate="print"/>
          <a:srcRect/>
          <a:stretch>
            <a:fillRect/>
          </a:stretch>
        </p:blipFill>
        <p:spPr bwMode="auto">
          <a:xfrm>
            <a:off x="8604250" y="5661025"/>
            <a:ext cx="152400" cy="152400"/>
          </a:xfrm>
          <a:prstGeom prst="rect">
            <a:avLst/>
          </a:prstGeom>
          <a:noFill/>
          <a:ln w="9525">
            <a:noFill/>
            <a:miter lim="800000"/>
            <a:headEnd/>
            <a:tailEnd/>
          </a:ln>
        </p:spPr>
      </p:pic>
      <p:pic>
        <p:nvPicPr>
          <p:cNvPr id="1070" name="Picture 15" descr="bolha"/>
          <p:cNvPicPr>
            <a:picLocks noChangeAspect="1" noChangeArrowheads="1"/>
          </p:cNvPicPr>
          <p:nvPr/>
        </p:nvPicPr>
        <p:blipFill>
          <a:blip r:embed="rId34" cstate="print"/>
          <a:srcRect/>
          <a:stretch>
            <a:fillRect/>
          </a:stretch>
        </p:blipFill>
        <p:spPr bwMode="auto">
          <a:xfrm>
            <a:off x="8388350" y="5084763"/>
            <a:ext cx="152400" cy="152400"/>
          </a:xfrm>
          <a:prstGeom prst="rect">
            <a:avLst/>
          </a:prstGeom>
          <a:noFill/>
          <a:ln w="9525">
            <a:noFill/>
            <a:miter lim="800000"/>
            <a:headEnd/>
            <a:tailEnd/>
          </a:ln>
        </p:spPr>
      </p:pic>
      <p:pic>
        <p:nvPicPr>
          <p:cNvPr id="1071" name="Picture 15" descr="bolha"/>
          <p:cNvPicPr>
            <a:picLocks noChangeAspect="1" noChangeArrowheads="1"/>
          </p:cNvPicPr>
          <p:nvPr/>
        </p:nvPicPr>
        <p:blipFill>
          <a:blip r:embed="rId34" cstate="print"/>
          <a:srcRect/>
          <a:stretch>
            <a:fillRect/>
          </a:stretch>
        </p:blipFill>
        <p:spPr bwMode="auto">
          <a:xfrm>
            <a:off x="8756650" y="3500438"/>
            <a:ext cx="152400" cy="152400"/>
          </a:xfrm>
          <a:prstGeom prst="rect">
            <a:avLst/>
          </a:prstGeom>
          <a:noFill/>
          <a:ln w="9525">
            <a:noFill/>
            <a:miter lim="800000"/>
            <a:headEnd/>
            <a:tailEnd/>
          </a:ln>
        </p:spPr>
      </p:pic>
      <p:pic>
        <p:nvPicPr>
          <p:cNvPr id="1072" name="Picture 15" descr="bolha"/>
          <p:cNvPicPr>
            <a:picLocks noChangeAspect="1" noChangeArrowheads="1"/>
          </p:cNvPicPr>
          <p:nvPr/>
        </p:nvPicPr>
        <p:blipFill>
          <a:blip r:embed="rId34" cstate="print"/>
          <a:srcRect/>
          <a:stretch>
            <a:fillRect/>
          </a:stretch>
        </p:blipFill>
        <p:spPr bwMode="auto">
          <a:xfrm>
            <a:off x="8675688" y="2700338"/>
            <a:ext cx="152400" cy="152400"/>
          </a:xfrm>
          <a:prstGeom prst="rect">
            <a:avLst/>
          </a:prstGeom>
          <a:noFill/>
          <a:ln w="9525">
            <a:noFill/>
            <a:miter lim="800000"/>
            <a:headEnd/>
            <a:tailEnd/>
          </a:ln>
        </p:spPr>
      </p:pic>
      <p:pic>
        <p:nvPicPr>
          <p:cNvPr id="1073" name="Picture 15" descr="bolha"/>
          <p:cNvPicPr>
            <a:picLocks noChangeAspect="1" noChangeArrowheads="1"/>
          </p:cNvPicPr>
          <p:nvPr/>
        </p:nvPicPr>
        <p:blipFill>
          <a:blip r:embed="rId32" cstate="print"/>
          <a:srcRect/>
          <a:stretch>
            <a:fillRect/>
          </a:stretch>
        </p:blipFill>
        <p:spPr bwMode="auto">
          <a:xfrm>
            <a:off x="7481888" y="4652963"/>
            <a:ext cx="330200" cy="33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34" r:id="rId2"/>
    <p:sldLayoutId id="2147483722" r:id="rId3"/>
    <p:sldLayoutId id="2147483723" r:id="rId4"/>
    <p:sldLayoutId id="2147483724" r:id="rId5"/>
    <p:sldLayoutId id="2147483735" r:id="rId6"/>
    <p:sldLayoutId id="2147483736" r:id="rId7"/>
    <p:sldLayoutId id="2147483737" r:id="rId8"/>
    <p:sldLayoutId id="2147483738" r:id="rId9"/>
    <p:sldLayoutId id="2147483725" r:id="rId10"/>
    <p:sldLayoutId id="2147483726" r:id="rId11"/>
    <p:sldLayoutId id="2147483727" r:id="rId12"/>
    <p:sldLayoutId id="2147483728" r:id="rId13"/>
    <p:sldLayoutId id="2147483729" r:id="rId14"/>
    <p:sldLayoutId id="2147483730" r:id="rId15"/>
    <p:sldLayoutId id="2147483740" r:id="rId16"/>
    <p:sldLayoutId id="2147483741" r:id="rId17"/>
    <p:sldLayoutId id="2147483742" r:id="rId18"/>
    <p:sldLayoutId id="2147483743" r:id="rId19"/>
    <p:sldLayoutId id="2147483744" r:id="rId20"/>
    <p:sldLayoutId id="2147483745" r:id="rId21"/>
    <p:sldLayoutId id="2147483746" r:id="rId22"/>
    <p:sldLayoutId id="2147483731" r:id="rId23"/>
    <p:sldLayoutId id="2147483748" r:id="rId24"/>
    <p:sldLayoutId id="2147483757" r:id="rId25"/>
    <p:sldLayoutId id="2147483764" r:id="rId26"/>
    <p:sldLayoutId id="2147483765" r:id="rId27"/>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33" r:id="rId7"/>
    <p:sldLayoutId id="2147483755" r:id="rId8"/>
    <p:sldLayoutId id="2147483756" r:id="rId9"/>
    <p:sldLayoutId id="2147483760" r:id="rId10"/>
    <p:sldLayoutId id="2147483762" r:id="rId11"/>
  </p:sldLayoutIdLst>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lang="pt-BR" sz="2500" b="1" kern="1200" dirty="0">
          <a:solidFill>
            <a:srgbClr val="0099DA"/>
          </a:solidFill>
          <a:latin typeface="Calibri" pitchFamily="34" charset="0"/>
          <a:ea typeface="+mn-ea"/>
          <a:cs typeface="Arial" charset="0"/>
        </a:defRPr>
      </a:lvl1pPr>
      <a:lvl2pPr algn="l" rtl="0" eaLnBrk="0" fontAlgn="base" hangingPunct="0">
        <a:lnSpc>
          <a:spcPct val="90000"/>
        </a:lnSpc>
        <a:spcBef>
          <a:spcPct val="0"/>
        </a:spcBef>
        <a:spcAft>
          <a:spcPct val="0"/>
        </a:spcAft>
        <a:defRPr sz="2500" b="1">
          <a:solidFill>
            <a:srgbClr val="0099DA"/>
          </a:solidFill>
          <a:latin typeface="Calibri" pitchFamily="34" charset="0"/>
          <a:cs typeface="Arial" charset="0"/>
        </a:defRPr>
      </a:lvl2pPr>
      <a:lvl3pPr algn="l" rtl="0" eaLnBrk="0" fontAlgn="base" hangingPunct="0">
        <a:lnSpc>
          <a:spcPct val="90000"/>
        </a:lnSpc>
        <a:spcBef>
          <a:spcPct val="0"/>
        </a:spcBef>
        <a:spcAft>
          <a:spcPct val="0"/>
        </a:spcAft>
        <a:defRPr sz="2500" b="1">
          <a:solidFill>
            <a:srgbClr val="0099DA"/>
          </a:solidFill>
          <a:latin typeface="Calibri" pitchFamily="34" charset="0"/>
          <a:cs typeface="Arial" charset="0"/>
        </a:defRPr>
      </a:lvl3pPr>
      <a:lvl4pPr algn="l" rtl="0" eaLnBrk="0" fontAlgn="base" hangingPunct="0">
        <a:lnSpc>
          <a:spcPct val="90000"/>
        </a:lnSpc>
        <a:spcBef>
          <a:spcPct val="0"/>
        </a:spcBef>
        <a:spcAft>
          <a:spcPct val="0"/>
        </a:spcAft>
        <a:defRPr sz="2500" b="1">
          <a:solidFill>
            <a:srgbClr val="0099DA"/>
          </a:solidFill>
          <a:latin typeface="Calibri" pitchFamily="34" charset="0"/>
          <a:cs typeface="Arial" charset="0"/>
        </a:defRPr>
      </a:lvl4pPr>
      <a:lvl5pPr algn="l" rtl="0" eaLnBrk="0" fontAlgn="base" hangingPunct="0">
        <a:lnSpc>
          <a:spcPct val="90000"/>
        </a:lnSpc>
        <a:spcBef>
          <a:spcPct val="0"/>
        </a:spcBef>
        <a:spcAft>
          <a:spcPct val="0"/>
        </a:spcAft>
        <a:defRPr sz="2500" b="1">
          <a:solidFill>
            <a:srgbClr val="0099DA"/>
          </a:solidFill>
          <a:latin typeface="Calibri" pitchFamily="34" charset="0"/>
          <a:cs typeface="Arial" charset="0"/>
        </a:defRPr>
      </a:lvl5pPr>
      <a:lvl6pPr marL="457200" algn="l" rtl="0" fontAlgn="base">
        <a:spcBef>
          <a:spcPct val="0"/>
        </a:spcBef>
        <a:spcAft>
          <a:spcPct val="0"/>
        </a:spcAft>
        <a:defRPr sz="3600" b="1">
          <a:solidFill>
            <a:srgbClr val="F8F8F8"/>
          </a:solidFill>
          <a:latin typeface="Verdana" pitchFamily="34" charset="0"/>
          <a:cs typeface="Arial" charset="0"/>
        </a:defRPr>
      </a:lvl6pPr>
      <a:lvl7pPr marL="914400" algn="l" rtl="0" fontAlgn="base">
        <a:spcBef>
          <a:spcPct val="0"/>
        </a:spcBef>
        <a:spcAft>
          <a:spcPct val="0"/>
        </a:spcAft>
        <a:defRPr sz="3600" b="1">
          <a:solidFill>
            <a:srgbClr val="F8F8F8"/>
          </a:solidFill>
          <a:latin typeface="Verdana" pitchFamily="34" charset="0"/>
          <a:cs typeface="Arial" charset="0"/>
        </a:defRPr>
      </a:lvl7pPr>
      <a:lvl8pPr marL="1371600" algn="l" rtl="0" fontAlgn="base">
        <a:spcBef>
          <a:spcPct val="0"/>
        </a:spcBef>
        <a:spcAft>
          <a:spcPct val="0"/>
        </a:spcAft>
        <a:defRPr sz="3600" b="1">
          <a:solidFill>
            <a:srgbClr val="F8F8F8"/>
          </a:solidFill>
          <a:latin typeface="Verdana" pitchFamily="34" charset="0"/>
          <a:cs typeface="Arial" charset="0"/>
        </a:defRPr>
      </a:lvl8pPr>
      <a:lvl9pPr marL="1828800" algn="l" rtl="0" fontAlgn="base">
        <a:spcBef>
          <a:spcPct val="0"/>
        </a:spcBef>
        <a:spcAft>
          <a:spcPct val="0"/>
        </a:spcAft>
        <a:defRPr sz="3600" b="1">
          <a:solidFill>
            <a:srgbClr val="F8F8F8"/>
          </a:solidFill>
          <a:latin typeface="Verdana" pitchFamily="34" charset="0"/>
          <a:cs typeface="Arial" charset="0"/>
        </a:defRPr>
      </a:lvl9pPr>
    </p:titleStyle>
    <p:bodyStyle>
      <a:lvl1pPr marL="342900" indent="-342900" algn="l" rtl="0" eaLnBrk="0" fontAlgn="base" hangingPunct="0">
        <a:spcBef>
          <a:spcPct val="40000"/>
        </a:spcBef>
        <a:spcAft>
          <a:spcPct val="0"/>
        </a:spcAft>
        <a:buBlip>
          <a:blip r:embed="rId13"/>
        </a:buBlip>
        <a:defRPr lang="pt-BR" sz="1900" b="1" kern="1200" dirty="0">
          <a:solidFill>
            <a:srgbClr val="404040"/>
          </a:solidFill>
          <a:latin typeface="Calibri" pitchFamily="34" charset="0"/>
          <a:ea typeface="+mn-ea"/>
          <a:cs typeface="Arial" charset="0"/>
        </a:defRPr>
      </a:lvl1pPr>
      <a:lvl2pPr marL="742950" indent="-285750" algn="l" rtl="0" eaLnBrk="0" fontAlgn="base" hangingPunct="0">
        <a:spcBef>
          <a:spcPct val="40000"/>
        </a:spcBef>
        <a:spcAft>
          <a:spcPct val="0"/>
        </a:spcAft>
        <a:buBlip>
          <a:blip r:embed="rId13"/>
        </a:buBlip>
        <a:defRPr sz="1900" kern="1200">
          <a:solidFill>
            <a:srgbClr val="404040"/>
          </a:solidFill>
          <a:latin typeface="+mn-lt"/>
          <a:ea typeface="+mn-ea"/>
          <a:cs typeface="Arial" charset="0"/>
        </a:defRPr>
      </a:lvl2pPr>
      <a:lvl3pPr marL="1143000" indent="-228600" algn="l" rtl="0" eaLnBrk="0" fontAlgn="base" hangingPunct="0">
        <a:spcBef>
          <a:spcPct val="40000"/>
        </a:spcBef>
        <a:spcAft>
          <a:spcPct val="0"/>
        </a:spcAft>
        <a:buBlip>
          <a:blip r:embed="rId13"/>
        </a:buBlip>
        <a:defRPr sz="1900" kern="1200">
          <a:solidFill>
            <a:srgbClr val="404040"/>
          </a:solidFill>
          <a:latin typeface="+mn-lt"/>
          <a:ea typeface="+mn-ea"/>
          <a:cs typeface="Arial" charset="0"/>
        </a:defRPr>
      </a:lvl3pPr>
      <a:lvl4pPr marL="1600200" indent="-228600" algn="l" rtl="0" eaLnBrk="0" fontAlgn="base" hangingPunct="0">
        <a:spcBef>
          <a:spcPct val="40000"/>
        </a:spcBef>
        <a:spcAft>
          <a:spcPct val="0"/>
        </a:spcAft>
        <a:buBlip>
          <a:blip r:embed="rId13"/>
        </a:buBlip>
        <a:defRPr sz="1900" kern="1200">
          <a:solidFill>
            <a:srgbClr val="404040"/>
          </a:solidFill>
          <a:latin typeface="+mn-lt"/>
          <a:ea typeface="+mn-ea"/>
          <a:cs typeface="Arial" charset="0"/>
        </a:defRPr>
      </a:lvl4pPr>
      <a:lvl5pPr marL="2057400" indent="-228600" algn="l" rtl="0" eaLnBrk="0" fontAlgn="base" hangingPunct="0">
        <a:spcBef>
          <a:spcPct val="40000"/>
        </a:spcBef>
        <a:spcAft>
          <a:spcPct val="0"/>
        </a:spcAft>
        <a:buBlip>
          <a:blip r:embed="rId13"/>
        </a:buBlip>
        <a:defRPr sz="1900" kern="1200">
          <a:solidFill>
            <a:srgbClr val="404040"/>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Documento_do_Microsoft_Office_Word_97_-_20031.doc"/></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slide" Target="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Documento_do_Microsoft_Office_Word_97_-_20032.doc"/><Relationship Id="rId2" Type="http://schemas.openxmlformats.org/officeDocument/2006/relationships/slideLayout" Target="../slideLayouts/slideLayout35.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5.xml"/><Relationship Id="rId4" Type="http://schemas.openxmlformats.org/officeDocument/2006/relationships/image" Target="../media/image35.png"/></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1.png"/><Relationship Id="rId1" Type="http://schemas.openxmlformats.org/officeDocument/2006/relationships/slideLayout" Target="../slideLayouts/slideLayout31.xml"/><Relationship Id="rId4" Type="http://schemas.openxmlformats.org/officeDocument/2006/relationships/image" Target="../media/image6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gi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6.xml"/><Relationship Id="rId5" Type="http://schemas.microsoft.com/office/2007/relationships/hdphoto" Target="NUL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6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6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8" Type="http://schemas.openxmlformats.org/officeDocument/2006/relationships/hyperlink" Target="http://www.dicionarioinformal.com.br/c%C3%B3lera/" TargetMode="External"/><Relationship Id="rId13" Type="http://schemas.openxmlformats.org/officeDocument/2006/relationships/hyperlink" Target="http://www.dicionarioinformal.com.br/avers%C3%A3o/" TargetMode="External"/><Relationship Id="rId3" Type="http://schemas.openxmlformats.org/officeDocument/2006/relationships/diagramLayout" Target="../diagrams/layout2.xml"/><Relationship Id="rId7" Type="http://schemas.openxmlformats.org/officeDocument/2006/relationships/image" Target="../media/image83.jpeg"/><Relationship Id="rId12" Type="http://schemas.openxmlformats.org/officeDocument/2006/relationships/hyperlink" Target="http://www.dicionarioinformal.com.br/desprezo/" TargetMode="Externa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11" Type="http://schemas.openxmlformats.org/officeDocument/2006/relationships/hyperlink" Target="http://www.dicionarioinformal.com.br/descontentamento/" TargetMode="External"/><Relationship Id="rId5" Type="http://schemas.openxmlformats.org/officeDocument/2006/relationships/diagramColors" Target="../diagrams/colors2.xml"/><Relationship Id="rId10" Type="http://schemas.openxmlformats.org/officeDocument/2006/relationships/hyperlink" Target="http://www.dicionarioinformal.com.br/repulsa/" TargetMode="External"/><Relationship Id="rId4" Type="http://schemas.openxmlformats.org/officeDocument/2006/relationships/diagramQuickStyle" Target="../diagrams/quickStyle2.xml"/><Relationship Id="rId9" Type="http://schemas.openxmlformats.org/officeDocument/2006/relationships/hyperlink" Target="http://www.dicionarioinformal.com.br/%C3%B3dio/" TargetMode="External"/></Relationships>
</file>

<file path=ppt/slides/_rels/slide68.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diagramLayout" Target="../diagrams/layout3.xml"/><Relationship Id="rId7" Type="http://schemas.openxmlformats.org/officeDocument/2006/relationships/image" Target="../media/image84.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87.jpeg"/><Relationship Id="rId4" Type="http://schemas.openxmlformats.org/officeDocument/2006/relationships/diagramQuickStyle" Target="../diagrams/quickStyle3.xml"/><Relationship Id="rId9" Type="http://schemas.openxmlformats.org/officeDocument/2006/relationships/image" Target="../media/image8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3"/>
          <p:cNvSpPr txBox="1">
            <a:spLocks/>
          </p:cNvSpPr>
          <p:nvPr/>
        </p:nvSpPr>
        <p:spPr bwMode="auto">
          <a:xfrm>
            <a:off x="374650" y="1490663"/>
            <a:ext cx="7908925" cy="2009775"/>
          </a:xfrm>
          <a:prstGeom prst="rect">
            <a:avLst/>
          </a:prstGeom>
          <a:noFill/>
          <a:ln w="9525">
            <a:noFill/>
            <a:miter lim="800000"/>
            <a:headEnd/>
            <a:tailEnd/>
          </a:ln>
        </p:spPr>
        <p:txBody>
          <a:bodyPr anchor="ctr"/>
          <a:lstStyle/>
          <a:p>
            <a:pPr eaLnBrk="0" hangingPunct="0"/>
            <a:r>
              <a:rPr lang="pt-BR" sz="3200" b="1" dirty="0" smtClean="0">
                <a:solidFill>
                  <a:schemeClr val="bg1"/>
                </a:solidFill>
                <a:latin typeface="Verdana" pitchFamily="34" charset="0"/>
              </a:rPr>
              <a:t>Eficiência energética e redução de perdas de água</a:t>
            </a:r>
            <a:r>
              <a:rPr lang="pt-BR" sz="3200" b="1" dirty="0">
                <a:solidFill>
                  <a:srgbClr val="4E4E4E"/>
                </a:solidFill>
                <a:latin typeface="Verdana" pitchFamily="34" charset="0"/>
              </a:rPr>
              <a:t/>
            </a:r>
            <a:br>
              <a:rPr lang="pt-BR" sz="3200" b="1" dirty="0">
                <a:solidFill>
                  <a:srgbClr val="4E4E4E"/>
                </a:solidFill>
                <a:latin typeface="Verdana" pitchFamily="34" charset="0"/>
              </a:rPr>
            </a:br>
            <a:r>
              <a:rPr lang="pt-BR" sz="3200" b="1" dirty="0" smtClean="0">
                <a:solidFill>
                  <a:srgbClr val="FF0000"/>
                </a:solidFill>
                <a:latin typeface="Verdana" pitchFamily="34" charset="0"/>
              </a:rPr>
              <a:t>Mesa Redonda Internacional I</a:t>
            </a:r>
            <a:endParaRPr lang="pt-BR" sz="3200" b="1" dirty="0">
              <a:solidFill>
                <a:srgbClr val="FF0000"/>
              </a:solidFill>
              <a:latin typeface="Verdana" pitchFamily="34" charset="0"/>
            </a:endParaRPr>
          </a:p>
        </p:txBody>
      </p:sp>
      <p:sp>
        <p:nvSpPr>
          <p:cNvPr id="6" name="Espaço Reservado para Texto 2"/>
          <p:cNvSpPr txBox="1">
            <a:spLocks/>
          </p:cNvSpPr>
          <p:nvPr/>
        </p:nvSpPr>
        <p:spPr bwMode="auto">
          <a:xfrm>
            <a:off x="-36512" y="3573016"/>
            <a:ext cx="8618538" cy="85566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pt-BR" sz="1400" b="1" dirty="0" smtClean="0">
                <a:solidFill>
                  <a:schemeClr val="bg1"/>
                </a:solidFill>
                <a:latin typeface="Verdana" pitchFamily="34" charset="0"/>
                <a:ea typeface="Verdana" pitchFamily="34" charset="0"/>
                <a:cs typeface="Verdana" pitchFamily="34" charset="0"/>
              </a:rPr>
              <a:t>Mário Augusto </a:t>
            </a:r>
            <a:r>
              <a:rPr lang="pt-BR" sz="1400" b="1" dirty="0" err="1" smtClean="0">
                <a:solidFill>
                  <a:schemeClr val="bg1"/>
                </a:solidFill>
                <a:latin typeface="Verdana" pitchFamily="34" charset="0"/>
                <a:ea typeface="Verdana" pitchFamily="34" charset="0"/>
                <a:cs typeface="Verdana" pitchFamily="34" charset="0"/>
              </a:rPr>
              <a:t>Bággio</a:t>
            </a:r>
            <a:endParaRPr lang="pt-BR" sz="1400" b="1" dirty="0" smtClean="0">
              <a:solidFill>
                <a:schemeClr val="bg1"/>
              </a:solidFill>
              <a:latin typeface="Verdana" pitchFamily="34" charset="0"/>
              <a:ea typeface="Verdana" pitchFamily="34" charset="0"/>
              <a:cs typeface="Verdana" pitchFamily="34" charset="0"/>
            </a:endParaRPr>
          </a:p>
          <a:p>
            <a:pPr marL="0" indent="0" algn="ctr" fontAlgn="auto">
              <a:spcAft>
                <a:spcPts val="0"/>
              </a:spcAft>
              <a:buFont typeface="Arial" pitchFamily="34" charset="0"/>
              <a:buNone/>
              <a:defRPr/>
            </a:pPr>
            <a:r>
              <a:rPr lang="pt-BR" sz="1400" b="1" dirty="0" smtClean="0">
                <a:solidFill>
                  <a:schemeClr val="bg1"/>
                </a:solidFill>
                <a:latin typeface="Verdana" pitchFamily="34" charset="0"/>
                <a:ea typeface="Verdana" pitchFamily="34" charset="0"/>
                <a:cs typeface="Verdana" pitchFamily="34" charset="0"/>
              </a:rPr>
              <a:t>Sócio Gerente da </a:t>
            </a:r>
            <a:r>
              <a:rPr lang="pt-BR" sz="1400" b="1" dirty="0" err="1" smtClean="0">
                <a:solidFill>
                  <a:schemeClr val="bg1"/>
                </a:solidFill>
                <a:latin typeface="Verdana" pitchFamily="34" charset="0"/>
                <a:ea typeface="Verdana" pitchFamily="34" charset="0"/>
                <a:cs typeface="Verdana" pitchFamily="34" charset="0"/>
              </a:rPr>
              <a:t>Hoperações</a:t>
            </a:r>
            <a:r>
              <a:rPr lang="pt-BR" sz="1400" b="1" dirty="0" smtClean="0">
                <a:solidFill>
                  <a:schemeClr val="bg1"/>
                </a:solidFill>
                <a:latin typeface="Verdana" pitchFamily="34" charset="0"/>
                <a:ea typeface="Verdana" pitchFamily="34" charset="0"/>
                <a:cs typeface="Verdana" pitchFamily="34" charset="0"/>
              </a:rPr>
              <a:t> Consultoria</a:t>
            </a:r>
          </a:p>
          <a:p>
            <a:pPr marL="0" indent="0" algn="ctr" fontAlgn="auto">
              <a:spcAft>
                <a:spcPts val="0"/>
              </a:spcAft>
              <a:buFont typeface="Arial" pitchFamily="34" charset="0"/>
              <a:buNone/>
              <a:defRPr/>
            </a:pPr>
            <a:r>
              <a:rPr lang="pt-BR" sz="1400" b="1" dirty="0" smtClean="0">
                <a:solidFill>
                  <a:schemeClr val="bg1"/>
                </a:solidFill>
                <a:latin typeface="Verdana" pitchFamily="34" charset="0"/>
                <a:ea typeface="Verdana" pitchFamily="34" charset="0"/>
                <a:cs typeface="Verdana" pitchFamily="34" charset="0"/>
              </a:rPr>
              <a:t>Ary </a:t>
            </a:r>
            <a:r>
              <a:rPr lang="pt-BR" sz="1400" b="1" dirty="0" err="1" smtClean="0">
                <a:solidFill>
                  <a:schemeClr val="bg1"/>
                </a:solidFill>
                <a:latin typeface="Verdana" pitchFamily="34" charset="0"/>
                <a:ea typeface="Verdana" pitchFamily="34" charset="0"/>
                <a:cs typeface="Verdana" pitchFamily="34" charset="0"/>
              </a:rPr>
              <a:t>Maóski</a:t>
            </a:r>
            <a:endParaRPr lang="pt-BR" sz="1400" b="1" dirty="0" smtClean="0">
              <a:solidFill>
                <a:schemeClr val="bg1"/>
              </a:solidFill>
              <a:latin typeface="Verdana" pitchFamily="34" charset="0"/>
              <a:ea typeface="Verdana" pitchFamily="34" charset="0"/>
              <a:cs typeface="Verdana" pitchFamily="34" charset="0"/>
            </a:endParaRPr>
          </a:p>
          <a:p>
            <a:pPr marL="0" indent="0" algn="ctr" fontAlgn="auto">
              <a:spcAft>
                <a:spcPts val="0"/>
              </a:spcAft>
              <a:buFont typeface="Arial" pitchFamily="34" charset="0"/>
              <a:buNone/>
              <a:defRPr/>
            </a:pPr>
            <a:r>
              <a:rPr lang="pt-BR" sz="1400" b="1" dirty="0" err="1" smtClean="0">
                <a:solidFill>
                  <a:schemeClr val="bg1"/>
                </a:solidFill>
                <a:latin typeface="Verdana" pitchFamily="34" charset="0"/>
                <a:ea typeface="Verdana" pitchFamily="34" charset="0"/>
                <a:cs typeface="Verdana" pitchFamily="34" charset="0"/>
              </a:rPr>
              <a:t>Katrine</a:t>
            </a:r>
            <a:r>
              <a:rPr lang="pt-BR" sz="1400" b="1" dirty="0" smtClean="0">
                <a:solidFill>
                  <a:schemeClr val="bg1"/>
                </a:solidFill>
                <a:latin typeface="Verdana" pitchFamily="34" charset="0"/>
                <a:ea typeface="Verdana" pitchFamily="34" charset="0"/>
                <a:cs typeface="Verdana" pitchFamily="34" charset="0"/>
              </a:rPr>
              <a:t> Schubert</a:t>
            </a:r>
            <a:endParaRPr lang="pt-BR" sz="2400" b="1" dirty="0">
              <a:solidFill>
                <a:schemeClr val="bg1"/>
              </a:solidFill>
              <a:latin typeface="Verdana" pitchFamily="34" charset="0"/>
              <a:ea typeface="Verdana" pitchFamily="34" charset="0"/>
              <a:cs typeface="Verdana" pitchFamily="34" charset="0"/>
            </a:endParaRPr>
          </a:p>
        </p:txBody>
      </p:sp>
      <p:sp>
        <p:nvSpPr>
          <p:cNvPr id="26629" name="CaixaDeTexto 2"/>
          <p:cNvSpPr txBox="1">
            <a:spLocks noChangeArrowheads="1"/>
          </p:cNvSpPr>
          <p:nvPr/>
        </p:nvSpPr>
        <p:spPr bwMode="auto">
          <a:xfrm>
            <a:off x="4421384" y="5373216"/>
            <a:ext cx="4471096" cy="338554"/>
          </a:xfrm>
          <a:prstGeom prst="rect">
            <a:avLst/>
          </a:prstGeom>
          <a:noFill/>
          <a:ln w="9525">
            <a:noFill/>
            <a:miter lim="800000"/>
            <a:headEnd/>
            <a:tailEnd/>
          </a:ln>
        </p:spPr>
        <p:txBody>
          <a:bodyPr wrap="none">
            <a:spAutoFit/>
          </a:bodyPr>
          <a:lstStyle/>
          <a:p>
            <a:r>
              <a:rPr lang="pt-BR" sz="1600" b="1" dirty="0" smtClean="0">
                <a:solidFill>
                  <a:schemeClr val="bg1"/>
                </a:solidFill>
                <a:latin typeface="Verdana" pitchFamily="34" charset="0"/>
                <a:ea typeface="Verdana" pitchFamily="34" charset="0"/>
                <a:cs typeface="Verdana" pitchFamily="34" charset="0"/>
              </a:rPr>
              <a:t>Poços de Caldas, 26 de maio de 2015</a:t>
            </a:r>
            <a:endParaRPr lang="pt-BR" sz="1600" b="1" dirty="0">
              <a:solidFill>
                <a:schemeClr val="bg1"/>
              </a:solidFill>
              <a:latin typeface="Verdana" pitchFamily="34" charset="0"/>
              <a:ea typeface="Verdana" pitchFamily="34" charset="0"/>
              <a:cs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bwMode="auto">
          <a:xfrm>
            <a:off x="863600" y="423863"/>
            <a:ext cx="7431088" cy="892175"/>
          </a:xfrm>
        </p:spPr>
        <p:txBody>
          <a:bodyPr vert="horz" lIns="91440" tIns="45720" rIns="91440" bIns="45720" numCol="1" anchor="t" anchorCtr="0" compatLnSpc="1">
            <a:prstTxWarp prst="textNoShape">
              <a:avLst/>
            </a:prstTxWarp>
          </a:bodyPr>
          <a:lstStyle/>
          <a:p>
            <a:pPr defTabSz="762000">
              <a:defRPr/>
            </a:pPr>
            <a:r>
              <a:rPr sz="2800" smtClean="0">
                <a:solidFill>
                  <a:srgbClr val="0066FF"/>
                </a:solidFill>
              </a:rPr>
              <a:t>Sistema de Abastecimento de Água </a:t>
            </a:r>
            <a:br>
              <a:rPr sz="2800" smtClean="0">
                <a:solidFill>
                  <a:srgbClr val="0066FF"/>
                </a:solidFill>
              </a:rPr>
            </a:br>
            <a:r>
              <a:rPr sz="2400" smtClean="0">
                <a:solidFill>
                  <a:srgbClr val="0066FF"/>
                </a:solidFill>
              </a:rPr>
              <a:t>Processo e Setorização</a:t>
            </a:r>
            <a:endParaRPr smtClean="0"/>
          </a:p>
        </p:txBody>
      </p:sp>
      <p:grpSp>
        <p:nvGrpSpPr>
          <p:cNvPr id="28675" name="Group 3"/>
          <p:cNvGrpSpPr>
            <a:grpSpLocks noChangeAspect="1"/>
          </p:cNvGrpSpPr>
          <p:nvPr/>
        </p:nvGrpSpPr>
        <p:grpSpPr bwMode="auto">
          <a:xfrm>
            <a:off x="609600" y="1371600"/>
            <a:ext cx="7980363" cy="4883150"/>
            <a:chOff x="1846" y="1846"/>
            <a:chExt cx="9514" cy="5822"/>
          </a:xfrm>
        </p:grpSpPr>
        <p:sp>
          <p:nvSpPr>
            <p:cNvPr id="28680" name="Freeform 307"/>
            <p:cNvSpPr>
              <a:spLocks noChangeAspect="1"/>
            </p:cNvSpPr>
            <p:nvPr/>
          </p:nvSpPr>
          <p:spPr bwMode="auto">
            <a:xfrm>
              <a:off x="5532" y="4195"/>
              <a:ext cx="1593" cy="903"/>
            </a:xfrm>
            <a:custGeom>
              <a:avLst/>
              <a:gdLst>
                <a:gd name="T0" fmla="*/ 1593 w 1593"/>
                <a:gd name="T1" fmla="*/ 0 h 903"/>
                <a:gd name="T2" fmla="*/ 0 w 1593"/>
                <a:gd name="T3" fmla="*/ 903 h 903"/>
                <a:gd name="T4" fmla="*/ 3 w 1593"/>
                <a:gd name="T5" fmla="*/ 903 h 903"/>
                <a:gd name="T6" fmla="*/ 0 60000 65536"/>
                <a:gd name="T7" fmla="*/ 0 60000 65536"/>
                <a:gd name="T8" fmla="*/ 0 60000 65536"/>
                <a:gd name="T9" fmla="*/ 0 w 1593"/>
                <a:gd name="T10" fmla="*/ 0 h 903"/>
                <a:gd name="T11" fmla="*/ 1593 w 1593"/>
                <a:gd name="T12" fmla="*/ 903 h 903"/>
              </a:gdLst>
              <a:ahLst/>
              <a:cxnLst>
                <a:cxn ang="T6">
                  <a:pos x="T0" y="T1"/>
                </a:cxn>
                <a:cxn ang="T7">
                  <a:pos x="T2" y="T3"/>
                </a:cxn>
                <a:cxn ang="T8">
                  <a:pos x="T4" y="T5"/>
                </a:cxn>
              </a:cxnLst>
              <a:rect l="T9" t="T10" r="T11" b="T12"/>
              <a:pathLst>
                <a:path w="1593" h="903">
                  <a:moveTo>
                    <a:pt x="1593" y="0"/>
                  </a:moveTo>
                  <a:lnTo>
                    <a:pt x="0" y="903"/>
                  </a:lnTo>
                  <a:lnTo>
                    <a:pt x="3" y="903"/>
                  </a:lnTo>
                </a:path>
              </a:pathLst>
            </a:custGeom>
            <a:noFill/>
            <a:ln w="19050">
              <a:solidFill>
                <a:srgbClr val="000000"/>
              </a:solidFill>
              <a:round/>
              <a:headEnd/>
              <a:tailEnd/>
            </a:ln>
          </p:spPr>
          <p:txBody>
            <a:bodyPr/>
            <a:lstStyle/>
            <a:p>
              <a:endParaRPr lang="pt-BR"/>
            </a:p>
          </p:txBody>
        </p:sp>
        <p:sp>
          <p:nvSpPr>
            <p:cNvPr id="28681" name="Freeform 306"/>
            <p:cNvSpPr>
              <a:spLocks noChangeAspect="1"/>
            </p:cNvSpPr>
            <p:nvPr/>
          </p:nvSpPr>
          <p:spPr bwMode="auto">
            <a:xfrm>
              <a:off x="6162" y="4741"/>
              <a:ext cx="693" cy="405"/>
            </a:xfrm>
            <a:custGeom>
              <a:avLst/>
              <a:gdLst>
                <a:gd name="T0" fmla="*/ 693 w 693"/>
                <a:gd name="T1" fmla="*/ 405 h 405"/>
                <a:gd name="T2" fmla="*/ 0 w 693"/>
                <a:gd name="T3" fmla="*/ 0 h 405"/>
                <a:gd name="T4" fmla="*/ 3 w 693"/>
                <a:gd name="T5" fmla="*/ 0 h 405"/>
                <a:gd name="T6" fmla="*/ 0 60000 65536"/>
                <a:gd name="T7" fmla="*/ 0 60000 65536"/>
                <a:gd name="T8" fmla="*/ 0 60000 65536"/>
                <a:gd name="T9" fmla="*/ 0 w 693"/>
                <a:gd name="T10" fmla="*/ 0 h 405"/>
                <a:gd name="T11" fmla="*/ 693 w 693"/>
                <a:gd name="T12" fmla="*/ 405 h 405"/>
              </a:gdLst>
              <a:ahLst/>
              <a:cxnLst>
                <a:cxn ang="T6">
                  <a:pos x="T0" y="T1"/>
                </a:cxn>
                <a:cxn ang="T7">
                  <a:pos x="T2" y="T3"/>
                </a:cxn>
                <a:cxn ang="T8">
                  <a:pos x="T4" y="T5"/>
                </a:cxn>
              </a:cxnLst>
              <a:rect l="T9" t="T10" r="T11" b="T12"/>
              <a:pathLst>
                <a:path w="693" h="405">
                  <a:moveTo>
                    <a:pt x="693" y="405"/>
                  </a:moveTo>
                  <a:lnTo>
                    <a:pt x="0" y="0"/>
                  </a:lnTo>
                  <a:lnTo>
                    <a:pt x="3" y="0"/>
                  </a:lnTo>
                </a:path>
              </a:pathLst>
            </a:custGeom>
            <a:noFill/>
            <a:ln w="19050">
              <a:solidFill>
                <a:srgbClr val="000000"/>
              </a:solidFill>
              <a:round/>
              <a:headEnd/>
              <a:tailEnd/>
            </a:ln>
          </p:spPr>
          <p:txBody>
            <a:bodyPr/>
            <a:lstStyle/>
            <a:p>
              <a:endParaRPr lang="pt-BR"/>
            </a:p>
          </p:txBody>
        </p:sp>
        <p:grpSp>
          <p:nvGrpSpPr>
            <p:cNvPr id="28682" name="Group 292"/>
            <p:cNvGrpSpPr>
              <a:grpSpLocks noChangeAspect="1"/>
            </p:cNvGrpSpPr>
            <p:nvPr/>
          </p:nvGrpSpPr>
          <p:grpSpPr bwMode="auto">
            <a:xfrm>
              <a:off x="5273" y="6010"/>
              <a:ext cx="1113" cy="662"/>
              <a:chOff x="5191" y="5952"/>
              <a:chExt cx="1113" cy="662"/>
            </a:xfrm>
          </p:grpSpPr>
          <p:sp>
            <p:nvSpPr>
              <p:cNvPr id="28971" name="Freeform 305"/>
              <p:cNvSpPr>
                <a:spLocks noChangeAspect="1"/>
              </p:cNvSpPr>
              <p:nvPr/>
            </p:nvSpPr>
            <p:spPr bwMode="auto">
              <a:xfrm>
                <a:off x="5776" y="5967"/>
                <a:ext cx="513" cy="300"/>
              </a:xfrm>
              <a:custGeom>
                <a:avLst/>
                <a:gdLst>
                  <a:gd name="T0" fmla="*/ 0 w 513"/>
                  <a:gd name="T1" fmla="*/ 0 h 300"/>
                  <a:gd name="T2" fmla="*/ 510 w 513"/>
                  <a:gd name="T3" fmla="*/ 300 h 300"/>
                  <a:gd name="T4" fmla="*/ 513 w 513"/>
                  <a:gd name="T5" fmla="*/ 300 h 300"/>
                  <a:gd name="T6" fmla="*/ 0 60000 65536"/>
                  <a:gd name="T7" fmla="*/ 0 60000 65536"/>
                  <a:gd name="T8" fmla="*/ 0 60000 65536"/>
                  <a:gd name="T9" fmla="*/ 0 w 513"/>
                  <a:gd name="T10" fmla="*/ 0 h 300"/>
                  <a:gd name="T11" fmla="*/ 513 w 513"/>
                  <a:gd name="T12" fmla="*/ 300 h 300"/>
                </a:gdLst>
                <a:ahLst/>
                <a:cxnLst>
                  <a:cxn ang="T6">
                    <a:pos x="T0" y="T1"/>
                  </a:cxn>
                  <a:cxn ang="T7">
                    <a:pos x="T2" y="T3"/>
                  </a:cxn>
                  <a:cxn ang="T8">
                    <a:pos x="T4" y="T5"/>
                  </a:cxn>
                </a:cxnLst>
                <a:rect l="T9" t="T10" r="T11" b="T12"/>
                <a:pathLst>
                  <a:path w="513" h="300">
                    <a:moveTo>
                      <a:pt x="0" y="0"/>
                    </a:moveTo>
                    <a:lnTo>
                      <a:pt x="510" y="300"/>
                    </a:lnTo>
                    <a:lnTo>
                      <a:pt x="513" y="300"/>
                    </a:lnTo>
                  </a:path>
                </a:pathLst>
              </a:custGeom>
              <a:noFill/>
              <a:ln w="3175">
                <a:solidFill>
                  <a:srgbClr val="000000"/>
                </a:solidFill>
                <a:round/>
                <a:headEnd/>
                <a:tailEnd/>
              </a:ln>
            </p:spPr>
            <p:txBody>
              <a:bodyPr/>
              <a:lstStyle/>
              <a:p>
                <a:endParaRPr lang="pt-BR"/>
              </a:p>
            </p:txBody>
          </p:sp>
          <p:grpSp>
            <p:nvGrpSpPr>
              <p:cNvPr id="28972" name="Group 295"/>
              <p:cNvGrpSpPr>
                <a:grpSpLocks noChangeAspect="1"/>
              </p:cNvGrpSpPr>
              <p:nvPr/>
            </p:nvGrpSpPr>
            <p:grpSpPr bwMode="auto">
              <a:xfrm>
                <a:off x="5191" y="6027"/>
                <a:ext cx="1113" cy="587"/>
                <a:chOff x="5277" y="5688"/>
                <a:chExt cx="1113" cy="587"/>
              </a:xfrm>
            </p:grpSpPr>
            <p:sp>
              <p:nvSpPr>
                <p:cNvPr id="28975" name="Freeform 304"/>
                <p:cNvSpPr>
                  <a:spLocks noChangeAspect="1"/>
                </p:cNvSpPr>
                <p:nvPr/>
              </p:nvSpPr>
              <p:spPr bwMode="auto">
                <a:xfrm>
                  <a:off x="5277" y="5973"/>
                  <a:ext cx="528" cy="302"/>
                </a:xfrm>
                <a:custGeom>
                  <a:avLst/>
                  <a:gdLst>
                    <a:gd name="T0" fmla="*/ 0 w 528"/>
                    <a:gd name="T1" fmla="*/ 0 h 302"/>
                    <a:gd name="T2" fmla="*/ 525 w 528"/>
                    <a:gd name="T3" fmla="*/ 302 h 302"/>
                    <a:gd name="T4" fmla="*/ 528 w 528"/>
                    <a:gd name="T5" fmla="*/ 302 h 302"/>
                    <a:gd name="T6" fmla="*/ 0 60000 65536"/>
                    <a:gd name="T7" fmla="*/ 0 60000 65536"/>
                    <a:gd name="T8" fmla="*/ 0 60000 65536"/>
                    <a:gd name="T9" fmla="*/ 0 w 528"/>
                    <a:gd name="T10" fmla="*/ 0 h 302"/>
                    <a:gd name="T11" fmla="*/ 528 w 528"/>
                    <a:gd name="T12" fmla="*/ 302 h 302"/>
                  </a:gdLst>
                  <a:ahLst/>
                  <a:cxnLst>
                    <a:cxn ang="T6">
                      <a:pos x="T0" y="T1"/>
                    </a:cxn>
                    <a:cxn ang="T7">
                      <a:pos x="T2" y="T3"/>
                    </a:cxn>
                    <a:cxn ang="T8">
                      <a:pos x="T4" y="T5"/>
                    </a:cxn>
                  </a:cxnLst>
                  <a:rect l="T9" t="T10" r="T11" b="T12"/>
                  <a:pathLst>
                    <a:path w="528" h="302">
                      <a:moveTo>
                        <a:pt x="0" y="0"/>
                      </a:moveTo>
                      <a:lnTo>
                        <a:pt x="525" y="302"/>
                      </a:lnTo>
                      <a:lnTo>
                        <a:pt x="528" y="302"/>
                      </a:lnTo>
                    </a:path>
                  </a:pathLst>
                </a:custGeom>
                <a:noFill/>
                <a:ln w="3175">
                  <a:solidFill>
                    <a:srgbClr val="000000"/>
                  </a:solidFill>
                  <a:round/>
                  <a:headEnd/>
                  <a:tailEnd/>
                </a:ln>
              </p:spPr>
              <p:txBody>
                <a:bodyPr/>
                <a:lstStyle/>
                <a:p>
                  <a:endParaRPr lang="pt-BR"/>
                </a:p>
              </p:txBody>
            </p:sp>
            <p:sp>
              <p:nvSpPr>
                <p:cNvPr id="28976" name="Freeform 303"/>
                <p:cNvSpPr>
                  <a:spLocks noChangeAspect="1"/>
                </p:cNvSpPr>
                <p:nvPr/>
              </p:nvSpPr>
              <p:spPr bwMode="auto">
                <a:xfrm>
                  <a:off x="5367" y="5913"/>
                  <a:ext cx="528" cy="300"/>
                </a:xfrm>
                <a:custGeom>
                  <a:avLst/>
                  <a:gdLst>
                    <a:gd name="T0" fmla="*/ 0 w 528"/>
                    <a:gd name="T1" fmla="*/ 0 h 300"/>
                    <a:gd name="T2" fmla="*/ 525 w 528"/>
                    <a:gd name="T3" fmla="*/ 300 h 300"/>
                    <a:gd name="T4" fmla="*/ 528 w 528"/>
                    <a:gd name="T5" fmla="*/ 30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0" y="0"/>
                      </a:moveTo>
                      <a:lnTo>
                        <a:pt x="525" y="300"/>
                      </a:lnTo>
                      <a:lnTo>
                        <a:pt x="528" y="300"/>
                      </a:lnTo>
                    </a:path>
                  </a:pathLst>
                </a:custGeom>
                <a:noFill/>
                <a:ln w="3175">
                  <a:solidFill>
                    <a:srgbClr val="000000"/>
                  </a:solidFill>
                  <a:round/>
                  <a:headEnd/>
                  <a:tailEnd/>
                </a:ln>
              </p:spPr>
              <p:txBody>
                <a:bodyPr/>
                <a:lstStyle/>
                <a:p>
                  <a:endParaRPr lang="pt-BR"/>
                </a:p>
              </p:txBody>
            </p:sp>
            <p:sp>
              <p:nvSpPr>
                <p:cNvPr id="28977" name="Freeform 302"/>
                <p:cNvSpPr>
                  <a:spLocks noChangeAspect="1"/>
                </p:cNvSpPr>
                <p:nvPr/>
              </p:nvSpPr>
              <p:spPr bwMode="auto">
                <a:xfrm>
                  <a:off x="5472" y="5853"/>
                  <a:ext cx="528" cy="300"/>
                </a:xfrm>
                <a:custGeom>
                  <a:avLst/>
                  <a:gdLst>
                    <a:gd name="T0" fmla="*/ 0 w 528"/>
                    <a:gd name="T1" fmla="*/ 0 h 300"/>
                    <a:gd name="T2" fmla="*/ 525 w 528"/>
                    <a:gd name="T3" fmla="*/ 300 h 300"/>
                    <a:gd name="T4" fmla="*/ 528 w 528"/>
                    <a:gd name="T5" fmla="*/ 30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0" y="0"/>
                      </a:moveTo>
                      <a:lnTo>
                        <a:pt x="525" y="300"/>
                      </a:lnTo>
                      <a:lnTo>
                        <a:pt x="528" y="300"/>
                      </a:lnTo>
                    </a:path>
                  </a:pathLst>
                </a:custGeom>
                <a:noFill/>
                <a:ln w="3175">
                  <a:solidFill>
                    <a:srgbClr val="000000"/>
                  </a:solidFill>
                  <a:round/>
                  <a:headEnd/>
                  <a:tailEnd/>
                </a:ln>
              </p:spPr>
              <p:txBody>
                <a:bodyPr/>
                <a:lstStyle/>
                <a:p>
                  <a:endParaRPr lang="pt-BR"/>
                </a:p>
              </p:txBody>
            </p:sp>
            <p:sp>
              <p:nvSpPr>
                <p:cNvPr id="28978" name="Freeform 301"/>
                <p:cNvSpPr>
                  <a:spLocks noChangeAspect="1"/>
                </p:cNvSpPr>
                <p:nvPr/>
              </p:nvSpPr>
              <p:spPr bwMode="auto">
                <a:xfrm>
                  <a:off x="5562" y="5793"/>
                  <a:ext cx="528" cy="315"/>
                </a:xfrm>
                <a:custGeom>
                  <a:avLst/>
                  <a:gdLst>
                    <a:gd name="T0" fmla="*/ 0 w 528"/>
                    <a:gd name="T1" fmla="*/ 0 h 315"/>
                    <a:gd name="T2" fmla="*/ 525 w 528"/>
                    <a:gd name="T3" fmla="*/ 315 h 315"/>
                    <a:gd name="T4" fmla="*/ 528 w 528"/>
                    <a:gd name="T5" fmla="*/ 315 h 315"/>
                    <a:gd name="T6" fmla="*/ 0 60000 65536"/>
                    <a:gd name="T7" fmla="*/ 0 60000 65536"/>
                    <a:gd name="T8" fmla="*/ 0 60000 65536"/>
                    <a:gd name="T9" fmla="*/ 0 w 528"/>
                    <a:gd name="T10" fmla="*/ 0 h 315"/>
                    <a:gd name="T11" fmla="*/ 528 w 528"/>
                    <a:gd name="T12" fmla="*/ 315 h 315"/>
                  </a:gdLst>
                  <a:ahLst/>
                  <a:cxnLst>
                    <a:cxn ang="T6">
                      <a:pos x="T0" y="T1"/>
                    </a:cxn>
                    <a:cxn ang="T7">
                      <a:pos x="T2" y="T3"/>
                    </a:cxn>
                    <a:cxn ang="T8">
                      <a:pos x="T4" y="T5"/>
                    </a:cxn>
                  </a:cxnLst>
                  <a:rect l="T9" t="T10" r="T11" b="T12"/>
                  <a:pathLst>
                    <a:path w="528" h="315">
                      <a:moveTo>
                        <a:pt x="0" y="0"/>
                      </a:moveTo>
                      <a:lnTo>
                        <a:pt x="525" y="315"/>
                      </a:lnTo>
                      <a:lnTo>
                        <a:pt x="528" y="315"/>
                      </a:lnTo>
                    </a:path>
                  </a:pathLst>
                </a:custGeom>
                <a:noFill/>
                <a:ln w="3175">
                  <a:solidFill>
                    <a:srgbClr val="000000"/>
                  </a:solidFill>
                  <a:round/>
                  <a:headEnd/>
                  <a:tailEnd/>
                </a:ln>
              </p:spPr>
              <p:txBody>
                <a:bodyPr/>
                <a:lstStyle/>
                <a:p>
                  <a:endParaRPr lang="pt-BR"/>
                </a:p>
              </p:txBody>
            </p:sp>
            <p:sp>
              <p:nvSpPr>
                <p:cNvPr id="28979" name="Freeform 300"/>
                <p:cNvSpPr>
                  <a:spLocks noChangeAspect="1"/>
                </p:cNvSpPr>
                <p:nvPr/>
              </p:nvSpPr>
              <p:spPr bwMode="auto">
                <a:xfrm>
                  <a:off x="5667" y="5748"/>
                  <a:ext cx="528" cy="300"/>
                </a:xfrm>
                <a:custGeom>
                  <a:avLst/>
                  <a:gdLst>
                    <a:gd name="T0" fmla="*/ 0 w 528"/>
                    <a:gd name="T1" fmla="*/ 0 h 300"/>
                    <a:gd name="T2" fmla="*/ 525 w 528"/>
                    <a:gd name="T3" fmla="*/ 300 h 300"/>
                    <a:gd name="T4" fmla="*/ 528 w 528"/>
                    <a:gd name="T5" fmla="*/ 30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0" y="0"/>
                      </a:moveTo>
                      <a:lnTo>
                        <a:pt x="525" y="300"/>
                      </a:lnTo>
                      <a:lnTo>
                        <a:pt x="528" y="300"/>
                      </a:lnTo>
                    </a:path>
                  </a:pathLst>
                </a:custGeom>
                <a:noFill/>
                <a:ln w="3175">
                  <a:solidFill>
                    <a:srgbClr val="000000"/>
                  </a:solidFill>
                  <a:round/>
                  <a:headEnd/>
                  <a:tailEnd/>
                </a:ln>
              </p:spPr>
              <p:txBody>
                <a:bodyPr/>
                <a:lstStyle/>
                <a:p>
                  <a:endParaRPr lang="pt-BR"/>
                </a:p>
              </p:txBody>
            </p:sp>
            <p:sp>
              <p:nvSpPr>
                <p:cNvPr id="28980" name="Freeform 299"/>
                <p:cNvSpPr>
                  <a:spLocks noChangeAspect="1"/>
                </p:cNvSpPr>
                <p:nvPr/>
              </p:nvSpPr>
              <p:spPr bwMode="auto">
                <a:xfrm>
                  <a:off x="5757" y="5688"/>
                  <a:ext cx="528" cy="300"/>
                </a:xfrm>
                <a:custGeom>
                  <a:avLst/>
                  <a:gdLst>
                    <a:gd name="T0" fmla="*/ 0 w 528"/>
                    <a:gd name="T1" fmla="*/ 0 h 300"/>
                    <a:gd name="T2" fmla="*/ 525 w 528"/>
                    <a:gd name="T3" fmla="*/ 300 h 300"/>
                    <a:gd name="T4" fmla="*/ 528 w 528"/>
                    <a:gd name="T5" fmla="*/ 30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0" y="0"/>
                      </a:moveTo>
                      <a:lnTo>
                        <a:pt x="525" y="300"/>
                      </a:lnTo>
                      <a:lnTo>
                        <a:pt x="528" y="300"/>
                      </a:lnTo>
                    </a:path>
                  </a:pathLst>
                </a:custGeom>
                <a:noFill/>
                <a:ln w="3175">
                  <a:solidFill>
                    <a:srgbClr val="000000"/>
                  </a:solidFill>
                  <a:round/>
                  <a:headEnd/>
                  <a:tailEnd/>
                </a:ln>
              </p:spPr>
              <p:txBody>
                <a:bodyPr/>
                <a:lstStyle/>
                <a:p>
                  <a:endParaRPr lang="pt-BR"/>
                </a:p>
              </p:txBody>
            </p:sp>
            <p:sp>
              <p:nvSpPr>
                <p:cNvPr id="28981" name="Freeform 298"/>
                <p:cNvSpPr>
                  <a:spLocks noChangeAspect="1"/>
                </p:cNvSpPr>
                <p:nvPr/>
              </p:nvSpPr>
              <p:spPr bwMode="auto">
                <a:xfrm>
                  <a:off x="5682" y="5838"/>
                  <a:ext cx="708" cy="422"/>
                </a:xfrm>
                <a:custGeom>
                  <a:avLst/>
                  <a:gdLst>
                    <a:gd name="T0" fmla="*/ 0 w 708"/>
                    <a:gd name="T1" fmla="*/ 422 h 422"/>
                    <a:gd name="T2" fmla="*/ 705 w 708"/>
                    <a:gd name="T3" fmla="*/ 0 h 422"/>
                    <a:gd name="T4" fmla="*/ 708 w 708"/>
                    <a:gd name="T5" fmla="*/ 0 h 422"/>
                    <a:gd name="T6" fmla="*/ 0 60000 65536"/>
                    <a:gd name="T7" fmla="*/ 0 60000 65536"/>
                    <a:gd name="T8" fmla="*/ 0 60000 65536"/>
                    <a:gd name="T9" fmla="*/ 0 w 708"/>
                    <a:gd name="T10" fmla="*/ 0 h 422"/>
                    <a:gd name="T11" fmla="*/ 708 w 708"/>
                    <a:gd name="T12" fmla="*/ 422 h 422"/>
                  </a:gdLst>
                  <a:ahLst/>
                  <a:cxnLst>
                    <a:cxn ang="T6">
                      <a:pos x="T0" y="T1"/>
                    </a:cxn>
                    <a:cxn ang="T7">
                      <a:pos x="T2" y="T3"/>
                    </a:cxn>
                    <a:cxn ang="T8">
                      <a:pos x="T4" y="T5"/>
                    </a:cxn>
                  </a:cxnLst>
                  <a:rect l="T9" t="T10" r="T11" b="T12"/>
                  <a:pathLst>
                    <a:path w="708" h="422">
                      <a:moveTo>
                        <a:pt x="0" y="422"/>
                      </a:moveTo>
                      <a:lnTo>
                        <a:pt x="705" y="0"/>
                      </a:lnTo>
                      <a:lnTo>
                        <a:pt x="708" y="0"/>
                      </a:lnTo>
                    </a:path>
                  </a:pathLst>
                </a:custGeom>
                <a:noFill/>
                <a:ln w="3175">
                  <a:solidFill>
                    <a:srgbClr val="000000"/>
                  </a:solidFill>
                  <a:round/>
                  <a:headEnd/>
                  <a:tailEnd/>
                </a:ln>
              </p:spPr>
              <p:txBody>
                <a:bodyPr/>
                <a:lstStyle/>
                <a:p>
                  <a:endParaRPr lang="pt-BR"/>
                </a:p>
              </p:txBody>
            </p:sp>
            <p:sp>
              <p:nvSpPr>
                <p:cNvPr id="28982" name="Freeform 297"/>
                <p:cNvSpPr>
                  <a:spLocks noChangeAspect="1"/>
                </p:cNvSpPr>
                <p:nvPr/>
              </p:nvSpPr>
              <p:spPr bwMode="auto">
                <a:xfrm>
                  <a:off x="5577" y="5793"/>
                  <a:ext cx="708" cy="405"/>
                </a:xfrm>
                <a:custGeom>
                  <a:avLst/>
                  <a:gdLst>
                    <a:gd name="T0" fmla="*/ 0 w 708"/>
                    <a:gd name="T1" fmla="*/ 405 h 405"/>
                    <a:gd name="T2" fmla="*/ 705 w 708"/>
                    <a:gd name="T3" fmla="*/ 0 h 405"/>
                    <a:gd name="T4" fmla="*/ 708 w 708"/>
                    <a:gd name="T5" fmla="*/ 0 h 405"/>
                    <a:gd name="T6" fmla="*/ 0 60000 65536"/>
                    <a:gd name="T7" fmla="*/ 0 60000 65536"/>
                    <a:gd name="T8" fmla="*/ 0 60000 65536"/>
                    <a:gd name="T9" fmla="*/ 0 w 708"/>
                    <a:gd name="T10" fmla="*/ 0 h 405"/>
                    <a:gd name="T11" fmla="*/ 708 w 708"/>
                    <a:gd name="T12" fmla="*/ 405 h 405"/>
                  </a:gdLst>
                  <a:ahLst/>
                  <a:cxnLst>
                    <a:cxn ang="T6">
                      <a:pos x="T0" y="T1"/>
                    </a:cxn>
                    <a:cxn ang="T7">
                      <a:pos x="T2" y="T3"/>
                    </a:cxn>
                    <a:cxn ang="T8">
                      <a:pos x="T4" y="T5"/>
                    </a:cxn>
                  </a:cxnLst>
                  <a:rect l="T9" t="T10" r="T11" b="T12"/>
                  <a:pathLst>
                    <a:path w="708" h="405">
                      <a:moveTo>
                        <a:pt x="0" y="405"/>
                      </a:moveTo>
                      <a:lnTo>
                        <a:pt x="705" y="0"/>
                      </a:lnTo>
                      <a:lnTo>
                        <a:pt x="708" y="0"/>
                      </a:lnTo>
                    </a:path>
                  </a:pathLst>
                </a:custGeom>
                <a:noFill/>
                <a:ln w="3175">
                  <a:solidFill>
                    <a:srgbClr val="000000"/>
                  </a:solidFill>
                  <a:round/>
                  <a:headEnd/>
                  <a:tailEnd/>
                </a:ln>
              </p:spPr>
              <p:txBody>
                <a:bodyPr/>
                <a:lstStyle/>
                <a:p>
                  <a:endParaRPr lang="pt-BR"/>
                </a:p>
              </p:txBody>
            </p:sp>
            <p:sp>
              <p:nvSpPr>
                <p:cNvPr id="28983" name="Freeform 296"/>
                <p:cNvSpPr>
                  <a:spLocks noChangeAspect="1"/>
                </p:cNvSpPr>
                <p:nvPr/>
              </p:nvSpPr>
              <p:spPr bwMode="auto">
                <a:xfrm>
                  <a:off x="5487" y="5733"/>
                  <a:ext cx="708" cy="405"/>
                </a:xfrm>
                <a:custGeom>
                  <a:avLst/>
                  <a:gdLst>
                    <a:gd name="T0" fmla="*/ 0 w 708"/>
                    <a:gd name="T1" fmla="*/ 405 h 405"/>
                    <a:gd name="T2" fmla="*/ 705 w 708"/>
                    <a:gd name="T3" fmla="*/ 0 h 405"/>
                    <a:gd name="T4" fmla="*/ 708 w 708"/>
                    <a:gd name="T5" fmla="*/ 0 h 405"/>
                    <a:gd name="T6" fmla="*/ 0 60000 65536"/>
                    <a:gd name="T7" fmla="*/ 0 60000 65536"/>
                    <a:gd name="T8" fmla="*/ 0 60000 65536"/>
                    <a:gd name="T9" fmla="*/ 0 w 708"/>
                    <a:gd name="T10" fmla="*/ 0 h 405"/>
                    <a:gd name="T11" fmla="*/ 708 w 708"/>
                    <a:gd name="T12" fmla="*/ 405 h 405"/>
                  </a:gdLst>
                  <a:ahLst/>
                  <a:cxnLst>
                    <a:cxn ang="T6">
                      <a:pos x="T0" y="T1"/>
                    </a:cxn>
                    <a:cxn ang="T7">
                      <a:pos x="T2" y="T3"/>
                    </a:cxn>
                    <a:cxn ang="T8">
                      <a:pos x="T4" y="T5"/>
                    </a:cxn>
                  </a:cxnLst>
                  <a:rect l="T9" t="T10" r="T11" b="T12"/>
                  <a:pathLst>
                    <a:path w="708" h="405">
                      <a:moveTo>
                        <a:pt x="0" y="405"/>
                      </a:moveTo>
                      <a:lnTo>
                        <a:pt x="705" y="0"/>
                      </a:lnTo>
                      <a:lnTo>
                        <a:pt x="708" y="0"/>
                      </a:lnTo>
                    </a:path>
                  </a:pathLst>
                </a:custGeom>
                <a:noFill/>
                <a:ln w="3175">
                  <a:solidFill>
                    <a:srgbClr val="000000"/>
                  </a:solidFill>
                  <a:round/>
                  <a:headEnd/>
                  <a:tailEnd/>
                </a:ln>
              </p:spPr>
              <p:txBody>
                <a:bodyPr/>
                <a:lstStyle/>
                <a:p>
                  <a:endParaRPr lang="pt-BR"/>
                </a:p>
              </p:txBody>
            </p:sp>
          </p:grpSp>
          <p:sp>
            <p:nvSpPr>
              <p:cNvPr id="28973" name="Freeform 294"/>
              <p:cNvSpPr>
                <a:spLocks noChangeAspect="1"/>
              </p:cNvSpPr>
              <p:nvPr/>
            </p:nvSpPr>
            <p:spPr bwMode="auto">
              <a:xfrm>
                <a:off x="5296" y="6012"/>
                <a:ext cx="708" cy="405"/>
              </a:xfrm>
              <a:custGeom>
                <a:avLst/>
                <a:gdLst>
                  <a:gd name="T0" fmla="*/ 0 w 708"/>
                  <a:gd name="T1" fmla="*/ 405 h 405"/>
                  <a:gd name="T2" fmla="*/ 705 w 708"/>
                  <a:gd name="T3" fmla="*/ 0 h 405"/>
                  <a:gd name="T4" fmla="*/ 708 w 708"/>
                  <a:gd name="T5" fmla="*/ 0 h 405"/>
                  <a:gd name="T6" fmla="*/ 0 60000 65536"/>
                  <a:gd name="T7" fmla="*/ 0 60000 65536"/>
                  <a:gd name="T8" fmla="*/ 0 60000 65536"/>
                  <a:gd name="T9" fmla="*/ 0 w 708"/>
                  <a:gd name="T10" fmla="*/ 0 h 405"/>
                  <a:gd name="T11" fmla="*/ 708 w 708"/>
                  <a:gd name="T12" fmla="*/ 405 h 405"/>
                </a:gdLst>
                <a:ahLst/>
                <a:cxnLst>
                  <a:cxn ang="T6">
                    <a:pos x="T0" y="T1"/>
                  </a:cxn>
                  <a:cxn ang="T7">
                    <a:pos x="T2" y="T3"/>
                  </a:cxn>
                  <a:cxn ang="T8">
                    <a:pos x="T4" y="T5"/>
                  </a:cxn>
                </a:cxnLst>
                <a:rect l="T9" t="T10" r="T11" b="T12"/>
                <a:pathLst>
                  <a:path w="708" h="405">
                    <a:moveTo>
                      <a:pt x="0" y="405"/>
                    </a:moveTo>
                    <a:lnTo>
                      <a:pt x="705" y="0"/>
                    </a:lnTo>
                    <a:lnTo>
                      <a:pt x="708" y="0"/>
                    </a:lnTo>
                  </a:path>
                </a:pathLst>
              </a:custGeom>
              <a:noFill/>
              <a:ln w="3175">
                <a:solidFill>
                  <a:srgbClr val="000000"/>
                </a:solidFill>
                <a:round/>
                <a:headEnd/>
                <a:tailEnd/>
              </a:ln>
            </p:spPr>
            <p:txBody>
              <a:bodyPr/>
              <a:lstStyle/>
              <a:p>
                <a:endParaRPr lang="pt-BR"/>
              </a:p>
            </p:txBody>
          </p:sp>
          <p:sp>
            <p:nvSpPr>
              <p:cNvPr id="28974" name="Freeform 293"/>
              <p:cNvSpPr>
                <a:spLocks noChangeAspect="1"/>
              </p:cNvSpPr>
              <p:nvPr/>
            </p:nvSpPr>
            <p:spPr bwMode="auto">
              <a:xfrm>
                <a:off x="5206" y="5952"/>
                <a:ext cx="708" cy="420"/>
              </a:xfrm>
              <a:custGeom>
                <a:avLst/>
                <a:gdLst>
                  <a:gd name="T0" fmla="*/ 0 w 708"/>
                  <a:gd name="T1" fmla="*/ 420 h 420"/>
                  <a:gd name="T2" fmla="*/ 705 w 708"/>
                  <a:gd name="T3" fmla="*/ 0 h 420"/>
                  <a:gd name="T4" fmla="*/ 708 w 708"/>
                  <a:gd name="T5" fmla="*/ 0 h 420"/>
                  <a:gd name="T6" fmla="*/ 0 60000 65536"/>
                  <a:gd name="T7" fmla="*/ 0 60000 65536"/>
                  <a:gd name="T8" fmla="*/ 0 60000 65536"/>
                  <a:gd name="T9" fmla="*/ 0 w 708"/>
                  <a:gd name="T10" fmla="*/ 0 h 420"/>
                  <a:gd name="T11" fmla="*/ 708 w 708"/>
                  <a:gd name="T12" fmla="*/ 420 h 420"/>
                </a:gdLst>
                <a:ahLst/>
                <a:cxnLst>
                  <a:cxn ang="T6">
                    <a:pos x="T0" y="T1"/>
                  </a:cxn>
                  <a:cxn ang="T7">
                    <a:pos x="T2" y="T3"/>
                  </a:cxn>
                  <a:cxn ang="T8">
                    <a:pos x="T4" y="T5"/>
                  </a:cxn>
                </a:cxnLst>
                <a:rect l="T9" t="T10" r="T11" b="T12"/>
                <a:pathLst>
                  <a:path w="708" h="420">
                    <a:moveTo>
                      <a:pt x="0" y="420"/>
                    </a:moveTo>
                    <a:lnTo>
                      <a:pt x="705" y="0"/>
                    </a:lnTo>
                    <a:lnTo>
                      <a:pt x="708" y="0"/>
                    </a:lnTo>
                  </a:path>
                </a:pathLst>
              </a:custGeom>
              <a:noFill/>
              <a:ln w="3175">
                <a:solidFill>
                  <a:srgbClr val="000000"/>
                </a:solidFill>
                <a:round/>
                <a:headEnd/>
                <a:tailEnd/>
              </a:ln>
            </p:spPr>
            <p:txBody>
              <a:bodyPr/>
              <a:lstStyle/>
              <a:p>
                <a:endParaRPr lang="pt-BR"/>
              </a:p>
            </p:txBody>
          </p:sp>
        </p:grpSp>
        <p:sp>
          <p:nvSpPr>
            <p:cNvPr id="28683" name="Freeform 291"/>
            <p:cNvSpPr>
              <a:spLocks noChangeAspect="1"/>
            </p:cNvSpPr>
            <p:nvPr/>
          </p:nvSpPr>
          <p:spPr bwMode="auto">
            <a:xfrm>
              <a:off x="6180" y="5755"/>
              <a:ext cx="680" cy="392"/>
            </a:xfrm>
            <a:custGeom>
              <a:avLst/>
              <a:gdLst>
                <a:gd name="T0" fmla="*/ 0 w 680"/>
                <a:gd name="T1" fmla="*/ 392 h 392"/>
                <a:gd name="T2" fmla="*/ 678 w 680"/>
                <a:gd name="T3" fmla="*/ 0 h 392"/>
                <a:gd name="T4" fmla="*/ 680 w 680"/>
                <a:gd name="T5" fmla="*/ 0 h 392"/>
                <a:gd name="T6" fmla="*/ 0 60000 65536"/>
                <a:gd name="T7" fmla="*/ 0 60000 65536"/>
                <a:gd name="T8" fmla="*/ 0 60000 65536"/>
                <a:gd name="T9" fmla="*/ 0 w 680"/>
                <a:gd name="T10" fmla="*/ 0 h 392"/>
                <a:gd name="T11" fmla="*/ 680 w 680"/>
                <a:gd name="T12" fmla="*/ 392 h 392"/>
              </a:gdLst>
              <a:ahLst/>
              <a:cxnLst>
                <a:cxn ang="T6">
                  <a:pos x="T0" y="T1"/>
                </a:cxn>
                <a:cxn ang="T7">
                  <a:pos x="T2" y="T3"/>
                </a:cxn>
                <a:cxn ang="T8">
                  <a:pos x="T4" y="T5"/>
                </a:cxn>
              </a:cxnLst>
              <a:rect l="T9" t="T10" r="T11" b="T12"/>
              <a:pathLst>
                <a:path w="680" h="392">
                  <a:moveTo>
                    <a:pt x="0" y="392"/>
                  </a:moveTo>
                  <a:lnTo>
                    <a:pt x="678" y="0"/>
                  </a:lnTo>
                  <a:lnTo>
                    <a:pt x="680" y="0"/>
                  </a:lnTo>
                </a:path>
              </a:pathLst>
            </a:custGeom>
            <a:noFill/>
            <a:ln w="19050">
              <a:solidFill>
                <a:srgbClr val="000000"/>
              </a:solidFill>
              <a:round/>
              <a:headEnd/>
              <a:tailEnd/>
            </a:ln>
          </p:spPr>
          <p:txBody>
            <a:bodyPr/>
            <a:lstStyle/>
            <a:p>
              <a:endParaRPr lang="pt-BR"/>
            </a:p>
          </p:txBody>
        </p:sp>
        <p:sp>
          <p:nvSpPr>
            <p:cNvPr id="28684" name="Freeform 290"/>
            <p:cNvSpPr>
              <a:spLocks noChangeAspect="1"/>
            </p:cNvSpPr>
            <p:nvPr/>
          </p:nvSpPr>
          <p:spPr bwMode="auto">
            <a:xfrm>
              <a:off x="3725" y="5068"/>
              <a:ext cx="724" cy="135"/>
            </a:xfrm>
            <a:custGeom>
              <a:avLst/>
              <a:gdLst>
                <a:gd name="T0" fmla="*/ 0 w 724"/>
                <a:gd name="T1" fmla="*/ 0 h 135"/>
                <a:gd name="T2" fmla="*/ 722 w 724"/>
                <a:gd name="T3" fmla="*/ 135 h 135"/>
                <a:gd name="T4" fmla="*/ 724 w 724"/>
                <a:gd name="T5" fmla="*/ 135 h 135"/>
                <a:gd name="T6" fmla="*/ 0 60000 65536"/>
                <a:gd name="T7" fmla="*/ 0 60000 65536"/>
                <a:gd name="T8" fmla="*/ 0 60000 65536"/>
                <a:gd name="T9" fmla="*/ 0 w 724"/>
                <a:gd name="T10" fmla="*/ 0 h 135"/>
                <a:gd name="T11" fmla="*/ 724 w 724"/>
                <a:gd name="T12" fmla="*/ 135 h 135"/>
              </a:gdLst>
              <a:ahLst/>
              <a:cxnLst>
                <a:cxn ang="T6">
                  <a:pos x="T0" y="T1"/>
                </a:cxn>
                <a:cxn ang="T7">
                  <a:pos x="T2" y="T3"/>
                </a:cxn>
                <a:cxn ang="T8">
                  <a:pos x="T4" y="T5"/>
                </a:cxn>
              </a:cxnLst>
              <a:rect l="T9" t="T10" r="T11" b="T12"/>
              <a:pathLst>
                <a:path w="724" h="135">
                  <a:moveTo>
                    <a:pt x="0" y="0"/>
                  </a:moveTo>
                  <a:lnTo>
                    <a:pt x="722" y="135"/>
                  </a:lnTo>
                  <a:lnTo>
                    <a:pt x="724" y="135"/>
                  </a:lnTo>
                </a:path>
              </a:pathLst>
            </a:custGeom>
            <a:noFill/>
            <a:ln w="19050">
              <a:solidFill>
                <a:srgbClr val="000000"/>
              </a:solidFill>
              <a:round/>
              <a:headEnd/>
              <a:tailEnd/>
            </a:ln>
          </p:spPr>
          <p:txBody>
            <a:bodyPr/>
            <a:lstStyle/>
            <a:p>
              <a:endParaRPr lang="pt-BR"/>
            </a:p>
          </p:txBody>
        </p:sp>
        <p:grpSp>
          <p:nvGrpSpPr>
            <p:cNvPr id="28685" name="Group 280"/>
            <p:cNvGrpSpPr>
              <a:grpSpLocks noChangeAspect="1"/>
            </p:cNvGrpSpPr>
            <p:nvPr/>
          </p:nvGrpSpPr>
          <p:grpSpPr bwMode="auto">
            <a:xfrm>
              <a:off x="6945" y="3898"/>
              <a:ext cx="677" cy="798"/>
              <a:chOff x="6945" y="3898"/>
              <a:chExt cx="677" cy="798"/>
            </a:xfrm>
          </p:grpSpPr>
          <p:sp>
            <p:nvSpPr>
              <p:cNvPr id="28962" name="Freeform 289"/>
              <p:cNvSpPr>
                <a:spLocks noChangeAspect="1"/>
              </p:cNvSpPr>
              <p:nvPr/>
            </p:nvSpPr>
            <p:spPr bwMode="auto">
              <a:xfrm>
                <a:off x="6945" y="4093"/>
                <a:ext cx="345" cy="195"/>
              </a:xfrm>
              <a:custGeom>
                <a:avLst/>
                <a:gdLst>
                  <a:gd name="T0" fmla="*/ 345 w 345"/>
                  <a:gd name="T1" fmla="*/ 195 h 195"/>
                  <a:gd name="T2" fmla="*/ 0 w 345"/>
                  <a:gd name="T3" fmla="*/ 0 h 195"/>
                  <a:gd name="T4" fmla="*/ 2 w 345"/>
                  <a:gd name="T5" fmla="*/ 0 h 195"/>
                  <a:gd name="T6" fmla="*/ 0 60000 65536"/>
                  <a:gd name="T7" fmla="*/ 0 60000 65536"/>
                  <a:gd name="T8" fmla="*/ 0 60000 65536"/>
                  <a:gd name="T9" fmla="*/ 0 w 345"/>
                  <a:gd name="T10" fmla="*/ 0 h 195"/>
                  <a:gd name="T11" fmla="*/ 345 w 345"/>
                  <a:gd name="T12" fmla="*/ 195 h 195"/>
                </a:gdLst>
                <a:ahLst/>
                <a:cxnLst>
                  <a:cxn ang="T6">
                    <a:pos x="T0" y="T1"/>
                  </a:cxn>
                  <a:cxn ang="T7">
                    <a:pos x="T2" y="T3"/>
                  </a:cxn>
                  <a:cxn ang="T8">
                    <a:pos x="T4" y="T5"/>
                  </a:cxn>
                </a:cxnLst>
                <a:rect l="T9" t="T10" r="T11" b="T12"/>
                <a:pathLst>
                  <a:path w="345" h="195">
                    <a:moveTo>
                      <a:pt x="345" y="195"/>
                    </a:moveTo>
                    <a:lnTo>
                      <a:pt x="0" y="0"/>
                    </a:lnTo>
                    <a:lnTo>
                      <a:pt x="2" y="0"/>
                    </a:lnTo>
                  </a:path>
                </a:pathLst>
              </a:custGeom>
              <a:noFill/>
              <a:ln w="9525">
                <a:solidFill>
                  <a:srgbClr val="000000"/>
                </a:solidFill>
                <a:round/>
                <a:headEnd/>
                <a:tailEnd/>
              </a:ln>
            </p:spPr>
            <p:txBody>
              <a:bodyPr/>
              <a:lstStyle/>
              <a:p>
                <a:endParaRPr lang="pt-BR"/>
              </a:p>
            </p:txBody>
          </p:sp>
          <p:sp>
            <p:nvSpPr>
              <p:cNvPr id="28963" name="Freeform 288"/>
              <p:cNvSpPr>
                <a:spLocks noChangeAspect="1"/>
              </p:cNvSpPr>
              <p:nvPr/>
            </p:nvSpPr>
            <p:spPr bwMode="auto">
              <a:xfrm>
                <a:off x="6945" y="4093"/>
                <a:ext cx="2" cy="408"/>
              </a:xfrm>
              <a:custGeom>
                <a:avLst/>
                <a:gdLst>
                  <a:gd name="T0" fmla="*/ 0 w 2"/>
                  <a:gd name="T1" fmla="*/ 0 h 408"/>
                  <a:gd name="T2" fmla="*/ 0 w 2"/>
                  <a:gd name="T3" fmla="*/ 408 h 408"/>
                  <a:gd name="T4" fmla="*/ 2 w 2"/>
                  <a:gd name="T5" fmla="*/ 408 h 408"/>
                  <a:gd name="T6" fmla="*/ 0 60000 65536"/>
                  <a:gd name="T7" fmla="*/ 0 60000 65536"/>
                  <a:gd name="T8" fmla="*/ 0 60000 65536"/>
                  <a:gd name="T9" fmla="*/ 0 w 2"/>
                  <a:gd name="T10" fmla="*/ 0 h 408"/>
                  <a:gd name="T11" fmla="*/ 2 w 2"/>
                  <a:gd name="T12" fmla="*/ 408 h 408"/>
                </a:gdLst>
                <a:ahLst/>
                <a:cxnLst>
                  <a:cxn ang="T6">
                    <a:pos x="T0" y="T1"/>
                  </a:cxn>
                  <a:cxn ang="T7">
                    <a:pos x="T2" y="T3"/>
                  </a:cxn>
                  <a:cxn ang="T8">
                    <a:pos x="T4" y="T5"/>
                  </a:cxn>
                </a:cxnLst>
                <a:rect l="T9" t="T10" r="T11" b="T12"/>
                <a:pathLst>
                  <a:path w="2" h="408">
                    <a:moveTo>
                      <a:pt x="0" y="0"/>
                    </a:moveTo>
                    <a:lnTo>
                      <a:pt x="0" y="408"/>
                    </a:lnTo>
                    <a:lnTo>
                      <a:pt x="2" y="408"/>
                    </a:lnTo>
                  </a:path>
                </a:pathLst>
              </a:custGeom>
              <a:noFill/>
              <a:ln w="9525">
                <a:solidFill>
                  <a:srgbClr val="000000"/>
                </a:solidFill>
                <a:round/>
                <a:headEnd/>
                <a:tailEnd/>
              </a:ln>
            </p:spPr>
            <p:txBody>
              <a:bodyPr/>
              <a:lstStyle/>
              <a:p>
                <a:endParaRPr lang="pt-BR"/>
              </a:p>
            </p:txBody>
          </p:sp>
          <p:sp>
            <p:nvSpPr>
              <p:cNvPr id="28964" name="Freeform 287"/>
              <p:cNvSpPr>
                <a:spLocks noChangeAspect="1"/>
              </p:cNvSpPr>
              <p:nvPr/>
            </p:nvSpPr>
            <p:spPr bwMode="auto">
              <a:xfrm>
                <a:off x="7290" y="4288"/>
                <a:ext cx="2" cy="408"/>
              </a:xfrm>
              <a:custGeom>
                <a:avLst/>
                <a:gdLst>
                  <a:gd name="T0" fmla="*/ 0 w 2"/>
                  <a:gd name="T1" fmla="*/ 408 h 408"/>
                  <a:gd name="T2" fmla="*/ 0 w 2"/>
                  <a:gd name="T3" fmla="*/ 0 h 408"/>
                  <a:gd name="T4" fmla="*/ 2 w 2"/>
                  <a:gd name="T5" fmla="*/ 0 h 408"/>
                  <a:gd name="T6" fmla="*/ 0 60000 65536"/>
                  <a:gd name="T7" fmla="*/ 0 60000 65536"/>
                  <a:gd name="T8" fmla="*/ 0 60000 65536"/>
                  <a:gd name="T9" fmla="*/ 0 w 2"/>
                  <a:gd name="T10" fmla="*/ 0 h 408"/>
                  <a:gd name="T11" fmla="*/ 2 w 2"/>
                  <a:gd name="T12" fmla="*/ 408 h 408"/>
                </a:gdLst>
                <a:ahLst/>
                <a:cxnLst>
                  <a:cxn ang="T6">
                    <a:pos x="T0" y="T1"/>
                  </a:cxn>
                  <a:cxn ang="T7">
                    <a:pos x="T2" y="T3"/>
                  </a:cxn>
                  <a:cxn ang="T8">
                    <a:pos x="T4" y="T5"/>
                  </a:cxn>
                </a:cxnLst>
                <a:rect l="T9" t="T10" r="T11" b="T12"/>
                <a:pathLst>
                  <a:path w="2" h="408">
                    <a:moveTo>
                      <a:pt x="0" y="408"/>
                    </a:moveTo>
                    <a:lnTo>
                      <a:pt x="0" y="0"/>
                    </a:lnTo>
                    <a:lnTo>
                      <a:pt x="2" y="0"/>
                    </a:lnTo>
                  </a:path>
                </a:pathLst>
              </a:custGeom>
              <a:noFill/>
              <a:ln w="9525">
                <a:solidFill>
                  <a:srgbClr val="000000"/>
                </a:solidFill>
                <a:round/>
                <a:headEnd/>
                <a:tailEnd/>
              </a:ln>
            </p:spPr>
            <p:txBody>
              <a:bodyPr/>
              <a:lstStyle/>
              <a:p>
                <a:endParaRPr lang="pt-BR"/>
              </a:p>
            </p:txBody>
          </p:sp>
          <p:sp>
            <p:nvSpPr>
              <p:cNvPr id="28965" name="Freeform 286"/>
              <p:cNvSpPr>
                <a:spLocks noChangeAspect="1"/>
              </p:cNvSpPr>
              <p:nvPr/>
            </p:nvSpPr>
            <p:spPr bwMode="auto">
              <a:xfrm>
                <a:off x="6945" y="4501"/>
                <a:ext cx="347" cy="195"/>
              </a:xfrm>
              <a:custGeom>
                <a:avLst/>
                <a:gdLst>
                  <a:gd name="T0" fmla="*/ 0 w 347"/>
                  <a:gd name="T1" fmla="*/ 0 h 195"/>
                  <a:gd name="T2" fmla="*/ 345 w 347"/>
                  <a:gd name="T3" fmla="*/ 195 h 195"/>
                  <a:gd name="T4" fmla="*/ 347 w 347"/>
                  <a:gd name="T5" fmla="*/ 195 h 195"/>
                  <a:gd name="T6" fmla="*/ 0 60000 65536"/>
                  <a:gd name="T7" fmla="*/ 0 60000 65536"/>
                  <a:gd name="T8" fmla="*/ 0 60000 65536"/>
                  <a:gd name="T9" fmla="*/ 0 w 347"/>
                  <a:gd name="T10" fmla="*/ 0 h 195"/>
                  <a:gd name="T11" fmla="*/ 347 w 347"/>
                  <a:gd name="T12" fmla="*/ 195 h 195"/>
                </a:gdLst>
                <a:ahLst/>
                <a:cxnLst>
                  <a:cxn ang="T6">
                    <a:pos x="T0" y="T1"/>
                  </a:cxn>
                  <a:cxn ang="T7">
                    <a:pos x="T2" y="T3"/>
                  </a:cxn>
                  <a:cxn ang="T8">
                    <a:pos x="T4" y="T5"/>
                  </a:cxn>
                </a:cxnLst>
                <a:rect l="T9" t="T10" r="T11" b="T12"/>
                <a:pathLst>
                  <a:path w="347" h="195">
                    <a:moveTo>
                      <a:pt x="0" y="0"/>
                    </a:moveTo>
                    <a:lnTo>
                      <a:pt x="345" y="195"/>
                    </a:lnTo>
                    <a:lnTo>
                      <a:pt x="347" y="195"/>
                    </a:lnTo>
                  </a:path>
                </a:pathLst>
              </a:custGeom>
              <a:noFill/>
              <a:ln w="9525">
                <a:solidFill>
                  <a:srgbClr val="000000"/>
                </a:solidFill>
                <a:round/>
                <a:headEnd/>
                <a:tailEnd/>
              </a:ln>
            </p:spPr>
            <p:txBody>
              <a:bodyPr/>
              <a:lstStyle/>
              <a:p>
                <a:endParaRPr lang="pt-BR"/>
              </a:p>
            </p:txBody>
          </p:sp>
          <p:sp>
            <p:nvSpPr>
              <p:cNvPr id="28966" name="Freeform 285"/>
              <p:cNvSpPr>
                <a:spLocks noChangeAspect="1"/>
              </p:cNvSpPr>
              <p:nvPr/>
            </p:nvSpPr>
            <p:spPr bwMode="auto">
              <a:xfrm>
                <a:off x="7620" y="4108"/>
                <a:ext cx="2" cy="408"/>
              </a:xfrm>
              <a:custGeom>
                <a:avLst/>
                <a:gdLst>
                  <a:gd name="T0" fmla="*/ 0 w 2"/>
                  <a:gd name="T1" fmla="*/ 408 h 408"/>
                  <a:gd name="T2" fmla="*/ 0 w 2"/>
                  <a:gd name="T3" fmla="*/ 0 h 408"/>
                  <a:gd name="T4" fmla="*/ 2 w 2"/>
                  <a:gd name="T5" fmla="*/ 0 h 408"/>
                  <a:gd name="T6" fmla="*/ 0 60000 65536"/>
                  <a:gd name="T7" fmla="*/ 0 60000 65536"/>
                  <a:gd name="T8" fmla="*/ 0 60000 65536"/>
                  <a:gd name="T9" fmla="*/ 0 w 2"/>
                  <a:gd name="T10" fmla="*/ 0 h 408"/>
                  <a:gd name="T11" fmla="*/ 2 w 2"/>
                  <a:gd name="T12" fmla="*/ 408 h 408"/>
                </a:gdLst>
                <a:ahLst/>
                <a:cxnLst>
                  <a:cxn ang="T6">
                    <a:pos x="T0" y="T1"/>
                  </a:cxn>
                  <a:cxn ang="T7">
                    <a:pos x="T2" y="T3"/>
                  </a:cxn>
                  <a:cxn ang="T8">
                    <a:pos x="T4" y="T5"/>
                  </a:cxn>
                </a:cxnLst>
                <a:rect l="T9" t="T10" r="T11" b="T12"/>
                <a:pathLst>
                  <a:path w="2" h="408">
                    <a:moveTo>
                      <a:pt x="0" y="408"/>
                    </a:moveTo>
                    <a:lnTo>
                      <a:pt x="0" y="0"/>
                    </a:lnTo>
                    <a:lnTo>
                      <a:pt x="2" y="0"/>
                    </a:lnTo>
                  </a:path>
                </a:pathLst>
              </a:custGeom>
              <a:noFill/>
              <a:ln w="9525">
                <a:solidFill>
                  <a:srgbClr val="000000"/>
                </a:solidFill>
                <a:round/>
                <a:headEnd/>
                <a:tailEnd/>
              </a:ln>
            </p:spPr>
            <p:txBody>
              <a:bodyPr/>
              <a:lstStyle/>
              <a:p>
                <a:endParaRPr lang="pt-BR"/>
              </a:p>
            </p:txBody>
          </p:sp>
          <p:sp>
            <p:nvSpPr>
              <p:cNvPr id="28967" name="Freeform 284"/>
              <p:cNvSpPr>
                <a:spLocks noChangeAspect="1"/>
              </p:cNvSpPr>
              <p:nvPr/>
            </p:nvSpPr>
            <p:spPr bwMode="auto">
              <a:xfrm>
                <a:off x="6945" y="3898"/>
                <a:ext cx="330" cy="195"/>
              </a:xfrm>
              <a:custGeom>
                <a:avLst/>
                <a:gdLst>
                  <a:gd name="T0" fmla="*/ 330 w 330"/>
                  <a:gd name="T1" fmla="*/ 0 h 195"/>
                  <a:gd name="T2" fmla="*/ 0 w 330"/>
                  <a:gd name="T3" fmla="*/ 195 h 195"/>
                  <a:gd name="T4" fmla="*/ 2 w 330"/>
                  <a:gd name="T5" fmla="*/ 195 h 195"/>
                  <a:gd name="T6" fmla="*/ 0 60000 65536"/>
                  <a:gd name="T7" fmla="*/ 0 60000 65536"/>
                  <a:gd name="T8" fmla="*/ 0 60000 65536"/>
                  <a:gd name="T9" fmla="*/ 0 w 330"/>
                  <a:gd name="T10" fmla="*/ 0 h 195"/>
                  <a:gd name="T11" fmla="*/ 330 w 330"/>
                  <a:gd name="T12" fmla="*/ 195 h 195"/>
                </a:gdLst>
                <a:ahLst/>
                <a:cxnLst>
                  <a:cxn ang="T6">
                    <a:pos x="T0" y="T1"/>
                  </a:cxn>
                  <a:cxn ang="T7">
                    <a:pos x="T2" y="T3"/>
                  </a:cxn>
                  <a:cxn ang="T8">
                    <a:pos x="T4" y="T5"/>
                  </a:cxn>
                </a:cxnLst>
                <a:rect l="T9" t="T10" r="T11" b="T12"/>
                <a:pathLst>
                  <a:path w="330" h="195">
                    <a:moveTo>
                      <a:pt x="330" y="0"/>
                    </a:moveTo>
                    <a:lnTo>
                      <a:pt x="0" y="195"/>
                    </a:lnTo>
                    <a:lnTo>
                      <a:pt x="2" y="195"/>
                    </a:lnTo>
                  </a:path>
                </a:pathLst>
              </a:custGeom>
              <a:noFill/>
              <a:ln w="9525">
                <a:solidFill>
                  <a:srgbClr val="000000"/>
                </a:solidFill>
                <a:round/>
                <a:headEnd/>
                <a:tailEnd/>
              </a:ln>
            </p:spPr>
            <p:txBody>
              <a:bodyPr/>
              <a:lstStyle/>
              <a:p>
                <a:endParaRPr lang="pt-BR"/>
              </a:p>
            </p:txBody>
          </p:sp>
          <p:sp>
            <p:nvSpPr>
              <p:cNvPr id="28968" name="Freeform 283"/>
              <p:cNvSpPr>
                <a:spLocks noChangeAspect="1"/>
              </p:cNvSpPr>
              <p:nvPr/>
            </p:nvSpPr>
            <p:spPr bwMode="auto">
              <a:xfrm>
                <a:off x="7290" y="4516"/>
                <a:ext cx="332" cy="180"/>
              </a:xfrm>
              <a:custGeom>
                <a:avLst/>
                <a:gdLst>
                  <a:gd name="T0" fmla="*/ 0 w 332"/>
                  <a:gd name="T1" fmla="*/ 180 h 180"/>
                  <a:gd name="T2" fmla="*/ 330 w 332"/>
                  <a:gd name="T3" fmla="*/ 0 h 180"/>
                  <a:gd name="T4" fmla="*/ 332 w 332"/>
                  <a:gd name="T5" fmla="*/ 0 h 180"/>
                  <a:gd name="T6" fmla="*/ 0 60000 65536"/>
                  <a:gd name="T7" fmla="*/ 0 60000 65536"/>
                  <a:gd name="T8" fmla="*/ 0 60000 65536"/>
                  <a:gd name="T9" fmla="*/ 0 w 332"/>
                  <a:gd name="T10" fmla="*/ 0 h 180"/>
                  <a:gd name="T11" fmla="*/ 332 w 332"/>
                  <a:gd name="T12" fmla="*/ 180 h 180"/>
                </a:gdLst>
                <a:ahLst/>
                <a:cxnLst>
                  <a:cxn ang="T6">
                    <a:pos x="T0" y="T1"/>
                  </a:cxn>
                  <a:cxn ang="T7">
                    <a:pos x="T2" y="T3"/>
                  </a:cxn>
                  <a:cxn ang="T8">
                    <a:pos x="T4" y="T5"/>
                  </a:cxn>
                </a:cxnLst>
                <a:rect l="T9" t="T10" r="T11" b="T12"/>
                <a:pathLst>
                  <a:path w="332" h="180">
                    <a:moveTo>
                      <a:pt x="0" y="180"/>
                    </a:moveTo>
                    <a:lnTo>
                      <a:pt x="330" y="0"/>
                    </a:lnTo>
                    <a:lnTo>
                      <a:pt x="332" y="0"/>
                    </a:lnTo>
                  </a:path>
                </a:pathLst>
              </a:custGeom>
              <a:noFill/>
              <a:ln w="9525">
                <a:solidFill>
                  <a:srgbClr val="000000"/>
                </a:solidFill>
                <a:round/>
                <a:headEnd/>
                <a:tailEnd/>
              </a:ln>
            </p:spPr>
            <p:txBody>
              <a:bodyPr/>
              <a:lstStyle/>
              <a:p>
                <a:endParaRPr lang="pt-BR"/>
              </a:p>
            </p:txBody>
          </p:sp>
          <p:sp>
            <p:nvSpPr>
              <p:cNvPr id="28969" name="Freeform 282"/>
              <p:cNvSpPr>
                <a:spLocks noChangeAspect="1"/>
              </p:cNvSpPr>
              <p:nvPr/>
            </p:nvSpPr>
            <p:spPr bwMode="auto">
              <a:xfrm>
                <a:off x="7290" y="4108"/>
                <a:ext cx="332" cy="180"/>
              </a:xfrm>
              <a:custGeom>
                <a:avLst/>
                <a:gdLst>
                  <a:gd name="T0" fmla="*/ 0 w 332"/>
                  <a:gd name="T1" fmla="*/ 180 h 180"/>
                  <a:gd name="T2" fmla="*/ 330 w 332"/>
                  <a:gd name="T3" fmla="*/ 0 h 180"/>
                  <a:gd name="T4" fmla="*/ 332 w 332"/>
                  <a:gd name="T5" fmla="*/ 0 h 180"/>
                  <a:gd name="T6" fmla="*/ 0 60000 65536"/>
                  <a:gd name="T7" fmla="*/ 0 60000 65536"/>
                  <a:gd name="T8" fmla="*/ 0 60000 65536"/>
                  <a:gd name="T9" fmla="*/ 0 w 332"/>
                  <a:gd name="T10" fmla="*/ 0 h 180"/>
                  <a:gd name="T11" fmla="*/ 332 w 332"/>
                  <a:gd name="T12" fmla="*/ 180 h 180"/>
                </a:gdLst>
                <a:ahLst/>
                <a:cxnLst>
                  <a:cxn ang="T6">
                    <a:pos x="T0" y="T1"/>
                  </a:cxn>
                  <a:cxn ang="T7">
                    <a:pos x="T2" y="T3"/>
                  </a:cxn>
                  <a:cxn ang="T8">
                    <a:pos x="T4" y="T5"/>
                  </a:cxn>
                </a:cxnLst>
                <a:rect l="T9" t="T10" r="T11" b="T12"/>
                <a:pathLst>
                  <a:path w="332" h="180">
                    <a:moveTo>
                      <a:pt x="0" y="180"/>
                    </a:moveTo>
                    <a:lnTo>
                      <a:pt x="330" y="0"/>
                    </a:lnTo>
                    <a:lnTo>
                      <a:pt x="332" y="0"/>
                    </a:lnTo>
                  </a:path>
                </a:pathLst>
              </a:custGeom>
              <a:noFill/>
              <a:ln w="9525">
                <a:solidFill>
                  <a:srgbClr val="000000"/>
                </a:solidFill>
                <a:round/>
                <a:headEnd/>
                <a:tailEnd/>
              </a:ln>
            </p:spPr>
            <p:txBody>
              <a:bodyPr/>
              <a:lstStyle/>
              <a:p>
                <a:endParaRPr lang="pt-BR"/>
              </a:p>
            </p:txBody>
          </p:sp>
          <p:sp>
            <p:nvSpPr>
              <p:cNvPr id="28970" name="Freeform 281"/>
              <p:cNvSpPr>
                <a:spLocks noChangeAspect="1"/>
              </p:cNvSpPr>
              <p:nvPr/>
            </p:nvSpPr>
            <p:spPr bwMode="auto">
              <a:xfrm>
                <a:off x="7275" y="3898"/>
                <a:ext cx="345" cy="210"/>
              </a:xfrm>
              <a:custGeom>
                <a:avLst/>
                <a:gdLst>
                  <a:gd name="T0" fmla="*/ 345 w 345"/>
                  <a:gd name="T1" fmla="*/ 210 h 210"/>
                  <a:gd name="T2" fmla="*/ 0 w 345"/>
                  <a:gd name="T3" fmla="*/ 0 h 210"/>
                  <a:gd name="T4" fmla="*/ 2 w 345"/>
                  <a:gd name="T5" fmla="*/ 0 h 210"/>
                  <a:gd name="T6" fmla="*/ 0 60000 65536"/>
                  <a:gd name="T7" fmla="*/ 0 60000 65536"/>
                  <a:gd name="T8" fmla="*/ 0 60000 65536"/>
                  <a:gd name="T9" fmla="*/ 0 w 345"/>
                  <a:gd name="T10" fmla="*/ 0 h 210"/>
                  <a:gd name="T11" fmla="*/ 345 w 345"/>
                  <a:gd name="T12" fmla="*/ 210 h 210"/>
                </a:gdLst>
                <a:ahLst/>
                <a:cxnLst>
                  <a:cxn ang="T6">
                    <a:pos x="T0" y="T1"/>
                  </a:cxn>
                  <a:cxn ang="T7">
                    <a:pos x="T2" y="T3"/>
                  </a:cxn>
                  <a:cxn ang="T8">
                    <a:pos x="T4" y="T5"/>
                  </a:cxn>
                </a:cxnLst>
                <a:rect l="T9" t="T10" r="T11" b="T12"/>
                <a:pathLst>
                  <a:path w="345" h="210">
                    <a:moveTo>
                      <a:pt x="345" y="210"/>
                    </a:moveTo>
                    <a:lnTo>
                      <a:pt x="0" y="0"/>
                    </a:lnTo>
                    <a:lnTo>
                      <a:pt x="2" y="0"/>
                    </a:lnTo>
                  </a:path>
                </a:pathLst>
              </a:custGeom>
              <a:noFill/>
              <a:ln w="9525">
                <a:solidFill>
                  <a:srgbClr val="000000"/>
                </a:solidFill>
                <a:round/>
                <a:headEnd/>
                <a:tailEnd/>
              </a:ln>
            </p:spPr>
            <p:txBody>
              <a:bodyPr/>
              <a:lstStyle/>
              <a:p>
                <a:endParaRPr lang="pt-BR"/>
              </a:p>
            </p:txBody>
          </p:sp>
        </p:grpSp>
        <p:grpSp>
          <p:nvGrpSpPr>
            <p:cNvPr id="28686" name="Group 266"/>
            <p:cNvGrpSpPr>
              <a:grpSpLocks noChangeAspect="1"/>
            </p:cNvGrpSpPr>
            <p:nvPr/>
          </p:nvGrpSpPr>
          <p:grpSpPr bwMode="auto">
            <a:xfrm>
              <a:off x="6690" y="5056"/>
              <a:ext cx="677" cy="797"/>
              <a:chOff x="6690" y="5056"/>
              <a:chExt cx="677" cy="797"/>
            </a:xfrm>
          </p:grpSpPr>
          <p:sp>
            <p:nvSpPr>
              <p:cNvPr id="28949" name="Freeform 279"/>
              <p:cNvSpPr>
                <a:spLocks noChangeAspect="1"/>
              </p:cNvSpPr>
              <p:nvPr/>
            </p:nvSpPr>
            <p:spPr bwMode="auto">
              <a:xfrm>
                <a:off x="6690" y="5056"/>
                <a:ext cx="332" cy="180"/>
              </a:xfrm>
              <a:custGeom>
                <a:avLst/>
                <a:gdLst>
                  <a:gd name="T0" fmla="*/ 0 w 332"/>
                  <a:gd name="T1" fmla="*/ 180 h 180"/>
                  <a:gd name="T2" fmla="*/ 330 w 332"/>
                  <a:gd name="T3" fmla="*/ 0 h 180"/>
                  <a:gd name="T4" fmla="*/ 332 w 332"/>
                  <a:gd name="T5" fmla="*/ 0 h 180"/>
                  <a:gd name="T6" fmla="*/ 0 60000 65536"/>
                  <a:gd name="T7" fmla="*/ 0 60000 65536"/>
                  <a:gd name="T8" fmla="*/ 0 60000 65536"/>
                  <a:gd name="T9" fmla="*/ 0 w 332"/>
                  <a:gd name="T10" fmla="*/ 0 h 180"/>
                  <a:gd name="T11" fmla="*/ 332 w 332"/>
                  <a:gd name="T12" fmla="*/ 180 h 180"/>
                </a:gdLst>
                <a:ahLst/>
                <a:cxnLst>
                  <a:cxn ang="T6">
                    <a:pos x="T0" y="T1"/>
                  </a:cxn>
                  <a:cxn ang="T7">
                    <a:pos x="T2" y="T3"/>
                  </a:cxn>
                  <a:cxn ang="T8">
                    <a:pos x="T4" y="T5"/>
                  </a:cxn>
                </a:cxnLst>
                <a:rect l="T9" t="T10" r="T11" b="T12"/>
                <a:pathLst>
                  <a:path w="332" h="180">
                    <a:moveTo>
                      <a:pt x="0" y="180"/>
                    </a:moveTo>
                    <a:lnTo>
                      <a:pt x="330" y="0"/>
                    </a:lnTo>
                    <a:lnTo>
                      <a:pt x="332" y="0"/>
                    </a:lnTo>
                  </a:path>
                </a:pathLst>
              </a:custGeom>
              <a:noFill/>
              <a:ln w="9525">
                <a:solidFill>
                  <a:srgbClr val="000000"/>
                </a:solidFill>
                <a:round/>
                <a:headEnd/>
                <a:tailEnd/>
              </a:ln>
            </p:spPr>
            <p:txBody>
              <a:bodyPr/>
              <a:lstStyle/>
              <a:p>
                <a:endParaRPr lang="pt-BR"/>
              </a:p>
            </p:txBody>
          </p:sp>
          <p:sp>
            <p:nvSpPr>
              <p:cNvPr id="28950" name="Freeform 278"/>
              <p:cNvSpPr>
                <a:spLocks noChangeAspect="1"/>
              </p:cNvSpPr>
              <p:nvPr/>
            </p:nvSpPr>
            <p:spPr bwMode="auto">
              <a:xfrm>
                <a:off x="6690" y="5236"/>
                <a:ext cx="345" cy="212"/>
              </a:xfrm>
              <a:custGeom>
                <a:avLst/>
                <a:gdLst>
                  <a:gd name="T0" fmla="*/ 345 w 345"/>
                  <a:gd name="T1" fmla="*/ 212 h 212"/>
                  <a:gd name="T2" fmla="*/ 0 w 345"/>
                  <a:gd name="T3" fmla="*/ 0 h 212"/>
                  <a:gd name="T4" fmla="*/ 2 w 345"/>
                  <a:gd name="T5" fmla="*/ 0 h 212"/>
                  <a:gd name="T6" fmla="*/ 0 60000 65536"/>
                  <a:gd name="T7" fmla="*/ 0 60000 65536"/>
                  <a:gd name="T8" fmla="*/ 0 60000 65536"/>
                  <a:gd name="T9" fmla="*/ 0 w 345"/>
                  <a:gd name="T10" fmla="*/ 0 h 212"/>
                  <a:gd name="T11" fmla="*/ 345 w 345"/>
                  <a:gd name="T12" fmla="*/ 212 h 212"/>
                </a:gdLst>
                <a:ahLst/>
                <a:cxnLst>
                  <a:cxn ang="T6">
                    <a:pos x="T0" y="T1"/>
                  </a:cxn>
                  <a:cxn ang="T7">
                    <a:pos x="T2" y="T3"/>
                  </a:cxn>
                  <a:cxn ang="T8">
                    <a:pos x="T4" y="T5"/>
                  </a:cxn>
                </a:cxnLst>
                <a:rect l="T9" t="T10" r="T11" b="T12"/>
                <a:pathLst>
                  <a:path w="345" h="212">
                    <a:moveTo>
                      <a:pt x="345" y="212"/>
                    </a:moveTo>
                    <a:lnTo>
                      <a:pt x="0" y="0"/>
                    </a:lnTo>
                    <a:lnTo>
                      <a:pt x="2" y="0"/>
                    </a:lnTo>
                  </a:path>
                </a:pathLst>
              </a:custGeom>
              <a:noFill/>
              <a:ln w="9525">
                <a:solidFill>
                  <a:srgbClr val="000000"/>
                </a:solidFill>
                <a:round/>
                <a:headEnd/>
                <a:tailEnd/>
              </a:ln>
            </p:spPr>
            <p:txBody>
              <a:bodyPr/>
              <a:lstStyle/>
              <a:p>
                <a:endParaRPr lang="pt-BR"/>
              </a:p>
            </p:txBody>
          </p:sp>
          <p:sp>
            <p:nvSpPr>
              <p:cNvPr id="28951" name="Freeform 277"/>
              <p:cNvSpPr>
                <a:spLocks noChangeAspect="1"/>
              </p:cNvSpPr>
              <p:nvPr/>
            </p:nvSpPr>
            <p:spPr bwMode="auto">
              <a:xfrm>
                <a:off x="7035" y="5251"/>
                <a:ext cx="330" cy="197"/>
              </a:xfrm>
              <a:custGeom>
                <a:avLst/>
                <a:gdLst>
                  <a:gd name="T0" fmla="*/ 330 w 330"/>
                  <a:gd name="T1" fmla="*/ 0 h 197"/>
                  <a:gd name="T2" fmla="*/ 0 w 330"/>
                  <a:gd name="T3" fmla="*/ 197 h 197"/>
                  <a:gd name="T4" fmla="*/ 2 w 330"/>
                  <a:gd name="T5" fmla="*/ 197 h 197"/>
                  <a:gd name="T6" fmla="*/ 0 60000 65536"/>
                  <a:gd name="T7" fmla="*/ 0 60000 65536"/>
                  <a:gd name="T8" fmla="*/ 0 60000 65536"/>
                  <a:gd name="T9" fmla="*/ 0 w 330"/>
                  <a:gd name="T10" fmla="*/ 0 h 197"/>
                  <a:gd name="T11" fmla="*/ 330 w 330"/>
                  <a:gd name="T12" fmla="*/ 197 h 197"/>
                </a:gdLst>
                <a:ahLst/>
                <a:cxnLst>
                  <a:cxn ang="T6">
                    <a:pos x="T0" y="T1"/>
                  </a:cxn>
                  <a:cxn ang="T7">
                    <a:pos x="T2" y="T3"/>
                  </a:cxn>
                  <a:cxn ang="T8">
                    <a:pos x="T4" y="T5"/>
                  </a:cxn>
                </a:cxnLst>
                <a:rect l="T9" t="T10" r="T11" b="T12"/>
                <a:pathLst>
                  <a:path w="330" h="197">
                    <a:moveTo>
                      <a:pt x="330" y="0"/>
                    </a:moveTo>
                    <a:lnTo>
                      <a:pt x="0" y="197"/>
                    </a:lnTo>
                    <a:lnTo>
                      <a:pt x="2" y="197"/>
                    </a:lnTo>
                  </a:path>
                </a:pathLst>
              </a:custGeom>
              <a:noFill/>
              <a:ln w="9525">
                <a:solidFill>
                  <a:srgbClr val="000000"/>
                </a:solidFill>
                <a:round/>
                <a:headEnd/>
                <a:tailEnd/>
              </a:ln>
            </p:spPr>
            <p:txBody>
              <a:bodyPr/>
              <a:lstStyle/>
              <a:p>
                <a:endParaRPr lang="pt-BR"/>
              </a:p>
            </p:txBody>
          </p:sp>
          <p:sp>
            <p:nvSpPr>
              <p:cNvPr id="28952" name="Freeform 276"/>
              <p:cNvSpPr>
                <a:spLocks noChangeAspect="1"/>
              </p:cNvSpPr>
              <p:nvPr/>
            </p:nvSpPr>
            <p:spPr bwMode="auto">
              <a:xfrm>
                <a:off x="7020" y="5056"/>
                <a:ext cx="347" cy="195"/>
              </a:xfrm>
              <a:custGeom>
                <a:avLst/>
                <a:gdLst>
                  <a:gd name="T0" fmla="*/ 0 w 347"/>
                  <a:gd name="T1" fmla="*/ 0 h 195"/>
                  <a:gd name="T2" fmla="*/ 345 w 347"/>
                  <a:gd name="T3" fmla="*/ 195 h 195"/>
                  <a:gd name="T4" fmla="*/ 347 w 347"/>
                  <a:gd name="T5" fmla="*/ 195 h 195"/>
                  <a:gd name="T6" fmla="*/ 0 60000 65536"/>
                  <a:gd name="T7" fmla="*/ 0 60000 65536"/>
                  <a:gd name="T8" fmla="*/ 0 60000 65536"/>
                  <a:gd name="T9" fmla="*/ 0 w 347"/>
                  <a:gd name="T10" fmla="*/ 0 h 195"/>
                  <a:gd name="T11" fmla="*/ 347 w 347"/>
                  <a:gd name="T12" fmla="*/ 195 h 195"/>
                </a:gdLst>
                <a:ahLst/>
                <a:cxnLst>
                  <a:cxn ang="T6">
                    <a:pos x="T0" y="T1"/>
                  </a:cxn>
                  <a:cxn ang="T7">
                    <a:pos x="T2" y="T3"/>
                  </a:cxn>
                  <a:cxn ang="T8">
                    <a:pos x="T4" y="T5"/>
                  </a:cxn>
                </a:cxnLst>
                <a:rect l="T9" t="T10" r="T11" b="T12"/>
                <a:pathLst>
                  <a:path w="347" h="195">
                    <a:moveTo>
                      <a:pt x="0" y="0"/>
                    </a:moveTo>
                    <a:lnTo>
                      <a:pt x="345" y="195"/>
                    </a:lnTo>
                    <a:lnTo>
                      <a:pt x="347" y="195"/>
                    </a:lnTo>
                  </a:path>
                </a:pathLst>
              </a:custGeom>
              <a:noFill/>
              <a:ln w="9525">
                <a:solidFill>
                  <a:srgbClr val="000000"/>
                </a:solidFill>
                <a:round/>
                <a:headEnd/>
                <a:tailEnd/>
              </a:ln>
            </p:spPr>
            <p:txBody>
              <a:bodyPr/>
              <a:lstStyle/>
              <a:p>
                <a:endParaRPr lang="pt-BR"/>
              </a:p>
            </p:txBody>
          </p:sp>
          <p:sp>
            <p:nvSpPr>
              <p:cNvPr id="28953" name="Freeform 275"/>
              <p:cNvSpPr>
                <a:spLocks noChangeAspect="1"/>
              </p:cNvSpPr>
              <p:nvPr/>
            </p:nvSpPr>
            <p:spPr bwMode="auto">
              <a:xfrm>
                <a:off x="6690" y="5236"/>
                <a:ext cx="345" cy="212"/>
              </a:xfrm>
              <a:custGeom>
                <a:avLst/>
                <a:gdLst>
                  <a:gd name="T0" fmla="*/ 345 w 345"/>
                  <a:gd name="T1" fmla="*/ 212 h 212"/>
                  <a:gd name="T2" fmla="*/ 0 w 345"/>
                  <a:gd name="T3" fmla="*/ 0 h 212"/>
                  <a:gd name="T4" fmla="*/ 2 w 345"/>
                  <a:gd name="T5" fmla="*/ 0 h 212"/>
                  <a:gd name="T6" fmla="*/ 0 60000 65536"/>
                  <a:gd name="T7" fmla="*/ 0 60000 65536"/>
                  <a:gd name="T8" fmla="*/ 0 60000 65536"/>
                  <a:gd name="T9" fmla="*/ 0 w 345"/>
                  <a:gd name="T10" fmla="*/ 0 h 212"/>
                  <a:gd name="T11" fmla="*/ 345 w 345"/>
                  <a:gd name="T12" fmla="*/ 212 h 212"/>
                </a:gdLst>
                <a:ahLst/>
                <a:cxnLst>
                  <a:cxn ang="T6">
                    <a:pos x="T0" y="T1"/>
                  </a:cxn>
                  <a:cxn ang="T7">
                    <a:pos x="T2" y="T3"/>
                  </a:cxn>
                  <a:cxn ang="T8">
                    <a:pos x="T4" y="T5"/>
                  </a:cxn>
                </a:cxnLst>
                <a:rect l="T9" t="T10" r="T11" b="T12"/>
                <a:pathLst>
                  <a:path w="345" h="212">
                    <a:moveTo>
                      <a:pt x="345" y="212"/>
                    </a:moveTo>
                    <a:lnTo>
                      <a:pt x="0" y="0"/>
                    </a:lnTo>
                    <a:lnTo>
                      <a:pt x="2" y="0"/>
                    </a:lnTo>
                  </a:path>
                </a:pathLst>
              </a:custGeom>
              <a:noFill/>
              <a:ln w="9525">
                <a:solidFill>
                  <a:srgbClr val="000000"/>
                </a:solidFill>
                <a:round/>
                <a:headEnd/>
                <a:tailEnd/>
              </a:ln>
            </p:spPr>
            <p:txBody>
              <a:bodyPr/>
              <a:lstStyle/>
              <a:p>
                <a:endParaRPr lang="pt-BR"/>
              </a:p>
            </p:txBody>
          </p:sp>
          <p:sp>
            <p:nvSpPr>
              <p:cNvPr id="28954" name="Freeform 274"/>
              <p:cNvSpPr>
                <a:spLocks noChangeAspect="1"/>
              </p:cNvSpPr>
              <p:nvPr/>
            </p:nvSpPr>
            <p:spPr bwMode="auto">
              <a:xfrm>
                <a:off x="6690" y="5236"/>
                <a:ext cx="2" cy="407"/>
              </a:xfrm>
              <a:custGeom>
                <a:avLst/>
                <a:gdLst>
                  <a:gd name="T0" fmla="*/ 0 w 2"/>
                  <a:gd name="T1" fmla="*/ 0 h 407"/>
                  <a:gd name="T2" fmla="*/ 0 w 2"/>
                  <a:gd name="T3" fmla="*/ 407 h 407"/>
                  <a:gd name="T4" fmla="*/ 2 w 2"/>
                  <a:gd name="T5" fmla="*/ 407 h 407"/>
                  <a:gd name="T6" fmla="*/ 0 60000 65536"/>
                  <a:gd name="T7" fmla="*/ 0 60000 65536"/>
                  <a:gd name="T8" fmla="*/ 0 60000 65536"/>
                  <a:gd name="T9" fmla="*/ 0 w 2"/>
                  <a:gd name="T10" fmla="*/ 0 h 407"/>
                  <a:gd name="T11" fmla="*/ 2 w 2"/>
                  <a:gd name="T12" fmla="*/ 407 h 407"/>
                </a:gdLst>
                <a:ahLst/>
                <a:cxnLst>
                  <a:cxn ang="T6">
                    <a:pos x="T0" y="T1"/>
                  </a:cxn>
                  <a:cxn ang="T7">
                    <a:pos x="T2" y="T3"/>
                  </a:cxn>
                  <a:cxn ang="T8">
                    <a:pos x="T4" y="T5"/>
                  </a:cxn>
                </a:cxnLst>
                <a:rect l="T9" t="T10" r="T11" b="T12"/>
                <a:pathLst>
                  <a:path w="2" h="407">
                    <a:moveTo>
                      <a:pt x="0" y="0"/>
                    </a:moveTo>
                    <a:lnTo>
                      <a:pt x="0" y="407"/>
                    </a:lnTo>
                    <a:lnTo>
                      <a:pt x="2" y="407"/>
                    </a:lnTo>
                  </a:path>
                </a:pathLst>
              </a:custGeom>
              <a:noFill/>
              <a:ln w="9525">
                <a:solidFill>
                  <a:srgbClr val="000000"/>
                </a:solidFill>
                <a:round/>
                <a:headEnd/>
                <a:tailEnd/>
              </a:ln>
            </p:spPr>
            <p:txBody>
              <a:bodyPr/>
              <a:lstStyle/>
              <a:p>
                <a:endParaRPr lang="pt-BR"/>
              </a:p>
            </p:txBody>
          </p:sp>
          <p:sp>
            <p:nvSpPr>
              <p:cNvPr id="28955" name="Freeform 273"/>
              <p:cNvSpPr>
                <a:spLocks noChangeAspect="1"/>
              </p:cNvSpPr>
              <p:nvPr/>
            </p:nvSpPr>
            <p:spPr bwMode="auto">
              <a:xfrm>
                <a:off x="7035" y="5448"/>
                <a:ext cx="2" cy="405"/>
              </a:xfrm>
              <a:custGeom>
                <a:avLst/>
                <a:gdLst>
                  <a:gd name="T0" fmla="*/ 0 w 2"/>
                  <a:gd name="T1" fmla="*/ 405 h 405"/>
                  <a:gd name="T2" fmla="*/ 0 w 2"/>
                  <a:gd name="T3" fmla="*/ 0 h 405"/>
                  <a:gd name="T4" fmla="*/ 2 w 2"/>
                  <a:gd name="T5" fmla="*/ 0 h 405"/>
                  <a:gd name="T6" fmla="*/ 0 60000 65536"/>
                  <a:gd name="T7" fmla="*/ 0 60000 65536"/>
                  <a:gd name="T8" fmla="*/ 0 60000 65536"/>
                  <a:gd name="T9" fmla="*/ 0 w 2"/>
                  <a:gd name="T10" fmla="*/ 0 h 405"/>
                  <a:gd name="T11" fmla="*/ 2 w 2"/>
                  <a:gd name="T12" fmla="*/ 405 h 405"/>
                </a:gdLst>
                <a:ahLst/>
                <a:cxnLst>
                  <a:cxn ang="T6">
                    <a:pos x="T0" y="T1"/>
                  </a:cxn>
                  <a:cxn ang="T7">
                    <a:pos x="T2" y="T3"/>
                  </a:cxn>
                  <a:cxn ang="T8">
                    <a:pos x="T4" y="T5"/>
                  </a:cxn>
                </a:cxnLst>
                <a:rect l="T9" t="T10" r="T11" b="T12"/>
                <a:pathLst>
                  <a:path w="2" h="405">
                    <a:moveTo>
                      <a:pt x="0" y="405"/>
                    </a:moveTo>
                    <a:lnTo>
                      <a:pt x="0" y="0"/>
                    </a:lnTo>
                    <a:lnTo>
                      <a:pt x="2" y="0"/>
                    </a:lnTo>
                  </a:path>
                </a:pathLst>
              </a:custGeom>
              <a:noFill/>
              <a:ln w="9525">
                <a:solidFill>
                  <a:srgbClr val="000000"/>
                </a:solidFill>
                <a:round/>
                <a:headEnd/>
                <a:tailEnd/>
              </a:ln>
            </p:spPr>
            <p:txBody>
              <a:bodyPr/>
              <a:lstStyle/>
              <a:p>
                <a:endParaRPr lang="pt-BR"/>
              </a:p>
            </p:txBody>
          </p:sp>
          <p:sp>
            <p:nvSpPr>
              <p:cNvPr id="28956" name="Freeform 272"/>
              <p:cNvSpPr>
                <a:spLocks noChangeAspect="1"/>
              </p:cNvSpPr>
              <p:nvPr/>
            </p:nvSpPr>
            <p:spPr bwMode="auto">
              <a:xfrm>
                <a:off x="6690" y="5643"/>
                <a:ext cx="347" cy="210"/>
              </a:xfrm>
              <a:custGeom>
                <a:avLst/>
                <a:gdLst>
                  <a:gd name="T0" fmla="*/ 0 w 347"/>
                  <a:gd name="T1" fmla="*/ 0 h 210"/>
                  <a:gd name="T2" fmla="*/ 345 w 347"/>
                  <a:gd name="T3" fmla="*/ 210 h 210"/>
                  <a:gd name="T4" fmla="*/ 347 w 347"/>
                  <a:gd name="T5" fmla="*/ 210 h 210"/>
                  <a:gd name="T6" fmla="*/ 0 60000 65536"/>
                  <a:gd name="T7" fmla="*/ 0 60000 65536"/>
                  <a:gd name="T8" fmla="*/ 0 60000 65536"/>
                  <a:gd name="T9" fmla="*/ 0 w 347"/>
                  <a:gd name="T10" fmla="*/ 0 h 210"/>
                  <a:gd name="T11" fmla="*/ 347 w 347"/>
                  <a:gd name="T12" fmla="*/ 210 h 210"/>
                </a:gdLst>
                <a:ahLst/>
                <a:cxnLst>
                  <a:cxn ang="T6">
                    <a:pos x="T0" y="T1"/>
                  </a:cxn>
                  <a:cxn ang="T7">
                    <a:pos x="T2" y="T3"/>
                  </a:cxn>
                  <a:cxn ang="T8">
                    <a:pos x="T4" y="T5"/>
                  </a:cxn>
                </a:cxnLst>
                <a:rect l="T9" t="T10" r="T11" b="T12"/>
                <a:pathLst>
                  <a:path w="347" h="210">
                    <a:moveTo>
                      <a:pt x="0" y="0"/>
                    </a:moveTo>
                    <a:lnTo>
                      <a:pt x="345" y="210"/>
                    </a:lnTo>
                    <a:lnTo>
                      <a:pt x="347" y="210"/>
                    </a:lnTo>
                  </a:path>
                </a:pathLst>
              </a:custGeom>
              <a:noFill/>
              <a:ln w="9525">
                <a:solidFill>
                  <a:srgbClr val="000000"/>
                </a:solidFill>
                <a:round/>
                <a:headEnd/>
                <a:tailEnd/>
              </a:ln>
            </p:spPr>
            <p:txBody>
              <a:bodyPr/>
              <a:lstStyle/>
              <a:p>
                <a:endParaRPr lang="pt-BR"/>
              </a:p>
            </p:txBody>
          </p:sp>
          <p:sp>
            <p:nvSpPr>
              <p:cNvPr id="28957" name="Freeform 271"/>
              <p:cNvSpPr>
                <a:spLocks noChangeAspect="1"/>
              </p:cNvSpPr>
              <p:nvPr/>
            </p:nvSpPr>
            <p:spPr bwMode="auto">
              <a:xfrm>
                <a:off x="7365" y="5251"/>
                <a:ext cx="2" cy="407"/>
              </a:xfrm>
              <a:custGeom>
                <a:avLst/>
                <a:gdLst>
                  <a:gd name="T0" fmla="*/ 0 w 2"/>
                  <a:gd name="T1" fmla="*/ 407 h 407"/>
                  <a:gd name="T2" fmla="*/ 0 w 2"/>
                  <a:gd name="T3" fmla="*/ 0 h 407"/>
                  <a:gd name="T4" fmla="*/ 2 w 2"/>
                  <a:gd name="T5" fmla="*/ 0 h 407"/>
                  <a:gd name="T6" fmla="*/ 0 60000 65536"/>
                  <a:gd name="T7" fmla="*/ 0 60000 65536"/>
                  <a:gd name="T8" fmla="*/ 0 60000 65536"/>
                  <a:gd name="T9" fmla="*/ 0 w 2"/>
                  <a:gd name="T10" fmla="*/ 0 h 407"/>
                  <a:gd name="T11" fmla="*/ 2 w 2"/>
                  <a:gd name="T12" fmla="*/ 407 h 407"/>
                </a:gdLst>
                <a:ahLst/>
                <a:cxnLst>
                  <a:cxn ang="T6">
                    <a:pos x="T0" y="T1"/>
                  </a:cxn>
                  <a:cxn ang="T7">
                    <a:pos x="T2" y="T3"/>
                  </a:cxn>
                  <a:cxn ang="T8">
                    <a:pos x="T4" y="T5"/>
                  </a:cxn>
                </a:cxnLst>
                <a:rect l="T9" t="T10" r="T11" b="T12"/>
                <a:pathLst>
                  <a:path w="2" h="407">
                    <a:moveTo>
                      <a:pt x="0" y="407"/>
                    </a:moveTo>
                    <a:lnTo>
                      <a:pt x="0" y="0"/>
                    </a:lnTo>
                    <a:lnTo>
                      <a:pt x="2" y="0"/>
                    </a:lnTo>
                  </a:path>
                </a:pathLst>
              </a:custGeom>
              <a:noFill/>
              <a:ln w="9525">
                <a:solidFill>
                  <a:srgbClr val="000000"/>
                </a:solidFill>
                <a:round/>
                <a:headEnd/>
                <a:tailEnd/>
              </a:ln>
            </p:spPr>
            <p:txBody>
              <a:bodyPr/>
              <a:lstStyle/>
              <a:p>
                <a:endParaRPr lang="pt-BR"/>
              </a:p>
            </p:txBody>
          </p:sp>
          <p:sp>
            <p:nvSpPr>
              <p:cNvPr id="28958" name="Freeform 270"/>
              <p:cNvSpPr>
                <a:spLocks noChangeAspect="1"/>
              </p:cNvSpPr>
              <p:nvPr/>
            </p:nvSpPr>
            <p:spPr bwMode="auto">
              <a:xfrm>
                <a:off x="6690" y="5056"/>
                <a:ext cx="330" cy="180"/>
              </a:xfrm>
              <a:custGeom>
                <a:avLst/>
                <a:gdLst>
                  <a:gd name="T0" fmla="*/ 330 w 330"/>
                  <a:gd name="T1" fmla="*/ 0 h 180"/>
                  <a:gd name="T2" fmla="*/ 0 w 330"/>
                  <a:gd name="T3" fmla="*/ 180 h 180"/>
                  <a:gd name="T4" fmla="*/ 2 w 330"/>
                  <a:gd name="T5" fmla="*/ 180 h 180"/>
                  <a:gd name="T6" fmla="*/ 0 60000 65536"/>
                  <a:gd name="T7" fmla="*/ 0 60000 65536"/>
                  <a:gd name="T8" fmla="*/ 0 60000 65536"/>
                  <a:gd name="T9" fmla="*/ 0 w 330"/>
                  <a:gd name="T10" fmla="*/ 0 h 180"/>
                  <a:gd name="T11" fmla="*/ 330 w 330"/>
                  <a:gd name="T12" fmla="*/ 180 h 180"/>
                </a:gdLst>
                <a:ahLst/>
                <a:cxnLst>
                  <a:cxn ang="T6">
                    <a:pos x="T0" y="T1"/>
                  </a:cxn>
                  <a:cxn ang="T7">
                    <a:pos x="T2" y="T3"/>
                  </a:cxn>
                  <a:cxn ang="T8">
                    <a:pos x="T4" y="T5"/>
                  </a:cxn>
                </a:cxnLst>
                <a:rect l="T9" t="T10" r="T11" b="T12"/>
                <a:pathLst>
                  <a:path w="330" h="180">
                    <a:moveTo>
                      <a:pt x="330" y="0"/>
                    </a:moveTo>
                    <a:lnTo>
                      <a:pt x="0" y="180"/>
                    </a:lnTo>
                    <a:lnTo>
                      <a:pt x="2" y="180"/>
                    </a:lnTo>
                  </a:path>
                </a:pathLst>
              </a:custGeom>
              <a:noFill/>
              <a:ln w="9525">
                <a:solidFill>
                  <a:srgbClr val="000000"/>
                </a:solidFill>
                <a:round/>
                <a:headEnd/>
                <a:tailEnd/>
              </a:ln>
            </p:spPr>
            <p:txBody>
              <a:bodyPr/>
              <a:lstStyle/>
              <a:p>
                <a:endParaRPr lang="pt-BR"/>
              </a:p>
            </p:txBody>
          </p:sp>
          <p:sp>
            <p:nvSpPr>
              <p:cNvPr id="28959" name="Freeform 269"/>
              <p:cNvSpPr>
                <a:spLocks noChangeAspect="1"/>
              </p:cNvSpPr>
              <p:nvPr/>
            </p:nvSpPr>
            <p:spPr bwMode="auto">
              <a:xfrm>
                <a:off x="7035" y="5658"/>
                <a:ext cx="332" cy="195"/>
              </a:xfrm>
              <a:custGeom>
                <a:avLst/>
                <a:gdLst>
                  <a:gd name="T0" fmla="*/ 0 w 332"/>
                  <a:gd name="T1" fmla="*/ 195 h 195"/>
                  <a:gd name="T2" fmla="*/ 330 w 332"/>
                  <a:gd name="T3" fmla="*/ 0 h 195"/>
                  <a:gd name="T4" fmla="*/ 332 w 332"/>
                  <a:gd name="T5" fmla="*/ 0 h 195"/>
                  <a:gd name="T6" fmla="*/ 0 60000 65536"/>
                  <a:gd name="T7" fmla="*/ 0 60000 65536"/>
                  <a:gd name="T8" fmla="*/ 0 60000 65536"/>
                  <a:gd name="T9" fmla="*/ 0 w 332"/>
                  <a:gd name="T10" fmla="*/ 0 h 195"/>
                  <a:gd name="T11" fmla="*/ 332 w 332"/>
                  <a:gd name="T12" fmla="*/ 195 h 195"/>
                </a:gdLst>
                <a:ahLst/>
                <a:cxnLst>
                  <a:cxn ang="T6">
                    <a:pos x="T0" y="T1"/>
                  </a:cxn>
                  <a:cxn ang="T7">
                    <a:pos x="T2" y="T3"/>
                  </a:cxn>
                  <a:cxn ang="T8">
                    <a:pos x="T4" y="T5"/>
                  </a:cxn>
                </a:cxnLst>
                <a:rect l="T9" t="T10" r="T11" b="T12"/>
                <a:pathLst>
                  <a:path w="332" h="195">
                    <a:moveTo>
                      <a:pt x="0" y="195"/>
                    </a:moveTo>
                    <a:lnTo>
                      <a:pt x="330" y="0"/>
                    </a:lnTo>
                    <a:lnTo>
                      <a:pt x="332" y="0"/>
                    </a:lnTo>
                  </a:path>
                </a:pathLst>
              </a:custGeom>
              <a:noFill/>
              <a:ln w="9525">
                <a:solidFill>
                  <a:srgbClr val="000000"/>
                </a:solidFill>
                <a:round/>
                <a:headEnd/>
                <a:tailEnd/>
              </a:ln>
            </p:spPr>
            <p:txBody>
              <a:bodyPr/>
              <a:lstStyle/>
              <a:p>
                <a:endParaRPr lang="pt-BR"/>
              </a:p>
            </p:txBody>
          </p:sp>
          <p:sp>
            <p:nvSpPr>
              <p:cNvPr id="28960" name="Freeform 268"/>
              <p:cNvSpPr>
                <a:spLocks noChangeAspect="1"/>
              </p:cNvSpPr>
              <p:nvPr/>
            </p:nvSpPr>
            <p:spPr bwMode="auto">
              <a:xfrm>
                <a:off x="7035" y="5251"/>
                <a:ext cx="332" cy="197"/>
              </a:xfrm>
              <a:custGeom>
                <a:avLst/>
                <a:gdLst>
                  <a:gd name="T0" fmla="*/ 0 w 332"/>
                  <a:gd name="T1" fmla="*/ 197 h 197"/>
                  <a:gd name="T2" fmla="*/ 330 w 332"/>
                  <a:gd name="T3" fmla="*/ 0 h 197"/>
                  <a:gd name="T4" fmla="*/ 332 w 332"/>
                  <a:gd name="T5" fmla="*/ 0 h 197"/>
                  <a:gd name="T6" fmla="*/ 0 60000 65536"/>
                  <a:gd name="T7" fmla="*/ 0 60000 65536"/>
                  <a:gd name="T8" fmla="*/ 0 60000 65536"/>
                  <a:gd name="T9" fmla="*/ 0 w 332"/>
                  <a:gd name="T10" fmla="*/ 0 h 197"/>
                  <a:gd name="T11" fmla="*/ 332 w 332"/>
                  <a:gd name="T12" fmla="*/ 197 h 197"/>
                </a:gdLst>
                <a:ahLst/>
                <a:cxnLst>
                  <a:cxn ang="T6">
                    <a:pos x="T0" y="T1"/>
                  </a:cxn>
                  <a:cxn ang="T7">
                    <a:pos x="T2" y="T3"/>
                  </a:cxn>
                  <a:cxn ang="T8">
                    <a:pos x="T4" y="T5"/>
                  </a:cxn>
                </a:cxnLst>
                <a:rect l="T9" t="T10" r="T11" b="T12"/>
                <a:pathLst>
                  <a:path w="332" h="197">
                    <a:moveTo>
                      <a:pt x="0" y="197"/>
                    </a:moveTo>
                    <a:lnTo>
                      <a:pt x="330" y="0"/>
                    </a:lnTo>
                    <a:lnTo>
                      <a:pt x="332" y="0"/>
                    </a:lnTo>
                  </a:path>
                </a:pathLst>
              </a:custGeom>
              <a:noFill/>
              <a:ln w="9525">
                <a:solidFill>
                  <a:srgbClr val="000000"/>
                </a:solidFill>
                <a:round/>
                <a:headEnd/>
                <a:tailEnd/>
              </a:ln>
            </p:spPr>
            <p:txBody>
              <a:bodyPr/>
              <a:lstStyle/>
              <a:p>
                <a:endParaRPr lang="pt-BR"/>
              </a:p>
            </p:txBody>
          </p:sp>
          <p:sp>
            <p:nvSpPr>
              <p:cNvPr id="28961" name="Freeform 267"/>
              <p:cNvSpPr>
                <a:spLocks noChangeAspect="1"/>
              </p:cNvSpPr>
              <p:nvPr/>
            </p:nvSpPr>
            <p:spPr bwMode="auto">
              <a:xfrm>
                <a:off x="7020" y="5056"/>
                <a:ext cx="345" cy="195"/>
              </a:xfrm>
              <a:custGeom>
                <a:avLst/>
                <a:gdLst>
                  <a:gd name="T0" fmla="*/ 345 w 345"/>
                  <a:gd name="T1" fmla="*/ 195 h 195"/>
                  <a:gd name="T2" fmla="*/ 0 w 345"/>
                  <a:gd name="T3" fmla="*/ 0 h 195"/>
                  <a:gd name="T4" fmla="*/ 2 w 345"/>
                  <a:gd name="T5" fmla="*/ 0 h 195"/>
                  <a:gd name="T6" fmla="*/ 0 60000 65536"/>
                  <a:gd name="T7" fmla="*/ 0 60000 65536"/>
                  <a:gd name="T8" fmla="*/ 0 60000 65536"/>
                  <a:gd name="T9" fmla="*/ 0 w 345"/>
                  <a:gd name="T10" fmla="*/ 0 h 195"/>
                  <a:gd name="T11" fmla="*/ 345 w 345"/>
                  <a:gd name="T12" fmla="*/ 195 h 195"/>
                </a:gdLst>
                <a:ahLst/>
                <a:cxnLst>
                  <a:cxn ang="T6">
                    <a:pos x="T0" y="T1"/>
                  </a:cxn>
                  <a:cxn ang="T7">
                    <a:pos x="T2" y="T3"/>
                  </a:cxn>
                  <a:cxn ang="T8">
                    <a:pos x="T4" y="T5"/>
                  </a:cxn>
                </a:cxnLst>
                <a:rect l="T9" t="T10" r="T11" b="T12"/>
                <a:pathLst>
                  <a:path w="345" h="195">
                    <a:moveTo>
                      <a:pt x="345" y="195"/>
                    </a:moveTo>
                    <a:lnTo>
                      <a:pt x="0" y="0"/>
                    </a:lnTo>
                    <a:lnTo>
                      <a:pt x="2" y="0"/>
                    </a:lnTo>
                  </a:path>
                </a:pathLst>
              </a:custGeom>
              <a:noFill/>
              <a:ln w="9525">
                <a:solidFill>
                  <a:srgbClr val="000000"/>
                </a:solidFill>
                <a:round/>
                <a:headEnd/>
                <a:tailEnd/>
              </a:ln>
            </p:spPr>
            <p:txBody>
              <a:bodyPr/>
              <a:lstStyle/>
              <a:p>
                <a:endParaRPr lang="pt-BR"/>
              </a:p>
            </p:txBody>
          </p:sp>
        </p:grpSp>
        <p:sp>
          <p:nvSpPr>
            <p:cNvPr id="28687" name="Freeform 265"/>
            <p:cNvSpPr>
              <a:spLocks noChangeAspect="1"/>
            </p:cNvSpPr>
            <p:nvPr/>
          </p:nvSpPr>
          <p:spPr bwMode="auto">
            <a:xfrm>
              <a:off x="2031" y="4108"/>
              <a:ext cx="317" cy="15"/>
            </a:xfrm>
            <a:custGeom>
              <a:avLst/>
              <a:gdLst>
                <a:gd name="T0" fmla="*/ 0 w 317"/>
                <a:gd name="T1" fmla="*/ 15 h 15"/>
                <a:gd name="T2" fmla="*/ 315 w 317"/>
                <a:gd name="T3" fmla="*/ 0 h 15"/>
                <a:gd name="T4" fmla="*/ 317 w 317"/>
                <a:gd name="T5" fmla="*/ 0 h 15"/>
                <a:gd name="T6" fmla="*/ 0 60000 65536"/>
                <a:gd name="T7" fmla="*/ 0 60000 65536"/>
                <a:gd name="T8" fmla="*/ 0 60000 65536"/>
                <a:gd name="T9" fmla="*/ 0 w 317"/>
                <a:gd name="T10" fmla="*/ 0 h 15"/>
                <a:gd name="T11" fmla="*/ 317 w 317"/>
                <a:gd name="T12" fmla="*/ 15 h 15"/>
              </a:gdLst>
              <a:ahLst/>
              <a:cxnLst>
                <a:cxn ang="T6">
                  <a:pos x="T0" y="T1"/>
                </a:cxn>
                <a:cxn ang="T7">
                  <a:pos x="T2" y="T3"/>
                </a:cxn>
                <a:cxn ang="T8">
                  <a:pos x="T4" y="T5"/>
                </a:cxn>
              </a:cxnLst>
              <a:rect l="T9" t="T10" r="T11" b="T12"/>
              <a:pathLst>
                <a:path w="317" h="15">
                  <a:moveTo>
                    <a:pt x="0" y="15"/>
                  </a:moveTo>
                  <a:lnTo>
                    <a:pt x="315" y="0"/>
                  </a:lnTo>
                  <a:lnTo>
                    <a:pt x="317" y="0"/>
                  </a:lnTo>
                </a:path>
              </a:pathLst>
            </a:custGeom>
            <a:noFill/>
            <a:ln w="3175">
              <a:solidFill>
                <a:srgbClr val="000000"/>
              </a:solidFill>
              <a:round/>
              <a:headEnd/>
              <a:tailEnd/>
            </a:ln>
          </p:spPr>
          <p:txBody>
            <a:bodyPr/>
            <a:lstStyle/>
            <a:p>
              <a:endParaRPr lang="pt-BR"/>
            </a:p>
          </p:txBody>
        </p:sp>
        <p:sp>
          <p:nvSpPr>
            <p:cNvPr id="28688" name="Freeform 264"/>
            <p:cNvSpPr>
              <a:spLocks noChangeAspect="1"/>
            </p:cNvSpPr>
            <p:nvPr/>
          </p:nvSpPr>
          <p:spPr bwMode="auto">
            <a:xfrm>
              <a:off x="2558" y="3928"/>
              <a:ext cx="1547" cy="255"/>
            </a:xfrm>
            <a:custGeom>
              <a:avLst/>
              <a:gdLst>
                <a:gd name="T0" fmla="*/ 1547 w 1547"/>
                <a:gd name="T1" fmla="*/ 210 h 255"/>
                <a:gd name="T2" fmla="*/ 1442 w 1547"/>
                <a:gd name="T3" fmla="*/ 165 h 255"/>
                <a:gd name="T4" fmla="*/ 1397 w 1547"/>
                <a:gd name="T5" fmla="*/ 135 h 255"/>
                <a:gd name="T6" fmla="*/ 1352 w 1547"/>
                <a:gd name="T7" fmla="*/ 120 h 255"/>
                <a:gd name="T8" fmla="*/ 1292 w 1547"/>
                <a:gd name="T9" fmla="*/ 90 h 255"/>
                <a:gd name="T10" fmla="*/ 1247 w 1547"/>
                <a:gd name="T11" fmla="*/ 60 h 255"/>
                <a:gd name="T12" fmla="*/ 1185 w 1547"/>
                <a:gd name="T13" fmla="*/ 30 h 255"/>
                <a:gd name="T14" fmla="*/ 1155 w 1547"/>
                <a:gd name="T15" fmla="*/ 15 h 255"/>
                <a:gd name="T16" fmla="*/ 1125 w 1547"/>
                <a:gd name="T17" fmla="*/ 15 h 255"/>
                <a:gd name="T18" fmla="*/ 1110 w 1547"/>
                <a:gd name="T19" fmla="*/ 0 h 255"/>
                <a:gd name="T20" fmla="*/ 1080 w 1547"/>
                <a:gd name="T21" fmla="*/ 0 h 255"/>
                <a:gd name="T22" fmla="*/ 1065 w 1547"/>
                <a:gd name="T23" fmla="*/ 0 h 255"/>
                <a:gd name="T24" fmla="*/ 1035 w 1547"/>
                <a:gd name="T25" fmla="*/ 0 h 255"/>
                <a:gd name="T26" fmla="*/ 1020 w 1547"/>
                <a:gd name="T27" fmla="*/ 15 h 255"/>
                <a:gd name="T28" fmla="*/ 990 w 1547"/>
                <a:gd name="T29" fmla="*/ 30 h 255"/>
                <a:gd name="T30" fmla="*/ 975 w 1547"/>
                <a:gd name="T31" fmla="*/ 45 h 255"/>
                <a:gd name="T32" fmla="*/ 960 w 1547"/>
                <a:gd name="T33" fmla="*/ 60 h 255"/>
                <a:gd name="T34" fmla="*/ 915 w 1547"/>
                <a:gd name="T35" fmla="*/ 105 h 255"/>
                <a:gd name="T36" fmla="*/ 885 w 1547"/>
                <a:gd name="T37" fmla="*/ 135 h 255"/>
                <a:gd name="T38" fmla="*/ 855 w 1547"/>
                <a:gd name="T39" fmla="*/ 180 h 255"/>
                <a:gd name="T40" fmla="*/ 825 w 1547"/>
                <a:gd name="T41" fmla="*/ 195 h 255"/>
                <a:gd name="T42" fmla="*/ 810 w 1547"/>
                <a:gd name="T43" fmla="*/ 210 h 255"/>
                <a:gd name="T44" fmla="*/ 795 w 1547"/>
                <a:gd name="T45" fmla="*/ 225 h 255"/>
                <a:gd name="T46" fmla="*/ 765 w 1547"/>
                <a:gd name="T47" fmla="*/ 225 h 255"/>
                <a:gd name="T48" fmla="*/ 750 w 1547"/>
                <a:gd name="T49" fmla="*/ 240 h 255"/>
                <a:gd name="T50" fmla="*/ 720 w 1547"/>
                <a:gd name="T51" fmla="*/ 225 h 255"/>
                <a:gd name="T52" fmla="*/ 690 w 1547"/>
                <a:gd name="T53" fmla="*/ 225 h 255"/>
                <a:gd name="T54" fmla="*/ 675 w 1547"/>
                <a:gd name="T55" fmla="*/ 210 h 255"/>
                <a:gd name="T56" fmla="*/ 615 w 1547"/>
                <a:gd name="T57" fmla="*/ 180 h 255"/>
                <a:gd name="T58" fmla="*/ 585 w 1547"/>
                <a:gd name="T59" fmla="*/ 165 h 255"/>
                <a:gd name="T60" fmla="*/ 555 w 1547"/>
                <a:gd name="T61" fmla="*/ 150 h 255"/>
                <a:gd name="T62" fmla="*/ 525 w 1547"/>
                <a:gd name="T63" fmla="*/ 135 h 255"/>
                <a:gd name="T64" fmla="*/ 510 w 1547"/>
                <a:gd name="T65" fmla="*/ 135 h 255"/>
                <a:gd name="T66" fmla="*/ 480 w 1547"/>
                <a:gd name="T67" fmla="*/ 135 h 255"/>
                <a:gd name="T68" fmla="*/ 465 w 1547"/>
                <a:gd name="T69" fmla="*/ 135 h 255"/>
                <a:gd name="T70" fmla="*/ 450 w 1547"/>
                <a:gd name="T71" fmla="*/ 150 h 255"/>
                <a:gd name="T72" fmla="*/ 420 w 1547"/>
                <a:gd name="T73" fmla="*/ 165 h 255"/>
                <a:gd name="T74" fmla="*/ 390 w 1547"/>
                <a:gd name="T75" fmla="*/ 195 h 255"/>
                <a:gd name="T76" fmla="*/ 375 w 1547"/>
                <a:gd name="T77" fmla="*/ 225 h 255"/>
                <a:gd name="T78" fmla="*/ 360 w 1547"/>
                <a:gd name="T79" fmla="*/ 240 h 255"/>
                <a:gd name="T80" fmla="*/ 330 w 1547"/>
                <a:gd name="T81" fmla="*/ 240 h 255"/>
                <a:gd name="T82" fmla="*/ 300 w 1547"/>
                <a:gd name="T83" fmla="*/ 255 h 255"/>
                <a:gd name="T84" fmla="*/ 270 w 1547"/>
                <a:gd name="T85" fmla="*/ 255 h 255"/>
                <a:gd name="T86" fmla="*/ 240 w 1547"/>
                <a:gd name="T87" fmla="*/ 240 h 255"/>
                <a:gd name="T88" fmla="*/ 180 w 1547"/>
                <a:gd name="T89" fmla="*/ 225 h 255"/>
                <a:gd name="T90" fmla="*/ 120 w 1547"/>
                <a:gd name="T91" fmla="*/ 210 h 255"/>
                <a:gd name="T92" fmla="*/ 0 w 1547"/>
                <a:gd name="T93" fmla="*/ 195 h 255"/>
                <a:gd name="T94" fmla="*/ 2 w 1547"/>
                <a:gd name="T95" fmla="*/ 195 h 2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47"/>
                <a:gd name="T145" fmla="*/ 0 h 255"/>
                <a:gd name="T146" fmla="*/ 1547 w 1547"/>
                <a:gd name="T147" fmla="*/ 255 h 2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47" h="255">
                  <a:moveTo>
                    <a:pt x="1547" y="210"/>
                  </a:moveTo>
                  <a:lnTo>
                    <a:pt x="1442" y="165"/>
                  </a:lnTo>
                  <a:lnTo>
                    <a:pt x="1397" y="135"/>
                  </a:lnTo>
                  <a:lnTo>
                    <a:pt x="1352" y="120"/>
                  </a:lnTo>
                  <a:lnTo>
                    <a:pt x="1292" y="90"/>
                  </a:lnTo>
                  <a:lnTo>
                    <a:pt x="1247" y="60"/>
                  </a:lnTo>
                  <a:lnTo>
                    <a:pt x="1185" y="30"/>
                  </a:lnTo>
                  <a:lnTo>
                    <a:pt x="1155" y="15"/>
                  </a:lnTo>
                  <a:lnTo>
                    <a:pt x="1125" y="15"/>
                  </a:lnTo>
                  <a:lnTo>
                    <a:pt x="1110" y="0"/>
                  </a:lnTo>
                  <a:lnTo>
                    <a:pt x="1080" y="0"/>
                  </a:lnTo>
                  <a:lnTo>
                    <a:pt x="1065" y="0"/>
                  </a:lnTo>
                  <a:lnTo>
                    <a:pt x="1035" y="0"/>
                  </a:lnTo>
                  <a:lnTo>
                    <a:pt x="1020" y="15"/>
                  </a:lnTo>
                  <a:lnTo>
                    <a:pt x="990" y="30"/>
                  </a:lnTo>
                  <a:lnTo>
                    <a:pt x="975" y="45"/>
                  </a:lnTo>
                  <a:lnTo>
                    <a:pt x="960" y="60"/>
                  </a:lnTo>
                  <a:lnTo>
                    <a:pt x="915" y="105"/>
                  </a:lnTo>
                  <a:lnTo>
                    <a:pt x="885" y="135"/>
                  </a:lnTo>
                  <a:lnTo>
                    <a:pt x="855" y="180"/>
                  </a:lnTo>
                  <a:lnTo>
                    <a:pt x="825" y="195"/>
                  </a:lnTo>
                  <a:lnTo>
                    <a:pt x="810" y="210"/>
                  </a:lnTo>
                  <a:lnTo>
                    <a:pt x="795" y="225"/>
                  </a:lnTo>
                  <a:lnTo>
                    <a:pt x="765" y="225"/>
                  </a:lnTo>
                  <a:lnTo>
                    <a:pt x="750" y="240"/>
                  </a:lnTo>
                  <a:lnTo>
                    <a:pt x="720" y="225"/>
                  </a:lnTo>
                  <a:lnTo>
                    <a:pt x="690" y="225"/>
                  </a:lnTo>
                  <a:lnTo>
                    <a:pt x="675" y="210"/>
                  </a:lnTo>
                  <a:lnTo>
                    <a:pt x="615" y="180"/>
                  </a:lnTo>
                  <a:lnTo>
                    <a:pt x="585" y="165"/>
                  </a:lnTo>
                  <a:lnTo>
                    <a:pt x="555" y="150"/>
                  </a:lnTo>
                  <a:lnTo>
                    <a:pt x="525" y="135"/>
                  </a:lnTo>
                  <a:lnTo>
                    <a:pt x="510" y="135"/>
                  </a:lnTo>
                  <a:lnTo>
                    <a:pt x="480" y="135"/>
                  </a:lnTo>
                  <a:lnTo>
                    <a:pt x="465" y="135"/>
                  </a:lnTo>
                  <a:lnTo>
                    <a:pt x="450" y="150"/>
                  </a:lnTo>
                  <a:lnTo>
                    <a:pt x="420" y="165"/>
                  </a:lnTo>
                  <a:lnTo>
                    <a:pt x="390" y="195"/>
                  </a:lnTo>
                  <a:lnTo>
                    <a:pt x="375" y="225"/>
                  </a:lnTo>
                  <a:lnTo>
                    <a:pt x="360" y="240"/>
                  </a:lnTo>
                  <a:lnTo>
                    <a:pt x="330" y="240"/>
                  </a:lnTo>
                  <a:lnTo>
                    <a:pt x="300" y="255"/>
                  </a:lnTo>
                  <a:lnTo>
                    <a:pt x="270" y="255"/>
                  </a:lnTo>
                  <a:lnTo>
                    <a:pt x="240" y="240"/>
                  </a:lnTo>
                  <a:lnTo>
                    <a:pt x="180" y="225"/>
                  </a:lnTo>
                  <a:lnTo>
                    <a:pt x="120" y="210"/>
                  </a:lnTo>
                  <a:lnTo>
                    <a:pt x="0" y="195"/>
                  </a:lnTo>
                  <a:lnTo>
                    <a:pt x="2" y="195"/>
                  </a:lnTo>
                </a:path>
              </a:pathLst>
            </a:custGeom>
            <a:noFill/>
            <a:ln w="6350">
              <a:solidFill>
                <a:srgbClr val="000000"/>
              </a:solidFill>
              <a:round/>
              <a:headEnd/>
              <a:tailEnd/>
            </a:ln>
          </p:spPr>
          <p:txBody>
            <a:bodyPr/>
            <a:lstStyle/>
            <a:p>
              <a:endParaRPr lang="pt-BR"/>
            </a:p>
          </p:txBody>
        </p:sp>
        <p:sp>
          <p:nvSpPr>
            <p:cNvPr id="28689" name="Freeform 263"/>
            <p:cNvSpPr>
              <a:spLocks noChangeAspect="1"/>
            </p:cNvSpPr>
            <p:nvPr/>
          </p:nvSpPr>
          <p:spPr bwMode="auto">
            <a:xfrm>
              <a:off x="3428" y="4123"/>
              <a:ext cx="992" cy="240"/>
            </a:xfrm>
            <a:custGeom>
              <a:avLst/>
              <a:gdLst>
                <a:gd name="T0" fmla="*/ 992 w 992"/>
                <a:gd name="T1" fmla="*/ 240 h 240"/>
                <a:gd name="T2" fmla="*/ 902 w 992"/>
                <a:gd name="T3" fmla="*/ 150 h 240"/>
                <a:gd name="T4" fmla="*/ 812 w 992"/>
                <a:gd name="T5" fmla="*/ 75 h 240"/>
                <a:gd name="T6" fmla="*/ 707 w 992"/>
                <a:gd name="T7" fmla="*/ 15 h 240"/>
                <a:gd name="T8" fmla="*/ 647 w 992"/>
                <a:gd name="T9" fmla="*/ 0 h 240"/>
                <a:gd name="T10" fmla="*/ 587 w 992"/>
                <a:gd name="T11" fmla="*/ 0 h 240"/>
                <a:gd name="T12" fmla="*/ 452 w 992"/>
                <a:gd name="T13" fmla="*/ 15 h 240"/>
                <a:gd name="T14" fmla="*/ 315 w 992"/>
                <a:gd name="T15" fmla="*/ 45 h 240"/>
                <a:gd name="T16" fmla="*/ 0 w 992"/>
                <a:gd name="T17" fmla="*/ 150 h 240"/>
                <a:gd name="T18" fmla="*/ 2 w 992"/>
                <a:gd name="T19" fmla="*/ 150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2"/>
                <a:gd name="T31" fmla="*/ 0 h 240"/>
                <a:gd name="T32" fmla="*/ 992 w 992"/>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2" h="240">
                  <a:moveTo>
                    <a:pt x="992" y="240"/>
                  </a:moveTo>
                  <a:lnTo>
                    <a:pt x="902" y="150"/>
                  </a:lnTo>
                  <a:lnTo>
                    <a:pt x="812" y="75"/>
                  </a:lnTo>
                  <a:lnTo>
                    <a:pt x="707" y="15"/>
                  </a:lnTo>
                  <a:lnTo>
                    <a:pt x="647" y="0"/>
                  </a:lnTo>
                  <a:lnTo>
                    <a:pt x="587" y="0"/>
                  </a:lnTo>
                  <a:lnTo>
                    <a:pt x="452" y="15"/>
                  </a:lnTo>
                  <a:lnTo>
                    <a:pt x="315" y="45"/>
                  </a:lnTo>
                  <a:lnTo>
                    <a:pt x="0" y="150"/>
                  </a:lnTo>
                  <a:lnTo>
                    <a:pt x="2" y="150"/>
                  </a:lnTo>
                </a:path>
              </a:pathLst>
            </a:custGeom>
            <a:noFill/>
            <a:ln w="6350">
              <a:solidFill>
                <a:srgbClr val="000000"/>
              </a:solidFill>
              <a:round/>
              <a:headEnd/>
              <a:tailEnd/>
            </a:ln>
          </p:spPr>
          <p:txBody>
            <a:bodyPr/>
            <a:lstStyle/>
            <a:p>
              <a:endParaRPr lang="pt-BR"/>
            </a:p>
          </p:txBody>
        </p:sp>
        <p:sp>
          <p:nvSpPr>
            <p:cNvPr id="28690" name="Freeform 262"/>
            <p:cNvSpPr>
              <a:spLocks noChangeAspect="1"/>
            </p:cNvSpPr>
            <p:nvPr/>
          </p:nvSpPr>
          <p:spPr bwMode="auto">
            <a:xfrm>
              <a:off x="3068" y="4786"/>
              <a:ext cx="210" cy="405"/>
            </a:xfrm>
            <a:custGeom>
              <a:avLst/>
              <a:gdLst>
                <a:gd name="T0" fmla="*/ 210 w 210"/>
                <a:gd name="T1" fmla="*/ 405 h 405"/>
                <a:gd name="T2" fmla="*/ 0 w 210"/>
                <a:gd name="T3" fmla="*/ 0 h 405"/>
                <a:gd name="T4" fmla="*/ 2 w 210"/>
                <a:gd name="T5" fmla="*/ 0 h 405"/>
                <a:gd name="T6" fmla="*/ 0 60000 65536"/>
                <a:gd name="T7" fmla="*/ 0 60000 65536"/>
                <a:gd name="T8" fmla="*/ 0 60000 65536"/>
                <a:gd name="T9" fmla="*/ 0 w 210"/>
                <a:gd name="T10" fmla="*/ 0 h 405"/>
                <a:gd name="T11" fmla="*/ 210 w 210"/>
                <a:gd name="T12" fmla="*/ 405 h 405"/>
              </a:gdLst>
              <a:ahLst/>
              <a:cxnLst>
                <a:cxn ang="T6">
                  <a:pos x="T0" y="T1"/>
                </a:cxn>
                <a:cxn ang="T7">
                  <a:pos x="T2" y="T3"/>
                </a:cxn>
                <a:cxn ang="T8">
                  <a:pos x="T4" y="T5"/>
                </a:cxn>
              </a:cxnLst>
              <a:rect l="T9" t="T10" r="T11" b="T12"/>
              <a:pathLst>
                <a:path w="210" h="405">
                  <a:moveTo>
                    <a:pt x="210" y="405"/>
                  </a:moveTo>
                  <a:lnTo>
                    <a:pt x="0" y="0"/>
                  </a:lnTo>
                  <a:lnTo>
                    <a:pt x="2" y="0"/>
                  </a:lnTo>
                </a:path>
              </a:pathLst>
            </a:custGeom>
            <a:noFill/>
            <a:ln w="3175">
              <a:solidFill>
                <a:srgbClr val="000000"/>
              </a:solidFill>
              <a:round/>
              <a:headEnd/>
              <a:tailEnd/>
            </a:ln>
          </p:spPr>
          <p:txBody>
            <a:bodyPr/>
            <a:lstStyle/>
            <a:p>
              <a:endParaRPr lang="pt-BR"/>
            </a:p>
          </p:txBody>
        </p:sp>
        <p:sp>
          <p:nvSpPr>
            <p:cNvPr id="28691" name="Freeform 261"/>
            <p:cNvSpPr>
              <a:spLocks noChangeAspect="1"/>
            </p:cNvSpPr>
            <p:nvPr/>
          </p:nvSpPr>
          <p:spPr bwMode="auto">
            <a:xfrm>
              <a:off x="3970" y="4546"/>
              <a:ext cx="210" cy="405"/>
            </a:xfrm>
            <a:custGeom>
              <a:avLst/>
              <a:gdLst>
                <a:gd name="T0" fmla="*/ 210 w 210"/>
                <a:gd name="T1" fmla="*/ 405 h 405"/>
                <a:gd name="T2" fmla="*/ 0 w 210"/>
                <a:gd name="T3" fmla="*/ 0 h 405"/>
                <a:gd name="T4" fmla="*/ 2 w 210"/>
                <a:gd name="T5" fmla="*/ 0 h 405"/>
                <a:gd name="T6" fmla="*/ 0 60000 65536"/>
                <a:gd name="T7" fmla="*/ 0 60000 65536"/>
                <a:gd name="T8" fmla="*/ 0 60000 65536"/>
                <a:gd name="T9" fmla="*/ 0 w 210"/>
                <a:gd name="T10" fmla="*/ 0 h 405"/>
                <a:gd name="T11" fmla="*/ 210 w 210"/>
                <a:gd name="T12" fmla="*/ 405 h 405"/>
              </a:gdLst>
              <a:ahLst/>
              <a:cxnLst>
                <a:cxn ang="T6">
                  <a:pos x="T0" y="T1"/>
                </a:cxn>
                <a:cxn ang="T7">
                  <a:pos x="T2" y="T3"/>
                </a:cxn>
                <a:cxn ang="T8">
                  <a:pos x="T4" y="T5"/>
                </a:cxn>
              </a:cxnLst>
              <a:rect l="T9" t="T10" r="T11" b="T12"/>
              <a:pathLst>
                <a:path w="210" h="405">
                  <a:moveTo>
                    <a:pt x="210" y="405"/>
                  </a:moveTo>
                  <a:lnTo>
                    <a:pt x="0" y="0"/>
                  </a:lnTo>
                  <a:lnTo>
                    <a:pt x="2" y="0"/>
                  </a:lnTo>
                </a:path>
              </a:pathLst>
            </a:custGeom>
            <a:noFill/>
            <a:ln w="3175">
              <a:solidFill>
                <a:srgbClr val="000000"/>
              </a:solidFill>
              <a:round/>
              <a:headEnd/>
              <a:tailEnd/>
            </a:ln>
          </p:spPr>
          <p:txBody>
            <a:bodyPr/>
            <a:lstStyle/>
            <a:p>
              <a:endParaRPr lang="pt-BR"/>
            </a:p>
          </p:txBody>
        </p:sp>
        <p:sp>
          <p:nvSpPr>
            <p:cNvPr id="28692" name="Freeform 260"/>
            <p:cNvSpPr>
              <a:spLocks noChangeAspect="1"/>
            </p:cNvSpPr>
            <p:nvPr/>
          </p:nvSpPr>
          <p:spPr bwMode="auto">
            <a:xfrm>
              <a:off x="3278" y="4951"/>
              <a:ext cx="902" cy="240"/>
            </a:xfrm>
            <a:custGeom>
              <a:avLst/>
              <a:gdLst>
                <a:gd name="T0" fmla="*/ 902 w 902"/>
                <a:gd name="T1" fmla="*/ 0 h 240"/>
                <a:gd name="T2" fmla="*/ 0 w 902"/>
                <a:gd name="T3" fmla="*/ 240 h 240"/>
                <a:gd name="T4" fmla="*/ 2 w 902"/>
                <a:gd name="T5" fmla="*/ 240 h 240"/>
                <a:gd name="T6" fmla="*/ 0 60000 65536"/>
                <a:gd name="T7" fmla="*/ 0 60000 65536"/>
                <a:gd name="T8" fmla="*/ 0 60000 65536"/>
                <a:gd name="T9" fmla="*/ 0 w 902"/>
                <a:gd name="T10" fmla="*/ 0 h 240"/>
                <a:gd name="T11" fmla="*/ 902 w 902"/>
                <a:gd name="T12" fmla="*/ 240 h 240"/>
              </a:gdLst>
              <a:ahLst/>
              <a:cxnLst>
                <a:cxn ang="T6">
                  <a:pos x="T0" y="T1"/>
                </a:cxn>
                <a:cxn ang="T7">
                  <a:pos x="T2" y="T3"/>
                </a:cxn>
                <a:cxn ang="T8">
                  <a:pos x="T4" y="T5"/>
                </a:cxn>
              </a:cxnLst>
              <a:rect l="T9" t="T10" r="T11" b="T12"/>
              <a:pathLst>
                <a:path w="902" h="240">
                  <a:moveTo>
                    <a:pt x="902" y="0"/>
                  </a:moveTo>
                  <a:lnTo>
                    <a:pt x="0" y="240"/>
                  </a:lnTo>
                  <a:lnTo>
                    <a:pt x="2" y="240"/>
                  </a:lnTo>
                </a:path>
              </a:pathLst>
            </a:custGeom>
            <a:noFill/>
            <a:ln w="3175">
              <a:solidFill>
                <a:srgbClr val="000000"/>
              </a:solidFill>
              <a:round/>
              <a:headEnd/>
              <a:tailEnd/>
            </a:ln>
          </p:spPr>
          <p:txBody>
            <a:bodyPr/>
            <a:lstStyle/>
            <a:p>
              <a:endParaRPr lang="pt-BR"/>
            </a:p>
          </p:txBody>
        </p:sp>
        <p:sp>
          <p:nvSpPr>
            <p:cNvPr id="28693" name="Freeform 259"/>
            <p:cNvSpPr>
              <a:spLocks noChangeAspect="1"/>
            </p:cNvSpPr>
            <p:nvPr/>
          </p:nvSpPr>
          <p:spPr bwMode="auto">
            <a:xfrm>
              <a:off x="2648" y="4288"/>
              <a:ext cx="390" cy="150"/>
            </a:xfrm>
            <a:custGeom>
              <a:avLst/>
              <a:gdLst>
                <a:gd name="T0" fmla="*/ 390 w 390"/>
                <a:gd name="T1" fmla="*/ 150 h 150"/>
                <a:gd name="T2" fmla="*/ 0 w 390"/>
                <a:gd name="T3" fmla="*/ 0 h 150"/>
                <a:gd name="T4" fmla="*/ 2 w 390"/>
                <a:gd name="T5" fmla="*/ 0 h 150"/>
                <a:gd name="T6" fmla="*/ 0 60000 65536"/>
                <a:gd name="T7" fmla="*/ 0 60000 65536"/>
                <a:gd name="T8" fmla="*/ 0 60000 65536"/>
                <a:gd name="T9" fmla="*/ 0 w 390"/>
                <a:gd name="T10" fmla="*/ 0 h 150"/>
                <a:gd name="T11" fmla="*/ 390 w 390"/>
                <a:gd name="T12" fmla="*/ 150 h 150"/>
              </a:gdLst>
              <a:ahLst/>
              <a:cxnLst>
                <a:cxn ang="T6">
                  <a:pos x="T0" y="T1"/>
                </a:cxn>
                <a:cxn ang="T7">
                  <a:pos x="T2" y="T3"/>
                </a:cxn>
                <a:cxn ang="T8">
                  <a:pos x="T4" y="T5"/>
                </a:cxn>
              </a:cxnLst>
              <a:rect l="T9" t="T10" r="T11" b="T12"/>
              <a:pathLst>
                <a:path w="390" h="150">
                  <a:moveTo>
                    <a:pt x="390" y="150"/>
                  </a:moveTo>
                  <a:lnTo>
                    <a:pt x="0" y="0"/>
                  </a:lnTo>
                  <a:lnTo>
                    <a:pt x="2" y="0"/>
                  </a:lnTo>
                </a:path>
              </a:pathLst>
            </a:custGeom>
            <a:noFill/>
            <a:ln w="6350">
              <a:solidFill>
                <a:srgbClr val="000000"/>
              </a:solidFill>
              <a:round/>
              <a:headEnd/>
              <a:tailEnd/>
            </a:ln>
          </p:spPr>
          <p:txBody>
            <a:bodyPr/>
            <a:lstStyle/>
            <a:p>
              <a:endParaRPr lang="pt-BR"/>
            </a:p>
          </p:txBody>
        </p:sp>
        <p:sp>
          <p:nvSpPr>
            <p:cNvPr id="28694" name="Freeform 258"/>
            <p:cNvSpPr>
              <a:spLocks noChangeAspect="1"/>
            </p:cNvSpPr>
            <p:nvPr/>
          </p:nvSpPr>
          <p:spPr bwMode="auto">
            <a:xfrm>
              <a:off x="2798" y="4438"/>
              <a:ext cx="242" cy="63"/>
            </a:xfrm>
            <a:custGeom>
              <a:avLst/>
              <a:gdLst>
                <a:gd name="T0" fmla="*/ 0 w 242"/>
                <a:gd name="T1" fmla="*/ 63 h 63"/>
                <a:gd name="T2" fmla="*/ 240 w 242"/>
                <a:gd name="T3" fmla="*/ 0 h 63"/>
                <a:gd name="T4" fmla="*/ 242 w 242"/>
                <a:gd name="T5" fmla="*/ 0 h 63"/>
                <a:gd name="T6" fmla="*/ 0 60000 65536"/>
                <a:gd name="T7" fmla="*/ 0 60000 65536"/>
                <a:gd name="T8" fmla="*/ 0 60000 65536"/>
                <a:gd name="T9" fmla="*/ 0 w 242"/>
                <a:gd name="T10" fmla="*/ 0 h 63"/>
                <a:gd name="T11" fmla="*/ 242 w 242"/>
                <a:gd name="T12" fmla="*/ 63 h 63"/>
              </a:gdLst>
              <a:ahLst/>
              <a:cxnLst>
                <a:cxn ang="T6">
                  <a:pos x="T0" y="T1"/>
                </a:cxn>
                <a:cxn ang="T7">
                  <a:pos x="T2" y="T3"/>
                </a:cxn>
                <a:cxn ang="T8">
                  <a:pos x="T4" y="T5"/>
                </a:cxn>
              </a:cxnLst>
              <a:rect l="T9" t="T10" r="T11" b="T12"/>
              <a:pathLst>
                <a:path w="242" h="63">
                  <a:moveTo>
                    <a:pt x="0" y="63"/>
                  </a:moveTo>
                  <a:lnTo>
                    <a:pt x="240" y="0"/>
                  </a:lnTo>
                  <a:lnTo>
                    <a:pt x="242" y="0"/>
                  </a:lnTo>
                </a:path>
              </a:pathLst>
            </a:custGeom>
            <a:noFill/>
            <a:ln w="3175">
              <a:solidFill>
                <a:srgbClr val="000000"/>
              </a:solidFill>
              <a:round/>
              <a:headEnd/>
              <a:tailEnd/>
            </a:ln>
          </p:spPr>
          <p:txBody>
            <a:bodyPr/>
            <a:lstStyle/>
            <a:p>
              <a:endParaRPr lang="pt-BR"/>
            </a:p>
          </p:txBody>
        </p:sp>
        <p:sp>
          <p:nvSpPr>
            <p:cNvPr id="28695" name="Freeform 257"/>
            <p:cNvSpPr>
              <a:spLocks noChangeAspect="1"/>
            </p:cNvSpPr>
            <p:nvPr/>
          </p:nvSpPr>
          <p:spPr bwMode="auto">
            <a:xfrm>
              <a:off x="2753" y="4681"/>
              <a:ext cx="60" cy="30"/>
            </a:xfrm>
            <a:custGeom>
              <a:avLst/>
              <a:gdLst>
                <a:gd name="T0" fmla="*/ 60 w 60"/>
                <a:gd name="T1" fmla="*/ 30 h 30"/>
                <a:gd name="T2" fmla="*/ 0 w 60"/>
                <a:gd name="T3" fmla="*/ 0 h 30"/>
                <a:gd name="T4" fmla="*/ 2 w 60"/>
                <a:gd name="T5" fmla="*/ 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60" y="30"/>
                  </a:moveTo>
                  <a:lnTo>
                    <a:pt x="0" y="0"/>
                  </a:lnTo>
                  <a:lnTo>
                    <a:pt x="2" y="0"/>
                  </a:lnTo>
                </a:path>
              </a:pathLst>
            </a:custGeom>
            <a:noFill/>
            <a:ln w="3175">
              <a:solidFill>
                <a:srgbClr val="000000"/>
              </a:solidFill>
              <a:round/>
              <a:headEnd/>
              <a:tailEnd/>
            </a:ln>
          </p:spPr>
          <p:txBody>
            <a:bodyPr/>
            <a:lstStyle/>
            <a:p>
              <a:endParaRPr lang="pt-BR"/>
            </a:p>
          </p:txBody>
        </p:sp>
        <p:sp>
          <p:nvSpPr>
            <p:cNvPr id="28696" name="Freeform 256"/>
            <p:cNvSpPr>
              <a:spLocks noChangeAspect="1"/>
            </p:cNvSpPr>
            <p:nvPr/>
          </p:nvSpPr>
          <p:spPr bwMode="auto">
            <a:xfrm>
              <a:off x="2738" y="4501"/>
              <a:ext cx="62" cy="30"/>
            </a:xfrm>
            <a:custGeom>
              <a:avLst/>
              <a:gdLst>
                <a:gd name="T0" fmla="*/ 0 w 62"/>
                <a:gd name="T1" fmla="*/ 30 h 30"/>
                <a:gd name="T2" fmla="*/ 60 w 62"/>
                <a:gd name="T3" fmla="*/ 0 h 30"/>
                <a:gd name="T4" fmla="*/ 62 w 62"/>
                <a:gd name="T5" fmla="*/ 0 h 30"/>
                <a:gd name="T6" fmla="*/ 0 60000 65536"/>
                <a:gd name="T7" fmla="*/ 0 60000 65536"/>
                <a:gd name="T8" fmla="*/ 0 60000 65536"/>
                <a:gd name="T9" fmla="*/ 0 w 62"/>
                <a:gd name="T10" fmla="*/ 0 h 30"/>
                <a:gd name="T11" fmla="*/ 62 w 62"/>
                <a:gd name="T12" fmla="*/ 30 h 30"/>
              </a:gdLst>
              <a:ahLst/>
              <a:cxnLst>
                <a:cxn ang="T6">
                  <a:pos x="T0" y="T1"/>
                </a:cxn>
                <a:cxn ang="T7">
                  <a:pos x="T2" y="T3"/>
                </a:cxn>
                <a:cxn ang="T8">
                  <a:pos x="T4" y="T5"/>
                </a:cxn>
              </a:cxnLst>
              <a:rect l="T9" t="T10" r="T11" b="T12"/>
              <a:pathLst>
                <a:path w="62" h="30">
                  <a:moveTo>
                    <a:pt x="0" y="30"/>
                  </a:moveTo>
                  <a:lnTo>
                    <a:pt x="60" y="0"/>
                  </a:lnTo>
                  <a:lnTo>
                    <a:pt x="62" y="0"/>
                  </a:lnTo>
                </a:path>
              </a:pathLst>
            </a:custGeom>
            <a:noFill/>
            <a:ln w="3175">
              <a:solidFill>
                <a:srgbClr val="000000"/>
              </a:solidFill>
              <a:round/>
              <a:headEnd/>
              <a:tailEnd/>
            </a:ln>
          </p:spPr>
          <p:txBody>
            <a:bodyPr/>
            <a:lstStyle/>
            <a:p>
              <a:endParaRPr lang="pt-BR"/>
            </a:p>
          </p:txBody>
        </p:sp>
        <p:sp>
          <p:nvSpPr>
            <p:cNvPr id="28697" name="Freeform 255"/>
            <p:cNvSpPr>
              <a:spLocks noChangeAspect="1"/>
            </p:cNvSpPr>
            <p:nvPr/>
          </p:nvSpPr>
          <p:spPr bwMode="auto">
            <a:xfrm>
              <a:off x="2708" y="4651"/>
              <a:ext cx="45" cy="30"/>
            </a:xfrm>
            <a:custGeom>
              <a:avLst/>
              <a:gdLst>
                <a:gd name="T0" fmla="*/ 45 w 45"/>
                <a:gd name="T1" fmla="*/ 30 h 30"/>
                <a:gd name="T2" fmla="*/ 0 w 45"/>
                <a:gd name="T3" fmla="*/ 0 h 30"/>
                <a:gd name="T4" fmla="*/ 2 w 45"/>
                <a:gd name="T5" fmla="*/ 0 h 30"/>
                <a:gd name="T6" fmla="*/ 0 60000 65536"/>
                <a:gd name="T7" fmla="*/ 0 60000 65536"/>
                <a:gd name="T8" fmla="*/ 0 60000 65536"/>
                <a:gd name="T9" fmla="*/ 0 w 45"/>
                <a:gd name="T10" fmla="*/ 0 h 30"/>
                <a:gd name="T11" fmla="*/ 45 w 45"/>
                <a:gd name="T12" fmla="*/ 30 h 30"/>
              </a:gdLst>
              <a:ahLst/>
              <a:cxnLst>
                <a:cxn ang="T6">
                  <a:pos x="T0" y="T1"/>
                </a:cxn>
                <a:cxn ang="T7">
                  <a:pos x="T2" y="T3"/>
                </a:cxn>
                <a:cxn ang="T8">
                  <a:pos x="T4" y="T5"/>
                </a:cxn>
              </a:cxnLst>
              <a:rect l="T9" t="T10" r="T11" b="T12"/>
              <a:pathLst>
                <a:path w="45" h="30">
                  <a:moveTo>
                    <a:pt x="45" y="30"/>
                  </a:moveTo>
                  <a:lnTo>
                    <a:pt x="0" y="0"/>
                  </a:lnTo>
                  <a:lnTo>
                    <a:pt x="2" y="0"/>
                  </a:lnTo>
                </a:path>
              </a:pathLst>
            </a:custGeom>
            <a:noFill/>
            <a:ln w="3175">
              <a:solidFill>
                <a:srgbClr val="000000"/>
              </a:solidFill>
              <a:round/>
              <a:headEnd/>
              <a:tailEnd/>
            </a:ln>
          </p:spPr>
          <p:txBody>
            <a:bodyPr/>
            <a:lstStyle/>
            <a:p>
              <a:endParaRPr lang="pt-BR"/>
            </a:p>
          </p:txBody>
        </p:sp>
        <p:sp>
          <p:nvSpPr>
            <p:cNvPr id="28698" name="Freeform 254"/>
            <p:cNvSpPr>
              <a:spLocks noChangeAspect="1"/>
            </p:cNvSpPr>
            <p:nvPr/>
          </p:nvSpPr>
          <p:spPr bwMode="auto">
            <a:xfrm>
              <a:off x="2708" y="4531"/>
              <a:ext cx="32" cy="45"/>
            </a:xfrm>
            <a:custGeom>
              <a:avLst/>
              <a:gdLst>
                <a:gd name="T0" fmla="*/ 0 w 32"/>
                <a:gd name="T1" fmla="*/ 45 h 45"/>
                <a:gd name="T2" fmla="*/ 30 w 32"/>
                <a:gd name="T3" fmla="*/ 0 h 45"/>
                <a:gd name="T4" fmla="*/ 32 w 32"/>
                <a:gd name="T5" fmla="*/ 0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45"/>
                  </a:moveTo>
                  <a:lnTo>
                    <a:pt x="30" y="0"/>
                  </a:lnTo>
                  <a:lnTo>
                    <a:pt x="32" y="0"/>
                  </a:lnTo>
                </a:path>
              </a:pathLst>
            </a:custGeom>
            <a:noFill/>
            <a:ln w="3175">
              <a:solidFill>
                <a:srgbClr val="000000"/>
              </a:solidFill>
              <a:round/>
              <a:headEnd/>
              <a:tailEnd/>
            </a:ln>
          </p:spPr>
          <p:txBody>
            <a:bodyPr/>
            <a:lstStyle/>
            <a:p>
              <a:endParaRPr lang="pt-BR"/>
            </a:p>
          </p:txBody>
        </p:sp>
        <p:sp>
          <p:nvSpPr>
            <p:cNvPr id="28699" name="Freeform 253"/>
            <p:cNvSpPr>
              <a:spLocks noChangeAspect="1"/>
            </p:cNvSpPr>
            <p:nvPr/>
          </p:nvSpPr>
          <p:spPr bwMode="auto">
            <a:xfrm>
              <a:off x="2693" y="4576"/>
              <a:ext cx="17" cy="75"/>
            </a:xfrm>
            <a:custGeom>
              <a:avLst/>
              <a:gdLst>
                <a:gd name="T0" fmla="*/ 15 w 17"/>
                <a:gd name="T1" fmla="*/ 75 h 75"/>
                <a:gd name="T2" fmla="*/ 0 w 17"/>
                <a:gd name="T3" fmla="*/ 30 h 75"/>
                <a:gd name="T4" fmla="*/ 15 w 17"/>
                <a:gd name="T5" fmla="*/ 0 h 75"/>
                <a:gd name="T6" fmla="*/ 17 w 17"/>
                <a:gd name="T7" fmla="*/ 0 h 75"/>
                <a:gd name="T8" fmla="*/ 0 60000 65536"/>
                <a:gd name="T9" fmla="*/ 0 60000 65536"/>
                <a:gd name="T10" fmla="*/ 0 60000 65536"/>
                <a:gd name="T11" fmla="*/ 0 60000 65536"/>
                <a:gd name="T12" fmla="*/ 0 w 17"/>
                <a:gd name="T13" fmla="*/ 0 h 75"/>
                <a:gd name="T14" fmla="*/ 17 w 17"/>
                <a:gd name="T15" fmla="*/ 75 h 75"/>
              </a:gdLst>
              <a:ahLst/>
              <a:cxnLst>
                <a:cxn ang="T8">
                  <a:pos x="T0" y="T1"/>
                </a:cxn>
                <a:cxn ang="T9">
                  <a:pos x="T2" y="T3"/>
                </a:cxn>
                <a:cxn ang="T10">
                  <a:pos x="T4" y="T5"/>
                </a:cxn>
                <a:cxn ang="T11">
                  <a:pos x="T6" y="T7"/>
                </a:cxn>
              </a:cxnLst>
              <a:rect l="T12" t="T13" r="T14" b="T15"/>
              <a:pathLst>
                <a:path w="17" h="75">
                  <a:moveTo>
                    <a:pt x="15" y="75"/>
                  </a:moveTo>
                  <a:lnTo>
                    <a:pt x="0" y="30"/>
                  </a:lnTo>
                  <a:lnTo>
                    <a:pt x="15" y="0"/>
                  </a:lnTo>
                  <a:lnTo>
                    <a:pt x="17" y="0"/>
                  </a:lnTo>
                </a:path>
              </a:pathLst>
            </a:custGeom>
            <a:noFill/>
            <a:ln w="3175">
              <a:solidFill>
                <a:srgbClr val="000000"/>
              </a:solidFill>
              <a:round/>
              <a:headEnd/>
              <a:tailEnd/>
            </a:ln>
          </p:spPr>
          <p:txBody>
            <a:bodyPr/>
            <a:lstStyle/>
            <a:p>
              <a:endParaRPr lang="pt-BR"/>
            </a:p>
          </p:txBody>
        </p:sp>
        <p:sp>
          <p:nvSpPr>
            <p:cNvPr id="28700" name="Freeform 252"/>
            <p:cNvSpPr>
              <a:spLocks noChangeAspect="1"/>
            </p:cNvSpPr>
            <p:nvPr/>
          </p:nvSpPr>
          <p:spPr bwMode="auto">
            <a:xfrm>
              <a:off x="2813" y="4711"/>
              <a:ext cx="180" cy="45"/>
            </a:xfrm>
            <a:custGeom>
              <a:avLst/>
              <a:gdLst>
                <a:gd name="T0" fmla="*/ 180 w 180"/>
                <a:gd name="T1" fmla="*/ 45 h 45"/>
                <a:gd name="T2" fmla="*/ 0 w 180"/>
                <a:gd name="T3" fmla="*/ 0 h 45"/>
                <a:gd name="T4" fmla="*/ 2 w 180"/>
                <a:gd name="T5" fmla="*/ 0 h 45"/>
                <a:gd name="T6" fmla="*/ 0 60000 65536"/>
                <a:gd name="T7" fmla="*/ 0 60000 65536"/>
                <a:gd name="T8" fmla="*/ 0 60000 65536"/>
                <a:gd name="T9" fmla="*/ 0 w 180"/>
                <a:gd name="T10" fmla="*/ 0 h 45"/>
                <a:gd name="T11" fmla="*/ 180 w 180"/>
                <a:gd name="T12" fmla="*/ 45 h 45"/>
              </a:gdLst>
              <a:ahLst/>
              <a:cxnLst>
                <a:cxn ang="T6">
                  <a:pos x="T0" y="T1"/>
                </a:cxn>
                <a:cxn ang="T7">
                  <a:pos x="T2" y="T3"/>
                </a:cxn>
                <a:cxn ang="T8">
                  <a:pos x="T4" y="T5"/>
                </a:cxn>
              </a:cxnLst>
              <a:rect l="T9" t="T10" r="T11" b="T12"/>
              <a:pathLst>
                <a:path w="180" h="45">
                  <a:moveTo>
                    <a:pt x="180" y="45"/>
                  </a:moveTo>
                  <a:lnTo>
                    <a:pt x="0" y="0"/>
                  </a:lnTo>
                  <a:lnTo>
                    <a:pt x="2" y="0"/>
                  </a:lnTo>
                </a:path>
              </a:pathLst>
            </a:custGeom>
            <a:noFill/>
            <a:ln w="3175">
              <a:solidFill>
                <a:srgbClr val="000000"/>
              </a:solidFill>
              <a:round/>
              <a:headEnd/>
              <a:tailEnd/>
            </a:ln>
          </p:spPr>
          <p:txBody>
            <a:bodyPr/>
            <a:lstStyle/>
            <a:p>
              <a:endParaRPr lang="pt-BR"/>
            </a:p>
          </p:txBody>
        </p:sp>
        <p:sp>
          <p:nvSpPr>
            <p:cNvPr id="28701" name="Freeform 251"/>
            <p:cNvSpPr>
              <a:spLocks noChangeAspect="1"/>
            </p:cNvSpPr>
            <p:nvPr/>
          </p:nvSpPr>
          <p:spPr bwMode="auto">
            <a:xfrm>
              <a:off x="2993" y="4756"/>
              <a:ext cx="165" cy="15"/>
            </a:xfrm>
            <a:custGeom>
              <a:avLst/>
              <a:gdLst>
                <a:gd name="T0" fmla="*/ 165 w 165"/>
                <a:gd name="T1" fmla="*/ 0 h 15"/>
                <a:gd name="T2" fmla="*/ 75 w 165"/>
                <a:gd name="T3" fmla="*/ 15 h 15"/>
                <a:gd name="T4" fmla="*/ 0 w 165"/>
                <a:gd name="T5" fmla="*/ 0 h 15"/>
                <a:gd name="T6" fmla="*/ 2 w 165"/>
                <a:gd name="T7" fmla="*/ 0 h 15"/>
                <a:gd name="T8" fmla="*/ 0 60000 65536"/>
                <a:gd name="T9" fmla="*/ 0 60000 65536"/>
                <a:gd name="T10" fmla="*/ 0 60000 65536"/>
                <a:gd name="T11" fmla="*/ 0 60000 65536"/>
                <a:gd name="T12" fmla="*/ 0 w 165"/>
                <a:gd name="T13" fmla="*/ 0 h 15"/>
                <a:gd name="T14" fmla="*/ 165 w 165"/>
                <a:gd name="T15" fmla="*/ 15 h 15"/>
              </a:gdLst>
              <a:ahLst/>
              <a:cxnLst>
                <a:cxn ang="T8">
                  <a:pos x="T0" y="T1"/>
                </a:cxn>
                <a:cxn ang="T9">
                  <a:pos x="T2" y="T3"/>
                </a:cxn>
                <a:cxn ang="T10">
                  <a:pos x="T4" y="T5"/>
                </a:cxn>
                <a:cxn ang="T11">
                  <a:pos x="T6" y="T7"/>
                </a:cxn>
              </a:cxnLst>
              <a:rect l="T12" t="T13" r="T14" b="T15"/>
              <a:pathLst>
                <a:path w="165" h="15">
                  <a:moveTo>
                    <a:pt x="165" y="0"/>
                  </a:moveTo>
                  <a:lnTo>
                    <a:pt x="75" y="15"/>
                  </a:lnTo>
                  <a:lnTo>
                    <a:pt x="0" y="0"/>
                  </a:lnTo>
                  <a:lnTo>
                    <a:pt x="2" y="0"/>
                  </a:lnTo>
                </a:path>
              </a:pathLst>
            </a:custGeom>
            <a:noFill/>
            <a:ln w="3175">
              <a:solidFill>
                <a:srgbClr val="000000"/>
              </a:solidFill>
              <a:round/>
              <a:headEnd/>
              <a:tailEnd/>
            </a:ln>
          </p:spPr>
          <p:txBody>
            <a:bodyPr/>
            <a:lstStyle/>
            <a:p>
              <a:endParaRPr lang="pt-BR"/>
            </a:p>
          </p:txBody>
        </p:sp>
        <p:sp>
          <p:nvSpPr>
            <p:cNvPr id="28702" name="Freeform 250"/>
            <p:cNvSpPr>
              <a:spLocks noChangeAspect="1"/>
            </p:cNvSpPr>
            <p:nvPr/>
          </p:nvSpPr>
          <p:spPr bwMode="auto">
            <a:xfrm>
              <a:off x="3158" y="4621"/>
              <a:ext cx="540" cy="135"/>
            </a:xfrm>
            <a:custGeom>
              <a:avLst/>
              <a:gdLst>
                <a:gd name="T0" fmla="*/ 540 w 540"/>
                <a:gd name="T1" fmla="*/ 0 h 135"/>
                <a:gd name="T2" fmla="*/ 0 w 540"/>
                <a:gd name="T3" fmla="*/ 135 h 135"/>
                <a:gd name="T4" fmla="*/ 2 w 540"/>
                <a:gd name="T5" fmla="*/ 135 h 135"/>
                <a:gd name="T6" fmla="*/ 0 60000 65536"/>
                <a:gd name="T7" fmla="*/ 0 60000 65536"/>
                <a:gd name="T8" fmla="*/ 0 60000 65536"/>
                <a:gd name="T9" fmla="*/ 0 w 540"/>
                <a:gd name="T10" fmla="*/ 0 h 135"/>
                <a:gd name="T11" fmla="*/ 540 w 540"/>
                <a:gd name="T12" fmla="*/ 135 h 135"/>
              </a:gdLst>
              <a:ahLst/>
              <a:cxnLst>
                <a:cxn ang="T6">
                  <a:pos x="T0" y="T1"/>
                </a:cxn>
                <a:cxn ang="T7">
                  <a:pos x="T2" y="T3"/>
                </a:cxn>
                <a:cxn ang="T8">
                  <a:pos x="T4" y="T5"/>
                </a:cxn>
              </a:cxnLst>
              <a:rect l="T9" t="T10" r="T11" b="T12"/>
              <a:pathLst>
                <a:path w="540" h="135">
                  <a:moveTo>
                    <a:pt x="540" y="0"/>
                  </a:moveTo>
                  <a:lnTo>
                    <a:pt x="0" y="135"/>
                  </a:lnTo>
                  <a:lnTo>
                    <a:pt x="2" y="135"/>
                  </a:lnTo>
                </a:path>
              </a:pathLst>
            </a:custGeom>
            <a:noFill/>
            <a:ln w="3175">
              <a:solidFill>
                <a:srgbClr val="000000"/>
              </a:solidFill>
              <a:round/>
              <a:headEnd/>
              <a:tailEnd/>
            </a:ln>
          </p:spPr>
          <p:txBody>
            <a:bodyPr/>
            <a:lstStyle/>
            <a:p>
              <a:endParaRPr lang="pt-BR"/>
            </a:p>
          </p:txBody>
        </p:sp>
        <p:sp>
          <p:nvSpPr>
            <p:cNvPr id="28703" name="Freeform 249"/>
            <p:cNvSpPr>
              <a:spLocks noChangeAspect="1"/>
            </p:cNvSpPr>
            <p:nvPr/>
          </p:nvSpPr>
          <p:spPr bwMode="auto">
            <a:xfrm>
              <a:off x="3970" y="4483"/>
              <a:ext cx="15" cy="48"/>
            </a:xfrm>
            <a:custGeom>
              <a:avLst/>
              <a:gdLst>
                <a:gd name="T0" fmla="*/ 15 w 15"/>
                <a:gd name="T1" fmla="*/ 0 h 48"/>
                <a:gd name="T2" fmla="*/ 0 w 15"/>
                <a:gd name="T3" fmla="*/ 48 h 48"/>
                <a:gd name="T4" fmla="*/ 2 w 15"/>
                <a:gd name="T5" fmla="*/ 48 h 48"/>
                <a:gd name="T6" fmla="*/ 0 60000 65536"/>
                <a:gd name="T7" fmla="*/ 0 60000 65536"/>
                <a:gd name="T8" fmla="*/ 0 60000 65536"/>
                <a:gd name="T9" fmla="*/ 0 w 15"/>
                <a:gd name="T10" fmla="*/ 0 h 48"/>
                <a:gd name="T11" fmla="*/ 15 w 15"/>
                <a:gd name="T12" fmla="*/ 48 h 48"/>
              </a:gdLst>
              <a:ahLst/>
              <a:cxnLst>
                <a:cxn ang="T6">
                  <a:pos x="T0" y="T1"/>
                </a:cxn>
                <a:cxn ang="T7">
                  <a:pos x="T2" y="T3"/>
                </a:cxn>
                <a:cxn ang="T8">
                  <a:pos x="T4" y="T5"/>
                </a:cxn>
              </a:cxnLst>
              <a:rect l="T9" t="T10" r="T11" b="T12"/>
              <a:pathLst>
                <a:path w="15" h="48">
                  <a:moveTo>
                    <a:pt x="15" y="0"/>
                  </a:moveTo>
                  <a:lnTo>
                    <a:pt x="0" y="48"/>
                  </a:lnTo>
                  <a:lnTo>
                    <a:pt x="2" y="48"/>
                  </a:lnTo>
                </a:path>
              </a:pathLst>
            </a:custGeom>
            <a:noFill/>
            <a:ln w="3175">
              <a:solidFill>
                <a:srgbClr val="000000"/>
              </a:solidFill>
              <a:round/>
              <a:headEnd/>
              <a:tailEnd/>
            </a:ln>
          </p:spPr>
          <p:txBody>
            <a:bodyPr/>
            <a:lstStyle/>
            <a:p>
              <a:endParaRPr lang="pt-BR"/>
            </a:p>
          </p:txBody>
        </p:sp>
        <p:sp>
          <p:nvSpPr>
            <p:cNvPr id="28704" name="Freeform 248"/>
            <p:cNvSpPr>
              <a:spLocks noChangeAspect="1"/>
            </p:cNvSpPr>
            <p:nvPr/>
          </p:nvSpPr>
          <p:spPr bwMode="auto">
            <a:xfrm>
              <a:off x="3970" y="4438"/>
              <a:ext cx="17" cy="45"/>
            </a:xfrm>
            <a:custGeom>
              <a:avLst/>
              <a:gdLst>
                <a:gd name="T0" fmla="*/ 0 w 17"/>
                <a:gd name="T1" fmla="*/ 0 h 45"/>
                <a:gd name="T2" fmla="*/ 15 w 17"/>
                <a:gd name="T3" fmla="*/ 45 h 45"/>
                <a:gd name="T4" fmla="*/ 17 w 17"/>
                <a:gd name="T5" fmla="*/ 45 h 45"/>
                <a:gd name="T6" fmla="*/ 0 60000 65536"/>
                <a:gd name="T7" fmla="*/ 0 60000 65536"/>
                <a:gd name="T8" fmla="*/ 0 60000 65536"/>
                <a:gd name="T9" fmla="*/ 0 w 17"/>
                <a:gd name="T10" fmla="*/ 0 h 45"/>
                <a:gd name="T11" fmla="*/ 17 w 17"/>
                <a:gd name="T12" fmla="*/ 45 h 45"/>
              </a:gdLst>
              <a:ahLst/>
              <a:cxnLst>
                <a:cxn ang="T6">
                  <a:pos x="T0" y="T1"/>
                </a:cxn>
                <a:cxn ang="T7">
                  <a:pos x="T2" y="T3"/>
                </a:cxn>
                <a:cxn ang="T8">
                  <a:pos x="T4" y="T5"/>
                </a:cxn>
              </a:cxnLst>
              <a:rect l="T9" t="T10" r="T11" b="T12"/>
              <a:pathLst>
                <a:path w="17" h="45">
                  <a:moveTo>
                    <a:pt x="0" y="0"/>
                  </a:moveTo>
                  <a:lnTo>
                    <a:pt x="15" y="45"/>
                  </a:lnTo>
                  <a:lnTo>
                    <a:pt x="17" y="45"/>
                  </a:lnTo>
                </a:path>
              </a:pathLst>
            </a:custGeom>
            <a:noFill/>
            <a:ln w="3175">
              <a:solidFill>
                <a:srgbClr val="000000"/>
              </a:solidFill>
              <a:round/>
              <a:headEnd/>
              <a:tailEnd/>
            </a:ln>
          </p:spPr>
          <p:txBody>
            <a:bodyPr/>
            <a:lstStyle/>
            <a:p>
              <a:endParaRPr lang="pt-BR"/>
            </a:p>
          </p:txBody>
        </p:sp>
        <p:sp>
          <p:nvSpPr>
            <p:cNvPr id="28705" name="Freeform 247"/>
            <p:cNvSpPr>
              <a:spLocks noChangeAspect="1"/>
            </p:cNvSpPr>
            <p:nvPr/>
          </p:nvSpPr>
          <p:spPr bwMode="auto">
            <a:xfrm>
              <a:off x="3925" y="4531"/>
              <a:ext cx="45" cy="45"/>
            </a:xfrm>
            <a:custGeom>
              <a:avLst/>
              <a:gdLst>
                <a:gd name="T0" fmla="*/ 45 w 45"/>
                <a:gd name="T1" fmla="*/ 0 h 45"/>
                <a:gd name="T2" fmla="*/ 0 w 45"/>
                <a:gd name="T3" fmla="*/ 45 h 45"/>
                <a:gd name="T4" fmla="*/ 2 w 45"/>
                <a:gd name="T5" fmla="*/ 45 h 45"/>
                <a:gd name="T6" fmla="*/ 0 60000 65536"/>
                <a:gd name="T7" fmla="*/ 0 60000 65536"/>
                <a:gd name="T8" fmla="*/ 0 60000 65536"/>
                <a:gd name="T9" fmla="*/ 0 w 45"/>
                <a:gd name="T10" fmla="*/ 0 h 45"/>
                <a:gd name="T11" fmla="*/ 45 w 45"/>
                <a:gd name="T12" fmla="*/ 45 h 45"/>
              </a:gdLst>
              <a:ahLst/>
              <a:cxnLst>
                <a:cxn ang="T6">
                  <a:pos x="T0" y="T1"/>
                </a:cxn>
                <a:cxn ang="T7">
                  <a:pos x="T2" y="T3"/>
                </a:cxn>
                <a:cxn ang="T8">
                  <a:pos x="T4" y="T5"/>
                </a:cxn>
              </a:cxnLst>
              <a:rect l="T9" t="T10" r="T11" b="T12"/>
              <a:pathLst>
                <a:path w="45" h="45">
                  <a:moveTo>
                    <a:pt x="45" y="0"/>
                  </a:moveTo>
                  <a:lnTo>
                    <a:pt x="0" y="45"/>
                  </a:lnTo>
                  <a:lnTo>
                    <a:pt x="2" y="45"/>
                  </a:lnTo>
                </a:path>
              </a:pathLst>
            </a:custGeom>
            <a:noFill/>
            <a:ln w="3175">
              <a:solidFill>
                <a:srgbClr val="000000"/>
              </a:solidFill>
              <a:round/>
              <a:headEnd/>
              <a:tailEnd/>
            </a:ln>
          </p:spPr>
          <p:txBody>
            <a:bodyPr/>
            <a:lstStyle/>
            <a:p>
              <a:endParaRPr lang="pt-BR"/>
            </a:p>
          </p:txBody>
        </p:sp>
        <p:sp>
          <p:nvSpPr>
            <p:cNvPr id="28706" name="Freeform 246"/>
            <p:cNvSpPr>
              <a:spLocks noChangeAspect="1"/>
            </p:cNvSpPr>
            <p:nvPr/>
          </p:nvSpPr>
          <p:spPr bwMode="auto">
            <a:xfrm>
              <a:off x="3925" y="4393"/>
              <a:ext cx="47" cy="45"/>
            </a:xfrm>
            <a:custGeom>
              <a:avLst/>
              <a:gdLst>
                <a:gd name="T0" fmla="*/ 0 w 47"/>
                <a:gd name="T1" fmla="*/ 0 h 45"/>
                <a:gd name="T2" fmla="*/ 45 w 47"/>
                <a:gd name="T3" fmla="*/ 45 h 45"/>
                <a:gd name="T4" fmla="*/ 47 w 47"/>
                <a:gd name="T5" fmla="*/ 45 h 45"/>
                <a:gd name="T6" fmla="*/ 0 60000 65536"/>
                <a:gd name="T7" fmla="*/ 0 60000 65536"/>
                <a:gd name="T8" fmla="*/ 0 60000 65536"/>
                <a:gd name="T9" fmla="*/ 0 w 47"/>
                <a:gd name="T10" fmla="*/ 0 h 45"/>
                <a:gd name="T11" fmla="*/ 47 w 47"/>
                <a:gd name="T12" fmla="*/ 45 h 45"/>
              </a:gdLst>
              <a:ahLst/>
              <a:cxnLst>
                <a:cxn ang="T6">
                  <a:pos x="T0" y="T1"/>
                </a:cxn>
                <a:cxn ang="T7">
                  <a:pos x="T2" y="T3"/>
                </a:cxn>
                <a:cxn ang="T8">
                  <a:pos x="T4" y="T5"/>
                </a:cxn>
              </a:cxnLst>
              <a:rect l="T9" t="T10" r="T11" b="T12"/>
              <a:pathLst>
                <a:path w="47" h="45">
                  <a:moveTo>
                    <a:pt x="0" y="0"/>
                  </a:moveTo>
                  <a:lnTo>
                    <a:pt x="45" y="45"/>
                  </a:lnTo>
                  <a:lnTo>
                    <a:pt x="47" y="45"/>
                  </a:lnTo>
                </a:path>
              </a:pathLst>
            </a:custGeom>
            <a:noFill/>
            <a:ln w="3175">
              <a:solidFill>
                <a:srgbClr val="000000"/>
              </a:solidFill>
              <a:round/>
              <a:headEnd/>
              <a:tailEnd/>
            </a:ln>
          </p:spPr>
          <p:txBody>
            <a:bodyPr/>
            <a:lstStyle/>
            <a:p>
              <a:endParaRPr lang="pt-BR"/>
            </a:p>
          </p:txBody>
        </p:sp>
        <p:sp>
          <p:nvSpPr>
            <p:cNvPr id="28707" name="Freeform 245"/>
            <p:cNvSpPr>
              <a:spLocks noChangeAspect="1"/>
            </p:cNvSpPr>
            <p:nvPr/>
          </p:nvSpPr>
          <p:spPr bwMode="auto">
            <a:xfrm>
              <a:off x="3865" y="4576"/>
              <a:ext cx="60" cy="30"/>
            </a:xfrm>
            <a:custGeom>
              <a:avLst/>
              <a:gdLst>
                <a:gd name="T0" fmla="*/ 60 w 60"/>
                <a:gd name="T1" fmla="*/ 0 h 30"/>
                <a:gd name="T2" fmla="*/ 0 w 60"/>
                <a:gd name="T3" fmla="*/ 30 h 30"/>
                <a:gd name="T4" fmla="*/ 2 w 60"/>
                <a:gd name="T5" fmla="*/ 3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60" y="0"/>
                  </a:moveTo>
                  <a:lnTo>
                    <a:pt x="0" y="30"/>
                  </a:lnTo>
                  <a:lnTo>
                    <a:pt x="2" y="30"/>
                  </a:lnTo>
                </a:path>
              </a:pathLst>
            </a:custGeom>
            <a:noFill/>
            <a:ln w="3175">
              <a:solidFill>
                <a:srgbClr val="000000"/>
              </a:solidFill>
              <a:round/>
              <a:headEnd/>
              <a:tailEnd/>
            </a:ln>
          </p:spPr>
          <p:txBody>
            <a:bodyPr/>
            <a:lstStyle/>
            <a:p>
              <a:endParaRPr lang="pt-BR"/>
            </a:p>
          </p:txBody>
        </p:sp>
        <p:sp>
          <p:nvSpPr>
            <p:cNvPr id="28708" name="Freeform 244"/>
            <p:cNvSpPr>
              <a:spLocks noChangeAspect="1"/>
            </p:cNvSpPr>
            <p:nvPr/>
          </p:nvSpPr>
          <p:spPr bwMode="auto">
            <a:xfrm>
              <a:off x="3850" y="4363"/>
              <a:ext cx="77" cy="30"/>
            </a:xfrm>
            <a:custGeom>
              <a:avLst/>
              <a:gdLst>
                <a:gd name="T0" fmla="*/ 0 w 77"/>
                <a:gd name="T1" fmla="*/ 0 h 30"/>
                <a:gd name="T2" fmla="*/ 75 w 77"/>
                <a:gd name="T3" fmla="*/ 30 h 30"/>
                <a:gd name="T4" fmla="*/ 77 w 77"/>
                <a:gd name="T5" fmla="*/ 30 h 30"/>
                <a:gd name="T6" fmla="*/ 0 60000 65536"/>
                <a:gd name="T7" fmla="*/ 0 60000 65536"/>
                <a:gd name="T8" fmla="*/ 0 60000 65536"/>
                <a:gd name="T9" fmla="*/ 0 w 77"/>
                <a:gd name="T10" fmla="*/ 0 h 30"/>
                <a:gd name="T11" fmla="*/ 77 w 77"/>
                <a:gd name="T12" fmla="*/ 30 h 30"/>
              </a:gdLst>
              <a:ahLst/>
              <a:cxnLst>
                <a:cxn ang="T6">
                  <a:pos x="T0" y="T1"/>
                </a:cxn>
                <a:cxn ang="T7">
                  <a:pos x="T2" y="T3"/>
                </a:cxn>
                <a:cxn ang="T8">
                  <a:pos x="T4" y="T5"/>
                </a:cxn>
              </a:cxnLst>
              <a:rect l="T9" t="T10" r="T11" b="T12"/>
              <a:pathLst>
                <a:path w="77" h="30">
                  <a:moveTo>
                    <a:pt x="0" y="0"/>
                  </a:moveTo>
                  <a:lnTo>
                    <a:pt x="75" y="30"/>
                  </a:lnTo>
                  <a:lnTo>
                    <a:pt x="77" y="30"/>
                  </a:lnTo>
                </a:path>
              </a:pathLst>
            </a:custGeom>
            <a:noFill/>
            <a:ln w="3175">
              <a:solidFill>
                <a:srgbClr val="000000"/>
              </a:solidFill>
              <a:round/>
              <a:headEnd/>
              <a:tailEnd/>
            </a:ln>
          </p:spPr>
          <p:txBody>
            <a:bodyPr/>
            <a:lstStyle/>
            <a:p>
              <a:endParaRPr lang="pt-BR"/>
            </a:p>
          </p:txBody>
        </p:sp>
        <p:sp>
          <p:nvSpPr>
            <p:cNvPr id="28709" name="Freeform 243"/>
            <p:cNvSpPr>
              <a:spLocks noChangeAspect="1"/>
            </p:cNvSpPr>
            <p:nvPr/>
          </p:nvSpPr>
          <p:spPr bwMode="auto">
            <a:xfrm>
              <a:off x="3773" y="4606"/>
              <a:ext cx="92" cy="15"/>
            </a:xfrm>
            <a:custGeom>
              <a:avLst/>
              <a:gdLst>
                <a:gd name="T0" fmla="*/ 92 w 92"/>
                <a:gd name="T1" fmla="*/ 0 h 15"/>
                <a:gd name="T2" fmla="*/ 0 w 92"/>
                <a:gd name="T3" fmla="*/ 15 h 15"/>
                <a:gd name="T4" fmla="*/ 2 w 92"/>
                <a:gd name="T5" fmla="*/ 15 h 15"/>
                <a:gd name="T6" fmla="*/ 0 60000 65536"/>
                <a:gd name="T7" fmla="*/ 0 60000 65536"/>
                <a:gd name="T8" fmla="*/ 0 60000 65536"/>
                <a:gd name="T9" fmla="*/ 0 w 92"/>
                <a:gd name="T10" fmla="*/ 0 h 15"/>
                <a:gd name="T11" fmla="*/ 92 w 92"/>
                <a:gd name="T12" fmla="*/ 15 h 15"/>
              </a:gdLst>
              <a:ahLst/>
              <a:cxnLst>
                <a:cxn ang="T6">
                  <a:pos x="T0" y="T1"/>
                </a:cxn>
                <a:cxn ang="T7">
                  <a:pos x="T2" y="T3"/>
                </a:cxn>
                <a:cxn ang="T8">
                  <a:pos x="T4" y="T5"/>
                </a:cxn>
              </a:cxnLst>
              <a:rect l="T9" t="T10" r="T11" b="T12"/>
              <a:pathLst>
                <a:path w="92" h="15">
                  <a:moveTo>
                    <a:pt x="92" y="0"/>
                  </a:moveTo>
                  <a:lnTo>
                    <a:pt x="0" y="15"/>
                  </a:lnTo>
                  <a:lnTo>
                    <a:pt x="2" y="15"/>
                  </a:lnTo>
                </a:path>
              </a:pathLst>
            </a:custGeom>
            <a:noFill/>
            <a:ln w="3175">
              <a:solidFill>
                <a:srgbClr val="000000"/>
              </a:solidFill>
              <a:round/>
              <a:headEnd/>
              <a:tailEnd/>
            </a:ln>
          </p:spPr>
          <p:txBody>
            <a:bodyPr/>
            <a:lstStyle/>
            <a:p>
              <a:endParaRPr lang="pt-BR"/>
            </a:p>
          </p:txBody>
        </p:sp>
        <p:sp>
          <p:nvSpPr>
            <p:cNvPr id="28710" name="Freeform 242"/>
            <p:cNvSpPr>
              <a:spLocks noChangeAspect="1"/>
            </p:cNvSpPr>
            <p:nvPr/>
          </p:nvSpPr>
          <p:spPr bwMode="auto">
            <a:xfrm>
              <a:off x="3773" y="4348"/>
              <a:ext cx="79" cy="15"/>
            </a:xfrm>
            <a:custGeom>
              <a:avLst/>
              <a:gdLst>
                <a:gd name="T0" fmla="*/ 0 w 79"/>
                <a:gd name="T1" fmla="*/ 0 h 15"/>
                <a:gd name="T2" fmla="*/ 77 w 79"/>
                <a:gd name="T3" fmla="*/ 15 h 15"/>
                <a:gd name="T4" fmla="*/ 79 w 79"/>
                <a:gd name="T5" fmla="*/ 15 h 15"/>
                <a:gd name="T6" fmla="*/ 0 60000 65536"/>
                <a:gd name="T7" fmla="*/ 0 60000 65536"/>
                <a:gd name="T8" fmla="*/ 0 60000 65536"/>
                <a:gd name="T9" fmla="*/ 0 w 79"/>
                <a:gd name="T10" fmla="*/ 0 h 15"/>
                <a:gd name="T11" fmla="*/ 79 w 79"/>
                <a:gd name="T12" fmla="*/ 15 h 15"/>
              </a:gdLst>
              <a:ahLst/>
              <a:cxnLst>
                <a:cxn ang="T6">
                  <a:pos x="T0" y="T1"/>
                </a:cxn>
                <a:cxn ang="T7">
                  <a:pos x="T2" y="T3"/>
                </a:cxn>
                <a:cxn ang="T8">
                  <a:pos x="T4" y="T5"/>
                </a:cxn>
              </a:cxnLst>
              <a:rect l="T9" t="T10" r="T11" b="T12"/>
              <a:pathLst>
                <a:path w="79" h="15">
                  <a:moveTo>
                    <a:pt x="0" y="0"/>
                  </a:moveTo>
                  <a:lnTo>
                    <a:pt x="77" y="15"/>
                  </a:lnTo>
                  <a:lnTo>
                    <a:pt x="79" y="15"/>
                  </a:lnTo>
                </a:path>
              </a:pathLst>
            </a:custGeom>
            <a:noFill/>
            <a:ln w="3175">
              <a:solidFill>
                <a:srgbClr val="000000"/>
              </a:solidFill>
              <a:round/>
              <a:headEnd/>
              <a:tailEnd/>
            </a:ln>
          </p:spPr>
          <p:txBody>
            <a:bodyPr/>
            <a:lstStyle/>
            <a:p>
              <a:endParaRPr lang="pt-BR"/>
            </a:p>
          </p:txBody>
        </p:sp>
        <p:sp>
          <p:nvSpPr>
            <p:cNvPr id="28711" name="Freeform 241"/>
            <p:cNvSpPr>
              <a:spLocks noChangeAspect="1"/>
            </p:cNvSpPr>
            <p:nvPr/>
          </p:nvSpPr>
          <p:spPr bwMode="auto">
            <a:xfrm>
              <a:off x="3698" y="4621"/>
              <a:ext cx="75" cy="1"/>
            </a:xfrm>
            <a:custGeom>
              <a:avLst/>
              <a:gdLst>
                <a:gd name="T0" fmla="*/ 75 w 75"/>
                <a:gd name="T1" fmla="*/ 0 h 1"/>
                <a:gd name="T2" fmla="*/ 0 w 75"/>
                <a:gd name="T3" fmla="*/ 0 h 1"/>
                <a:gd name="T4" fmla="*/ 2 w 75"/>
                <a:gd name="T5" fmla="*/ 0 h 1"/>
                <a:gd name="T6" fmla="*/ 0 60000 65536"/>
                <a:gd name="T7" fmla="*/ 0 60000 65536"/>
                <a:gd name="T8" fmla="*/ 0 60000 65536"/>
                <a:gd name="T9" fmla="*/ 0 w 75"/>
                <a:gd name="T10" fmla="*/ 0 h 1"/>
                <a:gd name="T11" fmla="*/ 75 w 75"/>
                <a:gd name="T12" fmla="*/ 1 h 1"/>
              </a:gdLst>
              <a:ahLst/>
              <a:cxnLst>
                <a:cxn ang="T6">
                  <a:pos x="T0" y="T1"/>
                </a:cxn>
                <a:cxn ang="T7">
                  <a:pos x="T2" y="T3"/>
                </a:cxn>
                <a:cxn ang="T8">
                  <a:pos x="T4" y="T5"/>
                </a:cxn>
              </a:cxnLst>
              <a:rect l="T9" t="T10" r="T11" b="T12"/>
              <a:pathLst>
                <a:path w="75" h="1">
                  <a:moveTo>
                    <a:pt x="75" y="0"/>
                  </a:moveTo>
                  <a:lnTo>
                    <a:pt x="0" y="0"/>
                  </a:lnTo>
                  <a:lnTo>
                    <a:pt x="2" y="0"/>
                  </a:lnTo>
                </a:path>
              </a:pathLst>
            </a:custGeom>
            <a:noFill/>
            <a:ln w="3175">
              <a:solidFill>
                <a:srgbClr val="000000"/>
              </a:solidFill>
              <a:round/>
              <a:headEnd/>
              <a:tailEnd/>
            </a:ln>
          </p:spPr>
          <p:txBody>
            <a:bodyPr/>
            <a:lstStyle/>
            <a:p>
              <a:endParaRPr lang="pt-BR"/>
            </a:p>
          </p:txBody>
        </p:sp>
        <p:sp>
          <p:nvSpPr>
            <p:cNvPr id="28712" name="Freeform 240"/>
            <p:cNvSpPr>
              <a:spLocks noChangeAspect="1"/>
            </p:cNvSpPr>
            <p:nvPr/>
          </p:nvSpPr>
          <p:spPr bwMode="auto">
            <a:xfrm>
              <a:off x="3683" y="4348"/>
              <a:ext cx="92" cy="15"/>
            </a:xfrm>
            <a:custGeom>
              <a:avLst/>
              <a:gdLst>
                <a:gd name="T0" fmla="*/ 0 w 92"/>
                <a:gd name="T1" fmla="*/ 15 h 15"/>
                <a:gd name="T2" fmla="*/ 90 w 92"/>
                <a:gd name="T3" fmla="*/ 0 h 15"/>
                <a:gd name="T4" fmla="*/ 92 w 92"/>
                <a:gd name="T5" fmla="*/ 0 h 15"/>
                <a:gd name="T6" fmla="*/ 0 60000 65536"/>
                <a:gd name="T7" fmla="*/ 0 60000 65536"/>
                <a:gd name="T8" fmla="*/ 0 60000 65536"/>
                <a:gd name="T9" fmla="*/ 0 w 92"/>
                <a:gd name="T10" fmla="*/ 0 h 15"/>
                <a:gd name="T11" fmla="*/ 92 w 92"/>
                <a:gd name="T12" fmla="*/ 15 h 15"/>
              </a:gdLst>
              <a:ahLst/>
              <a:cxnLst>
                <a:cxn ang="T6">
                  <a:pos x="T0" y="T1"/>
                </a:cxn>
                <a:cxn ang="T7">
                  <a:pos x="T2" y="T3"/>
                </a:cxn>
                <a:cxn ang="T8">
                  <a:pos x="T4" y="T5"/>
                </a:cxn>
              </a:cxnLst>
              <a:rect l="T9" t="T10" r="T11" b="T12"/>
              <a:pathLst>
                <a:path w="92" h="15">
                  <a:moveTo>
                    <a:pt x="0" y="15"/>
                  </a:moveTo>
                  <a:lnTo>
                    <a:pt x="90" y="0"/>
                  </a:lnTo>
                  <a:lnTo>
                    <a:pt x="92" y="0"/>
                  </a:lnTo>
                </a:path>
              </a:pathLst>
            </a:custGeom>
            <a:noFill/>
            <a:ln w="3175">
              <a:solidFill>
                <a:srgbClr val="000000"/>
              </a:solidFill>
              <a:round/>
              <a:headEnd/>
              <a:tailEnd/>
            </a:ln>
          </p:spPr>
          <p:txBody>
            <a:bodyPr/>
            <a:lstStyle/>
            <a:p>
              <a:endParaRPr lang="pt-BR"/>
            </a:p>
          </p:txBody>
        </p:sp>
        <p:sp>
          <p:nvSpPr>
            <p:cNvPr id="28713" name="Freeform 239"/>
            <p:cNvSpPr>
              <a:spLocks noChangeAspect="1"/>
            </p:cNvSpPr>
            <p:nvPr/>
          </p:nvSpPr>
          <p:spPr bwMode="auto">
            <a:xfrm>
              <a:off x="3488" y="4303"/>
              <a:ext cx="197" cy="60"/>
            </a:xfrm>
            <a:custGeom>
              <a:avLst/>
              <a:gdLst>
                <a:gd name="T0" fmla="*/ 0 w 197"/>
                <a:gd name="T1" fmla="*/ 0 h 60"/>
                <a:gd name="T2" fmla="*/ 195 w 197"/>
                <a:gd name="T3" fmla="*/ 60 h 60"/>
                <a:gd name="T4" fmla="*/ 197 w 197"/>
                <a:gd name="T5" fmla="*/ 60 h 60"/>
                <a:gd name="T6" fmla="*/ 0 60000 65536"/>
                <a:gd name="T7" fmla="*/ 0 60000 65536"/>
                <a:gd name="T8" fmla="*/ 0 60000 65536"/>
                <a:gd name="T9" fmla="*/ 0 w 197"/>
                <a:gd name="T10" fmla="*/ 0 h 60"/>
                <a:gd name="T11" fmla="*/ 197 w 197"/>
                <a:gd name="T12" fmla="*/ 60 h 60"/>
              </a:gdLst>
              <a:ahLst/>
              <a:cxnLst>
                <a:cxn ang="T6">
                  <a:pos x="T0" y="T1"/>
                </a:cxn>
                <a:cxn ang="T7">
                  <a:pos x="T2" y="T3"/>
                </a:cxn>
                <a:cxn ang="T8">
                  <a:pos x="T4" y="T5"/>
                </a:cxn>
              </a:cxnLst>
              <a:rect l="T9" t="T10" r="T11" b="T12"/>
              <a:pathLst>
                <a:path w="197" h="60">
                  <a:moveTo>
                    <a:pt x="0" y="0"/>
                  </a:moveTo>
                  <a:lnTo>
                    <a:pt x="195" y="60"/>
                  </a:lnTo>
                  <a:lnTo>
                    <a:pt x="197" y="60"/>
                  </a:lnTo>
                </a:path>
              </a:pathLst>
            </a:custGeom>
            <a:noFill/>
            <a:ln w="3175">
              <a:solidFill>
                <a:srgbClr val="000000"/>
              </a:solidFill>
              <a:round/>
              <a:headEnd/>
              <a:tailEnd/>
            </a:ln>
          </p:spPr>
          <p:txBody>
            <a:bodyPr/>
            <a:lstStyle/>
            <a:p>
              <a:endParaRPr lang="pt-BR"/>
            </a:p>
          </p:txBody>
        </p:sp>
        <p:sp>
          <p:nvSpPr>
            <p:cNvPr id="28714" name="Freeform 238"/>
            <p:cNvSpPr>
              <a:spLocks noChangeAspect="1"/>
            </p:cNvSpPr>
            <p:nvPr/>
          </p:nvSpPr>
          <p:spPr bwMode="auto">
            <a:xfrm>
              <a:off x="3428" y="4273"/>
              <a:ext cx="62" cy="30"/>
            </a:xfrm>
            <a:custGeom>
              <a:avLst/>
              <a:gdLst>
                <a:gd name="T0" fmla="*/ 0 w 62"/>
                <a:gd name="T1" fmla="*/ 0 h 30"/>
                <a:gd name="T2" fmla="*/ 60 w 62"/>
                <a:gd name="T3" fmla="*/ 30 h 30"/>
                <a:gd name="T4" fmla="*/ 62 w 62"/>
                <a:gd name="T5" fmla="*/ 30 h 30"/>
                <a:gd name="T6" fmla="*/ 0 60000 65536"/>
                <a:gd name="T7" fmla="*/ 0 60000 65536"/>
                <a:gd name="T8" fmla="*/ 0 60000 65536"/>
                <a:gd name="T9" fmla="*/ 0 w 62"/>
                <a:gd name="T10" fmla="*/ 0 h 30"/>
                <a:gd name="T11" fmla="*/ 62 w 62"/>
                <a:gd name="T12" fmla="*/ 30 h 30"/>
              </a:gdLst>
              <a:ahLst/>
              <a:cxnLst>
                <a:cxn ang="T6">
                  <a:pos x="T0" y="T1"/>
                </a:cxn>
                <a:cxn ang="T7">
                  <a:pos x="T2" y="T3"/>
                </a:cxn>
                <a:cxn ang="T8">
                  <a:pos x="T4" y="T5"/>
                </a:cxn>
              </a:cxnLst>
              <a:rect l="T9" t="T10" r="T11" b="T12"/>
              <a:pathLst>
                <a:path w="62" h="30">
                  <a:moveTo>
                    <a:pt x="0" y="0"/>
                  </a:moveTo>
                  <a:lnTo>
                    <a:pt x="60" y="30"/>
                  </a:lnTo>
                  <a:lnTo>
                    <a:pt x="62" y="30"/>
                  </a:lnTo>
                </a:path>
              </a:pathLst>
            </a:custGeom>
            <a:noFill/>
            <a:ln w="3175">
              <a:solidFill>
                <a:srgbClr val="000000"/>
              </a:solidFill>
              <a:round/>
              <a:headEnd/>
              <a:tailEnd/>
            </a:ln>
          </p:spPr>
          <p:txBody>
            <a:bodyPr/>
            <a:lstStyle/>
            <a:p>
              <a:endParaRPr lang="pt-BR"/>
            </a:p>
          </p:txBody>
        </p:sp>
        <p:sp>
          <p:nvSpPr>
            <p:cNvPr id="28715" name="Freeform 237"/>
            <p:cNvSpPr>
              <a:spLocks noChangeAspect="1"/>
            </p:cNvSpPr>
            <p:nvPr/>
          </p:nvSpPr>
          <p:spPr bwMode="auto">
            <a:xfrm>
              <a:off x="3353" y="4273"/>
              <a:ext cx="77" cy="1"/>
            </a:xfrm>
            <a:custGeom>
              <a:avLst/>
              <a:gdLst>
                <a:gd name="T0" fmla="*/ 0 w 77"/>
                <a:gd name="T1" fmla="*/ 0 h 1"/>
                <a:gd name="T2" fmla="*/ 75 w 77"/>
                <a:gd name="T3" fmla="*/ 0 h 1"/>
                <a:gd name="T4" fmla="*/ 77 w 77"/>
                <a:gd name="T5" fmla="*/ 0 h 1"/>
                <a:gd name="T6" fmla="*/ 0 60000 65536"/>
                <a:gd name="T7" fmla="*/ 0 60000 65536"/>
                <a:gd name="T8" fmla="*/ 0 60000 65536"/>
                <a:gd name="T9" fmla="*/ 0 w 77"/>
                <a:gd name="T10" fmla="*/ 0 h 1"/>
                <a:gd name="T11" fmla="*/ 77 w 77"/>
                <a:gd name="T12" fmla="*/ 1 h 1"/>
              </a:gdLst>
              <a:ahLst/>
              <a:cxnLst>
                <a:cxn ang="T6">
                  <a:pos x="T0" y="T1"/>
                </a:cxn>
                <a:cxn ang="T7">
                  <a:pos x="T2" y="T3"/>
                </a:cxn>
                <a:cxn ang="T8">
                  <a:pos x="T4" y="T5"/>
                </a:cxn>
              </a:cxnLst>
              <a:rect l="T9" t="T10" r="T11" b="T12"/>
              <a:pathLst>
                <a:path w="77" h="1">
                  <a:moveTo>
                    <a:pt x="0" y="0"/>
                  </a:moveTo>
                  <a:lnTo>
                    <a:pt x="75" y="0"/>
                  </a:lnTo>
                  <a:lnTo>
                    <a:pt x="77" y="0"/>
                  </a:lnTo>
                </a:path>
              </a:pathLst>
            </a:custGeom>
            <a:noFill/>
            <a:ln w="3175">
              <a:solidFill>
                <a:srgbClr val="000000"/>
              </a:solidFill>
              <a:round/>
              <a:headEnd/>
              <a:tailEnd/>
            </a:ln>
          </p:spPr>
          <p:txBody>
            <a:bodyPr/>
            <a:lstStyle/>
            <a:p>
              <a:endParaRPr lang="pt-BR"/>
            </a:p>
          </p:txBody>
        </p:sp>
        <p:sp>
          <p:nvSpPr>
            <p:cNvPr id="28716" name="Freeform 236"/>
            <p:cNvSpPr>
              <a:spLocks noChangeAspect="1"/>
            </p:cNvSpPr>
            <p:nvPr/>
          </p:nvSpPr>
          <p:spPr bwMode="auto">
            <a:xfrm>
              <a:off x="2648" y="4273"/>
              <a:ext cx="707" cy="15"/>
            </a:xfrm>
            <a:custGeom>
              <a:avLst/>
              <a:gdLst>
                <a:gd name="T0" fmla="*/ 0 w 707"/>
                <a:gd name="T1" fmla="*/ 15 h 15"/>
                <a:gd name="T2" fmla="*/ 705 w 707"/>
                <a:gd name="T3" fmla="*/ 0 h 15"/>
                <a:gd name="T4" fmla="*/ 707 w 707"/>
                <a:gd name="T5" fmla="*/ 0 h 15"/>
                <a:gd name="T6" fmla="*/ 0 60000 65536"/>
                <a:gd name="T7" fmla="*/ 0 60000 65536"/>
                <a:gd name="T8" fmla="*/ 0 60000 65536"/>
                <a:gd name="T9" fmla="*/ 0 w 707"/>
                <a:gd name="T10" fmla="*/ 0 h 15"/>
                <a:gd name="T11" fmla="*/ 707 w 707"/>
                <a:gd name="T12" fmla="*/ 15 h 15"/>
              </a:gdLst>
              <a:ahLst/>
              <a:cxnLst>
                <a:cxn ang="T6">
                  <a:pos x="T0" y="T1"/>
                </a:cxn>
                <a:cxn ang="T7">
                  <a:pos x="T2" y="T3"/>
                </a:cxn>
                <a:cxn ang="T8">
                  <a:pos x="T4" y="T5"/>
                </a:cxn>
              </a:cxnLst>
              <a:rect l="T9" t="T10" r="T11" b="T12"/>
              <a:pathLst>
                <a:path w="707" h="15">
                  <a:moveTo>
                    <a:pt x="0" y="15"/>
                  </a:moveTo>
                  <a:lnTo>
                    <a:pt x="705" y="0"/>
                  </a:lnTo>
                  <a:lnTo>
                    <a:pt x="707" y="0"/>
                  </a:lnTo>
                </a:path>
              </a:pathLst>
            </a:custGeom>
            <a:noFill/>
            <a:ln w="3175">
              <a:solidFill>
                <a:srgbClr val="000000"/>
              </a:solidFill>
              <a:round/>
              <a:headEnd/>
              <a:tailEnd/>
            </a:ln>
          </p:spPr>
          <p:txBody>
            <a:bodyPr/>
            <a:lstStyle/>
            <a:p>
              <a:endParaRPr lang="pt-BR"/>
            </a:p>
          </p:txBody>
        </p:sp>
        <p:sp>
          <p:nvSpPr>
            <p:cNvPr id="28717" name="Freeform 235"/>
            <p:cNvSpPr>
              <a:spLocks noChangeAspect="1"/>
            </p:cNvSpPr>
            <p:nvPr/>
          </p:nvSpPr>
          <p:spPr bwMode="auto">
            <a:xfrm>
              <a:off x="2603" y="4183"/>
              <a:ext cx="47" cy="105"/>
            </a:xfrm>
            <a:custGeom>
              <a:avLst/>
              <a:gdLst>
                <a:gd name="T0" fmla="*/ 0 w 47"/>
                <a:gd name="T1" fmla="*/ 0 h 105"/>
                <a:gd name="T2" fmla="*/ 45 w 47"/>
                <a:gd name="T3" fmla="*/ 105 h 105"/>
                <a:gd name="T4" fmla="*/ 47 w 47"/>
                <a:gd name="T5" fmla="*/ 105 h 105"/>
                <a:gd name="T6" fmla="*/ 0 60000 65536"/>
                <a:gd name="T7" fmla="*/ 0 60000 65536"/>
                <a:gd name="T8" fmla="*/ 0 60000 65536"/>
                <a:gd name="T9" fmla="*/ 0 w 47"/>
                <a:gd name="T10" fmla="*/ 0 h 105"/>
                <a:gd name="T11" fmla="*/ 47 w 47"/>
                <a:gd name="T12" fmla="*/ 105 h 105"/>
              </a:gdLst>
              <a:ahLst/>
              <a:cxnLst>
                <a:cxn ang="T6">
                  <a:pos x="T0" y="T1"/>
                </a:cxn>
                <a:cxn ang="T7">
                  <a:pos x="T2" y="T3"/>
                </a:cxn>
                <a:cxn ang="T8">
                  <a:pos x="T4" y="T5"/>
                </a:cxn>
              </a:cxnLst>
              <a:rect l="T9" t="T10" r="T11" b="T12"/>
              <a:pathLst>
                <a:path w="47" h="105">
                  <a:moveTo>
                    <a:pt x="0" y="0"/>
                  </a:moveTo>
                  <a:lnTo>
                    <a:pt x="45" y="105"/>
                  </a:lnTo>
                  <a:lnTo>
                    <a:pt x="47" y="105"/>
                  </a:lnTo>
                </a:path>
              </a:pathLst>
            </a:custGeom>
            <a:noFill/>
            <a:ln w="3175">
              <a:solidFill>
                <a:srgbClr val="000000"/>
              </a:solidFill>
              <a:round/>
              <a:headEnd/>
              <a:tailEnd/>
            </a:ln>
          </p:spPr>
          <p:txBody>
            <a:bodyPr/>
            <a:lstStyle/>
            <a:p>
              <a:endParaRPr lang="pt-BR"/>
            </a:p>
          </p:txBody>
        </p:sp>
        <p:sp>
          <p:nvSpPr>
            <p:cNvPr id="28718" name="Freeform 234"/>
            <p:cNvSpPr>
              <a:spLocks noChangeAspect="1"/>
            </p:cNvSpPr>
            <p:nvPr/>
          </p:nvSpPr>
          <p:spPr bwMode="auto">
            <a:xfrm>
              <a:off x="2558" y="4123"/>
              <a:ext cx="47" cy="60"/>
            </a:xfrm>
            <a:custGeom>
              <a:avLst/>
              <a:gdLst>
                <a:gd name="T0" fmla="*/ 0 w 47"/>
                <a:gd name="T1" fmla="*/ 0 h 60"/>
                <a:gd name="T2" fmla="*/ 45 w 47"/>
                <a:gd name="T3" fmla="*/ 60 h 60"/>
                <a:gd name="T4" fmla="*/ 47 w 47"/>
                <a:gd name="T5" fmla="*/ 60 h 60"/>
                <a:gd name="T6" fmla="*/ 0 60000 65536"/>
                <a:gd name="T7" fmla="*/ 0 60000 65536"/>
                <a:gd name="T8" fmla="*/ 0 60000 65536"/>
                <a:gd name="T9" fmla="*/ 0 w 47"/>
                <a:gd name="T10" fmla="*/ 0 h 60"/>
                <a:gd name="T11" fmla="*/ 47 w 47"/>
                <a:gd name="T12" fmla="*/ 60 h 60"/>
              </a:gdLst>
              <a:ahLst/>
              <a:cxnLst>
                <a:cxn ang="T6">
                  <a:pos x="T0" y="T1"/>
                </a:cxn>
                <a:cxn ang="T7">
                  <a:pos x="T2" y="T3"/>
                </a:cxn>
                <a:cxn ang="T8">
                  <a:pos x="T4" y="T5"/>
                </a:cxn>
              </a:cxnLst>
              <a:rect l="T9" t="T10" r="T11" b="T12"/>
              <a:pathLst>
                <a:path w="47" h="60">
                  <a:moveTo>
                    <a:pt x="0" y="0"/>
                  </a:moveTo>
                  <a:lnTo>
                    <a:pt x="45" y="60"/>
                  </a:lnTo>
                  <a:lnTo>
                    <a:pt x="47" y="60"/>
                  </a:lnTo>
                </a:path>
              </a:pathLst>
            </a:custGeom>
            <a:noFill/>
            <a:ln w="6350">
              <a:solidFill>
                <a:srgbClr val="000000"/>
              </a:solidFill>
              <a:round/>
              <a:headEnd/>
              <a:tailEnd/>
            </a:ln>
          </p:spPr>
          <p:txBody>
            <a:bodyPr/>
            <a:lstStyle/>
            <a:p>
              <a:endParaRPr lang="pt-BR"/>
            </a:p>
          </p:txBody>
        </p:sp>
        <p:sp>
          <p:nvSpPr>
            <p:cNvPr id="28719" name="Freeform 233"/>
            <p:cNvSpPr>
              <a:spLocks noChangeAspect="1"/>
            </p:cNvSpPr>
            <p:nvPr/>
          </p:nvSpPr>
          <p:spPr bwMode="auto">
            <a:xfrm>
              <a:off x="2528" y="4078"/>
              <a:ext cx="32" cy="45"/>
            </a:xfrm>
            <a:custGeom>
              <a:avLst/>
              <a:gdLst>
                <a:gd name="T0" fmla="*/ 0 w 32"/>
                <a:gd name="T1" fmla="*/ 0 h 45"/>
                <a:gd name="T2" fmla="*/ 30 w 32"/>
                <a:gd name="T3" fmla="*/ 45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0"/>
                  </a:moveTo>
                  <a:lnTo>
                    <a:pt x="30" y="45"/>
                  </a:lnTo>
                  <a:lnTo>
                    <a:pt x="32" y="45"/>
                  </a:lnTo>
                </a:path>
              </a:pathLst>
            </a:custGeom>
            <a:noFill/>
            <a:ln w="3175">
              <a:solidFill>
                <a:srgbClr val="000000"/>
              </a:solidFill>
              <a:round/>
              <a:headEnd/>
              <a:tailEnd/>
            </a:ln>
          </p:spPr>
          <p:txBody>
            <a:bodyPr/>
            <a:lstStyle/>
            <a:p>
              <a:endParaRPr lang="pt-BR"/>
            </a:p>
          </p:txBody>
        </p:sp>
        <p:sp>
          <p:nvSpPr>
            <p:cNvPr id="28720" name="Freeform 232"/>
            <p:cNvSpPr>
              <a:spLocks noChangeAspect="1"/>
            </p:cNvSpPr>
            <p:nvPr/>
          </p:nvSpPr>
          <p:spPr bwMode="auto">
            <a:xfrm>
              <a:off x="2483" y="4063"/>
              <a:ext cx="47" cy="15"/>
            </a:xfrm>
            <a:custGeom>
              <a:avLst/>
              <a:gdLst>
                <a:gd name="T0" fmla="*/ 0 w 47"/>
                <a:gd name="T1" fmla="*/ 0 h 15"/>
                <a:gd name="T2" fmla="*/ 45 w 47"/>
                <a:gd name="T3" fmla="*/ 15 h 15"/>
                <a:gd name="T4" fmla="*/ 47 w 47"/>
                <a:gd name="T5" fmla="*/ 15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45" y="15"/>
                  </a:lnTo>
                  <a:lnTo>
                    <a:pt x="47" y="15"/>
                  </a:lnTo>
                </a:path>
              </a:pathLst>
            </a:custGeom>
            <a:noFill/>
            <a:ln w="3175">
              <a:solidFill>
                <a:srgbClr val="000000"/>
              </a:solidFill>
              <a:round/>
              <a:headEnd/>
              <a:tailEnd/>
            </a:ln>
          </p:spPr>
          <p:txBody>
            <a:bodyPr/>
            <a:lstStyle/>
            <a:p>
              <a:endParaRPr lang="pt-BR"/>
            </a:p>
          </p:txBody>
        </p:sp>
        <p:sp>
          <p:nvSpPr>
            <p:cNvPr id="28721" name="Freeform 231"/>
            <p:cNvSpPr>
              <a:spLocks noChangeAspect="1"/>
            </p:cNvSpPr>
            <p:nvPr/>
          </p:nvSpPr>
          <p:spPr bwMode="auto">
            <a:xfrm>
              <a:off x="2438" y="4063"/>
              <a:ext cx="47" cy="1"/>
            </a:xfrm>
            <a:custGeom>
              <a:avLst/>
              <a:gdLst>
                <a:gd name="T0" fmla="*/ 0 w 47"/>
                <a:gd name="T1" fmla="*/ 0 h 1"/>
                <a:gd name="T2" fmla="*/ 45 w 47"/>
                <a:gd name="T3" fmla="*/ 0 h 1"/>
                <a:gd name="T4" fmla="*/ 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0" y="0"/>
                  </a:moveTo>
                  <a:lnTo>
                    <a:pt x="45" y="0"/>
                  </a:lnTo>
                  <a:lnTo>
                    <a:pt x="47" y="0"/>
                  </a:lnTo>
                </a:path>
              </a:pathLst>
            </a:custGeom>
            <a:noFill/>
            <a:ln w="3175">
              <a:solidFill>
                <a:srgbClr val="000000"/>
              </a:solidFill>
              <a:round/>
              <a:headEnd/>
              <a:tailEnd/>
            </a:ln>
          </p:spPr>
          <p:txBody>
            <a:bodyPr/>
            <a:lstStyle/>
            <a:p>
              <a:endParaRPr lang="pt-BR"/>
            </a:p>
          </p:txBody>
        </p:sp>
        <p:sp>
          <p:nvSpPr>
            <p:cNvPr id="28722" name="Freeform 230"/>
            <p:cNvSpPr>
              <a:spLocks noChangeAspect="1"/>
            </p:cNvSpPr>
            <p:nvPr/>
          </p:nvSpPr>
          <p:spPr bwMode="auto">
            <a:xfrm>
              <a:off x="2376" y="4063"/>
              <a:ext cx="64" cy="30"/>
            </a:xfrm>
            <a:custGeom>
              <a:avLst/>
              <a:gdLst>
                <a:gd name="T0" fmla="*/ 0 w 64"/>
                <a:gd name="T1" fmla="*/ 30 h 30"/>
                <a:gd name="T2" fmla="*/ 62 w 64"/>
                <a:gd name="T3" fmla="*/ 0 h 30"/>
                <a:gd name="T4" fmla="*/ 64 w 64"/>
                <a:gd name="T5" fmla="*/ 0 h 30"/>
                <a:gd name="T6" fmla="*/ 0 60000 65536"/>
                <a:gd name="T7" fmla="*/ 0 60000 65536"/>
                <a:gd name="T8" fmla="*/ 0 60000 65536"/>
                <a:gd name="T9" fmla="*/ 0 w 64"/>
                <a:gd name="T10" fmla="*/ 0 h 30"/>
                <a:gd name="T11" fmla="*/ 64 w 64"/>
                <a:gd name="T12" fmla="*/ 30 h 30"/>
              </a:gdLst>
              <a:ahLst/>
              <a:cxnLst>
                <a:cxn ang="T6">
                  <a:pos x="T0" y="T1"/>
                </a:cxn>
                <a:cxn ang="T7">
                  <a:pos x="T2" y="T3"/>
                </a:cxn>
                <a:cxn ang="T8">
                  <a:pos x="T4" y="T5"/>
                </a:cxn>
              </a:cxnLst>
              <a:rect l="T9" t="T10" r="T11" b="T12"/>
              <a:pathLst>
                <a:path w="64" h="30">
                  <a:moveTo>
                    <a:pt x="0" y="30"/>
                  </a:moveTo>
                  <a:lnTo>
                    <a:pt x="62" y="0"/>
                  </a:lnTo>
                  <a:lnTo>
                    <a:pt x="64" y="0"/>
                  </a:lnTo>
                </a:path>
              </a:pathLst>
            </a:custGeom>
            <a:noFill/>
            <a:ln w="6350">
              <a:solidFill>
                <a:srgbClr val="000000"/>
              </a:solidFill>
              <a:round/>
              <a:headEnd/>
              <a:tailEnd/>
            </a:ln>
          </p:spPr>
          <p:txBody>
            <a:bodyPr/>
            <a:lstStyle/>
            <a:p>
              <a:endParaRPr lang="pt-BR"/>
            </a:p>
          </p:txBody>
        </p:sp>
        <p:sp>
          <p:nvSpPr>
            <p:cNvPr id="28723" name="Freeform 229"/>
            <p:cNvSpPr>
              <a:spLocks noChangeAspect="1"/>
            </p:cNvSpPr>
            <p:nvPr/>
          </p:nvSpPr>
          <p:spPr bwMode="auto">
            <a:xfrm>
              <a:off x="2301" y="4093"/>
              <a:ext cx="77" cy="60"/>
            </a:xfrm>
            <a:custGeom>
              <a:avLst/>
              <a:gdLst>
                <a:gd name="T0" fmla="*/ 0 w 77"/>
                <a:gd name="T1" fmla="*/ 60 h 60"/>
                <a:gd name="T2" fmla="*/ 75 w 77"/>
                <a:gd name="T3" fmla="*/ 0 h 60"/>
                <a:gd name="T4" fmla="*/ 77 w 77"/>
                <a:gd name="T5" fmla="*/ 0 h 60"/>
                <a:gd name="T6" fmla="*/ 0 60000 65536"/>
                <a:gd name="T7" fmla="*/ 0 60000 65536"/>
                <a:gd name="T8" fmla="*/ 0 60000 65536"/>
                <a:gd name="T9" fmla="*/ 0 w 77"/>
                <a:gd name="T10" fmla="*/ 0 h 60"/>
                <a:gd name="T11" fmla="*/ 77 w 77"/>
                <a:gd name="T12" fmla="*/ 60 h 60"/>
              </a:gdLst>
              <a:ahLst/>
              <a:cxnLst>
                <a:cxn ang="T6">
                  <a:pos x="T0" y="T1"/>
                </a:cxn>
                <a:cxn ang="T7">
                  <a:pos x="T2" y="T3"/>
                </a:cxn>
                <a:cxn ang="T8">
                  <a:pos x="T4" y="T5"/>
                </a:cxn>
              </a:cxnLst>
              <a:rect l="T9" t="T10" r="T11" b="T12"/>
              <a:pathLst>
                <a:path w="77" h="60">
                  <a:moveTo>
                    <a:pt x="0" y="60"/>
                  </a:moveTo>
                  <a:lnTo>
                    <a:pt x="75" y="0"/>
                  </a:lnTo>
                  <a:lnTo>
                    <a:pt x="77" y="0"/>
                  </a:lnTo>
                </a:path>
              </a:pathLst>
            </a:custGeom>
            <a:noFill/>
            <a:ln w="3175">
              <a:solidFill>
                <a:srgbClr val="000000"/>
              </a:solidFill>
              <a:round/>
              <a:headEnd/>
              <a:tailEnd/>
            </a:ln>
          </p:spPr>
          <p:txBody>
            <a:bodyPr/>
            <a:lstStyle/>
            <a:p>
              <a:endParaRPr lang="pt-BR"/>
            </a:p>
          </p:txBody>
        </p:sp>
        <p:sp>
          <p:nvSpPr>
            <p:cNvPr id="28724" name="Freeform 228"/>
            <p:cNvSpPr>
              <a:spLocks noChangeAspect="1"/>
            </p:cNvSpPr>
            <p:nvPr/>
          </p:nvSpPr>
          <p:spPr bwMode="auto">
            <a:xfrm>
              <a:off x="2196" y="4156"/>
              <a:ext cx="107" cy="75"/>
            </a:xfrm>
            <a:custGeom>
              <a:avLst/>
              <a:gdLst>
                <a:gd name="T0" fmla="*/ 0 w 107"/>
                <a:gd name="T1" fmla="*/ 75 h 75"/>
                <a:gd name="T2" fmla="*/ 105 w 107"/>
                <a:gd name="T3" fmla="*/ 0 h 75"/>
                <a:gd name="T4" fmla="*/ 107 w 107"/>
                <a:gd name="T5" fmla="*/ 0 h 75"/>
                <a:gd name="T6" fmla="*/ 0 60000 65536"/>
                <a:gd name="T7" fmla="*/ 0 60000 65536"/>
                <a:gd name="T8" fmla="*/ 0 60000 65536"/>
                <a:gd name="T9" fmla="*/ 0 w 107"/>
                <a:gd name="T10" fmla="*/ 0 h 75"/>
                <a:gd name="T11" fmla="*/ 107 w 107"/>
                <a:gd name="T12" fmla="*/ 75 h 75"/>
              </a:gdLst>
              <a:ahLst/>
              <a:cxnLst>
                <a:cxn ang="T6">
                  <a:pos x="T0" y="T1"/>
                </a:cxn>
                <a:cxn ang="T7">
                  <a:pos x="T2" y="T3"/>
                </a:cxn>
                <a:cxn ang="T8">
                  <a:pos x="T4" y="T5"/>
                </a:cxn>
              </a:cxnLst>
              <a:rect l="T9" t="T10" r="T11" b="T12"/>
              <a:pathLst>
                <a:path w="107" h="75">
                  <a:moveTo>
                    <a:pt x="0" y="75"/>
                  </a:moveTo>
                  <a:lnTo>
                    <a:pt x="105" y="0"/>
                  </a:lnTo>
                  <a:lnTo>
                    <a:pt x="107" y="0"/>
                  </a:lnTo>
                </a:path>
              </a:pathLst>
            </a:custGeom>
            <a:noFill/>
            <a:ln w="6350">
              <a:solidFill>
                <a:srgbClr val="000000"/>
              </a:solidFill>
              <a:round/>
              <a:headEnd/>
              <a:tailEnd/>
            </a:ln>
          </p:spPr>
          <p:txBody>
            <a:bodyPr/>
            <a:lstStyle/>
            <a:p>
              <a:endParaRPr lang="pt-BR"/>
            </a:p>
          </p:txBody>
        </p:sp>
        <p:sp>
          <p:nvSpPr>
            <p:cNvPr id="28725" name="Freeform 227"/>
            <p:cNvSpPr>
              <a:spLocks noChangeAspect="1"/>
            </p:cNvSpPr>
            <p:nvPr/>
          </p:nvSpPr>
          <p:spPr bwMode="auto">
            <a:xfrm>
              <a:off x="3248" y="4726"/>
              <a:ext cx="195" cy="405"/>
            </a:xfrm>
            <a:custGeom>
              <a:avLst/>
              <a:gdLst>
                <a:gd name="T0" fmla="*/ 195 w 195"/>
                <a:gd name="T1" fmla="*/ 405 h 405"/>
                <a:gd name="T2" fmla="*/ 0 w 195"/>
                <a:gd name="T3" fmla="*/ 0 h 405"/>
                <a:gd name="T4" fmla="*/ 2 w 195"/>
                <a:gd name="T5" fmla="*/ 0 h 405"/>
                <a:gd name="T6" fmla="*/ 0 60000 65536"/>
                <a:gd name="T7" fmla="*/ 0 60000 65536"/>
                <a:gd name="T8" fmla="*/ 0 60000 65536"/>
                <a:gd name="T9" fmla="*/ 0 w 195"/>
                <a:gd name="T10" fmla="*/ 0 h 405"/>
                <a:gd name="T11" fmla="*/ 195 w 195"/>
                <a:gd name="T12" fmla="*/ 405 h 405"/>
              </a:gdLst>
              <a:ahLst/>
              <a:cxnLst>
                <a:cxn ang="T6">
                  <a:pos x="T0" y="T1"/>
                </a:cxn>
                <a:cxn ang="T7">
                  <a:pos x="T2" y="T3"/>
                </a:cxn>
                <a:cxn ang="T8">
                  <a:pos x="T4" y="T5"/>
                </a:cxn>
              </a:cxnLst>
              <a:rect l="T9" t="T10" r="T11" b="T12"/>
              <a:pathLst>
                <a:path w="195" h="405">
                  <a:moveTo>
                    <a:pt x="195" y="405"/>
                  </a:moveTo>
                  <a:lnTo>
                    <a:pt x="0" y="0"/>
                  </a:lnTo>
                  <a:lnTo>
                    <a:pt x="2" y="0"/>
                  </a:lnTo>
                </a:path>
              </a:pathLst>
            </a:custGeom>
            <a:noFill/>
            <a:ln w="3175">
              <a:solidFill>
                <a:srgbClr val="000000"/>
              </a:solidFill>
              <a:round/>
              <a:headEnd/>
              <a:tailEnd/>
            </a:ln>
          </p:spPr>
          <p:txBody>
            <a:bodyPr/>
            <a:lstStyle/>
            <a:p>
              <a:endParaRPr lang="pt-BR"/>
            </a:p>
          </p:txBody>
        </p:sp>
        <p:sp>
          <p:nvSpPr>
            <p:cNvPr id="28726" name="Freeform 226"/>
            <p:cNvSpPr>
              <a:spLocks noChangeAspect="1"/>
            </p:cNvSpPr>
            <p:nvPr/>
          </p:nvSpPr>
          <p:spPr bwMode="auto">
            <a:xfrm>
              <a:off x="3308" y="4726"/>
              <a:ext cx="210" cy="405"/>
            </a:xfrm>
            <a:custGeom>
              <a:avLst/>
              <a:gdLst>
                <a:gd name="T0" fmla="*/ 210 w 210"/>
                <a:gd name="T1" fmla="*/ 405 h 405"/>
                <a:gd name="T2" fmla="*/ 0 w 210"/>
                <a:gd name="T3" fmla="*/ 0 h 405"/>
                <a:gd name="T4" fmla="*/ 2 w 210"/>
                <a:gd name="T5" fmla="*/ 0 h 405"/>
                <a:gd name="T6" fmla="*/ 0 60000 65536"/>
                <a:gd name="T7" fmla="*/ 0 60000 65536"/>
                <a:gd name="T8" fmla="*/ 0 60000 65536"/>
                <a:gd name="T9" fmla="*/ 0 w 210"/>
                <a:gd name="T10" fmla="*/ 0 h 405"/>
                <a:gd name="T11" fmla="*/ 210 w 210"/>
                <a:gd name="T12" fmla="*/ 405 h 405"/>
              </a:gdLst>
              <a:ahLst/>
              <a:cxnLst>
                <a:cxn ang="T6">
                  <a:pos x="T0" y="T1"/>
                </a:cxn>
                <a:cxn ang="T7">
                  <a:pos x="T2" y="T3"/>
                </a:cxn>
                <a:cxn ang="T8">
                  <a:pos x="T4" y="T5"/>
                </a:cxn>
              </a:cxnLst>
              <a:rect l="T9" t="T10" r="T11" b="T12"/>
              <a:pathLst>
                <a:path w="210" h="405">
                  <a:moveTo>
                    <a:pt x="210" y="405"/>
                  </a:moveTo>
                  <a:lnTo>
                    <a:pt x="0" y="0"/>
                  </a:lnTo>
                  <a:lnTo>
                    <a:pt x="2" y="0"/>
                  </a:lnTo>
                </a:path>
              </a:pathLst>
            </a:custGeom>
            <a:noFill/>
            <a:ln w="3175">
              <a:solidFill>
                <a:srgbClr val="000000"/>
              </a:solidFill>
              <a:round/>
              <a:headEnd/>
              <a:tailEnd/>
            </a:ln>
          </p:spPr>
          <p:txBody>
            <a:bodyPr/>
            <a:lstStyle/>
            <a:p>
              <a:endParaRPr lang="pt-BR"/>
            </a:p>
          </p:txBody>
        </p:sp>
        <p:sp>
          <p:nvSpPr>
            <p:cNvPr id="28727" name="Freeform 225"/>
            <p:cNvSpPr>
              <a:spLocks noChangeAspect="1"/>
            </p:cNvSpPr>
            <p:nvPr/>
          </p:nvSpPr>
          <p:spPr bwMode="auto">
            <a:xfrm>
              <a:off x="3668" y="4651"/>
              <a:ext cx="197" cy="375"/>
            </a:xfrm>
            <a:custGeom>
              <a:avLst/>
              <a:gdLst>
                <a:gd name="T0" fmla="*/ 197 w 197"/>
                <a:gd name="T1" fmla="*/ 375 h 375"/>
                <a:gd name="T2" fmla="*/ 0 w 197"/>
                <a:gd name="T3" fmla="*/ 0 h 375"/>
                <a:gd name="T4" fmla="*/ 2 w 197"/>
                <a:gd name="T5" fmla="*/ 0 h 375"/>
                <a:gd name="T6" fmla="*/ 0 60000 65536"/>
                <a:gd name="T7" fmla="*/ 0 60000 65536"/>
                <a:gd name="T8" fmla="*/ 0 60000 65536"/>
                <a:gd name="T9" fmla="*/ 0 w 197"/>
                <a:gd name="T10" fmla="*/ 0 h 375"/>
                <a:gd name="T11" fmla="*/ 197 w 197"/>
                <a:gd name="T12" fmla="*/ 375 h 375"/>
              </a:gdLst>
              <a:ahLst/>
              <a:cxnLst>
                <a:cxn ang="T6">
                  <a:pos x="T0" y="T1"/>
                </a:cxn>
                <a:cxn ang="T7">
                  <a:pos x="T2" y="T3"/>
                </a:cxn>
                <a:cxn ang="T8">
                  <a:pos x="T4" y="T5"/>
                </a:cxn>
              </a:cxnLst>
              <a:rect l="T9" t="T10" r="T11" b="T12"/>
              <a:pathLst>
                <a:path w="197" h="375">
                  <a:moveTo>
                    <a:pt x="197" y="375"/>
                  </a:moveTo>
                  <a:lnTo>
                    <a:pt x="0" y="0"/>
                  </a:lnTo>
                  <a:lnTo>
                    <a:pt x="2" y="0"/>
                  </a:lnTo>
                </a:path>
              </a:pathLst>
            </a:custGeom>
            <a:noFill/>
            <a:ln w="3175">
              <a:solidFill>
                <a:srgbClr val="000000"/>
              </a:solidFill>
              <a:round/>
              <a:headEnd/>
              <a:tailEnd/>
            </a:ln>
          </p:spPr>
          <p:txBody>
            <a:bodyPr/>
            <a:lstStyle/>
            <a:p>
              <a:endParaRPr lang="pt-BR"/>
            </a:p>
          </p:txBody>
        </p:sp>
        <p:sp>
          <p:nvSpPr>
            <p:cNvPr id="28728" name="Freeform 224"/>
            <p:cNvSpPr>
              <a:spLocks noChangeAspect="1"/>
            </p:cNvSpPr>
            <p:nvPr/>
          </p:nvSpPr>
          <p:spPr bwMode="auto">
            <a:xfrm>
              <a:off x="3548" y="4651"/>
              <a:ext cx="195" cy="375"/>
            </a:xfrm>
            <a:custGeom>
              <a:avLst/>
              <a:gdLst>
                <a:gd name="T0" fmla="*/ 195 w 195"/>
                <a:gd name="T1" fmla="*/ 375 h 375"/>
                <a:gd name="T2" fmla="*/ 0 w 195"/>
                <a:gd name="T3" fmla="*/ 0 h 375"/>
                <a:gd name="T4" fmla="*/ 2 w 195"/>
                <a:gd name="T5" fmla="*/ 0 h 375"/>
                <a:gd name="T6" fmla="*/ 0 60000 65536"/>
                <a:gd name="T7" fmla="*/ 0 60000 65536"/>
                <a:gd name="T8" fmla="*/ 0 60000 65536"/>
                <a:gd name="T9" fmla="*/ 0 w 195"/>
                <a:gd name="T10" fmla="*/ 0 h 375"/>
                <a:gd name="T11" fmla="*/ 195 w 195"/>
                <a:gd name="T12" fmla="*/ 375 h 375"/>
              </a:gdLst>
              <a:ahLst/>
              <a:cxnLst>
                <a:cxn ang="T6">
                  <a:pos x="T0" y="T1"/>
                </a:cxn>
                <a:cxn ang="T7">
                  <a:pos x="T2" y="T3"/>
                </a:cxn>
                <a:cxn ang="T8">
                  <a:pos x="T4" y="T5"/>
                </a:cxn>
              </a:cxnLst>
              <a:rect l="T9" t="T10" r="T11" b="T12"/>
              <a:pathLst>
                <a:path w="195" h="375">
                  <a:moveTo>
                    <a:pt x="195" y="375"/>
                  </a:moveTo>
                  <a:lnTo>
                    <a:pt x="0" y="0"/>
                  </a:lnTo>
                  <a:lnTo>
                    <a:pt x="2" y="0"/>
                  </a:lnTo>
                </a:path>
              </a:pathLst>
            </a:custGeom>
            <a:noFill/>
            <a:ln w="3175">
              <a:solidFill>
                <a:srgbClr val="000000"/>
              </a:solidFill>
              <a:round/>
              <a:headEnd/>
              <a:tailEnd/>
            </a:ln>
          </p:spPr>
          <p:txBody>
            <a:bodyPr/>
            <a:lstStyle/>
            <a:p>
              <a:endParaRPr lang="pt-BR"/>
            </a:p>
          </p:txBody>
        </p:sp>
        <p:sp>
          <p:nvSpPr>
            <p:cNvPr id="28729" name="Freeform 223"/>
            <p:cNvSpPr>
              <a:spLocks noChangeAspect="1"/>
            </p:cNvSpPr>
            <p:nvPr/>
          </p:nvSpPr>
          <p:spPr bwMode="auto">
            <a:xfrm>
              <a:off x="3820" y="4621"/>
              <a:ext cx="195" cy="375"/>
            </a:xfrm>
            <a:custGeom>
              <a:avLst/>
              <a:gdLst>
                <a:gd name="T0" fmla="*/ 195 w 195"/>
                <a:gd name="T1" fmla="*/ 375 h 375"/>
                <a:gd name="T2" fmla="*/ 0 w 195"/>
                <a:gd name="T3" fmla="*/ 0 h 375"/>
                <a:gd name="T4" fmla="*/ 2 w 195"/>
                <a:gd name="T5" fmla="*/ 0 h 375"/>
                <a:gd name="T6" fmla="*/ 0 60000 65536"/>
                <a:gd name="T7" fmla="*/ 0 60000 65536"/>
                <a:gd name="T8" fmla="*/ 0 60000 65536"/>
                <a:gd name="T9" fmla="*/ 0 w 195"/>
                <a:gd name="T10" fmla="*/ 0 h 375"/>
                <a:gd name="T11" fmla="*/ 195 w 195"/>
                <a:gd name="T12" fmla="*/ 375 h 375"/>
              </a:gdLst>
              <a:ahLst/>
              <a:cxnLst>
                <a:cxn ang="T6">
                  <a:pos x="T0" y="T1"/>
                </a:cxn>
                <a:cxn ang="T7">
                  <a:pos x="T2" y="T3"/>
                </a:cxn>
                <a:cxn ang="T8">
                  <a:pos x="T4" y="T5"/>
                </a:cxn>
              </a:cxnLst>
              <a:rect l="T9" t="T10" r="T11" b="T12"/>
              <a:pathLst>
                <a:path w="195" h="375">
                  <a:moveTo>
                    <a:pt x="195" y="375"/>
                  </a:moveTo>
                  <a:lnTo>
                    <a:pt x="0" y="0"/>
                  </a:lnTo>
                  <a:lnTo>
                    <a:pt x="2" y="0"/>
                  </a:lnTo>
                </a:path>
              </a:pathLst>
            </a:custGeom>
            <a:noFill/>
            <a:ln w="3175">
              <a:solidFill>
                <a:srgbClr val="000000"/>
              </a:solidFill>
              <a:round/>
              <a:headEnd/>
              <a:tailEnd/>
            </a:ln>
          </p:spPr>
          <p:txBody>
            <a:bodyPr/>
            <a:lstStyle/>
            <a:p>
              <a:endParaRPr lang="pt-BR"/>
            </a:p>
          </p:txBody>
        </p:sp>
        <p:sp>
          <p:nvSpPr>
            <p:cNvPr id="28730" name="Freeform 222"/>
            <p:cNvSpPr>
              <a:spLocks noChangeAspect="1"/>
            </p:cNvSpPr>
            <p:nvPr/>
          </p:nvSpPr>
          <p:spPr bwMode="auto">
            <a:xfrm>
              <a:off x="3758" y="4621"/>
              <a:ext cx="212" cy="375"/>
            </a:xfrm>
            <a:custGeom>
              <a:avLst/>
              <a:gdLst>
                <a:gd name="T0" fmla="*/ 212 w 212"/>
                <a:gd name="T1" fmla="*/ 375 h 375"/>
                <a:gd name="T2" fmla="*/ 0 w 212"/>
                <a:gd name="T3" fmla="*/ 0 h 375"/>
                <a:gd name="T4" fmla="*/ 2 w 212"/>
                <a:gd name="T5" fmla="*/ 0 h 375"/>
                <a:gd name="T6" fmla="*/ 0 60000 65536"/>
                <a:gd name="T7" fmla="*/ 0 60000 65536"/>
                <a:gd name="T8" fmla="*/ 0 60000 65536"/>
                <a:gd name="T9" fmla="*/ 0 w 212"/>
                <a:gd name="T10" fmla="*/ 0 h 375"/>
                <a:gd name="T11" fmla="*/ 212 w 212"/>
                <a:gd name="T12" fmla="*/ 375 h 375"/>
              </a:gdLst>
              <a:ahLst/>
              <a:cxnLst>
                <a:cxn ang="T6">
                  <a:pos x="T0" y="T1"/>
                </a:cxn>
                <a:cxn ang="T7">
                  <a:pos x="T2" y="T3"/>
                </a:cxn>
                <a:cxn ang="T8">
                  <a:pos x="T4" y="T5"/>
                </a:cxn>
              </a:cxnLst>
              <a:rect l="T9" t="T10" r="T11" b="T12"/>
              <a:pathLst>
                <a:path w="212" h="375">
                  <a:moveTo>
                    <a:pt x="212" y="375"/>
                  </a:moveTo>
                  <a:lnTo>
                    <a:pt x="0" y="0"/>
                  </a:lnTo>
                  <a:lnTo>
                    <a:pt x="2" y="0"/>
                  </a:lnTo>
                </a:path>
              </a:pathLst>
            </a:custGeom>
            <a:noFill/>
            <a:ln w="3175">
              <a:solidFill>
                <a:srgbClr val="000000"/>
              </a:solidFill>
              <a:round/>
              <a:headEnd/>
              <a:tailEnd/>
            </a:ln>
          </p:spPr>
          <p:txBody>
            <a:bodyPr/>
            <a:lstStyle/>
            <a:p>
              <a:endParaRPr lang="pt-BR"/>
            </a:p>
          </p:txBody>
        </p:sp>
        <p:sp>
          <p:nvSpPr>
            <p:cNvPr id="28731" name="Freeform 221"/>
            <p:cNvSpPr>
              <a:spLocks noChangeAspect="1"/>
            </p:cNvSpPr>
            <p:nvPr/>
          </p:nvSpPr>
          <p:spPr bwMode="auto">
            <a:xfrm>
              <a:off x="3143" y="4801"/>
              <a:ext cx="195" cy="375"/>
            </a:xfrm>
            <a:custGeom>
              <a:avLst/>
              <a:gdLst>
                <a:gd name="T0" fmla="*/ 195 w 195"/>
                <a:gd name="T1" fmla="*/ 375 h 375"/>
                <a:gd name="T2" fmla="*/ 0 w 195"/>
                <a:gd name="T3" fmla="*/ 0 h 375"/>
                <a:gd name="T4" fmla="*/ 2 w 195"/>
                <a:gd name="T5" fmla="*/ 0 h 375"/>
                <a:gd name="T6" fmla="*/ 0 60000 65536"/>
                <a:gd name="T7" fmla="*/ 0 60000 65536"/>
                <a:gd name="T8" fmla="*/ 0 60000 65536"/>
                <a:gd name="T9" fmla="*/ 0 w 195"/>
                <a:gd name="T10" fmla="*/ 0 h 375"/>
                <a:gd name="T11" fmla="*/ 195 w 195"/>
                <a:gd name="T12" fmla="*/ 375 h 375"/>
              </a:gdLst>
              <a:ahLst/>
              <a:cxnLst>
                <a:cxn ang="T6">
                  <a:pos x="T0" y="T1"/>
                </a:cxn>
                <a:cxn ang="T7">
                  <a:pos x="T2" y="T3"/>
                </a:cxn>
                <a:cxn ang="T8">
                  <a:pos x="T4" y="T5"/>
                </a:cxn>
              </a:cxnLst>
              <a:rect l="T9" t="T10" r="T11" b="T12"/>
              <a:pathLst>
                <a:path w="195" h="375">
                  <a:moveTo>
                    <a:pt x="195" y="375"/>
                  </a:moveTo>
                  <a:lnTo>
                    <a:pt x="0" y="0"/>
                  </a:lnTo>
                  <a:lnTo>
                    <a:pt x="2" y="0"/>
                  </a:lnTo>
                </a:path>
              </a:pathLst>
            </a:custGeom>
            <a:noFill/>
            <a:ln w="3175">
              <a:solidFill>
                <a:srgbClr val="000000"/>
              </a:solidFill>
              <a:round/>
              <a:headEnd/>
              <a:tailEnd/>
            </a:ln>
          </p:spPr>
          <p:txBody>
            <a:bodyPr/>
            <a:lstStyle/>
            <a:p>
              <a:endParaRPr lang="pt-BR"/>
            </a:p>
          </p:txBody>
        </p:sp>
        <p:sp>
          <p:nvSpPr>
            <p:cNvPr id="28732" name="Freeform 220"/>
            <p:cNvSpPr>
              <a:spLocks noChangeAspect="1"/>
            </p:cNvSpPr>
            <p:nvPr/>
          </p:nvSpPr>
          <p:spPr bwMode="auto">
            <a:xfrm>
              <a:off x="3940" y="4606"/>
              <a:ext cx="195" cy="360"/>
            </a:xfrm>
            <a:custGeom>
              <a:avLst/>
              <a:gdLst>
                <a:gd name="T0" fmla="*/ 195 w 195"/>
                <a:gd name="T1" fmla="*/ 360 h 360"/>
                <a:gd name="T2" fmla="*/ 0 w 195"/>
                <a:gd name="T3" fmla="*/ 0 h 360"/>
                <a:gd name="T4" fmla="*/ 2 w 195"/>
                <a:gd name="T5" fmla="*/ 0 h 360"/>
                <a:gd name="T6" fmla="*/ 0 60000 65536"/>
                <a:gd name="T7" fmla="*/ 0 60000 65536"/>
                <a:gd name="T8" fmla="*/ 0 60000 65536"/>
                <a:gd name="T9" fmla="*/ 0 w 195"/>
                <a:gd name="T10" fmla="*/ 0 h 360"/>
                <a:gd name="T11" fmla="*/ 195 w 195"/>
                <a:gd name="T12" fmla="*/ 360 h 360"/>
              </a:gdLst>
              <a:ahLst/>
              <a:cxnLst>
                <a:cxn ang="T6">
                  <a:pos x="T0" y="T1"/>
                </a:cxn>
                <a:cxn ang="T7">
                  <a:pos x="T2" y="T3"/>
                </a:cxn>
                <a:cxn ang="T8">
                  <a:pos x="T4" y="T5"/>
                </a:cxn>
              </a:cxnLst>
              <a:rect l="T9" t="T10" r="T11" b="T12"/>
              <a:pathLst>
                <a:path w="195" h="360">
                  <a:moveTo>
                    <a:pt x="195" y="360"/>
                  </a:moveTo>
                  <a:lnTo>
                    <a:pt x="0" y="0"/>
                  </a:lnTo>
                  <a:lnTo>
                    <a:pt x="2" y="0"/>
                  </a:lnTo>
                </a:path>
              </a:pathLst>
            </a:custGeom>
            <a:noFill/>
            <a:ln w="3175">
              <a:solidFill>
                <a:srgbClr val="000000"/>
              </a:solidFill>
              <a:round/>
              <a:headEnd/>
              <a:tailEnd/>
            </a:ln>
          </p:spPr>
          <p:txBody>
            <a:bodyPr/>
            <a:lstStyle/>
            <a:p>
              <a:endParaRPr lang="pt-BR"/>
            </a:p>
          </p:txBody>
        </p:sp>
        <p:sp>
          <p:nvSpPr>
            <p:cNvPr id="28733" name="Freeform 219"/>
            <p:cNvSpPr>
              <a:spLocks noChangeAspect="1"/>
            </p:cNvSpPr>
            <p:nvPr/>
          </p:nvSpPr>
          <p:spPr bwMode="auto">
            <a:xfrm>
              <a:off x="2843" y="4273"/>
              <a:ext cx="135" cy="75"/>
            </a:xfrm>
            <a:custGeom>
              <a:avLst/>
              <a:gdLst>
                <a:gd name="T0" fmla="*/ 135 w 135"/>
                <a:gd name="T1" fmla="*/ 0 h 75"/>
                <a:gd name="T2" fmla="*/ 0 w 135"/>
                <a:gd name="T3" fmla="*/ 75 h 75"/>
                <a:gd name="T4" fmla="*/ 2 w 135"/>
                <a:gd name="T5" fmla="*/ 75 h 75"/>
                <a:gd name="T6" fmla="*/ 0 60000 65536"/>
                <a:gd name="T7" fmla="*/ 0 60000 65536"/>
                <a:gd name="T8" fmla="*/ 0 60000 65536"/>
                <a:gd name="T9" fmla="*/ 0 w 135"/>
                <a:gd name="T10" fmla="*/ 0 h 75"/>
                <a:gd name="T11" fmla="*/ 135 w 135"/>
                <a:gd name="T12" fmla="*/ 75 h 75"/>
              </a:gdLst>
              <a:ahLst/>
              <a:cxnLst>
                <a:cxn ang="T6">
                  <a:pos x="T0" y="T1"/>
                </a:cxn>
                <a:cxn ang="T7">
                  <a:pos x="T2" y="T3"/>
                </a:cxn>
                <a:cxn ang="T8">
                  <a:pos x="T4" y="T5"/>
                </a:cxn>
              </a:cxnLst>
              <a:rect l="T9" t="T10" r="T11" b="T12"/>
              <a:pathLst>
                <a:path w="135" h="75">
                  <a:moveTo>
                    <a:pt x="135" y="0"/>
                  </a:moveTo>
                  <a:lnTo>
                    <a:pt x="0" y="75"/>
                  </a:lnTo>
                  <a:lnTo>
                    <a:pt x="2" y="75"/>
                  </a:lnTo>
                </a:path>
              </a:pathLst>
            </a:custGeom>
            <a:noFill/>
            <a:ln w="3175">
              <a:solidFill>
                <a:srgbClr val="000000"/>
              </a:solidFill>
              <a:round/>
              <a:headEnd/>
              <a:tailEnd/>
            </a:ln>
          </p:spPr>
          <p:txBody>
            <a:bodyPr/>
            <a:lstStyle/>
            <a:p>
              <a:endParaRPr lang="pt-BR"/>
            </a:p>
          </p:txBody>
        </p:sp>
        <p:sp>
          <p:nvSpPr>
            <p:cNvPr id="28734" name="Freeform 218"/>
            <p:cNvSpPr>
              <a:spLocks noChangeAspect="1"/>
            </p:cNvSpPr>
            <p:nvPr/>
          </p:nvSpPr>
          <p:spPr bwMode="auto">
            <a:xfrm>
              <a:off x="2708" y="4273"/>
              <a:ext cx="630" cy="363"/>
            </a:xfrm>
            <a:custGeom>
              <a:avLst/>
              <a:gdLst>
                <a:gd name="T0" fmla="*/ 630 w 630"/>
                <a:gd name="T1" fmla="*/ 0 h 363"/>
                <a:gd name="T2" fmla="*/ 0 w 630"/>
                <a:gd name="T3" fmla="*/ 363 h 363"/>
                <a:gd name="T4" fmla="*/ 2 w 630"/>
                <a:gd name="T5" fmla="*/ 363 h 363"/>
                <a:gd name="T6" fmla="*/ 0 60000 65536"/>
                <a:gd name="T7" fmla="*/ 0 60000 65536"/>
                <a:gd name="T8" fmla="*/ 0 60000 65536"/>
                <a:gd name="T9" fmla="*/ 0 w 630"/>
                <a:gd name="T10" fmla="*/ 0 h 363"/>
                <a:gd name="T11" fmla="*/ 630 w 630"/>
                <a:gd name="T12" fmla="*/ 363 h 363"/>
              </a:gdLst>
              <a:ahLst/>
              <a:cxnLst>
                <a:cxn ang="T6">
                  <a:pos x="T0" y="T1"/>
                </a:cxn>
                <a:cxn ang="T7">
                  <a:pos x="T2" y="T3"/>
                </a:cxn>
                <a:cxn ang="T8">
                  <a:pos x="T4" y="T5"/>
                </a:cxn>
              </a:cxnLst>
              <a:rect l="T9" t="T10" r="T11" b="T12"/>
              <a:pathLst>
                <a:path w="630" h="363">
                  <a:moveTo>
                    <a:pt x="630" y="0"/>
                  </a:moveTo>
                  <a:lnTo>
                    <a:pt x="0" y="363"/>
                  </a:lnTo>
                  <a:lnTo>
                    <a:pt x="2" y="363"/>
                  </a:lnTo>
                </a:path>
              </a:pathLst>
            </a:custGeom>
            <a:noFill/>
            <a:ln w="3175">
              <a:solidFill>
                <a:srgbClr val="000000"/>
              </a:solidFill>
              <a:round/>
              <a:headEnd/>
              <a:tailEnd/>
            </a:ln>
          </p:spPr>
          <p:txBody>
            <a:bodyPr/>
            <a:lstStyle/>
            <a:p>
              <a:endParaRPr lang="pt-BR"/>
            </a:p>
          </p:txBody>
        </p:sp>
        <p:sp>
          <p:nvSpPr>
            <p:cNvPr id="28735" name="Freeform 217"/>
            <p:cNvSpPr>
              <a:spLocks noChangeAspect="1"/>
            </p:cNvSpPr>
            <p:nvPr/>
          </p:nvSpPr>
          <p:spPr bwMode="auto">
            <a:xfrm>
              <a:off x="2903" y="4333"/>
              <a:ext cx="690" cy="408"/>
            </a:xfrm>
            <a:custGeom>
              <a:avLst/>
              <a:gdLst>
                <a:gd name="T0" fmla="*/ 690 w 690"/>
                <a:gd name="T1" fmla="*/ 0 h 408"/>
                <a:gd name="T2" fmla="*/ 0 w 690"/>
                <a:gd name="T3" fmla="*/ 408 h 408"/>
                <a:gd name="T4" fmla="*/ 2 w 690"/>
                <a:gd name="T5" fmla="*/ 408 h 408"/>
                <a:gd name="T6" fmla="*/ 0 60000 65536"/>
                <a:gd name="T7" fmla="*/ 0 60000 65536"/>
                <a:gd name="T8" fmla="*/ 0 60000 65536"/>
                <a:gd name="T9" fmla="*/ 0 w 690"/>
                <a:gd name="T10" fmla="*/ 0 h 408"/>
                <a:gd name="T11" fmla="*/ 690 w 690"/>
                <a:gd name="T12" fmla="*/ 408 h 408"/>
              </a:gdLst>
              <a:ahLst/>
              <a:cxnLst>
                <a:cxn ang="T6">
                  <a:pos x="T0" y="T1"/>
                </a:cxn>
                <a:cxn ang="T7">
                  <a:pos x="T2" y="T3"/>
                </a:cxn>
                <a:cxn ang="T8">
                  <a:pos x="T4" y="T5"/>
                </a:cxn>
              </a:cxnLst>
              <a:rect l="T9" t="T10" r="T11" b="T12"/>
              <a:pathLst>
                <a:path w="690" h="408">
                  <a:moveTo>
                    <a:pt x="690" y="0"/>
                  </a:moveTo>
                  <a:lnTo>
                    <a:pt x="0" y="408"/>
                  </a:lnTo>
                  <a:lnTo>
                    <a:pt x="2" y="408"/>
                  </a:lnTo>
                </a:path>
              </a:pathLst>
            </a:custGeom>
            <a:noFill/>
            <a:ln w="3175">
              <a:solidFill>
                <a:srgbClr val="000000"/>
              </a:solidFill>
              <a:round/>
              <a:headEnd/>
              <a:tailEnd/>
            </a:ln>
          </p:spPr>
          <p:txBody>
            <a:bodyPr/>
            <a:lstStyle/>
            <a:p>
              <a:endParaRPr lang="pt-BR"/>
            </a:p>
          </p:txBody>
        </p:sp>
        <p:sp>
          <p:nvSpPr>
            <p:cNvPr id="28736" name="Freeform 216"/>
            <p:cNvSpPr>
              <a:spLocks noChangeAspect="1"/>
            </p:cNvSpPr>
            <p:nvPr/>
          </p:nvSpPr>
          <p:spPr bwMode="auto">
            <a:xfrm>
              <a:off x="3263" y="4408"/>
              <a:ext cx="542" cy="318"/>
            </a:xfrm>
            <a:custGeom>
              <a:avLst/>
              <a:gdLst>
                <a:gd name="T0" fmla="*/ 542 w 542"/>
                <a:gd name="T1" fmla="*/ 0 h 318"/>
                <a:gd name="T2" fmla="*/ 0 w 542"/>
                <a:gd name="T3" fmla="*/ 318 h 318"/>
                <a:gd name="T4" fmla="*/ 2 w 542"/>
                <a:gd name="T5" fmla="*/ 318 h 318"/>
                <a:gd name="T6" fmla="*/ 0 60000 65536"/>
                <a:gd name="T7" fmla="*/ 0 60000 65536"/>
                <a:gd name="T8" fmla="*/ 0 60000 65536"/>
                <a:gd name="T9" fmla="*/ 0 w 542"/>
                <a:gd name="T10" fmla="*/ 0 h 318"/>
                <a:gd name="T11" fmla="*/ 542 w 542"/>
                <a:gd name="T12" fmla="*/ 318 h 318"/>
              </a:gdLst>
              <a:ahLst/>
              <a:cxnLst>
                <a:cxn ang="T6">
                  <a:pos x="T0" y="T1"/>
                </a:cxn>
                <a:cxn ang="T7">
                  <a:pos x="T2" y="T3"/>
                </a:cxn>
                <a:cxn ang="T8">
                  <a:pos x="T4" y="T5"/>
                </a:cxn>
              </a:cxnLst>
              <a:rect l="T9" t="T10" r="T11" b="T12"/>
              <a:pathLst>
                <a:path w="542" h="318">
                  <a:moveTo>
                    <a:pt x="542" y="0"/>
                  </a:moveTo>
                  <a:lnTo>
                    <a:pt x="0" y="318"/>
                  </a:lnTo>
                  <a:lnTo>
                    <a:pt x="2" y="318"/>
                  </a:lnTo>
                </a:path>
              </a:pathLst>
            </a:custGeom>
            <a:noFill/>
            <a:ln w="3175">
              <a:solidFill>
                <a:srgbClr val="000000"/>
              </a:solidFill>
              <a:round/>
              <a:headEnd/>
              <a:tailEnd/>
            </a:ln>
          </p:spPr>
          <p:txBody>
            <a:bodyPr/>
            <a:lstStyle/>
            <a:p>
              <a:endParaRPr lang="pt-BR"/>
            </a:p>
          </p:txBody>
        </p:sp>
        <p:sp>
          <p:nvSpPr>
            <p:cNvPr id="28737" name="Freeform 215"/>
            <p:cNvSpPr>
              <a:spLocks noChangeAspect="1"/>
            </p:cNvSpPr>
            <p:nvPr/>
          </p:nvSpPr>
          <p:spPr bwMode="auto">
            <a:xfrm>
              <a:off x="3940" y="4516"/>
              <a:ext cx="45" cy="30"/>
            </a:xfrm>
            <a:custGeom>
              <a:avLst/>
              <a:gdLst>
                <a:gd name="T0" fmla="*/ 45 w 45"/>
                <a:gd name="T1" fmla="*/ 0 h 30"/>
                <a:gd name="T2" fmla="*/ 0 w 45"/>
                <a:gd name="T3" fmla="*/ 30 h 30"/>
                <a:gd name="T4" fmla="*/ 2 w 45"/>
                <a:gd name="T5" fmla="*/ 30 h 30"/>
                <a:gd name="T6" fmla="*/ 0 60000 65536"/>
                <a:gd name="T7" fmla="*/ 0 60000 65536"/>
                <a:gd name="T8" fmla="*/ 0 60000 65536"/>
                <a:gd name="T9" fmla="*/ 0 w 45"/>
                <a:gd name="T10" fmla="*/ 0 h 30"/>
                <a:gd name="T11" fmla="*/ 45 w 45"/>
                <a:gd name="T12" fmla="*/ 30 h 30"/>
              </a:gdLst>
              <a:ahLst/>
              <a:cxnLst>
                <a:cxn ang="T6">
                  <a:pos x="T0" y="T1"/>
                </a:cxn>
                <a:cxn ang="T7">
                  <a:pos x="T2" y="T3"/>
                </a:cxn>
                <a:cxn ang="T8">
                  <a:pos x="T4" y="T5"/>
                </a:cxn>
              </a:cxnLst>
              <a:rect l="T9" t="T10" r="T11" b="T12"/>
              <a:pathLst>
                <a:path w="45" h="30">
                  <a:moveTo>
                    <a:pt x="45" y="0"/>
                  </a:moveTo>
                  <a:lnTo>
                    <a:pt x="0" y="30"/>
                  </a:lnTo>
                  <a:lnTo>
                    <a:pt x="2" y="30"/>
                  </a:lnTo>
                </a:path>
              </a:pathLst>
            </a:custGeom>
            <a:noFill/>
            <a:ln w="3175">
              <a:solidFill>
                <a:srgbClr val="000000"/>
              </a:solidFill>
              <a:round/>
              <a:headEnd/>
              <a:tailEnd/>
            </a:ln>
          </p:spPr>
          <p:txBody>
            <a:bodyPr/>
            <a:lstStyle/>
            <a:p>
              <a:endParaRPr lang="pt-BR"/>
            </a:p>
          </p:txBody>
        </p:sp>
        <p:sp>
          <p:nvSpPr>
            <p:cNvPr id="28738" name="Freeform 214"/>
            <p:cNvSpPr>
              <a:spLocks noChangeAspect="1"/>
            </p:cNvSpPr>
            <p:nvPr/>
          </p:nvSpPr>
          <p:spPr bwMode="auto">
            <a:xfrm>
              <a:off x="2858" y="4273"/>
              <a:ext cx="45" cy="30"/>
            </a:xfrm>
            <a:custGeom>
              <a:avLst/>
              <a:gdLst>
                <a:gd name="T0" fmla="*/ 45 w 45"/>
                <a:gd name="T1" fmla="*/ 0 h 30"/>
                <a:gd name="T2" fmla="*/ 0 w 45"/>
                <a:gd name="T3" fmla="*/ 30 h 30"/>
                <a:gd name="T4" fmla="*/ 2 w 45"/>
                <a:gd name="T5" fmla="*/ 30 h 30"/>
                <a:gd name="T6" fmla="*/ 0 60000 65536"/>
                <a:gd name="T7" fmla="*/ 0 60000 65536"/>
                <a:gd name="T8" fmla="*/ 0 60000 65536"/>
                <a:gd name="T9" fmla="*/ 0 w 45"/>
                <a:gd name="T10" fmla="*/ 0 h 30"/>
                <a:gd name="T11" fmla="*/ 45 w 45"/>
                <a:gd name="T12" fmla="*/ 30 h 30"/>
              </a:gdLst>
              <a:ahLst/>
              <a:cxnLst>
                <a:cxn ang="T6">
                  <a:pos x="T0" y="T1"/>
                </a:cxn>
                <a:cxn ang="T7">
                  <a:pos x="T2" y="T3"/>
                </a:cxn>
                <a:cxn ang="T8">
                  <a:pos x="T4" y="T5"/>
                </a:cxn>
              </a:cxnLst>
              <a:rect l="T9" t="T10" r="T11" b="T12"/>
              <a:pathLst>
                <a:path w="45" h="30">
                  <a:moveTo>
                    <a:pt x="45" y="0"/>
                  </a:moveTo>
                  <a:lnTo>
                    <a:pt x="0" y="30"/>
                  </a:lnTo>
                  <a:lnTo>
                    <a:pt x="2" y="30"/>
                  </a:lnTo>
                </a:path>
              </a:pathLst>
            </a:custGeom>
            <a:noFill/>
            <a:ln w="3175">
              <a:solidFill>
                <a:srgbClr val="000000"/>
              </a:solidFill>
              <a:round/>
              <a:headEnd/>
              <a:tailEnd/>
            </a:ln>
          </p:spPr>
          <p:txBody>
            <a:bodyPr/>
            <a:lstStyle/>
            <a:p>
              <a:endParaRPr lang="pt-BR"/>
            </a:p>
          </p:txBody>
        </p:sp>
        <p:sp>
          <p:nvSpPr>
            <p:cNvPr id="28739" name="Freeform 213"/>
            <p:cNvSpPr>
              <a:spLocks noChangeAspect="1"/>
            </p:cNvSpPr>
            <p:nvPr/>
          </p:nvSpPr>
          <p:spPr bwMode="auto">
            <a:xfrm>
              <a:off x="2723" y="4423"/>
              <a:ext cx="405" cy="243"/>
            </a:xfrm>
            <a:custGeom>
              <a:avLst/>
              <a:gdLst>
                <a:gd name="T0" fmla="*/ 405 w 405"/>
                <a:gd name="T1" fmla="*/ 0 h 243"/>
                <a:gd name="T2" fmla="*/ 0 w 405"/>
                <a:gd name="T3" fmla="*/ 243 h 243"/>
                <a:gd name="T4" fmla="*/ 2 w 405"/>
                <a:gd name="T5" fmla="*/ 243 h 243"/>
                <a:gd name="T6" fmla="*/ 0 60000 65536"/>
                <a:gd name="T7" fmla="*/ 0 60000 65536"/>
                <a:gd name="T8" fmla="*/ 0 60000 65536"/>
                <a:gd name="T9" fmla="*/ 0 w 405"/>
                <a:gd name="T10" fmla="*/ 0 h 243"/>
                <a:gd name="T11" fmla="*/ 405 w 405"/>
                <a:gd name="T12" fmla="*/ 243 h 243"/>
              </a:gdLst>
              <a:ahLst/>
              <a:cxnLst>
                <a:cxn ang="T6">
                  <a:pos x="T0" y="T1"/>
                </a:cxn>
                <a:cxn ang="T7">
                  <a:pos x="T2" y="T3"/>
                </a:cxn>
                <a:cxn ang="T8">
                  <a:pos x="T4" y="T5"/>
                </a:cxn>
              </a:cxnLst>
              <a:rect l="T9" t="T10" r="T11" b="T12"/>
              <a:pathLst>
                <a:path w="405" h="243">
                  <a:moveTo>
                    <a:pt x="405" y="0"/>
                  </a:moveTo>
                  <a:lnTo>
                    <a:pt x="0" y="243"/>
                  </a:lnTo>
                  <a:lnTo>
                    <a:pt x="2" y="243"/>
                  </a:lnTo>
                </a:path>
              </a:pathLst>
            </a:custGeom>
            <a:noFill/>
            <a:ln w="3175">
              <a:solidFill>
                <a:srgbClr val="000000"/>
              </a:solidFill>
              <a:round/>
              <a:headEnd/>
              <a:tailEnd/>
            </a:ln>
          </p:spPr>
          <p:txBody>
            <a:bodyPr/>
            <a:lstStyle/>
            <a:p>
              <a:endParaRPr lang="pt-BR"/>
            </a:p>
          </p:txBody>
        </p:sp>
        <p:sp>
          <p:nvSpPr>
            <p:cNvPr id="28740" name="Freeform 212"/>
            <p:cNvSpPr>
              <a:spLocks noChangeAspect="1"/>
            </p:cNvSpPr>
            <p:nvPr/>
          </p:nvSpPr>
          <p:spPr bwMode="auto">
            <a:xfrm>
              <a:off x="3263" y="4273"/>
              <a:ext cx="135" cy="75"/>
            </a:xfrm>
            <a:custGeom>
              <a:avLst/>
              <a:gdLst>
                <a:gd name="T0" fmla="*/ 135 w 135"/>
                <a:gd name="T1" fmla="*/ 0 h 75"/>
                <a:gd name="T2" fmla="*/ 0 w 135"/>
                <a:gd name="T3" fmla="*/ 75 h 75"/>
                <a:gd name="T4" fmla="*/ 2 w 135"/>
                <a:gd name="T5" fmla="*/ 75 h 75"/>
                <a:gd name="T6" fmla="*/ 0 60000 65536"/>
                <a:gd name="T7" fmla="*/ 0 60000 65536"/>
                <a:gd name="T8" fmla="*/ 0 60000 65536"/>
                <a:gd name="T9" fmla="*/ 0 w 135"/>
                <a:gd name="T10" fmla="*/ 0 h 75"/>
                <a:gd name="T11" fmla="*/ 135 w 135"/>
                <a:gd name="T12" fmla="*/ 75 h 75"/>
              </a:gdLst>
              <a:ahLst/>
              <a:cxnLst>
                <a:cxn ang="T6">
                  <a:pos x="T0" y="T1"/>
                </a:cxn>
                <a:cxn ang="T7">
                  <a:pos x="T2" y="T3"/>
                </a:cxn>
                <a:cxn ang="T8">
                  <a:pos x="T4" y="T5"/>
                </a:cxn>
              </a:cxnLst>
              <a:rect l="T9" t="T10" r="T11" b="T12"/>
              <a:pathLst>
                <a:path w="135" h="75">
                  <a:moveTo>
                    <a:pt x="135" y="0"/>
                  </a:moveTo>
                  <a:lnTo>
                    <a:pt x="0" y="75"/>
                  </a:lnTo>
                  <a:lnTo>
                    <a:pt x="2" y="75"/>
                  </a:lnTo>
                </a:path>
              </a:pathLst>
            </a:custGeom>
            <a:noFill/>
            <a:ln w="3175">
              <a:solidFill>
                <a:srgbClr val="000000"/>
              </a:solidFill>
              <a:round/>
              <a:headEnd/>
              <a:tailEnd/>
            </a:ln>
          </p:spPr>
          <p:txBody>
            <a:bodyPr/>
            <a:lstStyle/>
            <a:p>
              <a:endParaRPr lang="pt-BR"/>
            </a:p>
          </p:txBody>
        </p:sp>
        <p:sp>
          <p:nvSpPr>
            <p:cNvPr id="28741" name="Freeform 211"/>
            <p:cNvSpPr>
              <a:spLocks noChangeAspect="1"/>
            </p:cNvSpPr>
            <p:nvPr/>
          </p:nvSpPr>
          <p:spPr bwMode="auto">
            <a:xfrm>
              <a:off x="3023" y="4453"/>
              <a:ext cx="525" cy="318"/>
            </a:xfrm>
            <a:custGeom>
              <a:avLst/>
              <a:gdLst>
                <a:gd name="T0" fmla="*/ 525 w 525"/>
                <a:gd name="T1" fmla="*/ 0 h 318"/>
                <a:gd name="T2" fmla="*/ 0 w 525"/>
                <a:gd name="T3" fmla="*/ 318 h 318"/>
                <a:gd name="T4" fmla="*/ 2 w 525"/>
                <a:gd name="T5" fmla="*/ 318 h 318"/>
                <a:gd name="T6" fmla="*/ 0 60000 65536"/>
                <a:gd name="T7" fmla="*/ 0 60000 65536"/>
                <a:gd name="T8" fmla="*/ 0 60000 65536"/>
                <a:gd name="T9" fmla="*/ 0 w 525"/>
                <a:gd name="T10" fmla="*/ 0 h 318"/>
                <a:gd name="T11" fmla="*/ 525 w 525"/>
                <a:gd name="T12" fmla="*/ 318 h 318"/>
              </a:gdLst>
              <a:ahLst/>
              <a:cxnLst>
                <a:cxn ang="T6">
                  <a:pos x="T0" y="T1"/>
                </a:cxn>
                <a:cxn ang="T7">
                  <a:pos x="T2" y="T3"/>
                </a:cxn>
                <a:cxn ang="T8">
                  <a:pos x="T4" y="T5"/>
                </a:cxn>
              </a:cxnLst>
              <a:rect l="T9" t="T10" r="T11" b="T12"/>
              <a:pathLst>
                <a:path w="525" h="318">
                  <a:moveTo>
                    <a:pt x="525" y="0"/>
                  </a:moveTo>
                  <a:lnTo>
                    <a:pt x="0" y="318"/>
                  </a:lnTo>
                  <a:lnTo>
                    <a:pt x="2" y="318"/>
                  </a:lnTo>
                </a:path>
              </a:pathLst>
            </a:custGeom>
            <a:noFill/>
            <a:ln w="3175">
              <a:solidFill>
                <a:srgbClr val="000000"/>
              </a:solidFill>
              <a:round/>
              <a:headEnd/>
              <a:tailEnd/>
            </a:ln>
          </p:spPr>
          <p:txBody>
            <a:bodyPr/>
            <a:lstStyle/>
            <a:p>
              <a:endParaRPr lang="pt-BR"/>
            </a:p>
          </p:txBody>
        </p:sp>
        <p:sp>
          <p:nvSpPr>
            <p:cNvPr id="28742" name="Freeform 210"/>
            <p:cNvSpPr>
              <a:spLocks noChangeAspect="1"/>
            </p:cNvSpPr>
            <p:nvPr/>
          </p:nvSpPr>
          <p:spPr bwMode="auto">
            <a:xfrm>
              <a:off x="3683" y="4348"/>
              <a:ext cx="45" cy="30"/>
            </a:xfrm>
            <a:custGeom>
              <a:avLst/>
              <a:gdLst>
                <a:gd name="T0" fmla="*/ 45 w 45"/>
                <a:gd name="T1" fmla="*/ 0 h 30"/>
                <a:gd name="T2" fmla="*/ 0 w 45"/>
                <a:gd name="T3" fmla="*/ 30 h 30"/>
                <a:gd name="T4" fmla="*/ 2 w 45"/>
                <a:gd name="T5" fmla="*/ 30 h 30"/>
                <a:gd name="T6" fmla="*/ 0 60000 65536"/>
                <a:gd name="T7" fmla="*/ 0 60000 65536"/>
                <a:gd name="T8" fmla="*/ 0 60000 65536"/>
                <a:gd name="T9" fmla="*/ 0 w 45"/>
                <a:gd name="T10" fmla="*/ 0 h 30"/>
                <a:gd name="T11" fmla="*/ 45 w 45"/>
                <a:gd name="T12" fmla="*/ 30 h 30"/>
              </a:gdLst>
              <a:ahLst/>
              <a:cxnLst>
                <a:cxn ang="T6">
                  <a:pos x="T0" y="T1"/>
                </a:cxn>
                <a:cxn ang="T7">
                  <a:pos x="T2" y="T3"/>
                </a:cxn>
                <a:cxn ang="T8">
                  <a:pos x="T4" y="T5"/>
                </a:cxn>
              </a:cxnLst>
              <a:rect l="T9" t="T10" r="T11" b="T12"/>
              <a:pathLst>
                <a:path w="45" h="30">
                  <a:moveTo>
                    <a:pt x="45" y="0"/>
                  </a:moveTo>
                  <a:lnTo>
                    <a:pt x="0" y="30"/>
                  </a:lnTo>
                  <a:lnTo>
                    <a:pt x="2" y="30"/>
                  </a:lnTo>
                </a:path>
              </a:pathLst>
            </a:custGeom>
            <a:noFill/>
            <a:ln w="3175">
              <a:solidFill>
                <a:srgbClr val="000000"/>
              </a:solidFill>
              <a:round/>
              <a:headEnd/>
              <a:tailEnd/>
            </a:ln>
          </p:spPr>
          <p:txBody>
            <a:bodyPr/>
            <a:lstStyle/>
            <a:p>
              <a:endParaRPr lang="pt-BR"/>
            </a:p>
          </p:txBody>
        </p:sp>
        <p:sp>
          <p:nvSpPr>
            <p:cNvPr id="28743" name="Freeform 209"/>
            <p:cNvSpPr>
              <a:spLocks noChangeAspect="1"/>
            </p:cNvSpPr>
            <p:nvPr/>
          </p:nvSpPr>
          <p:spPr bwMode="auto">
            <a:xfrm>
              <a:off x="3743" y="4483"/>
              <a:ext cx="227" cy="138"/>
            </a:xfrm>
            <a:custGeom>
              <a:avLst/>
              <a:gdLst>
                <a:gd name="T0" fmla="*/ 227 w 227"/>
                <a:gd name="T1" fmla="*/ 0 h 138"/>
                <a:gd name="T2" fmla="*/ 0 w 227"/>
                <a:gd name="T3" fmla="*/ 138 h 138"/>
                <a:gd name="T4" fmla="*/ 2 w 227"/>
                <a:gd name="T5" fmla="*/ 138 h 138"/>
                <a:gd name="T6" fmla="*/ 0 60000 65536"/>
                <a:gd name="T7" fmla="*/ 0 60000 65536"/>
                <a:gd name="T8" fmla="*/ 0 60000 65536"/>
                <a:gd name="T9" fmla="*/ 0 w 227"/>
                <a:gd name="T10" fmla="*/ 0 h 138"/>
                <a:gd name="T11" fmla="*/ 227 w 227"/>
                <a:gd name="T12" fmla="*/ 138 h 138"/>
              </a:gdLst>
              <a:ahLst/>
              <a:cxnLst>
                <a:cxn ang="T6">
                  <a:pos x="T0" y="T1"/>
                </a:cxn>
                <a:cxn ang="T7">
                  <a:pos x="T2" y="T3"/>
                </a:cxn>
                <a:cxn ang="T8">
                  <a:pos x="T4" y="T5"/>
                </a:cxn>
              </a:cxnLst>
              <a:rect l="T9" t="T10" r="T11" b="T12"/>
              <a:pathLst>
                <a:path w="227" h="138">
                  <a:moveTo>
                    <a:pt x="227" y="0"/>
                  </a:moveTo>
                  <a:lnTo>
                    <a:pt x="0" y="138"/>
                  </a:lnTo>
                  <a:lnTo>
                    <a:pt x="2" y="138"/>
                  </a:lnTo>
                </a:path>
              </a:pathLst>
            </a:custGeom>
            <a:noFill/>
            <a:ln w="3175">
              <a:solidFill>
                <a:srgbClr val="000000"/>
              </a:solidFill>
              <a:round/>
              <a:headEnd/>
              <a:tailEnd/>
            </a:ln>
          </p:spPr>
          <p:txBody>
            <a:bodyPr/>
            <a:lstStyle/>
            <a:p>
              <a:endParaRPr lang="pt-BR"/>
            </a:p>
          </p:txBody>
        </p:sp>
        <p:sp>
          <p:nvSpPr>
            <p:cNvPr id="28744" name="Freeform 208"/>
            <p:cNvSpPr>
              <a:spLocks noChangeAspect="1"/>
            </p:cNvSpPr>
            <p:nvPr/>
          </p:nvSpPr>
          <p:spPr bwMode="auto">
            <a:xfrm>
              <a:off x="2738" y="4273"/>
              <a:ext cx="60" cy="45"/>
            </a:xfrm>
            <a:custGeom>
              <a:avLst/>
              <a:gdLst>
                <a:gd name="T0" fmla="*/ 60 w 60"/>
                <a:gd name="T1" fmla="*/ 0 h 45"/>
                <a:gd name="T2" fmla="*/ 0 w 60"/>
                <a:gd name="T3" fmla="*/ 45 h 45"/>
                <a:gd name="T4" fmla="*/ 2 w 60"/>
                <a:gd name="T5" fmla="*/ 45 h 45"/>
                <a:gd name="T6" fmla="*/ 0 60000 65536"/>
                <a:gd name="T7" fmla="*/ 0 60000 65536"/>
                <a:gd name="T8" fmla="*/ 0 60000 65536"/>
                <a:gd name="T9" fmla="*/ 0 w 60"/>
                <a:gd name="T10" fmla="*/ 0 h 45"/>
                <a:gd name="T11" fmla="*/ 60 w 60"/>
                <a:gd name="T12" fmla="*/ 45 h 45"/>
              </a:gdLst>
              <a:ahLst/>
              <a:cxnLst>
                <a:cxn ang="T6">
                  <a:pos x="T0" y="T1"/>
                </a:cxn>
                <a:cxn ang="T7">
                  <a:pos x="T2" y="T3"/>
                </a:cxn>
                <a:cxn ang="T8">
                  <a:pos x="T4" y="T5"/>
                </a:cxn>
              </a:cxnLst>
              <a:rect l="T9" t="T10" r="T11" b="T12"/>
              <a:pathLst>
                <a:path w="60" h="45">
                  <a:moveTo>
                    <a:pt x="60" y="0"/>
                  </a:moveTo>
                  <a:lnTo>
                    <a:pt x="0" y="45"/>
                  </a:lnTo>
                  <a:lnTo>
                    <a:pt x="2" y="45"/>
                  </a:lnTo>
                </a:path>
              </a:pathLst>
            </a:custGeom>
            <a:noFill/>
            <a:ln w="3175">
              <a:solidFill>
                <a:srgbClr val="000000"/>
              </a:solidFill>
              <a:round/>
              <a:headEnd/>
              <a:tailEnd/>
            </a:ln>
          </p:spPr>
          <p:txBody>
            <a:bodyPr/>
            <a:lstStyle/>
            <a:p>
              <a:endParaRPr lang="pt-BR"/>
            </a:p>
          </p:txBody>
        </p:sp>
        <p:sp>
          <p:nvSpPr>
            <p:cNvPr id="28745" name="Freeform 207"/>
            <p:cNvSpPr>
              <a:spLocks noChangeAspect="1"/>
            </p:cNvSpPr>
            <p:nvPr/>
          </p:nvSpPr>
          <p:spPr bwMode="auto">
            <a:xfrm>
              <a:off x="2873" y="4273"/>
              <a:ext cx="165" cy="90"/>
            </a:xfrm>
            <a:custGeom>
              <a:avLst/>
              <a:gdLst>
                <a:gd name="T0" fmla="*/ 165 w 165"/>
                <a:gd name="T1" fmla="*/ 0 h 90"/>
                <a:gd name="T2" fmla="*/ 0 w 165"/>
                <a:gd name="T3" fmla="*/ 90 h 90"/>
                <a:gd name="T4" fmla="*/ 2 w 165"/>
                <a:gd name="T5" fmla="*/ 90 h 90"/>
                <a:gd name="T6" fmla="*/ 0 60000 65536"/>
                <a:gd name="T7" fmla="*/ 0 60000 65536"/>
                <a:gd name="T8" fmla="*/ 0 60000 65536"/>
                <a:gd name="T9" fmla="*/ 0 w 165"/>
                <a:gd name="T10" fmla="*/ 0 h 90"/>
                <a:gd name="T11" fmla="*/ 165 w 165"/>
                <a:gd name="T12" fmla="*/ 90 h 90"/>
              </a:gdLst>
              <a:ahLst/>
              <a:cxnLst>
                <a:cxn ang="T6">
                  <a:pos x="T0" y="T1"/>
                </a:cxn>
                <a:cxn ang="T7">
                  <a:pos x="T2" y="T3"/>
                </a:cxn>
                <a:cxn ang="T8">
                  <a:pos x="T4" y="T5"/>
                </a:cxn>
              </a:cxnLst>
              <a:rect l="T9" t="T10" r="T11" b="T12"/>
              <a:pathLst>
                <a:path w="165" h="90">
                  <a:moveTo>
                    <a:pt x="165" y="0"/>
                  </a:moveTo>
                  <a:lnTo>
                    <a:pt x="0" y="90"/>
                  </a:lnTo>
                  <a:lnTo>
                    <a:pt x="2" y="90"/>
                  </a:lnTo>
                </a:path>
              </a:pathLst>
            </a:custGeom>
            <a:noFill/>
            <a:ln w="3175">
              <a:solidFill>
                <a:srgbClr val="000000"/>
              </a:solidFill>
              <a:round/>
              <a:headEnd/>
              <a:tailEnd/>
            </a:ln>
          </p:spPr>
          <p:txBody>
            <a:bodyPr/>
            <a:lstStyle/>
            <a:p>
              <a:endParaRPr lang="pt-BR"/>
            </a:p>
          </p:txBody>
        </p:sp>
        <p:sp>
          <p:nvSpPr>
            <p:cNvPr id="28746" name="Freeform 206"/>
            <p:cNvSpPr>
              <a:spLocks noChangeAspect="1"/>
            </p:cNvSpPr>
            <p:nvPr/>
          </p:nvSpPr>
          <p:spPr bwMode="auto">
            <a:xfrm>
              <a:off x="2693" y="4453"/>
              <a:ext cx="285" cy="168"/>
            </a:xfrm>
            <a:custGeom>
              <a:avLst/>
              <a:gdLst>
                <a:gd name="T0" fmla="*/ 285 w 285"/>
                <a:gd name="T1" fmla="*/ 0 h 168"/>
                <a:gd name="T2" fmla="*/ 0 w 285"/>
                <a:gd name="T3" fmla="*/ 168 h 168"/>
                <a:gd name="T4" fmla="*/ 2 w 285"/>
                <a:gd name="T5" fmla="*/ 168 h 168"/>
                <a:gd name="T6" fmla="*/ 0 60000 65536"/>
                <a:gd name="T7" fmla="*/ 0 60000 65536"/>
                <a:gd name="T8" fmla="*/ 0 60000 65536"/>
                <a:gd name="T9" fmla="*/ 0 w 285"/>
                <a:gd name="T10" fmla="*/ 0 h 168"/>
                <a:gd name="T11" fmla="*/ 285 w 285"/>
                <a:gd name="T12" fmla="*/ 168 h 168"/>
              </a:gdLst>
              <a:ahLst/>
              <a:cxnLst>
                <a:cxn ang="T6">
                  <a:pos x="T0" y="T1"/>
                </a:cxn>
                <a:cxn ang="T7">
                  <a:pos x="T2" y="T3"/>
                </a:cxn>
                <a:cxn ang="T8">
                  <a:pos x="T4" y="T5"/>
                </a:cxn>
              </a:cxnLst>
              <a:rect l="T9" t="T10" r="T11" b="T12"/>
              <a:pathLst>
                <a:path w="285" h="168">
                  <a:moveTo>
                    <a:pt x="285" y="0"/>
                  </a:moveTo>
                  <a:lnTo>
                    <a:pt x="0" y="168"/>
                  </a:lnTo>
                  <a:lnTo>
                    <a:pt x="2" y="168"/>
                  </a:lnTo>
                </a:path>
              </a:pathLst>
            </a:custGeom>
            <a:noFill/>
            <a:ln w="3175">
              <a:solidFill>
                <a:srgbClr val="000000"/>
              </a:solidFill>
              <a:round/>
              <a:headEnd/>
              <a:tailEnd/>
            </a:ln>
          </p:spPr>
          <p:txBody>
            <a:bodyPr/>
            <a:lstStyle/>
            <a:p>
              <a:endParaRPr lang="pt-BR"/>
            </a:p>
          </p:txBody>
        </p:sp>
        <p:sp>
          <p:nvSpPr>
            <p:cNvPr id="28747" name="Freeform 205"/>
            <p:cNvSpPr>
              <a:spLocks noChangeAspect="1"/>
            </p:cNvSpPr>
            <p:nvPr/>
          </p:nvSpPr>
          <p:spPr bwMode="auto">
            <a:xfrm>
              <a:off x="3023" y="4273"/>
              <a:ext cx="270" cy="150"/>
            </a:xfrm>
            <a:custGeom>
              <a:avLst/>
              <a:gdLst>
                <a:gd name="T0" fmla="*/ 270 w 270"/>
                <a:gd name="T1" fmla="*/ 0 h 150"/>
                <a:gd name="T2" fmla="*/ 0 w 270"/>
                <a:gd name="T3" fmla="*/ 150 h 150"/>
                <a:gd name="T4" fmla="*/ 2 w 270"/>
                <a:gd name="T5" fmla="*/ 150 h 150"/>
                <a:gd name="T6" fmla="*/ 0 60000 65536"/>
                <a:gd name="T7" fmla="*/ 0 60000 65536"/>
                <a:gd name="T8" fmla="*/ 0 60000 65536"/>
                <a:gd name="T9" fmla="*/ 0 w 270"/>
                <a:gd name="T10" fmla="*/ 0 h 150"/>
                <a:gd name="T11" fmla="*/ 270 w 270"/>
                <a:gd name="T12" fmla="*/ 150 h 150"/>
              </a:gdLst>
              <a:ahLst/>
              <a:cxnLst>
                <a:cxn ang="T6">
                  <a:pos x="T0" y="T1"/>
                </a:cxn>
                <a:cxn ang="T7">
                  <a:pos x="T2" y="T3"/>
                </a:cxn>
                <a:cxn ang="T8">
                  <a:pos x="T4" y="T5"/>
                </a:cxn>
              </a:cxnLst>
              <a:rect l="T9" t="T10" r="T11" b="T12"/>
              <a:pathLst>
                <a:path w="270" h="150">
                  <a:moveTo>
                    <a:pt x="270" y="0"/>
                  </a:moveTo>
                  <a:lnTo>
                    <a:pt x="0" y="150"/>
                  </a:lnTo>
                  <a:lnTo>
                    <a:pt x="2" y="150"/>
                  </a:lnTo>
                </a:path>
              </a:pathLst>
            </a:custGeom>
            <a:noFill/>
            <a:ln w="3175">
              <a:solidFill>
                <a:srgbClr val="000000"/>
              </a:solidFill>
              <a:round/>
              <a:headEnd/>
              <a:tailEnd/>
            </a:ln>
          </p:spPr>
          <p:txBody>
            <a:bodyPr/>
            <a:lstStyle/>
            <a:p>
              <a:endParaRPr lang="pt-BR"/>
            </a:p>
          </p:txBody>
        </p:sp>
        <p:sp>
          <p:nvSpPr>
            <p:cNvPr id="28748" name="Freeform 204"/>
            <p:cNvSpPr>
              <a:spLocks noChangeAspect="1"/>
            </p:cNvSpPr>
            <p:nvPr/>
          </p:nvSpPr>
          <p:spPr bwMode="auto">
            <a:xfrm>
              <a:off x="2783" y="4561"/>
              <a:ext cx="240" cy="135"/>
            </a:xfrm>
            <a:custGeom>
              <a:avLst/>
              <a:gdLst>
                <a:gd name="T0" fmla="*/ 240 w 240"/>
                <a:gd name="T1" fmla="*/ 0 h 135"/>
                <a:gd name="T2" fmla="*/ 0 w 240"/>
                <a:gd name="T3" fmla="*/ 135 h 135"/>
                <a:gd name="T4" fmla="*/ 2 w 240"/>
                <a:gd name="T5" fmla="*/ 135 h 135"/>
                <a:gd name="T6" fmla="*/ 0 60000 65536"/>
                <a:gd name="T7" fmla="*/ 0 60000 65536"/>
                <a:gd name="T8" fmla="*/ 0 60000 65536"/>
                <a:gd name="T9" fmla="*/ 0 w 240"/>
                <a:gd name="T10" fmla="*/ 0 h 135"/>
                <a:gd name="T11" fmla="*/ 240 w 240"/>
                <a:gd name="T12" fmla="*/ 135 h 135"/>
              </a:gdLst>
              <a:ahLst/>
              <a:cxnLst>
                <a:cxn ang="T6">
                  <a:pos x="T0" y="T1"/>
                </a:cxn>
                <a:cxn ang="T7">
                  <a:pos x="T2" y="T3"/>
                </a:cxn>
                <a:cxn ang="T8">
                  <a:pos x="T4" y="T5"/>
                </a:cxn>
              </a:cxnLst>
              <a:rect l="T9" t="T10" r="T11" b="T12"/>
              <a:pathLst>
                <a:path w="240" h="135">
                  <a:moveTo>
                    <a:pt x="240" y="0"/>
                  </a:moveTo>
                  <a:lnTo>
                    <a:pt x="0" y="135"/>
                  </a:lnTo>
                  <a:lnTo>
                    <a:pt x="2" y="135"/>
                  </a:lnTo>
                </a:path>
              </a:pathLst>
            </a:custGeom>
            <a:noFill/>
            <a:ln w="3175">
              <a:solidFill>
                <a:srgbClr val="000000"/>
              </a:solidFill>
              <a:round/>
              <a:headEnd/>
              <a:tailEnd/>
            </a:ln>
          </p:spPr>
          <p:txBody>
            <a:bodyPr/>
            <a:lstStyle/>
            <a:p>
              <a:endParaRPr lang="pt-BR"/>
            </a:p>
          </p:txBody>
        </p:sp>
        <p:sp>
          <p:nvSpPr>
            <p:cNvPr id="28749" name="Freeform 203"/>
            <p:cNvSpPr>
              <a:spLocks noChangeAspect="1"/>
            </p:cNvSpPr>
            <p:nvPr/>
          </p:nvSpPr>
          <p:spPr bwMode="auto">
            <a:xfrm>
              <a:off x="3278" y="4288"/>
              <a:ext cx="210" cy="135"/>
            </a:xfrm>
            <a:custGeom>
              <a:avLst/>
              <a:gdLst>
                <a:gd name="T0" fmla="*/ 210 w 210"/>
                <a:gd name="T1" fmla="*/ 0 h 135"/>
                <a:gd name="T2" fmla="*/ 0 w 210"/>
                <a:gd name="T3" fmla="*/ 135 h 135"/>
                <a:gd name="T4" fmla="*/ 2 w 210"/>
                <a:gd name="T5" fmla="*/ 135 h 135"/>
                <a:gd name="T6" fmla="*/ 0 60000 65536"/>
                <a:gd name="T7" fmla="*/ 0 60000 65536"/>
                <a:gd name="T8" fmla="*/ 0 60000 65536"/>
                <a:gd name="T9" fmla="*/ 0 w 210"/>
                <a:gd name="T10" fmla="*/ 0 h 135"/>
                <a:gd name="T11" fmla="*/ 210 w 210"/>
                <a:gd name="T12" fmla="*/ 135 h 135"/>
              </a:gdLst>
              <a:ahLst/>
              <a:cxnLst>
                <a:cxn ang="T6">
                  <a:pos x="T0" y="T1"/>
                </a:cxn>
                <a:cxn ang="T7">
                  <a:pos x="T2" y="T3"/>
                </a:cxn>
                <a:cxn ang="T8">
                  <a:pos x="T4" y="T5"/>
                </a:cxn>
              </a:cxnLst>
              <a:rect l="T9" t="T10" r="T11" b="T12"/>
              <a:pathLst>
                <a:path w="210" h="135">
                  <a:moveTo>
                    <a:pt x="210" y="0"/>
                  </a:moveTo>
                  <a:lnTo>
                    <a:pt x="0" y="135"/>
                  </a:lnTo>
                  <a:lnTo>
                    <a:pt x="2" y="135"/>
                  </a:lnTo>
                </a:path>
              </a:pathLst>
            </a:custGeom>
            <a:noFill/>
            <a:ln w="3175">
              <a:solidFill>
                <a:srgbClr val="000000"/>
              </a:solidFill>
              <a:round/>
              <a:headEnd/>
              <a:tailEnd/>
            </a:ln>
          </p:spPr>
          <p:txBody>
            <a:bodyPr/>
            <a:lstStyle/>
            <a:p>
              <a:endParaRPr lang="pt-BR"/>
            </a:p>
          </p:txBody>
        </p:sp>
        <p:sp>
          <p:nvSpPr>
            <p:cNvPr id="28750" name="Freeform 202"/>
            <p:cNvSpPr>
              <a:spLocks noChangeAspect="1"/>
            </p:cNvSpPr>
            <p:nvPr/>
          </p:nvSpPr>
          <p:spPr bwMode="auto">
            <a:xfrm>
              <a:off x="2948" y="4606"/>
              <a:ext cx="225" cy="135"/>
            </a:xfrm>
            <a:custGeom>
              <a:avLst/>
              <a:gdLst>
                <a:gd name="T0" fmla="*/ 225 w 225"/>
                <a:gd name="T1" fmla="*/ 0 h 135"/>
                <a:gd name="T2" fmla="*/ 0 w 225"/>
                <a:gd name="T3" fmla="*/ 135 h 135"/>
                <a:gd name="T4" fmla="*/ 2 w 225"/>
                <a:gd name="T5" fmla="*/ 135 h 135"/>
                <a:gd name="T6" fmla="*/ 0 60000 65536"/>
                <a:gd name="T7" fmla="*/ 0 60000 65536"/>
                <a:gd name="T8" fmla="*/ 0 60000 65536"/>
                <a:gd name="T9" fmla="*/ 0 w 225"/>
                <a:gd name="T10" fmla="*/ 0 h 135"/>
                <a:gd name="T11" fmla="*/ 225 w 225"/>
                <a:gd name="T12" fmla="*/ 135 h 135"/>
              </a:gdLst>
              <a:ahLst/>
              <a:cxnLst>
                <a:cxn ang="T6">
                  <a:pos x="T0" y="T1"/>
                </a:cxn>
                <a:cxn ang="T7">
                  <a:pos x="T2" y="T3"/>
                </a:cxn>
                <a:cxn ang="T8">
                  <a:pos x="T4" y="T5"/>
                </a:cxn>
              </a:cxnLst>
              <a:rect l="T9" t="T10" r="T11" b="T12"/>
              <a:pathLst>
                <a:path w="225" h="135">
                  <a:moveTo>
                    <a:pt x="225" y="0"/>
                  </a:moveTo>
                  <a:lnTo>
                    <a:pt x="0" y="135"/>
                  </a:lnTo>
                  <a:lnTo>
                    <a:pt x="2" y="135"/>
                  </a:lnTo>
                </a:path>
              </a:pathLst>
            </a:custGeom>
            <a:noFill/>
            <a:ln w="3175">
              <a:solidFill>
                <a:srgbClr val="000000"/>
              </a:solidFill>
              <a:round/>
              <a:headEnd/>
              <a:tailEnd/>
            </a:ln>
          </p:spPr>
          <p:txBody>
            <a:bodyPr/>
            <a:lstStyle/>
            <a:p>
              <a:endParaRPr lang="pt-BR"/>
            </a:p>
          </p:txBody>
        </p:sp>
        <p:sp>
          <p:nvSpPr>
            <p:cNvPr id="28751" name="Freeform 201"/>
            <p:cNvSpPr>
              <a:spLocks noChangeAspect="1"/>
            </p:cNvSpPr>
            <p:nvPr/>
          </p:nvSpPr>
          <p:spPr bwMode="auto">
            <a:xfrm>
              <a:off x="3353" y="4348"/>
              <a:ext cx="285" cy="168"/>
            </a:xfrm>
            <a:custGeom>
              <a:avLst/>
              <a:gdLst>
                <a:gd name="T0" fmla="*/ 285 w 285"/>
                <a:gd name="T1" fmla="*/ 0 h 168"/>
                <a:gd name="T2" fmla="*/ 0 w 285"/>
                <a:gd name="T3" fmla="*/ 168 h 168"/>
                <a:gd name="T4" fmla="*/ 2 w 285"/>
                <a:gd name="T5" fmla="*/ 168 h 168"/>
                <a:gd name="T6" fmla="*/ 0 60000 65536"/>
                <a:gd name="T7" fmla="*/ 0 60000 65536"/>
                <a:gd name="T8" fmla="*/ 0 60000 65536"/>
                <a:gd name="T9" fmla="*/ 0 w 285"/>
                <a:gd name="T10" fmla="*/ 0 h 168"/>
                <a:gd name="T11" fmla="*/ 285 w 285"/>
                <a:gd name="T12" fmla="*/ 168 h 168"/>
              </a:gdLst>
              <a:ahLst/>
              <a:cxnLst>
                <a:cxn ang="T6">
                  <a:pos x="T0" y="T1"/>
                </a:cxn>
                <a:cxn ang="T7">
                  <a:pos x="T2" y="T3"/>
                </a:cxn>
                <a:cxn ang="T8">
                  <a:pos x="T4" y="T5"/>
                </a:cxn>
              </a:cxnLst>
              <a:rect l="T9" t="T10" r="T11" b="T12"/>
              <a:pathLst>
                <a:path w="285" h="168">
                  <a:moveTo>
                    <a:pt x="285" y="0"/>
                  </a:moveTo>
                  <a:lnTo>
                    <a:pt x="0" y="168"/>
                  </a:lnTo>
                  <a:lnTo>
                    <a:pt x="2" y="168"/>
                  </a:lnTo>
                </a:path>
              </a:pathLst>
            </a:custGeom>
            <a:noFill/>
            <a:ln w="3175">
              <a:solidFill>
                <a:srgbClr val="000000"/>
              </a:solidFill>
              <a:round/>
              <a:headEnd/>
              <a:tailEnd/>
            </a:ln>
          </p:spPr>
          <p:txBody>
            <a:bodyPr/>
            <a:lstStyle/>
            <a:p>
              <a:endParaRPr lang="pt-BR"/>
            </a:p>
          </p:txBody>
        </p:sp>
        <p:sp>
          <p:nvSpPr>
            <p:cNvPr id="28752" name="Freeform 200"/>
            <p:cNvSpPr>
              <a:spLocks noChangeAspect="1"/>
            </p:cNvSpPr>
            <p:nvPr/>
          </p:nvSpPr>
          <p:spPr bwMode="auto">
            <a:xfrm>
              <a:off x="3173" y="4363"/>
              <a:ext cx="677" cy="393"/>
            </a:xfrm>
            <a:custGeom>
              <a:avLst/>
              <a:gdLst>
                <a:gd name="T0" fmla="*/ 677 w 677"/>
                <a:gd name="T1" fmla="*/ 0 h 393"/>
                <a:gd name="T2" fmla="*/ 0 w 677"/>
                <a:gd name="T3" fmla="*/ 393 h 393"/>
                <a:gd name="T4" fmla="*/ 2 w 677"/>
                <a:gd name="T5" fmla="*/ 393 h 393"/>
                <a:gd name="T6" fmla="*/ 0 60000 65536"/>
                <a:gd name="T7" fmla="*/ 0 60000 65536"/>
                <a:gd name="T8" fmla="*/ 0 60000 65536"/>
                <a:gd name="T9" fmla="*/ 0 w 677"/>
                <a:gd name="T10" fmla="*/ 0 h 393"/>
                <a:gd name="T11" fmla="*/ 677 w 677"/>
                <a:gd name="T12" fmla="*/ 393 h 393"/>
              </a:gdLst>
              <a:ahLst/>
              <a:cxnLst>
                <a:cxn ang="T6">
                  <a:pos x="T0" y="T1"/>
                </a:cxn>
                <a:cxn ang="T7">
                  <a:pos x="T2" y="T3"/>
                </a:cxn>
                <a:cxn ang="T8">
                  <a:pos x="T4" y="T5"/>
                </a:cxn>
              </a:cxnLst>
              <a:rect l="T9" t="T10" r="T11" b="T12"/>
              <a:pathLst>
                <a:path w="677" h="393">
                  <a:moveTo>
                    <a:pt x="677" y="0"/>
                  </a:moveTo>
                  <a:lnTo>
                    <a:pt x="0" y="393"/>
                  </a:lnTo>
                  <a:lnTo>
                    <a:pt x="2" y="393"/>
                  </a:lnTo>
                </a:path>
              </a:pathLst>
            </a:custGeom>
            <a:noFill/>
            <a:ln w="3175">
              <a:solidFill>
                <a:srgbClr val="000000"/>
              </a:solidFill>
              <a:round/>
              <a:headEnd/>
              <a:tailEnd/>
            </a:ln>
          </p:spPr>
          <p:txBody>
            <a:bodyPr/>
            <a:lstStyle/>
            <a:p>
              <a:endParaRPr lang="pt-BR"/>
            </a:p>
          </p:txBody>
        </p:sp>
        <p:sp>
          <p:nvSpPr>
            <p:cNvPr id="28753" name="Freeform 199"/>
            <p:cNvSpPr>
              <a:spLocks noChangeAspect="1"/>
            </p:cNvSpPr>
            <p:nvPr/>
          </p:nvSpPr>
          <p:spPr bwMode="auto">
            <a:xfrm>
              <a:off x="3623" y="4423"/>
              <a:ext cx="347" cy="213"/>
            </a:xfrm>
            <a:custGeom>
              <a:avLst/>
              <a:gdLst>
                <a:gd name="T0" fmla="*/ 347 w 347"/>
                <a:gd name="T1" fmla="*/ 0 h 213"/>
                <a:gd name="T2" fmla="*/ 0 w 347"/>
                <a:gd name="T3" fmla="*/ 213 h 213"/>
                <a:gd name="T4" fmla="*/ 2 w 347"/>
                <a:gd name="T5" fmla="*/ 213 h 213"/>
                <a:gd name="T6" fmla="*/ 0 60000 65536"/>
                <a:gd name="T7" fmla="*/ 0 60000 65536"/>
                <a:gd name="T8" fmla="*/ 0 60000 65536"/>
                <a:gd name="T9" fmla="*/ 0 w 347"/>
                <a:gd name="T10" fmla="*/ 0 h 213"/>
                <a:gd name="T11" fmla="*/ 347 w 347"/>
                <a:gd name="T12" fmla="*/ 213 h 213"/>
              </a:gdLst>
              <a:ahLst/>
              <a:cxnLst>
                <a:cxn ang="T6">
                  <a:pos x="T0" y="T1"/>
                </a:cxn>
                <a:cxn ang="T7">
                  <a:pos x="T2" y="T3"/>
                </a:cxn>
                <a:cxn ang="T8">
                  <a:pos x="T4" y="T5"/>
                </a:cxn>
              </a:cxnLst>
              <a:rect l="T9" t="T10" r="T11" b="T12"/>
              <a:pathLst>
                <a:path w="347" h="213">
                  <a:moveTo>
                    <a:pt x="347" y="0"/>
                  </a:moveTo>
                  <a:lnTo>
                    <a:pt x="0" y="213"/>
                  </a:lnTo>
                  <a:lnTo>
                    <a:pt x="2" y="213"/>
                  </a:lnTo>
                </a:path>
              </a:pathLst>
            </a:custGeom>
            <a:noFill/>
            <a:ln w="3175">
              <a:solidFill>
                <a:srgbClr val="000000"/>
              </a:solidFill>
              <a:round/>
              <a:headEnd/>
              <a:tailEnd/>
            </a:ln>
          </p:spPr>
          <p:txBody>
            <a:bodyPr/>
            <a:lstStyle/>
            <a:p>
              <a:endParaRPr lang="pt-BR"/>
            </a:p>
          </p:txBody>
        </p:sp>
        <p:sp>
          <p:nvSpPr>
            <p:cNvPr id="28754" name="Freeform 198"/>
            <p:cNvSpPr>
              <a:spLocks noChangeAspect="1"/>
            </p:cNvSpPr>
            <p:nvPr/>
          </p:nvSpPr>
          <p:spPr bwMode="auto">
            <a:xfrm>
              <a:off x="1941" y="4228"/>
              <a:ext cx="767" cy="408"/>
            </a:xfrm>
            <a:custGeom>
              <a:avLst/>
              <a:gdLst>
                <a:gd name="T0" fmla="*/ 767 w 767"/>
                <a:gd name="T1" fmla="*/ 408 h 408"/>
                <a:gd name="T2" fmla="*/ 677 w 767"/>
                <a:gd name="T3" fmla="*/ 318 h 408"/>
                <a:gd name="T4" fmla="*/ 572 w 767"/>
                <a:gd name="T5" fmla="*/ 225 h 408"/>
                <a:gd name="T6" fmla="*/ 450 w 767"/>
                <a:gd name="T7" fmla="*/ 120 h 408"/>
                <a:gd name="T8" fmla="*/ 390 w 767"/>
                <a:gd name="T9" fmla="*/ 60 h 408"/>
                <a:gd name="T10" fmla="*/ 330 w 767"/>
                <a:gd name="T11" fmla="*/ 15 h 408"/>
                <a:gd name="T12" fmla="*/ 270 w 767"/>
                <a:gd name="T13" fmla="*/ 0 h 408"/>
                <a:gd name="T14" fmla="*/ 225 w 767"/>
                <a:gd name="T15" fmla="*/ 0 h 408"/>
                <a:gd name="T16" fmla="*/ 180 w 767"/>
                <a:gd name="T17" fmla="*/ 15 h 408"/>
                <a:gd name="T18" fmla="*/ 135 w 767"/>
                <a:gd name="T19" fmla="*/ 60 h 408"/>
                <a:gd name="T20" fmla="*/ 90 w 767"/>
                <a:gd name="T21" fmla="*/ 105 h 408"/>
                <a:gd name="T22" fmla="*/ 60 w 767"/>
                <a:gd name="T23" fmla="*/ 180 h 408"/>
                <a:gd name="T24" fmla="*/ 0 w 767"/>
                <a:gd name="T25" fmla="*/ 333 h 408"/>
                <a:gd name="T26" fmla="*/ 2 w 767"/>
                <a:gd name="T27" fmla="*/ 333 h 4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7"/>
                <a:gd name="T43" fmla="*/ 0 h 408"/>
                <a:gd name="T44" fmla="*/ 767 w 767"/>
                <a:gd name="T45" fmla="*/ 408 h 4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7" h="408">
                  <a:moveTo>
                    <a:pt x="767" y="408"/>
                  </a:moveTo>
                  <a:lnTo>
                    <a:pt x="677" y="318"/>
                  </a:lnTo>
                  <a:lnTo>
                    <a:pt x="572" y="225"/>
                  </a:lnTo>
                  <a:lnTo>
                    <a:pt x="450" y="120"/>
                  </a:lnTo>
                  <a:lnTo>
                    <a:pt x="390" y="60"/>
                  </a:lnTo>
                  <a:lnTo>
                    <a:pt x="330" y="15"/>
                  </a:lnTo>
                  <a:lnTo>
                    <a:pt x="270" y="0"/>
                  </a:lnTo>
                  <a:lnTo>
                    <a:pt x="225" y="0"/>
                  </a:lnTo>
                  <a:lnTo>
                    <a:pt x="180" y="15"/>
                  </a:lnTo>
                  <a:lnTo>
                    <a:pt x="135" y="60"/>
                  </a:lnTo>
                  <a:lnTo>
                    <a:pt x="90" y="105"/>
                  </a:lnTo>
                  <a:lnTo>
                    <a:pt x="60" y="180"/>
                  </a:lnTo>
                  <a:lnTo>
                    <a:pt x="0" y="333"/>
                  </a:lnTo>
                  <a:lnTo>
                    <a:pt x="2" y="333"/>
                  </a:lnTo>
                </a:path>
              </a:pathLst>
            </a:custGeom>
            <a:noFill/>
            <a:ln w="6350">
              <a:solidFill>
                <a:srgbClr val="000000"/>
              </a:solidFill>
              <a:round/>
              <a:headEnd/>
              <a:tailEnd/>
            </a:ln>
          </p:spPr>
          <p:txBody>
            <a:bodyPr/>
            <a:lstStyle/>
            <a:p>
              <a:endParaRPr lang="pt-BR"/>
            </a:p>
          </p:txBody>
        </p:sp>
        <p:sp>
          <p:nvSpPr>
            <p:cNvPr id="28755" name="Text Box 197"/>
            <p:cNvSpPr txBox="1">
              <a:spLocks noChangeAspect="1" noChangeArrowheads="1"/>
            </p:cNvSpPr>
            <p:nvPr/>
          </p:nvSpPr>
          <p:spPr bwMode="auto">
            <a:xfrm>
              <a:off x="5680" y="5538"/>
              <a:ext cx="994" cy="142"/>
            </a:xfrm>
            <a:prstGeom prst="rect">
              <a:avLst/>
            </a:prstGeom>
            <a:noFill/>
            <a:ln w="9525">
              <a:noFill/>
              <a:miter lim="800000"/>
              <a:headEnd/>
              <a:tailEnd/>
            </a:ln>
          </p:spPr>
          <p:txBody>
            <a:bodyPr lIns="0" tIns="0" rIns="0" bIns="0"/>
            <a:lstStyle/>
            <a:p>
              <a:pPr algn="ctr"/>
              <a:r>
                <a:rPr lang="pt-BR" sz="800">
                  <a:latin typeface="Arial" charset="0"/>
                </a:rPr>
                <a:t>Reservatório</a:t>
              </a:r>
              <a:endParaRPr lang="pt-BR" sz="1000">
                <a:latin typeface="Arial" charset="0"/>
                <a:cs typeface="Times New Roman" pitchFamily="18" charset="0"/>
              </a:endParaRPr>
            </a:p>
            <a:p>
              <a:pPr eaLnBrk="0" hangingPunct="0"/>
              <a:endParaRPr lang="pt-BR" sz="2400">
                <a:latin typeface="Arial" charset="0"/>
              </a:endParaRPr>
            </a:p>
          </p:txBody>
        </p:sp>
        <p:sp>
          <p:nvSpPr>
            <p:cNvPr id="28756" name="Text Box 196"/>
            <p:cNvSpPr txBox="1">
              <a:spLocks noChangeAspect="1" noChangeArrowheads="1"/>
            </p:cNvSpPr>
            <p:nvPr/>
          </p:nvSpPr>
          <p:spPr bwMode="auto">
            <a:xfrm>
              <a:off x="4309" y="5499"/>
              <a:ext cx="994" cy="710"/>
            </a:xfrm>
            <a:prstGeom prst="rect">
              <a:avLst/>
            </a:prstGeom>
            <a:noFill/>
            <a:ln w="9525">
              <a:noFill/>
              <a:miter lim="800000"/>
              <a:headEnd/>
              <a:tailEnd/>
            </a:ln>
          </p:spPr>
          <p:txBody>
            <a:bodyPr lIns="0" tIns="0" rIns="0" bIns="0"/>
            <a:lstStyle/>
            <a:p>
              <a:pPr algn="ctr"/>
              <a:r>
                <a:rPr lang="pt-BR" sz="800">
                  <a:latin typeface="Arial" charset="0"/>
                </a:rPr>
                <a:t>Estação de Tratamento de Água - ETA</a:t>
              </a:r>
            </a:p>
            <a:p>
              <a:pPr eaLnBrk="0" hangingPunct="0"/>
              <a:endParaRPr lang="pt-BR" sz="2400">
                <a:latin typeface="Arial" charset="0"/>
              </a:endParaRPr>
            </a:p>
          </p:txBody>
        </p:sp>
        <p:sp>
          <p:nvSpPr>
            <p:cNvPr id="28757" name="Text Box 195"/>
            <p:cNvSpPr txBox="1">
              <a:spLocks noChangeAspect="1" noChangeArrowheads="1"/>
            </p:cNvSpPr>
            <p:nvPr/>
          </p:nvSpPr>
          <p:spPr bwMode="auto">
            <a:xfrm>
              <a:off x="8236" y="4686"/>
              <a:ext cx="568" cy="142"/>
            </a:xfrm>
            <a:prstGeom prst="rect">
              <a:avLst/>
            </a:prstGeom>
            <a:noFill/>
            <a:ln w="9525">
              <a:noFill/>
              <a:miter lim="800000"/>
              <a:headEnd/>
              <a:tailEnd/>
            </a:ln>
          </p:spPr>
          <p:txBody>
            <a:bodyPr lIns="0" tIns="0" rIns="0" bIns="0"/>
            <a:lstStyle/>
            <a:p>
              <a:r>
                <a:rPr lang="pt-BR" sz="800">
                  <a:latin typeface="Arial" charset="0"/>
                </a:rPr>
                <a:t>Torre</a:t>
              </a:r>
              <a:endParaRPr lang="pt-BR" sz="1000">
                <a:latin typeface="Arial" charset="0"/>
                <a:cs typeface="Times New Roman" pitchFamily="18" charset="0"/>
              </a:endParaRPr>
            </a:p>
            <a:p>
              <a:pPr eaLnBrk="0" hangingPunct="0"/>
              <a:endParaRPr lang="pt-BR" sz="2400">
                <a:latin typeface="Arial" charset="0"/>
              </a:endParaRPr>
            </a:p>
          </p:txBody>
        </p:sp>
        <p:sp>
          <p:nvSpPr>
            <p:cNvPr id="28758" name="Text Box 194"/>
            <p:cNvSpPr txBox="1">
              <a:spLocks noChangeAspect="1" noChangeArrowheads="1"/>
            </p:cNvSpPr>
            <p:nvPr/>
          </p:nvSpPr>
          <p:spPr bwMode="auto">
            <a:xfrm>
              <a:off x="2698" y="3834"/>
              <a:ext cx="852" cy="284"/>
            </a:xfrm>
            <a:prstGeom prst="rect">
              <a:avLst/>
            </a:prstGeom>
            <a:noFill/>
            <a:ln w="9525">
              <a:noFill/>
              <a:miter lim="800000"/>
              <a:headEnd/>
              <a:tailEnd/>
            </a:ln>
          </p:spPr>
          <p:txBody>
            <a:bodyPr lIns="0" tIns="0" rIns="0" bIns="0"/>
            <a:lstStyle/>
            <a:p>
              <a:r>
                <a:rPr lang="pt-BR" sz="800">
                  <a:latin typeface="Arial" charset="0"/>
                </a:rPr>
                <a:t>Represa</a:t>
              </a:r>
              <a:endParaRPr lang="pt-BR" sz="1000">
                <a:latin typeface="Arial" charset="0"/>
                <a:cs typeface="Times New Roman" pitchFamily="18" charset="0"/>
              </a:endParaRPr>
            </a:p>
            <a:p>
              <a:pPr eaLnBrk="0" hangingPunct="0"/>
              <a:endParaRPr lang="pt-BR" sz="2400">
                <a:latin typeface="Arial" charset="0"/>
              </a:endParaRPr>
            </a:p>
          </p:txBody>
        </p:sp>
        <p:sp>
          <p:nvSpPr>
            <p:cNvPr id="28759" name="Text Box 193"/>
            <p:cNvSpPr txBox="1">
              <a:spLocks noChangeAspect="1" noChangeArrowheads="1"/>
            </p:cNvSpPr>
            <p:nvPr/>
          </p:nvSpPr>
          <p:spPr bwMode="auto">
            <a:xfrm>
              <a:off x="7668" y="4402"/>
              <a:ext cx="994" cy="142"/>
            </a:xfrm>
            <a:prstGeom prst="rect">
              <a:avLst/>
            </a:prstGeom>
            <a:noFill/>
            <a:ln w="9525">
              <a:noFill/>
              <a:miter lim="800000"/>
              <a:headEnd/>
              <a:tailEnd/>
            </a:ln>
          </p:spPr>
          <p:txBody>
            <a:bodyPr lIns="0" tIns="0" rIns="0" bIns="0"/>
            <a:lstStyle/>
            <a:p>
              <a:pPr algn="ctr"/>
              <a:r>
                <a:rPr lang="pt-BR" sz="800">
                  <a:latin typeface="Arial" charset="0"/>
                </a:rPr>
                <a:t>Reservatório</a:t>
              </a:r>
              <a:endParaRPr lang="pt-BR" sz="1000">
                <a:latin typeface="Arial" charset="0"/>
                <a:cs typeface="Times New Roman" pitchFamily="18" charset="0"/>
              </a:endParaRPr>
            </a:p>
            <a:p>
              <a:pPr eaLnBrk="0" hangingPunct="0"/>
              <a:endParaRPr lang="pt-BR" sz="2400">
                <a:latin typeface="Arial" charset="0"/>
              </a:endParaRPr>
            </a:p>
          </p:txBody>
        </p:sp>
        <p:grpSp>
          <p:nvGrpSpPr>
            <p:cNvPr id="28760" name="Group 180"/>
            <p:cNvGrpSpPr>
              <a:grpSpLocks noChangeAspect="1"/>
            </p:cNvGrpSpPr>
            <p:nvPr/>
          </p:nvGrpSpPr>
          <p:grpSpPr bwMode="auto">
            <a:xfrm>
              <a:off x="8566" y="3143"/>
              <a:ext cx="1114" cy="645"/>
              <a:chOff x="8372" y="2831"/>
              <a:chExt cx="1114" cy="645"/>
            </a:xfrm>
          </p:grpSpPr>
          <p:sp>
            <p:nvSpPr>
              <p:cNvPr id="28937" name="Freeform 192"/>
              <p:cNvSpPr>
                <a:spLocks noChangeAspect="1"/>
              </p:cNvSpPr>
              <p:nvPr/>
            </p:nvSpPr>
            <p:spPr bwMode="auto">
              <a:xfrm>
                <a:off x="8372" y="3176"/>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38" name="Freeform 191"/>
              <p:cNvSpPr>
                <a:spLocks noChangeAspect="1"/>
              </p:cNvSpPr>
              <p:nvPr/>
            </p:nvSpPr>
            <p:spPr bwMode="auto">
              <a:xfrm>
                <a:off x="8477" y="3116"/>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39" name="Freeform 190"/>
              <p:cNvSpPr>
                <a:spLocks noChangeAspect="1"/>
              </p:cNvSpPr>
              <p:nvPr/>
            </p:nvSpPr>
            <p:spPr bwMode="auto">
              <a:xfrm>
                <a:off x="8567" y="3056"/>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40" name="Freeform 189"/>
              <p:cNvSpPr>
                <a:spLocks noChangeAspect="1"/>
              </p:cNvSpPr>
              <p:nvPr/>
            </p:nvSpPr>
            <p:spPr bwMode="auto">
              <a:xfrm>
                <a:off x="8672" y="3011"/>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41" name="Freeform 188"/>
              <p:cNvSpPr>
                <a:spLocks noChangeAspect="1"/>
              </p:cNvSpPr>
              <p:nvPr/>
            </p:nvSpPr>
            <p:spPr bwMode="auto">
              <a:xfrm>
                <a:off x="8762" y="2951"/>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42" name="Freeform 187"/>
              <p:cNvSpPr>
                <a:spLocks noChangeAspect="1"/>
              </p:cNvSpPr>
              <p:nvPr/>
            </p:nvSpPr>
            <p:spPr bwMode="auto">
              <a:xfrm>
                <a:off x="8867" y="2891"/>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43" name="Freeform 186"/>
              <p:cNvSpPr>
                <a:spLocks noChangeAspect="1"/>
              </p:cNvSpPr>
              <p:nvPr/>
            </p:nvSpPr>
            <p:spPr bwMode="auto">
              <a:xfrm>
                <a:off x="8957" y="2831"/>
                <a:ext cx="529" cy="315"/>
              </a:xfrm>
              <a:custGeom>
                <a:avLst/>
                <a:gdLst>
                  <a:gd name="T0" fmla="*/ 0 w 529"/>
                  <a:gd name="T1" fmla="*/ 0 h 315"/>
                  <a:gd name="T2" fmla="*/ 527 w 529"/>
                  <a:gd name="T3" fmla="*/ 315 h 315"/>
                  <a:gd name="T4" fmla="*/ 529 w 529"/>
                  <a:gd name="T5" fmla="*/ 315 h 315"/>
                  <a:gd name="T6" fmla="*/ 0 60000 65536"/>
                  <a:gd name="T7" fmla="*/ 0 60000 65536"/>
                  <a:gd name="T8" fmla="*/ 0 60000 65536"/>
                  <a:gd name="T9" fmla="*/ 0 w 529"/>
                  <a:gd name="T10" fmla="*/ 0 h 315"/>
                  <a:gd name="T11" fmla="*/ 529 w 529"/>
                  <a:gd name="T12" fmla="*/ 315 h 315"/>
                </a:gdLst>
                <a:ahLst/>
                <a:cxnLst>
                  <a:cxn ang="T6">
                    <a:pos x="T0" y="T1"/>
                  </a:cxn>
                  <a:cxn ang="T7">
                    <a:pos x="T2" y="T3"/>
                  </a:cxn>
                  <a:cxn ang="T8">
                    <a:pos x="T4" y="T5"/>
                  </a:cxn>
                </a:cxnLst>
                <a:rect l="T9" t="T10" r="T11" b="T12"/>
                <a:pathLst>
                  <a:path w="529" h="315">
                    <a:moveTo>
                      <a:pt x="0" y="0"/>
                    </a:moveTo>
                    <a:lnTo>
                      <a:pt x="527" y="315"/>
                    </a:lnTo>
                    <a:lnTo>
                      <a:pt x="529" y="315"/>
                    </a:lnTo>
                  </a:path>
                </a:pathLst>
              </a:custGeom>
              <a:noFill/>
              <a:ln w="3175">
                <a:solidFill>
                  <a:srgbClr val="000000"/>
                </a:solidFill>
                <a:round/>
                <a:headEnd/>
                <a:tailEnd/>
              </a:ln>
            </p:spPr>
            <p:txBody>
              <a:bodyPr/>
              <a:lstStyle/>
              <a:p>
                <a:endParaRPr lang="pt-BR"/>
              </a:p>
            </p:txBody>
          </p:sp>
          <p:sp>
            <p:nvSpPr>
              <p:cNvPr id="28944" name="Freeform 185"/>
              <p:cNvSpPr>
                <a:spLocks noChangeAspect="1"/>
              </p:cNvSpPr>
              <p:nvPr/>
            </p:nvSpPr>
            <p:spPr bwMode="auto">
              <a:xfrm>
                <a:off x="8777" y="3056"/>
                <a:ext cx="709" cy="405"/>
              </a:xfrm>
              <a:custGeom>
                <a:avLst/>
                <a:gdLst>
                  <a:gd name="T0" fmla="*/ 0 w 709"/>
                  <a:gd name="T1" fmla="*/ 405 h 405"/>
                  <a:gd name="T2" fmla="*/ 707 w 709"/>
                  <a:gd name="T3" fmla="*/ 0 h 405"/>
                  <a:gd name="T4" fmla="*/ 709 w 709"/>
                  <a:gd name="T5" fmla="*/ 0 h 405"/>
                  <a:gd name="T6" fmla="*/ 0 60000 65536"/>
                  <a:gd name="T7" fmla="*/ 0 60000 65536"/>
                  <a:gd name="T8" fmla="*/ 0 60000 65536"/>
                  <a:gd name="T9" fmla="*/ 0 w 709"/>
                  <a:gd name="T10" fmla="*/ 0 h 405"/>
                  <a:gd name="T11" fmla="*/ 709 w 709"/>
                  <a:gd name="T12" fmla="*/ 405 h 405"/>
                </a:gdLst>
                <a:ahLst/>
                <a:cxnLst>
                  <a:cxn ang="T6">
                    <a:pos x="T0" y="T1"/>
                  </a:cxn>
                  <a:cxn ang="T7">
                    <a:pos x="T2" y="T3"/>
                  </a:cxn>
                  <a:cxn ang="T8">
                    <a:pos x="T4" y="T5"/>
                  </a:cxn>
                </a:cxnLst>
                <a:rect l="T9" t="T10" r="T11" b="T12"/>
                <a:pathLst>
                  <a:path w="709" h="405">
                    <a:moveTo>
                      <a:pt x="0" y="405"/>
                    </a:moveTo>
                    <a:lnTo>
                      <a:pt x="707" y="0"/>
                    </a:lnTo>
                    <a:lnTo>
                      <a:pt x="709" y="0"/>
                    </a:lnTo>
                  </a:path>
                </a:pathLst>
              </a:custGeom>
              <a:noFill/>
              <a:ln w="3175">
                <a:solidFill>
                  <a:srgbClr val="000000"/>
                </a:solidFill>
                <a:round/>
                <a:headEnd/>
                <a:tailEnd/>
              </a:ln>
            </p:spPr>
            <p:txBody>
              <a:bodyPr/>
              <a:lstStyle/>
              <a:p>
                <a:endParaRPr lang="pt-BR"/>
              </a:p>
            </p:txBody>
          </p:sp>
          <p:sp>
            <p:nvSpPr>
              <p:cNvPr id="28945" name="Freeform 184"/>
              <p:cNvSpPr>
                <a:spLocks noChangeAspect="1"/>
              </p:cNvSpPr>
              <p:nvPr/>
            </p:nvSpPr>
            <p:spPr bwMode="auto">
              <a:xfrm>
                <a:off x="8687" y="2996"/>
                <a:ext cx="707" cy="405"/>
              </a:xfrm>
              <a:custGeom>
                <a:avLst/>
                <a:gdLst>
                  <a:gd name="T0" fmla="*/ 0 w 707"/>
                  <a:gd name="T1" fmla="*/ 405 h 405"/>
                  <a:gd name="T2" fmla="*/ 705 w 707"/>
                  <a:gd name="T3" fmla="*/ 0 h 405"/>
                  <a:gd name="T4" fmla="*/ 707 w 707"/>
                  <a:gd name="T5" fmla="*/ 0 h 405"/>
                  <a:gd name="T6" fmla="*/ 0 60000 65536"/>
                  <a:gd name="T7" fmla="*/ 0 60000 65536"/>
                  <a:gd name="T8" fmla="*/ 0 60000 65536"/>
                  <a:gd name="T9" fmla="*/ 0 w 707"/>
                  <a:gd name="T10" fmla="*/ 0 h 405"/>
                  <a:gd name="T11" fmla="*/ 707 w 707"/>
                  <a:gd name="T12" fmla="*/ 405 h 405"/>
                </a:gdLst>
                <a:ahLst/>
                <a:cxnLst>
                  <a:cxn ang="T6">
                    <a:pos x="T0" y="T1"/>
                  </a:cxn>
                  <a:cxn ang="T7">
                    <a:pos x="T2" y="T3"/>
                  </a:cxn>
                  <a:cxn ang="T8">
                    <a:pos x="T4" y="T5"/>
                  </a:cxn>
                </a:cxnLst>
                <a:rect l="T9" t="T10" r="T11" b="T12"/>
                <a:pathLst>
                  <a:path w="707" h="405">
                    <a:moveTo>
                      <a:pt x="0" y="405"/>
                    </a:moveTo>
                    <a:lnTo>
                      <a:pt x="705" y="0"/>
                    </a:lnTo>
                    <a:lnTo>
                      <a:pt x="707" y="0"/>
                    </a:lnTo>
                  </a:path>
                </a:pathLst>
              </a:custGeom>
              <a:noFill/>
              <a:ln w="3175">
                <a:solidFill>
                  <a:srgbClr val="000000"/>
                </a:solidFill>
                <a:round/>
                <a:headEnd/>
                <a:tailEnd/>
              </a:ln>
            </p:spPr>
            <p:txBody>
              <a:bodyPr/>
              <a:lstStyle/>
              <a:p>
                <a:endParaRPr lang="pt-BR"/>
              </a:p>
            </p:txBody>
          </p:sp>
          <p:sp>
            <p:nvSpPr>
              <p:cNvPr id="28946" name="Freeform 183"/>
              <p:cNvSpPr>
                <a:spLocks noChangeAspect="1"/>
              </p:cNvSpPr>
              <p:nvPr/>
            </p:nvSpPr>
            <p:spPr bwMode="auto">
              <a:xfrm>
                <a:off x="8582" y="2936"/>
                <a:ext cx="707" cy="405"/>
              </a:xfrm>
              <a:custGeom>
                <a:avLst/>
                <a:gdLst>
                  <a:gd name="T0" fmla="*/ 0 w 707"/>
                  <a:gd name="T1" fmla="*/ 405 h 405"/>
                  <a:gd name="T2" fmla="*/ 705 w 707"/>
                  <a:gd name="T3" fmla="*/ 0 h 405"/>
                  <a:gd name="T4" fmla="*/ 707 w 707"/>
                  <a:gd name="T5" fmla="*/ 0 h 405"/>
                  <a:gd name="T6" fmla="*/ 0 60000 65536"/>
                  <a:gd name="T7" fmla="*/ 0 60000 65536"/>
                  <a:gd name="T8" fmla="*/ 0 60000 65536"/>
                  <a:gd name="T9" fmla="*/ 0 w 707"/>
                  <a:gd name="T10" fmla="*/ 0 h 405"/>
                  <a:gd name="T11" fmla="*/ 707 w 707"/>
                  <a:gd name="T12" fmla="*/ 405 h 405"/>
                </a:gdLst>
                <a:ahLst/>
                <a:cxnLst>
                  <a:cxn ang="T6">
                    <a:pos x="T0" y="T1"/>
                  </a:cxn>
                  <a:cxn ang="T7">
                    <a:pos x="T2" y="T3"/>
                  </a:cxn>
                  <a:cxn ang="T8">
                    <a:pos x="T4" y="T5"/>
                  </a:cxn>
                </a:cxnLst>
                <a:rect l="T9" t="T10" r="T11" b="T12"/>
                <a:pathLst>
                  <a:path w="707" h="405">
                    <a:moveTo>
                      <a:pt x="0" y="405"/>
                    </a:moveTo>
                    <a:lnTo>
                      <a:pt x="705" y="0"/>
                    </a:lnTo>
                    <a:lnTo>
                      <a:pt x="707" y="0"/>
                    </a:lnTo>
                  </a:path>
                </a:pathLst>
              </a:custGeom>
              <a:noFill/>
              <a:ln w="3175">
                <a:solidFill>
                  <a:srgbClr val="000000"/>
                </a:solidFill>
                <a:round/>
                <a:headEnd/>
                <a:tailEnd/>
              </a:ln>
            </p:spPr>
            <p:txBody>
              <a:bodyPr/>
              <a:lstStyle/>
              <a:p>
                <a:endParaRPr lang="pt-BR"/>
              </a:p>
            </p:txBody>
          </p:sp>
          <p:sp>
            <p:nvSpPr>
              <p:cNvPr id="28947" name="Freeform 182"/>
              <p:cNvSpPr>
                <a:spLocks noChangeAspect="1"/>
              </p:cNvSpPr>
              <p:nvPr/>
            </p:nvSpPr>
            <p:spPr bwMode="auto">
              <a:xfrm>
                <a:off x="8492" y="2876"/>
                <a:ext cx="707" cy="405"/>
              </a:xfrm>
              <a:custGeom>
                <a:avLst/>
                <a:gdLst>
                  <a:gd name="T0" fmla="*/ 0 w 707"/>
                  <a:gd name="T1" fmla="*/ 405 h 405"/>
                  <a:gd name="T2" fmla="*/ 705 w 707"/>
                  <a:gd name="T3" fmla="*/ 0 h 405"/>
                  <a:gd name="T4" fmla="*/ 707 w 707"/>
                  <a:gd name="T5" fmla="*/ 0 h 405"/>
                  <a:gd name="T6" fmla="*/ 0 60000 65536"/>
                  <a:gd name="T7" fmla="*/ 0 60000 65536"/>
                  <a:gd name="T8" fmla="*/ 0 60000 65536"/>
                  <a:gd name="T9" fmla="*/ 0 w 707"/>
                  <a:gd name="T10" fmla="*/ 0 h 405"/>
                  <a:gd name="T11" fmla="*/ 707 w 707"/>
                  <a:gd name="T12" fmla="*/ 405 h 405"/>
                </a:gdLst>
                <a:ahLst/>
                <a:cxnLst>
                  <a:cxn ang="T6">
                    <a:pos x="T0" y="T1"/>
                  </a:cxn>
                  <a:cxn ang="T7">
                    <a:pos x="T2" y="T3"/>
                  </a:cxn>
                  <a:cxn ang="T8">
                    <a:pos x="T4" y="T5"/>
                  </a:cxn>
                </a:cxnLst>
                <a:rect l="T9" t="T10" r="T11" b="T12"/>
                <a:pathLst>
                  <a:path w="707" h="405">
                    <a:moveTo>
                      <a:pt x="0" y="405"/>
                    </a:moveTo>
                    <a:lnTo>
                      <a:pt x="705" y="0"/>
                    </a:lnTo>
                    <a:lnTo>
                      <a:pt x="707" y="0"/>
                    </a:lnTo>
                  </a:path>
                </a:pathLst>
              </a:custGeom>
              <a:noFill/>
              <a:ln w="3175">
                <a:solidFill>
                  <a:srgbClr val="000000"/>
                </a:solidFill>
                <a:round/>
                <a:headEnd/>
                <a:tailEnd/>
              </a:ln>
            </p:spPr>
            <p:txBody>
              <a:bodyPr/>
              <a:lstStyle/>
              <a:p>
                <a:endParaRPr lang="pt-BR"/>
              </a:p>
            </p:txBody>
          </p:sp>
          <p:sp>
            <p:nvSpPr>
              <p:cNvPr id="28948" name="Freeform 181"/>
              <p:cNvSpPr>
                <a:spLocks noChangeAspect="1"/>
              </p:cNvSpPr>
              <p:nvPr/>
            </p:nvSpPr>
            <p:spPr bwMode="auto">
              <a:xfrm>
                <a:off x="8387" y="2831"/>
                <a:ext cx="707" cy="405"/>
              </a:xfrm>
              <a:custGeom>
                <a:avLst/>
                <a:gdLst>
                  <a:gd name="T0" fmla="*/ 0 w 707"/>
                  <a:gd name="T1" fmla="*/ 405 h 405"/>
                  <a:gd name="T2" fmla="*/ 705 w 707"/>
                  <a:gd name="T3" fmla="*/ 0 h 405"/>
                  <a:gd name="T4" fmla="*/ 707 w 707"/>
                  <a:gd name="T5" fmla="*/ 0 h 405"/>
                  <a:gd name="T6" fmla="*/ 0 60000 65536"/>
                  <a:gd name="T7" fmla="*/ 0 60000 65536"/>
                  <a:gd name="T8" fmla="*/ 0 60000 65536"/>
                  <a:gd name="T9" fmla="*/ 0 w 707"/>
                  <a:gd name="T10" fmla="*/ 0 h 405"/>
                  <a:gd name="T11" fmla="*/ 707 w 707"/>
                  <a:gd name="T12" fmla="*/ 405 h 405"/>
                </a:gdLst>
                <a:ahLst/>
                <a:cxnLst>
                  <a:cxn ang="T6">
                    <a:pos x="T0" y="T1"/>
                  </a:cxn>
                  <a:cxn ang="T7">
                    <a:pos x="T2" y="T3"/>
                  </a:cxn>
                  <a:cxn ang="T8">
                    <a:pos x="T4" y="T5"/>
                  </a:cxn>
                </a:cxnLst>
                <a:rect l="T9" t="T10" r="T11" b="T12"/>
                <a:pathLst>
                  <a:path w="707" h="405">
                    <a:moveTo>
                      <a:pt x="0" y="405"/>
                    </a:moveTo>
                    <a:lnTo>
                      <a:pt x="705" y="0"/>
                    </a:lnTo>
                    <a:lnTo>
                      <a:pt x="707" y="0"/>
                    </a:lnTo>
                  </a:path>
                </a:pathLst>
              </a:custGeom>
              <a:noFill/>
              <a:ln w="3175">
                <a:solidFill>
                  <a:srgbClr val="000000"/>
                </a:solidFill>
                <a:round/>
                <a:headEnd/>
                <a:tailEnd/>
              </a:ln>
            </p:spPr>
            <p:txBody>
              <a:bodyPr/>
              <a:lstStyle/>
              <a:p>
                <a:endParaRPr lang="pt-BR"/>
              </a:p>
            </p:txBody>
          </p:sp>
        </p:grpSp>
        <p:sp>
          <p:nvSpPr>
            <p:cNvPr id="28761" name="Freeform 179"/>
            <p:cNvSpPr>
              <a:spLocks noChangeAspect="1"/>
            </p:cNvSpPr>
            <p:nvPr/>
          </p:nvSpPr>
          <p:spPr bwMode="auto">
            <a:xfrm>
              <a:off x="7631" y="4210"/>
              <a:ext cx="180" cy="105"/>
            </a:xfrm>
            <a:custGeom>
              <a:avLst/>
              <a:gdLst>
                <a:gd name="T0" fmla="*/ 180 w 180"/>
                <a:gd name="T1" fmla="*/ 0 h 105"/>
                <a:gd name="T2" fmla="*/ 0 w 180"/>
                <a:gd name="T3" fmla="*/ 105 h 105"/>
                <a:gd name="T4" fmla="*/ 2 w 180"/>
                <a:gd name="T5" fmla="*/ 105 h 105"/>
                <a:gd name="T6" fmla="*/ 0 60000 65536"/>
                <a:gd name="T7" fmla="*/ 0 60000 65536"/>
                <a:gd name="T8" fmla="*/ 0 60000 65536"/>
                <a:gd name="T9" fmla="*/ 0 w 180"/>
                <a:gd name="T10" fmla="*/ 0 h 105"/>
                <a:gd name="T11" fmla="*/ 180 w 180"/>
                <a:gd name="T12" fmla="*/ 105 h 105"/>
              </a:gdLst>
              <a:ahLst/>
              <a:cxnLst>
                <a:cxn ang="T6">
                  <a:pos x="T0" y="T1"/>
                </a:cxn>
                <a:cxn ang="T7">
                  <a:pos x="T2" y="T3"/>
                </a:cxn>
                <a:cxn ang="T8">
                  <a:pos x="T4" y="T5"/>
                </a:cxn>
              </a:cxnLst>
              <a:rect l="T9" t="T10" r="T11" b="T12"/>
              <a:pathLst>
                <a:path w="180" h="105">
                  <a:moveTo>
                    <a:pt x="180" y="0"/>
                  </a:moveTo>
                  <a:lnTo>
                    <a:pt x="0" y="105"/>
                  </a:lnTo>
                  <a:lnTo>
                    <a:pt x="2" y="105"/>
                  </a:lnTo>
                </a:path>
              </a:pathLst>
            </a:custGeom>
            <a:noFill/>
            <a:ln w="19050">
              <a:solidFill>
                <a:srgbClr val="000000"/>
              </a:solidFill>
              <a:round/>
              <a:headEnd/>
              <a:tailEnd/>
            </a:ln>
          </p:spPr>
          <p:txBody>
            <a:bodyPr/>
            <a:lstStyle/>
            <a:p>
              <a:endParaRPr lang="pt-BR"/>
            </a:p>
          </p:txBody>
        </p:sp>
        <p:sp>
          <p:nvSpPr>
            <p:cNvPr id="28762" name="Freeform 178"/>
            <p:cNvSpPr>
              <a:spLocks noChangeAspect="1"/>
            </p:cNvSpPr>
            <p:nvPr/>
          </p:nvSpPr>
          <p:spPr bwMode="auto">
            <a:xfrm>
              <a:off x="8186" y="3908"/>
              <a:ext cx="152" cy="92"/>
            </a:xfrm>
            <a:custGeom>
              <a:avLst/>
              <a:gdLst>
                <a:gd name="T0" fmla="*/ 152 w 152"/>
                <a:gd name="T1" fmla="*/ 0 h 92"/>
                <a:gd name="T2" fmla="*/ 0 w 152"/>
                <a:gd name="T3" fmla="*/ 92 h 92"/>
                <a:gd name="T4" fmla="*/ 2 w 152"/>
                <a:gd name="T5" fmla="*/ 92 h 92"/>
                <a:gd name="T6" fmla="*/ 0 60000 65536"/>
                <a:gd name="T7" fmla="*/ 0 60000 65536"/>
                <a:gd name="T8" fmla="*/ 0 60000 65536"/>
                <a:gd name="T9" fmla="*/ 0 w 152"/>
                <a:gd name="T10" fmla="*/ 0 h 92"/>
                <a:gd name="T11" fmla="*/ 152 w 152"/>
                <a:gd name="T12" fmla="*/ 92 h 92"/>
              </a:gdLst>
              <a:ahLst/>
              <a:cxnLst>
                <a:cxn ang="T6">
                  <a:pos x="T0" y="T1"/>
                </a:cxn>
                <a:cxn ang="T7">
                  <a:pos x="T2" y="T3"/>
                </a:cxn>
                <a:cxn ang="T8">
                  <a:pos x="T4" y="T5"/>
                </a:cxn>
              </a:cxnLst>
              <a:rect l="T9" t="T10" r="T11" b="T12"/>
              <a:pathLst>
                <a:path w="152" h="92">
                  <a:moveTo>
                    <a:pt x="152" y="0"/>
                  </a:moveTo>
                  <a:lnTo>
                    <a:pt x="0" y="92"/>
                  </a:lnTo>
                  <a:lnTo>
                    <a:pt x="2" y="92"/>
                  </a:lnTo>
                </a:path>
              </a:pathLst>
            </a:custGeom>
            <a:noFill/>
            <a:ln w="3175">
              <a:solidFill>
                <a:srgbClr val="000000"/>
              </a:solidFill>
              <a:round/>
              <a:headEnd/>
              <a:tailEnd/>
            </a:ln>
          </p:spPr>
          <p:txBody>
            <a:bodyPr/>
            <a:lstStyle/>
            <a:p>
              <a:endParaRPr lang="pt-BR"/>
            </a:p>
          </p:txBody>
        </p:sp>
        <p:sp>
          <p:nvSpPr>
            <p:cNvPr id="28763" name="Freeform 177"/>
            <p:cNvSpPr>
              <a:spLocks noChangeAspect="1"/>
            </p:cNvSpPr>
            <p:nvPr/>
          </p:nvSpPr>
          <p:spPr bwMode="auto">
            <a:xfrm>
              <a:off x="8473" y="3653"/>
              <a:ext cx="300" cy="180"/>
            </a:xfrm>
            <a:custGeom>
              <a:avLst/>
              <a:gdLst>
                <a:gd name="T0" fmla="*/ 300 w 300"/>
                <a:gd name="T1" fmla="*/ 0 h 180"/>
                <a:gd name="T2" fmla="*/ 0 w 300"/>
                <a:gd name="T3" fmla="*/ 180 h 180"/>
                <a:gd name="T4" fmla="*/ 2 w 300"/>
                <a:gd name="T5" fmla="*/ 180 h 180"/>
                <a:gd name="T6" fmla="*/ 0 60000 65536"/>
                <a:gd name="T7" fmla="*/ 0 60000 65536"/>
                <a:gd name="T8" fmla="*/ 0 60000 65536"/>
                <a:gd name="T9" fmla="*/ 0 w 300"/>
                <a:gd name="T10" fmla="*/ 0 h 180"/>
                <a:gd name="T11" fmla="*/ 300 w 300"/>
                <a:gd name="T12" fmla="*/ 180 h 180"/>
              </a:gdLst>
              <a:ahLst/>
              <a:cxnLst>
                <a:cxn ang="T6">
                  <a:pos x="T0" y="T1"/>
                </a:cxn>
                <a:cxn ang="T7">
                  <a:pos x="T2" y="T3"/>
                </a:cxn>
                <a:cxn ang="T8">
                  <a:pos x="T4" y="T5"/>
                </a:cxn>
              </a:cxnLst>
              <a:rect l="T9" t="T10" r="T11" b="T12"/>
              <a:pathLst>
                <a:path w="300" h="180">
                  <a:moveTo>
                    <a:pt x="300" y="0"/>
                  </a:moveTo>
                  <a:lnTo>
                    <a:pt x="0" y="180"/>
                  </a:lnTo>
                  <a:lnTo>
                    <a:pt x="2" y="180"/>
                  </a:lnTo>
                </a:path>
              </a:pathLst>
            </a:custGeom>
            <a:noFill/>
            <a:ln w="19050">
              <a:solidFill>
                <a:srgbClr val="000000"/>
              </a:solidFill>
              <a:round/>
              <a:headEnd/>
              <a:tailEnd/>
            </a:ln>
          </p:spPr>
          <p:txBody>
            <a:bodyPr/>
            <a:lstStyle/>
            <a:p>
              <a:endParaRPr lang="pt-BR"/>
            </a:p>
          </p:txBody>
        </p:sp>
        <p:sp>
          <p:nvSpPr>
            <p:cNvPr id="28764" name="Freeform 176"/>
            <p:cNvSpPr>
              <a:spLocks noChangeAspect="1"/>
            </p:cNvSpPr>
            <p:nvPr/>
          </p:nvSpPr>
          <p:spPr bwMode="auto">
            <a:xfrm>
              <a:off x="8338" y="3083"/>
              <a:ext cx="2" cy="825"/>
            </a:xfrm>
            <a:custGeom>
              <a:avLst/>
              <a:gdLst>
                <a:gd name="T0" fmla="*/ 0 w 2"/>
                <a:gd name="T1" fmla="*/ 0 h 825"/>
                <a:gd name="T2" fmla="*/ 0 w 2"/>
                <a:gd name="T3" fmla="*/ 825 h 825"/>
                <a:gd name="T4" fmla="*/ 2 w 2"/>
                <a:gd name="T5" fmla="*/ 825 h 825"/>
                <a:gd name="T6" fmla="*/ 0 60000 65536"/>
                <a:gd name="T7" fmla="*/ 0 60000 65536"/>
                <a:gd name="T8" fmla="*/ 0 60000 65536"/>
                <a:gd name="T9" fmla="*/ 0 w 2"/>
                <a:gd name="T10" fmla="*/ 0 h 825"/>
                <a:gd name="T11" fmla="*/ 2 w 2"/>
                <a:gd name="T12" fmla="*/ 825 h 825"/>
              </a:gdLst>
              <a:ahLst/>
              <a:cxnLst>
                <a:cxn ang="T6">
                  <a:pos x="T0" y="T1"/>
                </a:cxn>
                <a:cxn ang="T7">
                  <a:pos x="T2" y="T3"/>
                </a:cxn>
                <a:cxn ang="T8">
                  <a:pos x="T4" y="T5"/>
                </a:cxn>
              </a:cxnLst>
              <a:rect l="T9" t="T10" r="T11" b="T12"/>
              <a:pathLst>
                <a:path w="2" h="825">
                  <a:moveTo>
                    <a:pt x="0" y="0"/>
                  </a:moveTo>
                  <a:lnTo>
                    <a:pt x="0" y="825"/>
                  </a:lnTo>
                  <a:lnTo>
                    <a:pt x="2" y="825"/>
                  </a:lnTo>
                </a:path>
              </a:pathLst>
            </a:custGeom>
            <a:noFill/>
            <a:ln w="6350">
              <a:solidFill>
                <a:srgbClr val="000000"/>
              </a:solidFill>
              <a:round/>
              <a:headEnd/>
              <a:tailEnd/>
            </a:ln>
          </p:spPr>
          <p:txBody>
            <a:bodyPr/>
            <a:lstStyle/>
            <a:p>
              <a:endParaRPr lang="pt-BR"/>
            </a:p>
          </p:txBody>
        </p:sp>
        <p:sp>
          <p:nvSpPr>
            <p:cNvPr id="28765" name="Freeform 175"/>
            <p:cNvSpPr>
              <a:spLocks noChangeAspect="1"/>
            </p:cNvSpPr>
            <p:nvPr/>
          </p:nvSpPr>
          <p:spPr bwMode="auto">
            <a:xfrm>
              <a:off x="8473" y="3083"/>
              <a:ext cx="2" cy="825"/>
            </a:xfrm>
            <a:custGeom>
              <a:avLst/>
              <a:gdLst>
                <a:gd name="T0" fmla="*/ 0 w 2"/>
                <a:gd name="T1" fmla="*/ 825 h 825"/>
                <a:gd name="T2" fmla="*/ 0 w 2"/>
                <a:gd name="T3" fmla="*/ 0 h 825"/>
                <a:gd name="T4" fmla="*/ 2 w 2"/>
                <a:gd name="T5" fmla="*/ 0 h 825"/>
                <a:gd name="T6" fmla="*/ 0 60000 65536"/>
                <a:gd name="T7" fmla="*/ 0 60000 65536"/>
                <a:gd name="T8" fmla="*/ 0 60000 65536"/>
                <a:gd name="T9" fmla="*/ 0 w 2"/>
                <a:gd name="T10" fmla="*/ 0 h 825"/>
                <a:gd name="T11" fmla="*/ 2 w 2"/>
                <a:gd name="T12" fmla="*/ 825 h 825"/>
              </a:gdLst>
              <a:ahLst/>
              <a:cxnLst>
                <a:cxn ang="T6">
                  <a:pos x="T0" y="T1"/>
                </a:cxn>
                <a:cxn ang="T7">
                  <a:pos x="T2" y="T3"/>
                </a:cxn>
                <a:cxn ang="T8">
                  <a:pos x="T4" y="T5"/>
                </a:cxn>
              </a:cxnLst>
              <a:rect l="T9" t="T10" r="T11" b="T12"/>
              <a:pathLst>
                <a:path w="2" h="825">
                  <a:moveTo>
                    <a:pt x="0" y="825"/>
                  </a:moveTo>
                  <a:lnTo>
                    <a:pt x="0" y="0"/>
                  </a:lnTo>
                  <a:lnTo>
                    <a:pt x="2" y="0"/>
                  </a:lnTo>
                </a:path>
              </a:pathLst>
            </a:custGeom>
            <a:noFill/>
            <a:ln w="6350">
              <a:solidFill>
                <a:srgbClr val="000000"/>
              </a:solidFill>
              <a:round/>
              <a:headEnd/>
              <a:tailEnd/>
            </a:ln>
          </p:spPr>
          <p:txBody>
            <a:bodyPr/>
            <a:lstStyle/>
            <a:p>
              <a:endParaRPr lang="pt-BR"/>
            </a:p>
          </p:txBody>
        </p:sp>
        <p:sp>
          <p:nvSpPr>
            <p:cNvPr id="28766" name="Freeform 174"/>
            <p:cNvSpPr>
              <a:spLocks noChangeAspect="1"/>
            </p:cNvSpPr>
            <p:nvPr/>
          </p:nvSpPr>
          <p:spPr bwMode="auto">
            <a:xfrm>
              <a:off x="8338" y="3908"/>
              <a:ext cx="137" cy="34"/>
            </a:xfrm>
            <a:custGeom>
              <a:avLst/>
              <a:gdLst>
                <a:gd name="T0" fmla="*/ 0 w 137"/>
                <a:gd name="T1" fmla="*/ 0 h 34"/>
                <a:gd name="T2" fmla="*/ 16 w 137"/>
                <a:gd name="T3" fmla="*/ 22 h 34"/>
                <a:gd name="T4" fmla="*/ 63 w 137"/>
                <a:gd name="T5" fmla="*/ 34 h 34"/>
                <a:gd name="T6" fmla="*/ 118 w 137"/>
                <a:gd name="T7" fmla="*/ 22 h 34"/>
                <a:gd name="T8" fmla="*/ 135 w 137"/>
                <a:gd name="T9" fmla="*/ 0 h 34"/>
                <a:gd name="T10" fmla="*/ 137 w 137"/>
                <a:gd name="T11" fmla="*/ 0 h 34"/>
                <a:gd name="T12" fmla="*/ 0 60000 65536"/>
                <a:gd name="T13" fmla="*/ 0 60000 65536"/>
                <a:gd name="T14" fmla="*/ 0 60000 65536"/>
                <a:gd name="T15" fmla="*/ 0 60000 65536"/>
                <a:gd name="T16" fmla="*/ 0 60000 65536"/>
                <a:gd name="T17" fmla="*/ 0 60000 65536"/>
                <a:gd name="T18" fmla="*/ 0 w 137"/>
                <a:gd name="T19" fmla="*/ 0 h 34"/>
                <a:gd name="T20" fmla="*/ 137 w 13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37" h="34">
                  <a:moveTo>
                    <a:pt x="0" y="0"/>
                  </a:moveTo>
                  <a:lnTo>
                    <a:pt x="16" y="22"/>
                  </a:lnTo>
                  <a:lnTo>
                    <a:pt x="63" y="34"/>
                  </a:lnTo>
                  <a:lnTo>
                    <a:pt x="118" y="22"/>
                  </a:lnTo>
                  <a:lnTo>
                    <a:pt x="135" y="0"/>
                  </a:lnTo>
                  <a:lnTo>
                    <a:pt x="137" y="0"/>
                  </a:lnTo>
                </a:path>
              </a:pathLst>
            </a:custGeom>
            <a:noFill/>
            <a:ln w="6350">
              <a:solidFill>
                <a:srgbClr val="000000"/>
              </a:solidFill>
              <a:round/>
              <a:headEnd/>
              <a:tailEnd/>
            </a:ln>
          </p:spPr>
          <p:txBody>
            <a:bodyPr/>
            <a:lstStyle/>
            <a:p>
              <a:endParaRPr lang="pt-BR"/>
            </a:p>
          </p:txBody>
        </p:sp>
        <p:grpSp>
          <p:nvGrpSpPr>
            <p:cNvPr id="28767" name="Group 146"/>
            <p:cNvGrpSpPr>
              <a:grpSpLocks noChangeAspect="1"/>
            </p:cNvGrpSpPr>
            <p:nvPr/>
          </p:nvGrpSpPr>
          <p:grpSpPr bwMode="auto">
            <a:xfrm>
              <a:off x="8101" y="2442"/>
              <a:ext cx="578" cy="656"/>
              <a:chOff x="7800" y="1702"/>
              <a:chExt cx="814" cy="1084"/>
            </a:xfrm>
          </p:grpSpPr>
          <p:sp>
            <p:nvSpPr>
              <p:cNvPr id="28910" name="Freeform 173"/>
              <p:cNvSpPr>
                <a:spLocks noChangeAspect="1"/>
              </p:cNvSpPr>
              <p:nvPr/>
            </p:nvSpPr>
            <p:spPr bwMode="auto">
              <a:xfrm>
                <a:off x="8582" y="2469"/>
                <a:ext cx="32" cy="90"/>
              </a:xfrm>
              <a:custGeom>
                <a:avLst/>
                <a:gdLst>
                  <a:gd name="T0" fmla="*/ 0 w 32"/>
                  <a:gd name="T1" fmla="*/ 90 h 90"/>
                  <a:gd name="T2" fmla="*/ 30 w 32"/>
                  <a:gd name="T3" fmla="*/ 0 h 90"/>
                  <a:gd name="T4" fmla="*/ 32 w 32"/>
                  <a:gd name="T5" fmla="*/ 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90"/>
                    </a:moveTo>
                    <a:lnTo>
                      <a:pt x="30" y="0"/>
                    </a:lnTo>
                    <a:lnTo>
                      <a:pt x="32" y="0"/>
                    </a:lnTo>
                  </a:path>
                </a:pathLst>
              </a:custGeom>
              <a:noFill/>
              <a:ln w="8255">
                <a:solidFill>
                  <a:srgbClr val="000000"/>
                </a:solidFill>
                <a:round/>
                <a:headEnd/>
                <a:tailEnd/>
              </a:ln>
            </p:spPr>
            <p:txBody>
              <a:bodyPr/>
              <a:lstStyle/>
              <a:p>
                <a:endParaRPr lang="pt-BR"/>
              </a:p>
            </p:txBody>
          </p:sp>
          <p:sp>
            <p:nvSpPr>
              <p:cNvPr id="28911" name="Freeform 172"/>
              <p:cNvSpPr>
                <a:spLocks noChangeAspect="1"/>
              </p:cNvSpPr>
              <p:nvPr/>
            </p:nvSpPr>
            <p:spPr bwMode="auto">
              <a:xfrm>
                <a:off x="8492" y="2559"/>
                <a:ext cx="90" cy="75"/>
              </a:xfrm>
              <a:custGeom>
                <a:avLst/>
                <a:gdLst>
                  <a:gd name="T0" fmla="*/ 90 w 90"/>
                  <a:gd name="T1" fmla="*/ 0 h 75"/>
                  <a:gd name="T2" fmla="*/ 0 w 90"/>
                  <a:gd name="T3" fmla="*/ 75 h 75"/>
                  <a:gd name="T4" fmla="*/ 2 w 90"/>
                  <a:gd name="T5" fmla="*/ 75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0"/>
                    </a:moveTo>
                    <a:lnTo>
                      <a:pt x="0" y="75"/>
                    </a:lnTo>
                    <a:lnTo>
                      <a:pt x="2" y="75"/>
                    </a:lnTo>
                  </a:path>
                </a:pathLst>
              </a:custGeom>
              <a:noFill/>
              <a:ln w="8255">
                <a:solidFill>
                  <a:srgbClr val="000000"/>
                </a:solidFill>
                <a:round/>
                <a:headEnd/>
                <a:tailEnd/>
              </a:ln>
            </p:spPr>
            <p:txBody>
              <a:bodyPr/>
              <a:lstStyle/>
              <a:p>
                <a:endParaRPr lang="pt-BR"/>
              </a:p>
            </p:txBody>
          </p:sp>
          <p:sp>
            <p:nvSpPr>
              <p:cNvPr id="28912" name="Freeform 171"/>
              <p:cNvSpPr>
                <a:spLocks noChangeAspect="1"/>
              </p:cNvSpPr>
              <p:nvPr/>
            </p:nvSpPr>
            <p:spPr bwMode="auto">
              <a:xfrm>
                <a:off x="8447" y="2559"/>
                <a:ext cx="137" cy="165"/>
              </a:xfrm>
              <a:custGeom>
                <a:avLst/>
                <a:gdLst>
                  <a:gd name="T0" fmla="*/ 0 w 137"/>
                  <a:gd name="T1" fmla="*/ 165 h 165"/>
                  <a:gd name="T2" fmla="*/ 135 w 137"/>
                  <a:gd name="T3" fmla="*/ 0 h 165"/>
                  <a:gd name="T4" fmla="*/ 137 w 137"/>
                  <a:gd name="T5" fmla="*/ 0 h 165"/>
                  <a:gd name="T6" fmla="*/ 0 60000 65536"/>
                  <a:gd name="T7" fmla="*/ 0 60000 65536"/>
                  <a:gd name="T8" fmla="*/ 0 60000 65536"/>
                  <a:gd name="T9" fmla="*/ 0 w 137"/>
                  <a:gd name="T10" fmla="*/ 0 h 165"/>
                  <a:gd name="T11" fmla="*/ 137 w 137"/>
                  <a:gd name="T12" fmla="*/ 165 h 165"/>
                </a:gdLst>
                <a:ahLst/>
                <a:cxnLst>
                  <a:cxn ang="T6">
                    <a:pos x="T0" y="T1"/>
                  </a:cxn>
                  <a:cxn ang="T7">
                    <a:pos x="T2" y="T3"/>
                  </a:cxn>
                  <a:cxn ang="T8">
                    <a:pos x="T4" y="T5"/>
                  </a:cxn>
                </a:cxnLst>
                <a:rect l="T9" t="T10" r="T11" b="T12"/>
                <a:pathLst>
                  <a:path w="137" h="165">
                    <a:moveTo>
                      <a:pt x="0" y="165"/>
                    </a:moveTo>
                    <a:lnTo>
                      <a:pt x="135" y="0"/>
                    </a:lnTo>
                    <a:lnTo>
                      <a:pt x="137" y="0"/>
                    </a:lnTo>
                  </a:path>
                </a:pathLst>
              </a:custGeom>
              <a:noFill/>
              <a:ln w="8255">
                <a:solidFill>
                  <a:srgbClr val="000000"/>
                </a:solidFill>
                <a:round/>
                <a:headEnd/>
                <a:tailEnd/>
              </a:ln>
            </p:spPr>
            <p:txBody>
              <a:bodyPr/>
              <a:lstStyle/>
              <a:p>
                <a:endParaRPr lang="pt-BR"/>
              </a:p>
            </p:txBody>
          </p:sp>
          <p:sp>
            <p:nvSpPr>
              <p:cNvPr id="28913" name="Freeform 170"/>
              <p:cNvSpPr>
                <a:spLocks noChangeAspect="1"/>
              </p:cNvSpPr>
              <p:nvPr/>
            </p:nvSpPr>
            <p:spPr bwMode="auto">
              <a:xfrm>
                <a:off x="8357" y="2634"/>
                <a:ext cx="135" cy="45"/>
              </a:xfrm>
              <a:custGeom>
                <a:avLst/>
                <a:gdLst>
                  <a:gd name="T0" fmla="*/ 135 w 135"/>
                  <a:gd name="T1" fmla="*/ 0 h 45"/>
                  <a:gd name="T2" fmla="*/ 0 w 135"/>
                  <a:gd name="T3" fmla="*/ 45 h 45"/>
                  <a:gd name="T4" fmla="*/ 2 w 135"/>
                  <a:gd name="T5" fmla="*/ 45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135" y="0"/>
                    </a:moveTo>
                    <a:lnTo>
                      <a:pt x="0" y="45"/>
                    </a:lnTo>
                    <a:lnTo>
                      <a:pt x="2" y="45"/>
                    </a:lnTo>
                  </a:path>
                </a:pathLst>
              </a:custGeom>
              <a:noFill/>
              <a:ln w="8255">
                <a:solidFill>
                  <a:srgbClr val="000000"/>
                </a:solidFill>
                <a:round/>
                <a:headEnd/>
                <a:tailEnd/>
              </a:ln>
            </p:spPr>
            <p:txBody>
              <a:bodyPr/>
              <a:lstStyle/>
              <a:p>
                <a:endParaRPr lang="pt-BR"/>
              </a:p>
            </p:txBody>
          </p:sp>
          <p:sp>
            <p:nvSpPr>
              <p:cNvPr id="28914" name="Freeform 169"/>
              <p:cNvSpPr>
                <a:spLocks noChangeAspect="1"/>
              </p:cNvSpPr>
              <p:nvPr/>
            </p:nvSpPr>
            <p:spPr bwMode="auto">
              <a:xfrm>
                <a:off x="8207" y="2724"/>
                <a:ext cx="242" cy="62"/>
              </a:xfrm>
              <a:custGeom>
                <a:avLst/>
                <a:gdLst>
                  <a:gd name="T0" fmla="*/ 0 w 242"/>
                  <a:gd name="T1" fmla="*/ 62 h 62"/>
                  <a:gd name="T2" fmla="*/ 240 w 242"/>
                  <a:gd name="T3" fmla="*/ 0 h 62"/>
                  <a:gd name="T4" fmla="*/ 242 w 242"/>
                  <a:gd name="T5" fmla="*/ 0 h 62"/>
                  <a:gd name="T6" fmla="*/ 0 60000 65536"/>
                  <a:gd name="T7" fmla="*/ 0 60000 65536"/>
                  <a:gd name="T8" fmla="*/ 0 60000 65536"/>
                  <a:gd name="T9" fmla="*/ 0 w 242"/>
                  <a:gd name="T10" fmla="*/ 0 h 62"/>
                  <a:gd name="T11" fmla="*/ 242 w 242"/>
                  <a:gd name="T12" fmla="*/ 62 h 62"/>
                </a:gdLst>
                <a:ahLst/>
                <a:cxnLst>
                  <a:cxn ang="T6">
                    <a:pos x="T0" y="T1"/>
                  </a:cxn>
                  <a:cxn ang="T7">
                    <a:pos x="T2" y="T3"/>
                  </a:cxn>
                  <a:cxn ang="T8">
                    <a:pos x="T4" y="T5"/>
                  </a:cxn>
                </a:cxnLst>
                <a:rect l="T9" t="T10" r="T11" b="T12"/>
                <a:pathLst>
                  <a:path w="242" h="62">
                    <a:moveTo>
                      <a:pt x="0" y="62"/>
                    </a:moveTo>
                    <a:lnTo>
                      <a:pt x="240" y="0"/>
                    </a:lnTo>
                    <a:lnTo>
                      <a:pt x="242" y="0"/>
                    </a:lnTo>
                  </a:path>
                </a:pathLst>
              </a:custGeom>
              <a:noFill/>
              <a:ln w="8255">
                <a:solidFill>
                  <a:srgbClr val="000000"/>
                </a:solidFill>
                <a:round/>
                <a:headEnd/>
                <a:tailEnd/>
              </a:ln>
            </p:spPr>
            <p:txBody>
              <a:bodyPr/>
              <a:lstStyle/>
              <a:p>
                <a:endParaRPr lang="pt-BR"/>
              </a:p>
            </p:txBody>
          </p:sp>
          <p:sp>
            <p:nvSpPr>
              <p:cNvPr id="28915" name="Freeform 168"/>
              <p:cNvSpPr>
                <a:spLocks noChangeAspect="1"/>
              </p:cNvSpPr>
              <p:nvPr/>
            </p:nvSpPr>
            <p:spPr bwMode="auto">
              <a:xfrm>
                <a:off x="8057" y="2679"/>
                <a:ext cx="300" cy="15"/>
              </a:xfrm>
              <a:custGeom>
                <a:avLst/>
                <a:gdLst>
                  <a:gd name="T0" fmla="*/ 300 w 300"/>
                  <a:gd name="T1" fmla="*/ 0 h 15"/>
                  <a:gd name="T2" fmla="*/ 150 w 300"/>
                  <a:gd name="T3" fmla="*/ 15 h 15"/>
                  <a:gd name="T4" fmla="*/ 0 w 300"/>
                  <a:gd name="T5" fmla="*/ 0 h 15"/>
                  <a:gd name="T6" fmla="*/ 2 w 300"/>
                  <a:gd name="T7" fmla="*/ 0 h 15"/>
                  <a:gd name="T8" fmla="*/ 0 60000 65536"/>
                  <a:gd name="T9" fmla="*/ 0 60000 65536"/>
                  <a:gd name="T10" fmla="*/ 0 60000 65536"/>
                  <a:gd name="T11" fmla="*/ 0 60000 65536"/>
                  <a:gd name="T12" fmla="*/ 0 w 300"/>
                  <a:gd name="T13" fmla="*/ 0 h 15"/>
                  <a:gd name="T14" fmla="*/ 300 w 300"/>
                  <a:gd name="T15" fmla="*/ 15 h 15"/>
                </a:gdLst>
                <a:ahLst/>
                <a:cxnLst>
                  <a:cxn ang="T8">
                    <a:pos x="T0" y="T1"/>
                  </a:cxn>
                  <a:cxn ang="T9">
                    <a:pos x="T2" y="T3"/>
                  </a:cxn>
                  <a:cxn ang="T10">
                    <a:pos x="T4" y="T5"/>
                  </a:cxn>
                  <a:cxn ang="T11">
                    <a:pos x="T6" y="T7"/>
                  </a:cxn>
                </a:cxnLst>
                <a:rect l="T12" t="T13" r="T14" b="T15"/>
                <a:pathLst>
                  <a:path w="300" h="15">
                    <a:moveTo>
                      <a:pt x="300" y="0"/>
                    </a:moveTo>
                    <a:lnTo>
                      <a:pt x="150" y="15"/>
                    </a:lnTo>
                    <a:lnTo>
                      <a:pt x="0" y="0"/>
                    </a:lnTo>
                    <a:lnTo>
                      <a:pt x="2" y="0"/>
                    </a:lnTo>
                  </a:path>
                </a:pathLst>
              </a:custGeom>
              <a:noFill/>
              <a:ln w="8255">
                <a:solidFill>
                  <a:srgbClr val="000000"/>
                </a:solidFill>
                <a:round/>
                <a:headEnd/>
                <a:tailEnd/>
              </a:ln>
            </p:spPr>
            <p:txBody>
              <a:bodyPr/>
              <a:lstStyle/>
              <a:p>
                <a:endParaRPr lang="pt-BR"/>
              </a:p>
            </p:txBody>
          </p:sp>
          <p:sp>
            <p:nvSpPr>
              <p:cNvPr id="28916" name="Freeform 167"/>
              <p:cNvSpPr>
                <a:spLocks noChangeAspect="1"/>
              </p:cNvSpPr>
              <p:nvPr/>
            </p:nvSpPr>
            <p:spPr bwMode="auto">
              <a:xfrm>
                <a:off x="7965" y="2724"/>
                <a:ext cx="244" cy="62"/>
              </a:xfrm>
              <a:custGeom>
                <a:avLst/>
                <a:gdLst>
                  <a:gd name="T0" fmla="*/ 0 w 244"/>
                  <a:gd name="T1" fmla="*/ 0 h 62"/>
                  <a:gd name="T2" fmla="*/ 242 w 244"/>
                  <a:gd name="T3" fmla="*/ 62 h 62"/>
                  <a:gd name="T4" fmla="*/ 244 w 244"/>
                  <a:gd name="T5" fmla="*/ 62 h 62"/>
                  <a:gd name="T6" fmla="*/ 0 60000 65536"/>
                  <a:gd name="T7" fmla="*/ 0 60000 65536"/>
                  <a:gd name="T8" fmla="*/ 0 60000 65536"/>
                  <a:gd name="T9" fmla="*/ 0 w 244"/>
                  <a:gd name="T10" fmla="*/ 0 h 62"/>
                  <a:gd name="T11" fmla="*/ 244 w 244"/>
                  <a:gd name="T12" fmla="*/ 62 h 62"/>
                </a:gdLst>
                <a:ahLst/>
                <a:cxnLst>
                  <a:cxn ang="T6">
                    <a:pos x="T0" y="T1"/>
                  </a:cxn>
                  <a:cxn ang="T7">
                    <a:pos x="T2" y="T3"/>
                  </a:cxn>
                  <a:cxn ang="T8">
                    <a:pos x="T4" y="T5"/>
                  </a:cxn>
                </a:cxnLst>
                <a:rect l="T9" t="T10" r="T11" b="T12"/>
                <a:pathLst>
                  <a:path w="244" h="62">
                    <a:moveTo>
                      <a:pt x="0" y="0"/>
                    </a:moveTo>
                    <a:lnTo>
                      <a:pt x="242" y="62"/>
                    </a:lnTo>
                    <a:lnTo>
                      <a:pt x="244" y="62"/>
                    </a:lnTo>
                  </a:path>
                </a:pathLst>
              </a:custGeom>
              <a:noFill/>
              <a:ln w="8255">
                <a:solidFill>
                  <a:srgbClr val="000000"/>
                </a:solidFill>
                <a:round/>
                <a:headEnd/>
                <a:tailEnd/>
              </a:ln>
            </p:spPr>
            <p:txBody>
              <a:bodyPr/>
              <a:lstStyle/>
              <a:p>
                <a:endParaRPr lang="pt-BR"/>
              </a:p>
            </p:txBody>
          </p:sp>
          <p:sp>
            <p:nvSpPr>
              <p:cNvPr id="28917" name="Freeform 166"/>
              <p:cNvSpPr>
                <a:spLocks noChangeAspect="1"/>
              </p:cNvSpPr>
              <p:nvPr/>
            </p:nvSpPr>
            <p:spPr bwMode="auto">
              <a:xfrm>
                <a:off x="7830" y="2559"/>
                <a:ext cx="227" cy="120"/>
              </a:xfrm>
              <a:custGeom>
                <a:avLst/>
                <a:gdLst>
                  <a:gd name="T0" fmla="*/ 227 w 227"/>
                  <a:gd name="T1" fmla="*/ 120 h 120"/>
                  <a:gd name="T2" fmla="*/ 90 w 227"/>
                  <a:gd name="T3" fmla="*/ 75 h 120"/>
                  <a:gd name="T4" fmla="*/ 0 w 227"/>
                  <a:gd name="T5" fmla="*/ 0 h 120"/>
                  <a:gd name="T6" fmla="*/ 2 w 227"/>
                  <a:gd name="T7" fmla="*/ 0 h 120"/>
                  <a:gd name="T8" fmla="*/ 0 60000 65536"/>
                  <a:gd name="T9" fmla="*/ 0 60000 65536"/>
                  <a:gd name="T10" fmla="*/ 0 60000 65536"/>
                  <a:gd name="T11" fmla="*/ 0 60000 65536"/>
                  <a:gd name="T12" fmla="*/ 0 w 227"/>
                  <a:gd name="T13" fmla="*/ 0 h 120"/>
                  <a:gd name="T14" fmla="*/ 227 w 227"/>
                  <a:gd name="T15" fmla="*/ 120 h 120"/>
                </a:gdLst>
                <a:ahLst/>
                <a:cxnLst>
                  <a:cxn ang="T8">
                    <a:pos x="T0" y="T1"/>
                  </a:cxn>
                  <a:cxn ang="T9">
                    <a:pos x="T2" y="T3"/>
                  </a:cxn>
                  <a:cxn ang="T10">
                    <a:pos x="T4" y="T5"/>
                  </a:cxn>
                  <a:cxn ang="T11">
                    <a:pos x="T6" y="T7"/>
                  </a:cxn>
                </a:cxnLst>
                <a:rect l="T12" t="T13" r="T14" b="T15"/>
                <a:pathLst>
                  <a:path w="227" h="120">
                    <a:moveTo>
                      <a:pt x="227" y="120"/>
                    </a:moveTo>
                    <a:lnTo>
                      <a:pt x="90" y="75"/>
                    </a:lnTo>
                    <a:lnTo>
                      <a:pt x="0" y="0"/>
                    </a:lnTo>
                    <a:lnTo>
                      <a:pt x="2" y="0"/>
                    </a:lnTo>
                  </a:path>
                </a:pathLst>
              </a:custGeom>
              <a:noFill/>
              <a:ln w="8255">
                <a:solidFill>
                  <a:srgbClr val="000000"/>
                </a:solidFill>
                <a:round/>
                <a:headEnd/>
                <a:tailEnd/>
              </a:ln>
            </p:spPr>
            <p:txBody>
              <a:bodyPr/>
              <a:lstStyle/>
              <a:p>
                <a:endParaRPr lang="pt-BR"/>
              </a:p>
            </p:txBody>
          </p:sp>
          <p:sp>
            <p:nvSpPr>
              <p:cNvPr id="28918" name="Freeform 165"/>
              <p:cNvSpPr>
                <a:spLocks noChangeAspect="1"/>
              </p:cNvSpPr>
              <p:nvPr/>
            </p:nvSpPr>
            <p:spPr bwMode="auto">
              <a:xfrm>
                <a:off x="7830" y="2559"/>
                <a:ext cx="137" cy="165"/>
              </a:xfrm>
              <a:custGeom>
                <a:avLst/>
                <a:gdLst>
                  <a:gd name="T0" fmla="*/ 0 w 137"/>
                  <a:gd name="T1" fmla="*/ 0 h 165"/>
                  <a:gd name="T2" fmla="*/ 135 w 137"/>
                  <a:gd name="T3" fmla="*/ 165 h 165"/>
                  <a:gd name="T4" fmla="*/ 137 w 137"/>
                  <a:gd name="T5" fmla="*/ 165 h 165"/>
                  <a:gd name="T6" fmla="*/ 0 60000 65536"/>
                  <a:gd name="T7" fmla="*/ 0 60000 65536"/>
                  <a:gd name="T8" fmla="*/ 0 60000 65536"/>
                  <a:gd name="T9" fmla="*/ 0 w 137"/>
                  <a:gd name="T10" fmla="*/ 0 h 165"/>
                  <a:gd name="T11" fmla="*/ 137 w 137"/>
                  <a:gd name="T12" fmla="*/ 165 h 165"/>
                </a:gdLst>
                <a:ahLst/>
                <a:cxnLst>
                  <a:cxn ang="T6">
                    <a:pos x="T0" y="T1"/>
                  </a:cxn>
                  <a:cxn ang="T7">
                    <a:pos x="T2" y="T3"/>
                  </a:cxn>
                  <a:cxn ang="T8">
                    <a:pos x="T4" y="T5"/>
                  </a:cxn>
                </a:cxnLst>
                <a:rect l="T9" t="T10" r="T11" b="T12"/>
                <a:pathLst>
                  <a:path w="137" h="165">
                    <a:moveTo>
                      <a:pt x="0" y="0"/>
                    </a:moveTo>
                    <a:lnTo>
                      <a:pt x="135" y="165"/>
                    </a:lnTo>
                    <a:lnTo>
                      <a:pt x="137" y="165"/>
                    </a:lnTo>
                  </a:path>
                </a:pathLst>
              </a:custGeom>
              <a:noFill/>
              <a:ln w="8255">
                <a:solidFill>
                  <a:srgbClr val="000000"/>
                </a:solidFill>
                <a:round/>
                <a:headEnd/>
                <a:tailEnd/>
              </a:ln>
            </p:spPr>
            <p:txBody>
              <a:bodyPr/>
              <a:lstStyle/>
              <a:p>
                <a:endParaRPr lang="pt-BR"/>
              </a:p>
            </p:txBody>
          </p:sp>
          <p:sp>
            <p:nvSpPr>
              <p:cNvPr id="28919" name="Freeform 164"/>
              <p:cNvSpPr>
                <a:spLocks noChangeAspect="1"/>
              </p:cNvSpPr>
              <p:nvPr/>
            </p:nvSpPr>
            <p:spPr bwMode="auto">
              <a:xfrm>
                <a:off x="7800" y="2469"/>
                <a:ext cx="32" cy="90"/>
              </a:xfrm>
              <a:custGeom>
                <a:avLst/>
                <a:gdLst>
                  <a:gd name="T0" fmla="*/ 0 w 32"/>
                  <a:gd name="T1" fmla="*/ 0 h 90"/>
                  <a:gd name="T2" fmla="*/ 30 w 32"/>
                  <a:gd name="T3" fmla="*/ 90 h 90"/>
                  <a:gd name="T4" fmla="*/ 32 w 32"/>
                  <a:gd name="T5" fmla="*/ 9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0"/>
                    </a:moveTo>
                    <a:lnTo>
                      <a:pt x="30" y="90"/>
                    </a:lnTo>
                    <a:lnTo>
                      <a:pt x="32" y="90"/>
                    </a:lnTo>
                  </a:path>
                </a:pathLst>
              </a:custGeom>
              <a:noFill/>
              <a:ln w="8255">
                <a:solidFill>
                  <a:srgbClr val="000000"/>
                </a:solidFill>
                <a:round/>
                <a:headEnd/>
                <a:tailEnd/>
              </a:ln>
            </p:spPr>
            <p:txBody>
              <a:bodyPr/>
              <a:lstStyle/>
              <a:p>
                <a:endParaRPr lang="pt-BR"/>
              </a:p>
            </p:txBody>
          </p:sp>
          <p:sp>
            <p:nvSpPr>
              <p:cNvPr id="28920" name="Freeform 163"/>
              <p:cNvSpPr>
                <a:spLocks noChangeAspect="1"/>
              </p:cNvSpPr>
              <p:nvPr/>
            </p:nvSpPr>
            <p:spPr bwMode="auto">
              <a:xfrm>
                <a:off x="8612" y="1944"/>
                <a:ext cx="2" cy="525"/>
              </a:xfrm>
              <a:custGeom>
                <a:avLst/>
                <a:gdLst>
                  <a:gd name="T0" fmla="*/ 0 w 2"/>
                  <a:gd name="T1" fmla="*/ 525 h 525"/>
                  <a:gd name="T2" fmla="*/ 0 w 2"/>
                  <a:gd name="T3" fmla="*/ 0 h 525"/>
                  <a:gd name="T4" fmla="*/ 2 w 2"/>
                  <a:gd name="T5" fmla="*/ 0 h 525"/>
                  <a:gd name="T6" fmla="*/ 0 60000 65536"/>
                  <a:gd name="T7" fmla="*/ 0 60000 65536"/>
                  <a:gd name="T8" fmla="*/ 0 60000 65536"/>
                  <a:gd name="T9" fmla="*/ 0 w 2"/>
                  <a:gd name="T10" fmla="*/ 0 h 525"/>
                  <a:gd name="T11" fmla="*/ 2 w 2"/>
                  <a:gd name="T12" fmla="*/ 525 h 525"/>
                </a:gdLst>
                <a:ahLst/>
                <a:cxnLst>
                  <a:cxn ang="T6">
                    <a:pos x="T0" y="T1"/>
                  </a:cxn>
                  <a:cxn ang="T7">
                    <a:pos x="T2" y="T3"/>
                  </a:cxn>
                  <a:cxn ang="T8">
                    <a:pos x="T4" y="T5"/>
                  </a:cxn>
                </a:cxnLst>
                <a:rect l="T9" t="T10" r="T11" b="T12"/>
                <a:pathLst>
                  <a:path w="2" h="525">
                    <a:moveTo>
                      <a:pt x="0" y="525"/>
                    </a:moveTo>
                    <a:lnTo>
                      <a:pt x="0" y="0"/>
                    </a:lnTo>
                    <a:lnTo>
                      <a:pt x="2" y="0"/>
                    </a:lnTo>
                  </a:path>
                </a:pathLst>
              </a:custGeom>
              <a:noFill/>
              <a:ln w="8255">
                <a:solidFill>
                  <a:srgbClr val="000000"/>
                </a:solidFill>
                <a:round/>
                <a:headEnd/>
                <a:tailEnd/>
              </a:ln>
            </p:spPr>
            <p:txBody>
              <a:bodyPr/>
              <a:lstStyle/>
              <a:p>
                <a:endParaRPr lang="pt-BR"/>
              </a:p>
            </p:txBody>
          </p:sp>
          <p:sp>
            <p:nvSpPr>
              <p:cNvPr id="28921" name="Freeform 162"/>
              <p:cNvSpPr>
                <a:spLocks noChangeAspect="1"/>
              </p:cNvSpPr>
              <p:nvPr/>
            </p:nvSpPr>
            <p:spPr bwMode="auto">
              <a:xfrm>
                <a:off x="8357" y="2034"/>
                <a:ext cx="225" cy="120"/>
              </a:xfrm>
              <a:custGeom>
                <a:avLst/>
                <a:gdLst>
                  <a:gd name="T0" fmla="*/ 225 w 225"/>
                  <a:gd name="T1" fmla="*/ 0 h 120"/>
                  <a:gd name="T2" fmla="*/ 135 w 225"/>
                  <a:gd name="T3" fmla="*/ 75 h 120"/>
                  <a:gd name="T4" fmla="*/ 0 w 225"/>
                  <a:gd name="T5" fmla="*/ 120 h 120"/>
                  <a:gd name="T6" fmla="*/ 2 w 225"/>
                  <a:gd name="T7" fmla="*/ 120 h 120"/>
                  <a:gd name="T8" fmla="*/ 0 60000 65536"/>
                  <a:gd name="T9" fmla="*/ 0 60000 65536"/>
                  <a:gd name="T10" fmla="*/ 0 60000 65536"/>
                  <a:gd name="T11" fmla="*/ 0 60000 65536"/>
                  <a:gd name="T12" fmla="*/ 0 w 225"/>
                  <a:gd name="T13" fmla="*/ 0 h 120"/>
                  <a:gd name="T14" fmla="*/ 225 w 225"/>
                  <a:gd name="T15" fmla="*/ 120 h 120"/>
                </a:gdLst>
                <a:ahLst/>
                <a:cxnLst>
                  <a:cxn ang="T8">
                    <a:pos x="T0" y="T1"/>
                  </a:cxn>
                  <a:cxn ang="T9">
                    <a:pos x="T2" y="T3"/>
                  </a:cxn>
                  <a:cxn ang="T10">
                    <a:pos x="T4" y="T5"/>
                  </a:cxn>
                  <a:cxn ang="T11">
                    <a:pos x="T6" y="T7"/>
                  </a:cxn>
                </a:cxnLst>
                <a:rect l="T12" t="T13" r="T14" b="T15"/>
                <a:pathLst>
                  <a:path w="225" h="120">
                    <a:moveTo>
                      <a:pt x="225" y="0"/>
                    </a:moveTo>
                    <a:lnTo>
                      <a:pt x="135" y="75"/>
                    </a:lnTo>
                    <a:lnTo>
                      <a:pt x="0" y="120"/>
                    </a:lnTo>
                    <a:lnTo>
                      <a:pt x="2" y="120"/>
                    </a:lnTo>
                  </a:path>
                </a:pathLst>
              </a:custGeom>
              <a:noFill/>
              <a:ln w="8255">
                <a:solidFill>
                  <a:srgbClr val="000000"/>
                </a:solidFill>
                <a:round/>
                <a:headEnd/>
                <a:tailEnd/>
              </a:ln>
            </p:spPr>
            <p:txBody>
              <a:bodyPr/>
              <a:lstStyle/>
              <a:p>
                <a:endParaRPr lang="pt-BR"/>
              </a:p>
            </p:txBody>
          </p:sp>
          <p:sp>
            <p:nvSpPr>
              <p:cNvPr id="28922" name="Freeform 161"/>
              <p:cNvSpPr>
                <a:spLocks noChangeAspect="1"/>
              </p:cNvSpPr>
              <p:nvPr/>
            </p:nvSpPr>
            <p:spPr bwMode="auto">
              <a:xfrm>
                <a:off x="8207" y="1702"/>
                <a:ext cx="150" cy="30"/>
              </a:xfrm>
              <a:custGeom>
                <a:avLst/>
                <a:gdLst>
                  <a:gd name="T0" fmla="*/ 150 w 150"/>
                  <a:gd name="T1" fmla="*/ 30 h 30"/>
                  <a:gd name="T2" fmla="*/ 0 w 150"/>
                  <a:gd name="T3" fmla="*/ 0 h 30"/>
                  <a:gd name="T4" fmla="*/ 2 w 150"/>
                  <a:gd name="T5" fmla="*/ 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30"/>
                    </a:moveTo>
                    <a:lnTo>
                      <a:pt x="0" y="0"/>
                    </a:lnTo>
                    <a:lnTo>
                      <a:pt x="2" y="0"/>
                    </a:lnTo>
                  </a:path>
                </a:pathLst>
              </a:custGeom>
              <a:noFill/>
              <a:ln w="8255">
                <a:solidFill>
                  <a:srgbClr val="000000"/>
                </a:solidFill>
                <a:round/>
                <a:headEnd/>
                <a:tailEnd/>
              </a:ln>
            </p:spPr>
            <p:txBody>
              <a:bodyPr/>
              <a:lstStyle/>
              <a:p>
                <a:endParaRPr lang="pt-BR"/>
              </a:p>
            </p:txBody>
          </p:sp>
          <p:sp>
            <p:nvSpPr>
              <p:cNvPr id="28923" name="Freeform 160"/>
              <p:cNvSpPr>
                <a:spLocks noChangeAspect="1"/>
              </p:cNvSpPr>
              <p:nvPr/>
            </p:nvSpPr>
            <p:spPr bwMode="auto">
              <a:xfrm>
                <a:off x="8207" y="2154"/>
                <a:ext cx="150" cy="15"/>
              </a:xfrm>
              <a:custGeom>
                <a:avLst/>
                <a:gdLst>
                  <a:gd name="T0" fmla="*/ 150 w 150"/>
                  <a:gd name="T1" fmla="*/ 0 h 15"/>
                  <a:gd name="T2" fmla="*/ 0 w 150"/>
                  <a:gd name="T3" fmla="*/ 15 h 15"/>
                  <a:gd name="T4" fmla="*/ 2 w 150"/>
                  <a:gd name="T5" fmla="*/ 15 h 15"/>
                  <a:gd name="T6" fmla="*/ 0 60000 65536"/>
                  <a:gd name="T7" fmla="*/ 0 60000 65536"/>
                  <a:gd name="T8" fmla="*/ 0 60000 65536"/>
                  <a:gd name="T9" fmla="*/ 0 w 150"/>
                  <a:gd name="T10" fmla="*/ 0 h 15"/>
                  <a:gd name="T11" fmla="*/ 150 w 150"/>
                  <a:gd name="T12" fmla="*/ 15 h 15"/>
                </a:gdLst>
                <a:ahLst/>
                <a:cxnLst>
                  <a:cxn ang="T6">
                    <a:pos x="T0" y="T1"/>
                  </a:cxn>
                  <a:cxn ang="T7">
                    <a:pos x="T2" y="T3"/>
                  </a:cxn>
                  <a:cxn ang="T8">
                    <a:pos x="T4" y="T5"/>
                  </a:cxn>
                </a:cxnLst>
                <a:rect l="T9" t="T10" r="T11" b="T12"/>
                <a:pathLst>
                  <a:path w="150" h="15">
                    <a:moveTo>
                      <a:pt x="150" y="0"/>
                    </a:moveTo>
                    <a:lnTo>
                      <a:pt x="0" y="15"/>
                    </a:lnTo>
                    <a:lnTo>
                      <a:pt x="2" y="15"/>
                    </a:lnTo>
                  </a:path>
                </a:pathLst>
              </a:custGeom>
              <a:noFill/>
              <a:ln w="8255">
                <a:solidFill>
                  <a:srgbClr val="000000"/>
                </a:solidFill>
                <a:round/>
                <a:headEnd/>
                <a:tailEnd/>
              </a:ln>
            </p:spPr>
            <p:txBody>
              <a:bodyPr/>
              <a:lstStyle/>
              <a:p>
                <a:endParaRPr lang="pt-BR"/>
              </a:p>
            </p:txBody>
          </p:sp>
          <p:sp>
            <p:nvSpPr>
              <p:cNvPr id="28924" name="Freeform 159"/>
              <p:cNvSpPr>
                <a:spLocks noChangeAspect="1"/>
              </p:cNvSpPr>
              <p:nvPr/>
            </p:nvSpPr>
            <p:spPr bwMode="auto">
              <a:xfrm>
                <a:off x="8057" y="1702"/>
                <a:ext cx="150" cy="30"/>
              </a:xfrm>
              <a:custGeom>
                <a:avLst/>
                <a:gdLst>
                  <a:gd name="T0" fmla="*/ 150 w 150"/>
                  <a:gd name="T1" fmla="*/ 0 h 30"/>
                  <a:gd name="T2" fmla="*/ 0 w 150"/>
                  <a:gd name="T3" fmla="*/ 30 h 30"/>
                  <a:gd name="T4" fmla="*/ 2 w 150"/>
                  <a:gd name="T5" fmla="*/ 3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0"/>
                    </a:moveTo>
                    <a:lnTo>
                      <a:pt x="0" y="30"/>
                    </a:lnTo>
                    <a:lnTo>
                      <a:pt x="2" y="30"/>
                    </a:lnTo>
                  </a:path>
                </a:pathLst>
              </a:custGeom>
              <a:noFill/>
              <a:ln w="8255">
                <a:solidFill>
                  <a:srgbClr val="000000"/>
                </a:solidFill>
                <a:round/>
                <a:headEnd/>
                <a:tailEnd/>
              </a:ln>
            </p:spPr>
            <p:txBody>
              <a:bodyPr/>
              <a:lstStyle/>
              <a:p>
                <a:endParaRPr lang="pt-BR"/>
              </a:p>
            </p:txBody>
          </p:sp>
          <p:sp>
            <p:nvSpPr>
              <p:cNvPr id="28925" name="Freeform 158"/>
              <p:cNvSpPr>
                <a:spLocks noChangeAspect="1"/>
              </p:cNvSpPr>
              <p:nvPr/>
            </p:nvSpPr>
            <p:spPr bwMode="auto">
              <a:xfrm>
                <a:off x="8057" y="2154"/>
                <a:ext cx="150" cy="15"/>
              </a:xfrm>
              <a:custGeom>
                <a:avLst/>
                <a:gdLst>
                  <a:gd name="T0" fmla="*/ 150 w 150"/>
                  <a:gd name="T1" fmla="*/ 15 h 15"/>
                  <a:gd name="T2" fmla="*/ 0 w 150"/>
                  <a:gd name="T3" fmla="*/ 0 h 15"/>
                  <a:gd name="T4" fmla="*/ 2 w 150"/>
                  <a:gd name="T5" fmla="*/ 0 h 15"/>
                  <a:gd name="T6" fmla="*/ 0 60000 65536"/>
                  <a:gd name="T7" fmla="*/ 0 60000 65536"/>
                  <a:gd name="T8" fmla="*/ 0 60000 65536"/>
                  <a:gd name="T9" fmla="*/ 0 w 150"/>
                  <a:gd name="T10" fmla="*/ 0 h 15"/>
                  <a:gd name="T11" fmla="*/ 150 w 150"/>
                  <a:gd name="T12" fmla="*/ 15 h 15"/>
                </a:gdLst>
                <a:ahLst/>
                <a:cxnLst>
                  <a:cxn ang="T6">
                    <a:pos x="T0" y="T1"/>
                  </a:cxn>
                  <a:cxn ang="T7">
                    <a:pos x="T2" y="T3"/>
                  </a:cxn>
                  <a:cxn ang="T8">
                    <a:pos x="T4" y="T5"/>
                  </a:cxn>
                </a:cxnLst>
                <a:rect l="T9" t="T10" r="T11" b="T12"/>
                <a:pathLst>
                  <a:path w="150" h="15">
                    <a:moveTo>
                      <a:pt x="150" y="15"/>
                    </a:moveTo>
                    <a:lnTo>
                      <a:pt x="0" y="0"/>
                    </a:lnTo>
                    <a:lnTo>
                      <a:pt x="2" y="0"/>
                    </a:lnTo>
                  </a:path>
                </a:pathLst>
              </a:custGeom>
              <a:noFill/>
              <a:ln w="8255">
                <a:solidFill>
                  <a:srgbClr val="000000"/>
                </a:solidFill>
                <a:round/>
                <a:headEnd/>
                <a:tailEnd/>
              </a:ln>
            </p:spPr>
            <p:txBody>
              <a:bodyPr/>
              <a:lstStyle/>
              <a:p>
                <a:endParaRPr lang="pt-BR"/>
              </a:p>
            </p:txBody>
          </p:sp>
          <p:sp>
            <p:nvSpPr>
              <p:cNvPr id="28926" name="Freeform 157"/>
              <p:cNvSpPr>
                <a:spLocks noChangeAspect="1"/>
              </p:cNvSpPr>
              <p:nvPr/>
            </p:nvSpPr>
            <p:spPr bwMode="auto">
              <a:xfrm>
                <a:off x="7920" y="1732"/>
                <a:ext cx="137" cy="45"/>
              </a:xfrm>
              <a:custGeom>
                <a:avLst/>
                <a:gdLst>
                  <a:gd name="T0" fmla="*/ 137 w 137"/>
                  <a:gd name="T1" fmla="*/ 0 h 45"/>
                  <a:gd name="T2" fmla="*/ 0 w 137"/>
                  <a:gd name="T3" fmla="*/ 45 h 45"/>
                  <a:gd name="T4" fmla="*/ 2 w 137"/>
                  <a:gd name="T5" fmla="*/ 45 h 45"/>
                  <a:gd name="T6" fmla="*/ 0 60000 65536"/>
                  <a:gd name="T7" fmla="*/ 0 60000 65536"/>
                  <a:gd name="T8" fmla="*/ 0 60000 65536"/>
                  <a:gd name="T9" fmla="*/ 0 w 137"/>
                  <a:gd name="T10" fmla="*/ 0 h 45"/>
                  <a:gd name="T11" fmla="*/ 137 w 137"/>
                  <a:gd name="T12" fmla="*/ 45 h 45"/>
                </a:gdLst>
                <a:ahLst/>
                <a:cxnLst>
                  <a:cxn ang="T6">
                    <a:pos x="T0" y="T1"/>
                  </a:cxn>
                  <a:cxn ang="T7">
                    <a:pos x="T2" y="T3"/>
                  </a:cxn>
                  <a:cxn ang="T8">
                    <a:pos x="T4" y="T5"/>
                  </a:cxn>
                </a:cxnLst>
                <a:rect l="T9" t="T10" r="T11" b="T12"/>
                <a:pathLst>
                  <a:path w="137" h="45">
                    <a:moveTo>
                      <a:pt x="137" y="0"/>
                    </a:moveTo>
                    <a:lnTo>
                      <a:pt x="0" y="45"/>
                    </a:lnTo>
                    <a:lnTo>
                      <a:pt x="2" y="45"/>
                    </a:lnTo>
                  </a:path>
                </a:pathLst>
              </a:custGeom>
              <a:noFill/>
              <a:ln w="8255">
                <a:solidFill>
                  <a:srgbClr val="000000"/>
                </a:solidFill>
                <a:round/>
                <a:headEnd/>
                <a:tailEnd/>
              </a:ln>
            </p:spPr>
            <p:txBody>
              <a:bodyPr/>
              <a:lstStyle/>
              <a:p>
                <a:endParaRPr lang="pt-BR"/>
              </a:p>
            </p:txBody>
          </p:sp>
          <p:sp>
            <p:nvSpPr>
              <p:cNvPr id="28927" name="Freeform 156"/>
              <p:cNvSpPr>
                <a:spLocks noChangeAspect="1"/>
              </p:cNvSpPr>
              <p:nvPr/>
            </p:nvSpPr>
            <p:spPr bwMode="auto">
              <a:xfrm>
                <a:off x="7920" y="2109"/>
                <a:ext cx="137" cy="45"/>
              </a:xfrm>
              <a:custGeom>
                <a:avLst/>
                <a:gdLst>
                  <a:gd name="T0" fmla="*/ 137 w 137"/>
                  <a:gd name="T1" fmla="*/ 45 h 45"/>
                  <a:gd name="T2" fmla="*/ 0 w 137"/>
                  <a:gd name="T3" fmla="*/ 0 h 45"/>
                  <a:gd name="T4" fmla="*/ 2 w 137"/>
                  <a:gd name="T5" fmla="*/ 0 h 45"/>
                  <a:gd name="T6" fmla="*/ 0 60000 65536"/>
                  <a:gd name="T7" fmla="*/ 0 60000 65536"/>
                  <a:gd name="T8" fmla="*/ 0 60000 65536"/>
                  <a:gd name="T9" fmla="*/ 0 w 137"/>
                  <a:gd name="T10" fmla="*/ 0 h 45"/>
                  <a:gd name="T11" fmla="*/ 137 w 137"/>
                  <a:gd name="T12" fmla="*/ 45 h 45"/>
                </a:gdLst>
                <a:ahLst/>
                <a:cxnLst>
                  <a:cxn ang="T6">
                    <a:pos x="T0" y="T1"/>
                  </a:cxn>
                  <a:cxn ang="T7">
                    <a:pos x="T2" y="T3"/>
                  </a:cxn>
                  <a:cxn ang="T8">
                    <a:pos x="T4" y="T5"/>
                  </a:cxn>
                </a:cxnLst>
                <a:rect l="T9" t="T10" r="T11" b="T12"/>
                <a:pathLst>
                  <a:path w="137" h="45">
                    <a:moveTo>
                      <a:pt x="137" y="45"/>
                    </a:moveTo>
                    <a:lnTo>
                      <a:pt x="0" y="0"/>
                    </a:lnTo>
                    <a:lnTo>
                      <a:pt x="2" y="0"/>
                    </a:lnTo>
                  </a:path>
                </a:pathLst>
              </a:custGeom>
              <a:noFill/>
              <a:ln w="8255">
                <a:solidFill>
                  <a:srgbClr val="000000"/>
                </a:solidFill>
                <a:round/>
                <a:headEnd/>
                <a:tailEnd/>
              </a:ln>
            </p:spPr>
            <p:txBody>
              <a:bodyPr/>
              <a:lstStyle/>
              <a:p>
                <a:endParaRPr lang="pt-BR"/>
              </a:p>
            </p:txBody>
          </p:sp>
          <p:sp>
            <p:nvSpPr>
              <p:cNvPr id="28928" name="Freeform 155"/>
              <p:cNvSpPr>
                <a:spLocks noChangeAspect="1"/>
              </p:cNvSpPr>
              <p:nvPr/>
            </p:nvSpPr>
            <p:spPr bwMode="auto">
              <a:xfrm>
                <a:off x="7830" y="1777"/>
                <a:ext cx="90" cy="75"/>
              </a:xfrm>
              <a:custGeom>
                <a:avLst/>
                <a:gdLst>
                  <a:gd name="T0" fmla="*/ 90 w 90"/>
                  <a:gd name="T1" fmla="*/ 0 h 75"/>
                  <a:gd name="T2" fmla="*/ 0 w 90"/>
                  <a:gd name="T3" fmla="*/ 75 h 75"/>
                  <a:gd name="T4" fmla="*/ 2 w 90"/>
                  <a:gd name="T5" fmla="*/ 75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0"/>
                    </a:moveTo>
                    <a:lnTo>
                      <a:pt x="0" y="75"/>
                    </a:lnTo>
                    <a:lnTo>
                      <a:pt x="2" y="75"/>
                    </a:lnTo>
                  </a:path>
                </a:pathLst>
              </a:custGeom>
              <a:noFill/>
              <a:ln w="8255">
                <a:solidFill>
                  <a:srgbClr val="000000"/>
                </a:solidFill>
                <a:round/>
                <a:headEnd/>
                <a:tailEnd/>
              </a:ln>
            </p:spPr>
            <p:txBody>
              <a:bodyPr/>
              <a:lstStyle/>
              <a:p>
                <a:endParaRPr lang="pt-BR"/>
              </a:p>
            </p:txBody>
          </p:sp>
          <p:sp>
            <p:nvSpPr>
              <p:cNvPr id="28929" name="Freeform 154"/>
              <p:cNvSpPr>
                <a:spLocks noChangeAspect="1"/>
              </p:cNvSpPr>
              <p:nvPr/>
            </p:nvSpPr>
            <p:spPr bwMode="auto">
              <a:xfrm>
                <a:off x="7830" y="2034"/>
                <a:ext cx="90" cy="75"/>
              </a:xfrm>
              <a:custGeom>
                <a:avLst/>
                <a:gdLst>
                  <a:gd name="T0" fmla="*/ 90 w 90"/>
                  <a:gd name="T1" fmla="*/ 75 h 75"/>
                  <a:gd name="T2" fmla="*/ 0 w 90"/>
                  <a:gd name="T3" fmla="*/ 0 h 75"/>
                  <a:gd name="T4" fmla="*/ 2 w 90"/>
                  <a:gd name="T5" fmla="*/ 0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75"/>
                    </a:moveTo>
                    <a:lnTo>
                      <a:pt x="0" y="0"/>
                    </a:lnTo>
                    <a:lnTo>
                      <a:pt x="2" y="0"/>
                    </a:lnTo>
                  </a:path>
                </a:pathLst>
              </a:custGeom>
              <a:noFill/>
              <a:ln w="8255">
                <a:solidFill>
                  <a:srgbClr val="000000"/>
                </a:solidFill>
                <a:round/>
                <a:headEnd/>
                <a:tailEnd/>
              </a:ln>
            </p:spPr>
            <p:txBody>
              <a:bodyPr/>
              <a:lstStyle/>
              <a:p>
                <a:endParaRPr lang="pt-BR"/>
              </a:p>
            </p:txBody>
          </p:sp>
          <p:sp>
            <p:nvSpPr>
              <p:cNvPr id="28930" name="Freeform 153"/>
              <p:cNvSpPr>
                <a:spLocks noChangeAspect="1"/>
              </p:cNvSpPr>
              <p:nvPr/>
            </p:nvSpPr>
            <p:spPr bwMode="auto">
              <a:xfrm>
                <a:off x="7800" y="1852"/>
                <a:ext cx="30" cy="92"/>
              </a:xfrm>
              <a:custGeom>
                <a:avLst/>
                <a:gdLst>
                  <a:gd name="T0" fmla="*/ 30 w 30"/>
                  <a:gd name="T1" fmla="*/ 0 h 92"/>
                  <a:gd name="T2" fmla="*/ 0 w 30"/>
                  <a:gd name="T3" fmla="*/ 92 h 92"/>
                  <a:gd name="T4" fmla="*/ 2 w 30"/>
                  <a:gd name="T5" fmla="*/ 92 h 92"/>
                  <a:gd name="T6" fmla="*/ 0 60000 65536"/>
                  <a:gd name="T7" fmla="*/ 0 60000 65536"/>
                  <a:gd name="T8" fmla="*/ 0 60000 65536"/>
                  <a:gd name="T9" fmla="*/ 0 w 30"/>
                  <a:gd name="T10" fmla="*/ 0 h 92"/>
                  <a:gd name="T11" fmla="*/ 30 w 30"/>
                  <a:gd name="T12" fmla="*/ 92 h 92"/>
                </a:gdLst>
                <a:ahLst/>
                <a:cxnLst>
                  <a:cxn ang="T6">
                    <a:pos x="T0" y="T1"/>
                  </a:cxn>
                  <a:cxn ang="T7">
                    <a:pos x="T2" y="T3"/>
                  </a:cxn>
                  <a:cxn ang="T8">
                    <a:pos x="T4" y="T5"/>
                  </a:cxn>
                </a:cxnLst>
                <a:rect l="T9" t="T10" r="T11" b="T12"/>
                <a:pathLst>
                  <a:path w="30" h="92">
                    <a:moveTo>
                      <a:pt x="30" y="0"/>
                    </a:moveTo>
                    <a:lnTo>
                      <a:pt x="0" y="92"/>
                    </a:lnTo>
                    <a:lnTo>
                      <a:pt x="2" y="92"/>
                    </a:lnTo>
                  </a:path>
                </a:pathLst>
              </a:custGeom>
              <a:noFill/>
              <a:ln w="8255">
                <a:solidFill>
                  <a:srgbClr val="000000"/>
                </a:solidFill>
                <a:round/>
                <a:headEnd/>
                <a:tailEnd/>
              </a:ln>
            </p:spPr>
            <p:txBody>
              <a:bodyPr/>
              <a:lstStyle/>
              <a:p>
                <a:endParaRPr lang="pt-BR"/>
              </a:p>
            </p:txBody>
          </p:sp>
          <p:sp>
            <p:nvSpPr>
              <p:cNvPr id="28931" name="Freeform 152"/>
              <p:cNvSpPr>
                <a:spLocks noChangeAspect="1"/>
              </p:cNvSpPr>
              <p:nvPr/>
            </p:nvSpPr>
            <p:spPr bwMode="auto">
              <a:xfrm>
                <a:off x="7800" y="1944"/>
                <a:ext cx="2" cy="525"/>
              </a:xfrm>
              <a:custGeom>
                <a:avLst/>
                <a:gdLst>
                  <a:gd name="T0" fmla="*/ 0 w 2"/>
                  <a:gd name="T1" fmla="*/ 0 h 525"/>
                  <a:gd name="T2" fmla="*/ 0 w 2"/>
                  <a:gd name="T3" fmla="*/ 525 h 525"/>
                  <a:gd name="T4" fmla="*/ 2 w 2"/>
                  <a:gd name="T5" fmla="*/ 525 h 525"/>
                  <a:gd name="T6" fmla="*/ 0 60000 65536"/>
                  <a:gd name="T7" fmla="*/ 0 60000 65536"/>
                  <a:gd name="T8" fmla="*/ 0 60000 65536"/>
                  <a:gd name="T9" fmla="*/ 0 w 2"/>
                  <a:gd name="T10" fmla="*/ 0 h 525"/>
                  <a:gd name="T11" fmla="*/ 2 w 2"/>
                  <a:gd name="T12" fmla="*/ 525 h 525"/>
                </a:gdLst>
                <a:ahLst/>
                <a:cxnLst>
                  <a:cxn ang="T6">
                    <a:pos x="T0" y="T1"/>
                  </a:cxn>
                  <a:cxn ang="T7">
                    <a:pos x="T2" y="T3"/>
                  </a:cxn>
                  <a:cxn ang="T8">
                    <a:pos x="T4" y="T5"/>
                  </a:cxn>
                </a:cxnLst>
                <a:rect l="T9" t="T10" r="T11" b="T12"/>
                <a:pathLst>
                  <a:path w="2" h="525">
                    <a:moveTo>
                      <a:pt x="0" y="0"/>
                    </a:moveTo>
                    <a:lnTo>
                      <a:pt x="0" y="525"/>
                    </a:lnTo>
                    <a:lnTo>
                      <a:pt x="2" y="525"/>
                    </a:lnTo>
                  </a:path>
                </a:pathLst>
              </a:custGeom>
              <a:noFill/>
              <a:ln w="8255">
                <a:solidFill>
                  <a:srgbClr val="000000"/>
                </a:solidFill>
                <a:round/>
                <a:headEnd/>
                <a:tailEnd/>
              </a:ln>
            </p:spPr>
            <p:txBody>
              <a:bodyPr/>
              <a:lstStyle/>
              <a:p>
                <a:endParaRPr lang="pt-BR"/>
              </a:p>
            </p:txBody>
          </p:sp>
          <p:sp>
            <p:nvSpPr>
              <p:cNvPr id="28932" name="Freeform 151"/>
              <p:cNvSpPr>
                <a:spLocks noChangeAspect="1"/>
              </p:cNvSpPr>
              <p:nvPr/>
            </p:nvSpPr>
            <p:spPr bwMode="auto">
              <a:xfrm>
                <a:off x="7800" y="1944"/>
                <a:ext cx="30" cy="90"/>
              </a:xfrm>
              <a:custGeom>
                <a:avLst/>
                <a:gdLst>
                  <a:gd name="T0" fmla="*/ 30 w 30"/>
                  <a:gd name="T1" fmla="*/ 90 h 90"/>
                  <a:gd name="T2" fmla="*/ 0 w 30"/>
                  <a:gd name="T3" fmla="*/ 0 h 90"/>
                  <a:gd name="T4" fmla="*/ 2 w 30"/>
                  <a:gd name="T5" fmla="*/ 0 h 90"/>
                  <a:gd name="T6" fmla="*/ 0 60000 65536"/>
                  <a:gd name="T7" fmla="*/ 0 60000 65536"/>
                  <a:gd name="T8" fmla="*/ 0 60000 65536"/>
                  <a:gd name="T9" fmla="*/ 0 w 30"/>
                  <a:gd name="T10" fmla="*/ 0 h 90"/>
                  <a:gd name="T11" fmla="*/ 30 w 30"/>
                  <a:gd name="T12" fmla="*/ 90 h 90"/>
                </a:gdLst>
                <a:ahLst/>
                <a:cxnLst>
                  <a:cxn ang="T6">
                    <a:pos x="T0" y="T1"/>
                  </a:cxn>
                  <a:cxn ang="T7">
                    <a:pos x="T2" y="T3"/>
                  </a:cxn>
                  <a:cxn ang="T8">
                    <a:pos x="T4" y="T5"/>
                  </a:cxn>
                </a:cxnLst>
                <a:rect l="T9" t="T10" r="T11" b="T12"/>
                <a:pathLst>
                  <a:path w="30" h="90">
                    <a:moveTo>
                      <a:pt x="30" y="90"/>
                    </a:moveTo>
                    <a:lnTo>
                      <a:pt x="0" y="0"/>
                    </a:lnTo>
                    <a:lnTo>
                      <a:pt x="2" y="0"/>
                    </a:lnTo>
                  </a:path>
                </a:pathLst>
              </a:custGeom>
              <a:noFill/>
              <a:ln w="8255">
                <a:solidFill>
                  <a:srgbClr val="000000"/>
                </a:solidFill>
                <a:round/>
                <a:headEnd/>
                <a:tailEnd/>
              </a:ln>
            </p:spPr>
            <p:txBody>
              <a:bodyPr/>
              <a:lstStyle/>
              <a:p>
                <a:endParaRPr lang="pt-BR"/>
              </a:p>
            </p:txBody>
          </p:sp>
          <p:sp>
            <p:nvSpPr>
              <p:cNvPr id="28933" name="Freeform 150"/>
              <p:cNvSpPr>
                <a:spLocks noChangeAspect="1"/>
              </p:cNvSpPr>
              <p:nvPr/>
            </p:nvSpPr>
            <p:spPr bwMode="auto">
              <a:xfrm>
                <a:off x="8582" y="1944"/>
                <a:ext cx="32" cy="90"/>
              </a:xfrm>
              <a:custGeom>
                <a:avLst/>
                <a:gdLst>
                  <a:gd name="T0" fmla="*/ 0 w 32"/>
                  <a:gd name="T1" fmla="*/ 90 h 90"/>
                  <a:gd name="T2" fmla="*/ 30 w 32"/>
                  <a:gd name="T3" fmla="*/ 0 h 90"/>
                  <a:gd name="T4" fmla="*/ 32 w 32"/>
                  <a:gd name="T5" fmla="*/ 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90"/>
                    </a:moveTo>
                    <a:lnTo>
                      <a:pt x="30" y="0"/>
                    </a:lnTo>
                    <a:lnTo>
                      <a:pt x="32" y="0"/>
                    </a:lnTo>
                  </a:path>
                </a:pathLst>
              </a:custGeom>
              <a:noFill/>
              <a:ln w="8255">
                <a:solidFill>
                  <a:srgbClr val="000000"/>
                </a:solidFill>
                <a:round/>
                <a:headEnd/>
                <a:tailEnd/>
              </a:ln>
            </p:spPr>
            <p:txBody>
              <a:bodyPr/>
              <a:lstStyle/>
              <a:p>
                <a:endParaRPr lang="pt-BR"/>
              </a:p>
            </p:txBody>
          </p:sp>
          <p:sp>
            <p:nvSpPr>
              <p:cNvPr id="28934" name="Freeform 149"/>
              <p:cNvSpPr>
                <a:spLocks noChangeAspect="1"/>
              </p:cNvSpPr>
              <p:nvPr/>
            </p:nvSpPr>
            <p:spPr bwMode="auto">
              <a:xfrm>
                <a:off x="8357" y="1732"/>
                <a:ext cx="135" cy="45"/>
              </a:xfrm>
              <a:custGeom>
                <a:avLst/>
                <a:gdLst>
                  <a:gd name="T0" fmla="*/ 135 w 135"/>
                  <a:gd name="T1" fmla="*/ 45 h 45"/>
                  <a:gd name="T2" fmla="*/ 0 w 135"/>
                  <a:gd name="T3" fmla="*/ 0 h 45"/>
                  <a:gd name="T4" fmla="*/ 2 w 135"/>
                  <a:gd name="T5" fmla="*/ 0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135" y="45"/>
                    </a:moveTo>
                    <a:lnTo>
                      <a:pt x="0" y="0"/>
                    </a:lnTo>
                    <a:lnTo>
                      <a:pt x="2" y="0"/>
                    </a:lnTo>
                  </a:path>
                </a:pathLst>
              </a:custGeom>
              <a:noFill/>
              <a:ln w="8255">
                <a:solidFill>
                  <a:srgbClr val="000000"/>
                </a:solidFill>
                <a:round/>
                <a:headEnd/>
                <a:tailEnd/>
              </a:ln>
            </p:spPr>
            <p:txBody>
              <a:bodyPr/>
              <a:lstStyle/>
              <a:p>
                <a:endParaRPr lang="pt-BR"/>
              </a:p>
            </p:txBody>
          </p:sp>
          <p:sp>
            <p:nvSpPr>
              <p:cNvPr id="28935" name="Freeform 148"/>
              <p:cNvSpPr>
                <a:spLocks noChangeAspect="1"/>
              </p:cNvSpPr>
              <p:nvPr/>
            </p:nvSpPr>
            <p:spPr bwMode="auto">
              <a:xfrm>
                <a:off x="8492" y="1777"/>
                <a:ext cx="90" cy="75"/>
              </a:xfrm>
              <a:custGeom>
                <a:avLst/>
                <a:gdLst>
                  <a:gd name="T0" fmla="*/ 90 w 90"/>
                  <a:gd name="T1" fmla="*/ 75 h 75"/>
                  <a:gd name="T2" fmla="*/ 0 w 90"/>
                  <a:gd name="T3" fmla="*/ 0 h 75"/>
                  <a:gd name="T4" fmla="*/ 2 w 90"/>
                  <a:gd name="T5" fmla="*/ 0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75"/>
                    </a:moveTo>
                    <a:lnTo>
                      <a:pt x="0" y="0"/>
                    </a:lnTo>
                    <a:lnTo>
                      <a:pt x="2" y="0"/>
                    </a:lnTo>
                  </a:path>
                </a:pathLst>
              </a:custGeom>
              <a:noFill/>
              <a:ln w="8255">
                <a:solidFill>
                  <a:srgbClr val="000000"/>
                </a:solidFill>
                <a:round/>
                <a:headEnd/>
                <a:tailEnd/>
              </a:ln>
            </p:spPr>
            <p:txBody>
              <a:bodyPr/>
              <a:lstStyle/>
              <a:p>
                <a:endParaRPr lang="pt-BR"/>
              </a:p>
            </p:txBody>
          </p:sp>
          <p:sp>
            <p:nvSpPr>
              <p:cNvPr id="28936" name="Freeform 147"/>
              <p:cNvSpPr>
                <a:spLocks noChangeAspect="1"/>
              </p:cNvSpPr>
              <p:nvPr/>
            </p:nvSpPr>
            <p:spPr bwMode="auto">
              <a:xfrm>
                <a:off x="8582" y="1852"/>
                <a:ext cx="30" cy="92"/>
              </a:xfrm>
              <a:custGeom>
                <a:avLst/>
                <a:gdLst>
                  <a:gd name="T0" fmla="*/ 30 w 30"/>
                  <a:gd name="T1" fmla="*/ 92 h 92"/>
                  <a:gd name="T2" fmla="*/ 0 w 30"/>
                  <a:gd name="T3" fmla="*/ 0 h 92"/>
                  <a:gd name="T4" fmla="*/ 2 w 30"/>
                  <a:gd name="T5" fmla="*/ 0 h 92"/>
                  <a:gd name="T6" fmla="*/ 0 60000 65536"/>
                  <a:gd name="T7" fmla="*/ 0 60000 65536"/>
                  <a:gd name="T8" fmla="*/ 0 60000 65536"/>
                  <a:gd name="T9" fmla="*/ 0 w 30"/>
                  <a:gd name="T10" fmla="*/ 0 h 92"/>
                  <a:gd name="T11" fmla="*/ 30 w 30"/>
                  <a:gd name="T12" fmla="*/ 92 h 92"/>
                </a:gdLst>
                <a:ahLst/>
                <a:cxnLst>
                  <a:cxn ang="T6">
                    <a:pos x="T0" y="T1"/>
                  </a:cxn>
                  <a:cxn ang="T7">
                    <a:pos x="T2" y="T3"/>
                  </a:cxn>
                  <a:cxn ang="T8">
                    <a:pos x="T4" y="T5"/>
                  </a:cxn>
                </a:cxnLst>
                <a:rect l="T9" t="T10" r="T11" b="T12"/>
                <a:pathLst>
                  <a:path w="30" h="92">
                    <a:moveTo>
                      <a:pt x="30" y="92"/>
                    </a:moveTo>
                    <a:lnTo>
                      <a:pt x="0" y="0"/>
                    </a:lnTo>
                    <a:lnTo>
                      <a:pt x="2" y="0"/>
                    </a:lnTo>
                  </a:path>
                </a:pathLst>
              </a:custGeom>
              <a:noFill/>
              <a:ln w="8255">
                <a:solidFill>
                  <a:srgbClr val="000000"/>
                </a:solidFill>
                <a:round/>
                <a:headEnd/>
                <a:tailEnd/>
              </a:ln>
            </p:spPr>
            <p:txBody>
              <a:bodyPr/>
              <a:lstStyle/>
              <a:p>
                <a:endParaRPr lang="pt-BR"/>
              </a:p>
            </p:txBody>
          </p:sp>
        </p:grpSp>
        <p:sp>
          <p:nvSpPr>
            <p:cNvPr id="28768" name="Freeform 145"/>
            <p:cNvSpPr>
              <a:spLocks noChangeAspect="1"/>
            </p:cNvSpPr>
            <p:nvPr/>
          </p:nvSpPr>
          <p:spPr bwMode="auto">
            <a:xfrm>
              <a:off x="8021" y="3908"/>
              <a:ext cx="317" cy="182"/>
            </a:xfrm>
            <a:custGeom>
              <a:avLst/>
              <a:gdLst>
                <a:gd name="T0" fmla="*/ 317 w 317"/>
                <a:gd name="T1" fmla="*/ 0 h 182"/>
                <a:gd name="T2" fmla="*/ 0 w 317"/>
                <a:gd name="T3" fmla="*/ 182 h 182"/>
                <a:gd name="T4" fmla="*/ 2 w 317"/>
                <a:gd name="T5" fmla="*/ 182 h 182"/>
                <a:gd name="T6" fmla="*/ 0 60000 65536"/>
                <a:gd name="T7" fmla="*/ 0 60000 65536"/>
                <a:gd name="T8" fmla="*/ 0 60000 65536"/>
                <a:gd name="T9" fmla="*/ 0 w 317"/>
                <a:gd name="T10" fmla="*/ 0 h 182"/>
                <a:gd name="T11" fmla="*/ 317 w 317"/>
                <a:gd name="T12" fmla="*/ 182 h 182"/>
              </a:gdLst>
              <a:ahLst/>
              <a:cxnLst>
                <a:cxn ang="T6">
                  <a:pos x="T0" y="T1"/>
                </a:cxn>
                <a:cxn ang="T7">
                  <a:pos x="T2" y="T3"/>
                </a:cxn>
                <a:cxn ang="T8">
                  <a:pos x="T4" y="T5"/>
                </a:cxn>
              </a:cxnLst>
              <a:rect l="T9" t="T10" r="T11" b="T12"/>
              <a:pathLst>
                <a:path w="317" h="182">
                  <a:moveTo>
                    <a:pt x="317" y="0"/>
                  </a:moveTo>
                  <a:lnTo>
                    <a:pt x="0" y="182"/>
                  </a:lnTo>
                  <a:lnTo>
                    <a:pt x="2" y="182"/>
                  </a:lnTo>
                </a:path>
              </a:pathLst>
            </a:custGeom>
            <a:noFill/>
            <a:ln w="19050">
              <a:solidFill>
                <a:srgbClr val="000000"/>
              </a:solidFill>
              <a:round/>
              <a:headEnd/>
              <a:tailEnd/>
            </a:ln>
          </p:spPr>
          <p:txBody>
            <a:bodyPr/>
            <a:lstStyle/>
            <a:p>
              <a:endParaRPr lang="pt-BR"/>
            </a:p>
          </p:txBody>
        </p:sp>
        <p:grpSp>
          <p:nvGrpSpPr>
            <p:cNvPr id="28769" name="Group 130"/>
            <p:cNvGrpSpPr>
              <a:grpSpLocks noChangeAspect="1"/>
            </p:cNvGrpSpPr>
            <p:nvPr/>
          </p:nvGrpSpPr>
          <p:grpSpPr bwMode="auto">
            <a:xfrm>
              <a:off x="7781" y="3970"/>
              <a:ext cx="242" cy="270"/>
              <a:chOff x="7590" y="3658"/>
              <a:chExt cx="242" cy="270"/>
            </a:xfrm>
          </p:grpSpPr>
          <p:sp>
            <p:nvSpPr>
              <p:cNvPr id="28896" name="Freeform 144"/>
              <p:cNvSpPr>
                <a:spLocks noChangeAspect="1"/>
              </p:cNvSpPr>
              <p:nvPr/>
            </p:nvSpPr>
            <p:spPr bwMode="auto">
              <a:xfrm>
                <a:off x="7830" y="3733"/>
                <a:ext cx="2" cy="120"/>
              </a:xfrm>
              <a:custGeom>
                <a:avLst/>
                <a:gdLst>
                  <a:gd name="T0" fmla="*/ 0 w 2"/>
                  <a:gd name="T1" fmla="*/ 120 h 120"/>
                  <a:gd name="T2" fmla="*/ 0 w 2"/>
                  <a:gd name="T3" fmla="*/ 0 h 120"/>
                  <a:gd name="T4" fmla="*/ 2 w 2"/>
                  <a:gd name="T5" fmla="*/ 0 h 120"/>
                  <a:gd name="T6" fmla="*/ 0 60000 65536"/>
                  <a:gd name="T7" fmla="*/ 0 60000 65536"/>
                  <a:gd name="T8" fmla="*/ 0 60000 65536"/>
                  <a:gd name="T9" fmla="*/ 0 w 2"/>
                  <a:gd name="T10" fmla="*/ 0 h 120"/>
                  <a:gd name="T11" fmla="*/ 2 w 2"/>
                  <a:gd name="T12" fmla="*/ 120 h 120"/>
                </a:gdLst>
                <a:ahLst/>
                <a:cxnLst>
                  <a:cxn ang="T6">
                    <a:pos x="T0" y="T1"/>
                  </a:cxn>
                  <a:cxn ang="T7">
                    <a:pos x="T2" y="T3"/>
                  </a:cxn>
                  <a:cxn ang="T8">
                    <a:pos x="T4" y="T5"/>
                  </a:cxn>
                </a:cxnLst>
                <a:rect l="T9" t="T10" r="T11" b="T12"/>
                <a:pathLst>
                  <a:path w="2" h="120">
                    <a:moveTo>
                      <a:pt x="0" y="120"/>
                    </a:moveTo>
                    <a:lnTo>
                      <a:pt x="0" y="0"/>
                    </a:lnTo>
                    <a:lnTo>
                      <a:pt x="2" y="0"/>
                    </a:lnTo>
                  </a:path>
                </a:pathLst>
              </a:custGeom>
              <a:noFill/>
              <a:ln w="6350">
                <a:solidFill>
                  <a:srgbClr val="000000"/>
                </a:solidFill>
                <a:round/>
                <a:headEnd/>
                <a:tailEnd/>
              </a:ln>
            </p:spPr>
            <p:txBody>
              <a:bodyPr/>
              <a:lstStyle/>
              <a:p>
                <a:endParaRPr lang="pt-BR"/>
              </a:p>
            </p:txBody>
          </p:sp>
          <p:sp>
            <p:nvSpPr>
              <p:cNvPr id="28897" name="Freeform 143"/>
              <p:cNvSpPr>
                <a:spLocks noChangeAspect="1"/>
              </p:cNvSpPr>
              <p:nvPr/>
            </p:nvSpPr>
            <p:spPr bwMode="auto">
              <a:xfrm>
                <a:off x="7710" y="3658"/>
                <a:ext cx="75" cy="30"/>
              </a:xfrm>
              <a:custGeom>
                <a:avLst/>
                <a:gdLst>
                  <a:gd name="T0" fmla="*/ 75 w 75"/>
                  <a:gd name="T1" fmla="*/ 30 h 30"/>
                  <a:gd name="T2" fmla="*/ 0 w 75"/>
                  <a:gd name="T3" fmla="*/ 0 h 30"/>
                  <a:gd name="T4" fmla="*/ 2 w 75"/>
                  <a:gd name="T5" fmla="*/ 0 h 30"/>
                  <a:gd name="T6" fmla="*/ 0 60000 65536"/>
                  <a:gd name="T7" fmla="*/ 0 60000 65536"/>
                  <a:gd name="T8" fmla="*/ 0 60000 65536"/>
                  <a:gd name="T9" fmla="*/ 0 w 75"/>
                  <a:gd name="T10" fmla="*/ 0 h 30"/>
                  <a:gd name="T11" fmla="*/ 75 w 75"/>
                  <a:gd name="T12" fmla="*/ 30 h 30"/>
                </a:gdLst>
                <a:ahLst/>
                <a:cxnLst>
                  <a:cxn ang="T6">
                    <a:pos x="T0" y="T1"/>
                  </a:cxn>
                  <a:cxn ang="T7">
                    <a:pos x="T2" y="T3"/>
                  </a:cxn>
                  <a:cxn ang="T8">
                    <a:pos x="T4" y="T5"/>
                  </a:cxn>
                </a:cxnLst>
                <a:rect l="T9" t="T10" r="T11" b="T12"/>
                <a:pathLst>
                  <a:path w="75" h="30">
                    <a:moveTo>
                      <a:pt x="75" y="30"/>
                    </a:moveTo>
                    <a:lnTo>
                      <a:pt x="0" y="0"/>
                    </a:lnTo>
                    <a:lnTo>
                      <a:pt x="2" y="0"/>
                    </a:lnTo>
                  </a:path>
                </a:pathLst>
              </a:custGeom>
              <a:noFill/>
              <a:ln w="6350">
                <a:solidFill>
                  <a:srgbClr val="000000"/>
                </a:solidFill>
                <a:round/>
                <a:headEnd/>
                <a:tailEnd/>
              </a:ln>
            </p:spPr>
            <p:txBody>
              <a:bodyPr/>
              <a:lstStyle/>
              <a:p>
                <a:endParaRPr lang="pt-BR"/>
              </a:p>
            </p:txBody>
          </p:sp>
          <p:sp>
            <p:nvSpPr>
              <p:cNvPr id="28898" name="Freeform 142"/>
              <p:cNvSpPr>
                <a:spLocks noChangeAspect="1"/>
              </p:cNvSpPr>
              <p:nvPr/>
            </p:nvSpPr>
            <p:spPr bwMode="auto">
              <a:xfrm>
                <a:off x="7710" y="3778"/>
                <a:ext cx="75" cy="15"/>
              </a:xfrm>
              <a:custGeom>
                <a:avLst/>
                <a:gdLst>
                  <a:gd name="T0" fmla="*/ 75 w 75"/>
                  <a:gd name="T1" fmla="*/ 0 h 15"/>
                  <a:gd name="T2" fmla="*/ 0 w 75"/>
                  <a:gd name="T3" fmla="*/ 15 h 15"/>
                  <a:gd name="T4" fmla="*/ 2 w 75"/>
                  <a:gd name="T5" fmla="*/ 15 h 15"/>
                  <a:gd name="T6" fmla="*/ 0 60000 65536"/>
                  <a:gd name="T7" fmla="*/ 0 60000 65536"/>
                  <a:gd name="T8" fmla="*/ 0 60000 65536"/>
                  <a:gd name="T9" fmla="*/ 0 w 75"/>
                  <a:gd name="T10" fmla="*/ 0 h 15"/>
                  <a:gd name="T11" fmla="*/ 75 w 75"/>
                  <a:gd name="T12" fmla="*/ 15 h 15"/>
                </a:gdLst>
                <a:ahLst/>
                <a:cxnLst>
                  <a:cxn ang="T6">
                    <a:pos x="T0" y="T1"/>
                  </a:cxn>
                  <a:cxn ang="T7">
                    <a:pos x="T2" y="T3"/>
                  </a:cxn>
                  <a:cxn ang="T8">
                    <a:pos x="T4" y="T5"/>
                  </a:cxn>
                </a:cxnLst>
                <a:rect l="T9" t="T10" r="T11" b="T12"/>
                <a:pathLst>
                  <a:path w="75" h="15">
                    <a:moveTo>
                      <a:pt x="75" y="0"/>
                    </a:moveTo>
                    <a:lnTo>
                      <a:pt x="0" y="15"/>
                    </a:lnTo>
                    <a:lnTo>
                      <a:pt x="2" y="15"/>
                    </a:lnTo>
                  </a:path>
                </a:pathLst>
              </a:custGeom>
              <a:noFill/>
              <a:ln w="6350">
                <a:solidFill>
                  <a:srgbClr val="000000"/>
                </a:solidFill>
                <a:round/>
                <a:headEnd/>
                <a:tailEnd/>
              </a:ln>
            </p:spPr>
            <p:txBody>
              <a:bodyPr/>
              <a:lstStyle/>
              <a:p>
                <a:endParaRPr lang="pt-BR"/>
              </a:p>
            </p:txBody>
          </p:sp>
          <p:sp>
            <p:nvSpPr>
              <p:cNvPr id="28899" name="Freeform 141"/>
              <p:cNvSpPr>
                <a:spLocks noChangeAspect="1"/>
              </p:cNvSpPr>
              <p:nvPr/>
            </p:nvSpPr>
            <p:spPr bwMode="auto">
              <a:xfrm>
                <a:off x="7710" y="3898"/>
                <a:ext cx="77" cy="30"/>
              </a:xfrm>
              <a:custGeom>
                <a:avLst/>
                <a:gdLst>
                  <a:gd name="T0" fmla="*/ 0 w 77"/>
                  <a:gd name="T1" fmla="*/ 30 h 30"/>
                  <a:gd name="T2" fmla="*/ 75 w 77"/>
                  <a:gd name="T3" fmla="*/ 0 h 30"/>
                  <a:gd name="T4" fmla="*/ 77 w 77"/>
                  <a:gd name="T5" fmla="*/ 0 h 30"/>
                  <a:gd name="T6" fmla="*/ 0 60000 65536"/>
                  <a:gd name="T7" fmla="*/ 0 60000 65536"/>
                  <a:gd name="T8" fmla="*/ 0 60000 65536"/>
                  <a:gd name="T9" fmla="*/ 0 w 77"/>
                  <a:gd name="T10" fmla="*/ 0 h 30"/>
                  <a:gd name="T11" fmla="*/ 77 w 77"/>
                  <a:gd name="T12" fmla="*/ 30 h 30"/>
                </a:gdLst>
                <a:ahLst/>
                <a:cxnLst>
                  <a:cxn ang="T6">
                    <a:pos x="T0" y="T1"/>
                  </a:cxn>
                  <a:cxn ang="T7">
                    <a:pos x="T2" y="T3"/>
                  </a:cxn>
                  <a:cxn ang="T8">
                    <a:pos x="T4" y="T5"/>
                  </a:cxn>
                </a:cxnLst>
                <a:rect l="T9" t="T10" r="T11" b="T12"/>
                <a:pathLst>
                  <a:path w="77" h="30">
                    <a:moveTo>
                      <a:pt x="0" y="30"/>
                    </a:moveTo>
                    <a:lnTo>
                      <a:pt x="75" y="0"/>
                    </a:lnTo>
                    <a:lnTo>
                      <a:pt x="77" y="0"/>
                    </a:lnTo>
                  </a:path>
                </a:pathLst>
              </a:custGeom>
              <a:noFill/>
              <a:ln w="6350">
                <a:solidFill>
                  <a:srgbClr val="000000"/>
                </a:solidFill>
                <a:round/>
                <a:headEnd/>
                <a:tailEnd/>
              </a:ln>
            </p:spPr>
            <p:txBody>
              <a:bodyPr/>
              <a:lstStyle/>
              <a:p>
                <a:endParaRPr lang="pt-BR"/>
              </a:p>
            </p:txBody>
          </p:sp>
          <p:sp>
            <p:nvSpPr>
              <p:cNvPr id="28900" name="Freeform 140"/>
              <p:cNvSpPr>
                <a:spLocks noChangeAspect="1"/>
              </p:cNvSpPr>
              <p:nvPr/>
            </p:nvSpPr>
            <p:spPr bwMode="auto">
              <a:xfrm>
                <a:off x="7620" y="3778"/>
                <a:ext cx="90" cy="15"/>
              </a:xfrm>
              <a:custGeom>
                <a:avLst/>
                <a:gdLst>
                  <a:gd name="T0" fmla="*/ 90 w 90"/>
                  <a:gd name="T1" fmla="*/ 15 h 15"/>
                  <a:gd name="T2" fmla="*/ 0 w 90"/>
                  <a:gd name="T3" fmla="*/ 0 h 15"/>
                  <a:gd name="T4" fmla="*/ 2 w 90"/>
                  <a:gd name="T5" fmla="*/ 0 h 15"/>
                  <a:gd name="T6" fmla="*/ 0 60000 65536"/>
                  <a:gd name="T7" fmla="*/ 0 60000 65536"/>
                  <a:gd name="T8" fmla="*/ 0 60000 65536"/>
                  <a:gd name="T9" fmla="*/ 0 w 90"/>
                  <a:gd name="T10" fmla="*/ 0 h 15"/>
                  <a:gd name="T11" fmla="*/ 90 w 90"/>
                  <a:gd name="T12" fmla="*/ 15 h 15"/>
                </a:gdLst>
                <a:ahLst/>
                <a:cxnLst>
                  <a:cxn ang="T6">
                    <a:pos x="T0" y="T1"/>
                  </a:cxn>
                  <a:cxn ang="T7">
                    <a:pos x="T2" y="T3"/>
                  </a:cxn>
                  <a:cxn ang="T8">
                    <a:pos x="T4" y="T5"/>
                  </a:cxn>
                </a:cxnLst>
                <a:rect l="T9" t="T10" r="T11" b="T12"/>
                <a:pathLst>
                  <a:path w="90" h="15">
                    <a:moveTo>
                      <a:pt x="90" y="15"/>
                    </a:moveTo>
                    <a:lnTo>
                      <a:pt x="0" y="0"/>
                    </a:lnTo>
                    <a:lnTo>
                      <a:pt x="2" y="0"/>
                    </a:lnTo>
                  </a:path>
                </a:pathLst>
              </a:custGeom>
              <a:noFill/>
              <a:ln w="6350">
                <a:solidFill>
                  <a:srgbClr val="000000"/>
                </a:solidFill>
                <a:round/>
                <a:headEnd/>
                <a:tailEnd/>
              </a:ln>
            </p:spPr>
            <p:txBody>
              <a:bodyPr/>
              <a:lstStyle/>
              <a:p>
                <a:endParaRPr lang="pt-BR"/>
              </a:p>
            </p:txBody>
          </p:sp>
          <p:sp>
            <p:nvSpPr>
              <p:cNvPr id="28901" name="Freeform 139"/>
              <p:cNvSpPr>
                <a:spLocks noChangeAspect="1"/>
              </p:cNvSpPr>
              <p:nvPr/>
            </p:nvSpPr>
            <p:spPr bwMode="auto">
              <a:xfrm>
                <a:off x="7620" y="3898"/>
                <a:ext cx="92" cy="30"/>
              </a:xfrm>
              <a:custGeom>
                <a:avLst/>
                <a:gdLst>
                  <a:gd name="T0" fmla="*/ 0 w 92"/>
                  <a:gd name="T1" fmla="*/ 0 h 30"/>
                  <a:gd name="T2" fmla="*/ 90 w 92"/>
                  <a:gd name="T3" fmla="*/ 30 h 30"/>
                  <a:gd name="T4" fmla="*/ 92 w 92"/>
                  <a:gd name="T5" fmla="*/ 30 h 30"/>
                  <a:gd name="T6" fmla="*/ 0 60000 65536"/>
                  <a:gd name="T7" fmla="*/ 0 60000 65536"/>
                  <a:gd name="T8" fmla="*/ 0 60000 65536"/>
                  <a:gd name="T9" fmla="*/ 0 w 92"/>
                  <a:gd name="T10" fmla="*/ 0 h 30"/>
                  <a:gd name="T11" fmla="*/ 92 w 92"/>
                  <a:gd name="T12" fmla="*/ 30 h 30"/>
                </a:gdLst>
                <a:ahLst/>
                <a:cxnLst>
                  <a:cxn ang="T6">
                    <a:pos x="T0" y="T1"/>
                  </a:cxn>
                  <a:cxn ang="T7">
                    <a:pos x="T2" y="T3"/>
                  </a:cxn>
                  <a:cxn ang="T8">
                    <a:pos x="T4" y="T5"/>
                  </a:cxn>
                </a:cxnLst>
                <a:rect l="T9" t="T10" r="T11" b="T12"/>
                <a:pathLst>
                  <a:path w="92" h="30">
                    <a:moveTo>
                      <a:pt x="0" y="0"/>
                    </a:moveTo>
                    <a:lnTo>
                      <a:pt x="90" y="30"/>
                    </a:lnTo>
                    <a:lnTo>
                      <a:pt x="92" y="30"/>
                    </a:lnTo>
                  </a:path>
                </a:pathLst>
              </a:custGeom>
              <a:noFill/>
              <a:ln w="6350">
                <a:solidFill>
                  <a:srgbClr val="000000"/>
                </a:solidFill>
                <a:round/>
                <a:headEnd/>
                <a:tailEnd/>
              </a:ln>
            </p:spPr>
            <p:txBody>
              <a:bodyPr/>
              <a:lstStyle/>
              <a:p>
                <a:endParaRPr lang="pt-BR"/>
              </a:p>
            </p:txBody>
          </p:sp>
          <p:sp>
            <p:nvSpPr>
              <p:cNvPr id="28902" name="Freeform 138"/>
              <p:cNvSpPr>
                <a:spLocks noChangeAspect="1"/>
              </p:cNvSpPr>
              <p:nvPr/>
            </p:nvSpPr>
            <p:spPr bwMode="auto">
              <a:xfrm>
                <a:off x="7590" y="3853"/>
                <a:ext cx="32" cy="45"/>
              </a:xfrm>
              <a:custGeom>
                <a:avLst/>
                <a:gdLst>
                  <a:gd name="T0" fmla="*/ 0 w 32"/>
                  <a:gd name="T1" fmla="*/ 0 h 45"/>
                  <a:gd name="T2" fmla="*/ 30 w 32"/>
                  <a:gd name="T3" fmla="*/ 45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0"/>
                    </a:moveTo>
                    <a:lnTo>
                      <a:pt x="30" y="45"/>
                    </a:lnTo>
                    <a:lnTo>
                      <a:pt x="32" y="45"/>
                    </a:lnTo>
                  </a:path>
                </a:pathLst>
              </a:custGeom>
              <a:noFill/>
              <a:ln w="6350">
                <a:solidFill>
                  <a:srgbClr val="000000"/>
                </a:solidFill>
                <a:round/>
                <a:headEnd/>
                <a:tailEnd/>
              </a:ln>
            </p:spPr>
            <p:txBody>
              <a:bodyPr/>
              <a:lstStyle/>
              <a:p>
                <a:endParaRPr lang="pt-BR"/>
              </a:p>
            </p:txBody>
          </p:sp>
          <p:sp>
            <p:nvSpPr>
              <p:cNvPr id="28903" name="Freeform 137"/>
              <p:cNvSpPr>
                <a:spLocks noChangeAspect="1"/>
              </p:cNvSpPr>
              <p:nvPr/>
            </p:nvSpPr>
            <p:spPr bwMode="auto">
              <a:xfrm>
                <a:off x="7590" y="3733"/>
                <a:ext cx="30" cy="45"/>
              </a:xfrm>
              <a:custGeom>
                <a:avLst/>
                <a:gdLst>
                  <a:gd name="T0" fmla="*/ 30 w 30"/>
                  <a:gd name="T1" fmla="*/ 45 h 45"/>
                  <a:gd name="T2" fmla="*/ 0 w 30"/>
                  <a:gd name="T3" fmla="*/ 0 h 45"/>
                  <a:gd name="T4" fmla="*/ 2 w 30"/>
                  <a:gd name="T5" fmla="*/ 0 h 45"/>
                  <a:gd name="T6" fmla="*/ 0 60000 65536"/>
                  <a:gd name="T7" fmla="*/ 0 60000 65536"/>
                  <a:gd name="T8" fmla="*/ 0 60000 65536"/>
                  <a:gd name="T9" fmla="*/ 0 w 30"/>
                  <a:gd name="T10" fmla="*/ 0 h 45"/>
                  <a:gd name="T11" fmla="*/ 30 w 30"/>
                  <a:gd name="T12" fmla="*/ 45 h 45"/>
                </a:gdLst>
                <a:ahLst/>
                <a:cxnLst>
                  <a:cxn ang="T6">
                    <a:pos x="T0" y="T1"/>
                  </a:cxn>
                  <a:cxn ang="T7">
                    <a:pos x="T2" y="T3"/>
                  </a:cxn>
                  <a:cxn ang="T8">
                    <a:pos x="T4" y="T5"/>
                  </a:cxn>
                </a:cxnLst>
                <a:rect l="T9" t="T10" r="T11" b="T12"/>
                <a:pathLst>
                  <a:path w="30" h="45">
                    <a:moveTo>
                      <a:pt x="30" y="45"/>
                    </a:moveTo>
                    <a:lnTo>
                      <a:pt x="0" y="0"/>
                    </a:lnTo>
                    <a:lnTo>
                      <a:pt x="2" y="0"/>
                    </a:lnTo>
                  </a:path>
                </a:pathLst>
              </a:custGeom>
              <a:noFill/>
              <a:ln w="6350">
                <a:solidFill>
                  <a:srgbClr val="000000"/>
                </a:solidFill>
                <a:round/>
                <a:headEnd/>
                <a:tailEnd/>
              </a:ln>
            </p:spPr>
            <p:txBody>
              <a:bodyPr/>
              <a:lstStyle/>
              <a:p>
                <a:endParaRPr lang="pt-BR"/>
              </a:p>
            </p:txBody>
          </p:sp>
          <p:sp>
            <p:nvSpPr>
              <p:cNvPr id="28904" name="Freeform 136"/>
              <p:cNvSpPr>
                <a:spLocks noChangeAspect="1"/>
              </p:cNvSpPr>
              <p:nvPr/>
            </p:nvSpPr>
            <p:spPr bwMode="auto">
              <a:xfrm>
                <a:off x="7590" y="3688"/>
                <a:ext cx="30" cy="45"/>
              </a:xfrm>
              <a:custGeom>
                <a:avLst/>
                <a:gdLst>
                  <a:gd name="T0" fmla="*/ 30 w 30"/>
                  <a:gd name="T1" fmla="*/ 0 h 45"/>
                  <a:gd name="T2" fmla="*/ 0 w 30"/>
                  <a:gd name="T3" fmla="*/ 45 h 45"/>
                  <a:gd name="T4" fmla="*/ 2 w 30"/>
                  <a:gd name="T5" fmla="*/ 45 h 45"/>
                  <a:gd name="T6" fmla="*/ 0 60000 65536"/>
                  <a:gd name="T7" fmla="*/ 0 60000 65536"/>
                  <a:gd name="T8" fmla="*/ 0 60000 65536"/>
                  <a:gd name="T9" fmla="*/ 0 w 30"/>
                  <a:gd name="T10" fmla="*/ 0 h 45"/>
                  <a:gd name="T11" fmla="*/ 30 w 30"/>
                  <a:gd name="T12" fmla="*/ 45 h 45"/>
                </a:gdLst>
                <a:ahLst/>
                <a:cxnLst>
                  <a:cxn ang="T6">
                    <a:pos x="T0" y="T1"/>
                  </a:cxn>
                  <a:cxn ang="T7">
                    <a:pos x="T2" y="T3"/>
                  </a:cxn>
                  <a:cxn ang="T8">
                    <a:pos x="T4" y="T5"/>
                  </a:cxn>
                </a:cxnLst>
                <a:rect l="T9" t="T10" r="T11" b="T12"/>
                <a:pathLst>
                  <a:path w="30" h="45">
                    <a:moveTo>
                      <a:pt x="30" y="0"/>
                    </a:moveTo>
                    <a:lnTo>
                      <a:pt x="0" y="45"/>
                    </a:lnTo>
                    <a:lnTo>
                      <a:pt x="2" y="45"/>
                    </a:lnTo>
                  </a:path>
                </a:pathLst>
              </a:custGeom>
              <a:noFill/>
              <a:ln w="6350">
                <a:solidFill>
                  <a:srgbClr val="000000"/>
                </a:solidFill>
                <a:round/>
                <a:headEnd/>
                <a:tailEnd/>
              </a:ln>
            </p:spPr>
            <p:txBody>
              <a:bodyPr/>
              <a:lstStyle/>
              <a:p>
                <a:endParaRPr lang="pt-BR"/>
              </a:p>
            </p:txBody>
          </p:sp>
          <p:sp>
            <p:nvSpPr>
              <p:cNvPr id="28905" name="Freeform 135"/>
              <p:cNvSpPr>
                <a:spLocks noChangeAspect="1"/>
              </p:cNvSpPr>
              <p:nvPr/>
            </p:nvSpPr>
            <p:spPr bwMode="auto">
              <a:xfrm>
                <a:off x="7590" y="3733"/>
                <a:ext cx="2" cy="120"/>
              </a:xfrm>
              <a:custGeom>
                <a:avLst/>
                <a:gdLst>
                  <a:gd name="T0" fmla="*/ 0 w 2"/>
                  <a:gd name="T1" fmla="*/ 0 h 120"/>
                  <a:gd name="T2" fmla="*/ 0 w 2"/>
                  <a:gd name="T3" fmla="*/ 120 h 120"/>
                  <a:gd name="T4" fmla="*/ 2 w 2"/>
                  <a:gd name="T5" fmla="*/ 120 h 120"/>
                  <a:gd name="T6" fmla="*/ 0 60000 65536"/>
                  <a:gd name="T7" fmla="*/ 0 60000 65536"/>
                  <a:gd name="T8" fmla="*/ 0 60000 65536"/>
                  <a:gd name="T9" fmla="*/ 0 w 2"/>
                  <a:gd name="T10" fmla="*/ 0 h 120"/>
                  <a:gd name="T11" fmla="*/ 2 w 2"/>
                  <a:gd name="T12" fmla="*/ 120 h 120"/>
                </a:gdLst>
                <a:ahLst/>
                <a:cxnLst>
                  <a:cxn ang="T6">
                    <a:pos x="T0" y="T1"/>
                  </a:cxn>
                  <a:cxn ang="T7">
                    <a:pos x="T2" y="T3"/>
                  </a:cxn>
                  <a:cxn ang="T8">
                    <a:pos x="T4" y="T5"/>
                  </a:cxn>
                </a:cxnLst>
                <a:rect l="T9" t="T10" r="T11" b="T12"/>
                <a:pathLst>
                  <a:path w="2" h="120">
                    <a:moveTo>
                      <a:pt x="0" y="0"/>
                    </a:moveTo>
                    <a:lnTo>
                      <a:pt x="0" y="120"/>
                    </a:lnTo>
                    <a:lnTo>
                      <a:pt x="2" y="120"/>
                    </a:lnTo>
                  </a:path>
                </a:pathLst>
              </a:custGeom>
              <a:noFill/>
              <a:ln w="6350">
                <a:solidFill>
                  <a:srgbClr val="000000"/>
                </a:solidFill>
                <a:round/>
                <a:headEnd/>
                <a:tailEnd/>
              </a:ln>
            </p:spPr>
            <p:txBody>
              <a:bodyPr/>
              <a:lstStyle/>
              <a:p>
                <a:endParaRPr lang="pt-BR"/>
              </a:p>
            </p:txBody>
          </p:sp>
          <p:sp>
            <p:nvSpPr>
              <p:cNvPr id="28906" name="Freeform 134"/>
              <p:cNvSpPr>
                <a:spLocks noChangeAspect="1"/>
              </p:cNvSpPr>
              <p:nvPr/>
            </p:nvSpPr>
            <p:spPr bwMode="auto">
              <a:xfrm>
                <a:off x="7785" y="3853"/>
                <a:ext cx="47" cy="45"/>
              </a:xfrm>
              <a:custGeom>
                <a:avLst/>
                <a:gdLst>
                  <a:gd name="T0" fmla="*/ 0 w 47"/>
                  <a:gd name="T1" fmla="*/ 45 h 45"/>
                  <a:gd name="T2" fmla="*/ 45 w 47"/>
                  <a:gd name="T3" fmla="*/ 0 h 45"/>
                  <a:gd name="T4" fmla="*/ 47 w 47"/>
                  <a:gd name="T5" fmla="*/ 0 h 45"/>
                  <a:gd name="T6" fmla="*/ 0 60000 65536"/>
                  <a:gd name="T7" fmla="*/ 0 60000 65536"/>
                  <a:gd name="T8" fmla="*/ 0 60000 65536"/>
                  <a:gd name="T9" fmla="*/ 0 w 47"/>
                  <a:gd name="T10" fmla="*/ 0 h 45"/>
                  <a:gd name="T11" fmla="*/ 47 w 47"/>
                  <a:gd name="T12" fmla="*/ 45 h 45"/>
                </a:gdLst>
                <a:ahLst/>
                <a:cxnLst>
                  <a:cxn ang="T6">
                    <a:pos x="T0" y="T1"/>
                  </a:cxn>
                  <a:cxn ang="T7">
                    <a:pos x="T2" y="T3"/>
                  </a:cxn>
                  <a:cxn ang="T8">
                    <a:pos x="T4" y="T5"/>
                  </a:cxn>
                </a:cxnLst>
                <a:rect l="T9" t="T10" r="T11" b="T12"/>
                <a:pathLst>
                  <a:path w="47" h="45">
                    <a:moveTo>
                      <a:pt x="0" y="45"/>
                    </a:moveTo>
                    <a:lnTo>
                      <a:pt x="45" y="0"/>
                    </a:lnTo>
                    <a:lnTo>
                      <a:pt x="47" y="0"/>
                    </a:lnTo>
                  </a:path>
                </a:pathLst>
              </a:custGeom>
              <a:noFill/>
              <a:ln w="6350">
                <a:solidFill>
                  <a:srgbClr val="000000"/>
                </a:solidFill>
                <a:round/>
                <a:headEnd/>
                <a:tailEnd/>
              </a:ln>
            </p:spPr>
            <p:txBody>
              <a:bodyPr/>
              <a:lstStyle/>
              <a:p>
                <a:endParaRPr lang="pt-BR"/>
              </a:p>
            </p:txBody>
          </p:sp>
          <p:sp>
            <p:nvSpPr>
              <p:cNvPr id="28907" name="Freeform 133"/>
              <p:cNvSpPr>
                <a:spLocks noChangeAspect="1"/>
              </p:cNvSpPr>
              <p:nvPr/>
            </p:nvSpPr>
            <p:spPr bwMode="auto">
              <a:xfrm>
                <a:off x="7785" y="3688"/>
                <a:ext cx="45" cy="45"/>
              </a:xfrm>
              <a:custGeom>
                <a:avLst/>
                <a:gdLst>
                  <a:gd name="T0" fmla="*/ 45 w 45"/>
                  <a:gd name="T1" fmla="*/ 45 h 45"/>
                  <a:gd name="T2" fmla="*/ 0 w 45"/>
                  <a:gd name="T3" fmla="*/ 0 h 45"/>
                  <a:gd name="T4" fmla="*/ 2 w 45"/>
                  <a:gd name="T5" fmla="*/ 0 h 45"/>
                  <a:gd name="T6" fmla="*/ 0 60000 65536"/>
                  <a:gd name="T7" fmla="*/ 0 60000 65536"/>
                  <a:gd name="T8" fmla="*/ 0 60000 65536"/>
                  <a:gd name="T9" fmla="*/ 0 w 45"/>
                  <a:gd name="T10" fmla="*/ 0 h 45"/>
                  <a:gd name="T11" fmla="*/ 45 w 45"/>
                  <a:gd name="T12" fmla="*/ 45 h 45"/>
                </a:gdLst>
                <a:ahLst/>
                <a:cxnLst>
                  <a:cxn ang="T6">
                    <a:pos x="T0" y="T1"/>
                  </a:cxn>
                  <a:cxn ang="T7">
                    <a:pos x="T2" y="T3"/>
                  </a:cxn>
                  <a:cxn ang="T8">
                    <a:pos x="T4" y="T5"/>
                  </a:cxn>
                </a:cxnLst>
                <a:rect l="T9" t="T10" r="T11" b="T12"/>
                <a:pathLst>
                  <a:path w="45" h="45">
                    <a:moveTo>
                      <a:pt x="45" y="45"/>
                    </a:moveTo>
                    <a:lnTo>
                      <a:pt x="0" y="0"/>
                    </a:lnTo>
                    <a:lnTo>
                      <a:pt x="2" y="0"/>
                    </a:lnTo>
                  </a:path>
                </a:pathLst>
              </a:custGeom>
              <a:noFill/>
              <a:ln w="6350">
                <a:solidFill>
                  <a:srgbClr val="000000"/>
                </a:solidFill>
                <a:round/>
                <a:headEnd/>
                <a:tailEnd/>
              </a:ln>
            </p:spPr>
            <p:txBody>
              <a:bodyPr/>
              <a:lstStyle/>
              <a:p>
                <a:endParaRPr lang="pt-BR"/>
              </a:p>
            </p:txBody>
          </p:sp>
          <p:sp>
            <p:nvSpPr>
              <p:cNvPr id="28908" name="Freeform 132"/>
              <p:cNvSpPr>
                <a:spLocks noChangeAspect="1"/>
              </p:cNvSpPr>
              <p:nvPr/>
            </p:nvSpPr>
            <p:spPr bwMode="auto">
              <a:xfrm>
                <a:off x="7785" y="3733"/>
                <a:ext cx="47" cy="45"/>
              </a:xfrm>
              <a:custGeom>
                <a:avLst/>
                <a:gdLst>
                  <a:gd name="T0" fmla="*/ 0 w 47"/>
                  <a:gd name="T1" fmla="*/ 45 h 45"/>
                  <a:gd name="T2" fmla="*/ 45 w 47"/>
                  <a:gd name="T3" fmla="*/ 0 h 45"/>
                  <a:gd name="T4" fmla="*/ 47 w 47"/>
                  <a:gd name="T5" fmla="*/ 0 h 45"/>
                  <a:gd name="T6" fmla="*/ 0 60000 65536"/>
                  <a:gd name="T7" fmla="*/ 0 60000 65536"/>
                  <a:gd name="T8" fmla="*/ 0 60000 65536"/>
                  <a:gd name="T9" fmla="*/ 0 w 47"/>
                  <a:gd name="T10" fmla="*/ 0 h 45"/>
                  <a:gd name="T11" fmla="*/ 47 w 47"/>
                  <a:gd name="T12" fmla="*/ 45 h 45"/>
                </a:gdLst>
                <a:ahLst/>
                <a:cxnLst>
                  <a:cxn ang="T6">
                    <a:pos x="T0" y="T1"/>
                  </a:cxn>
                  <a:cxn ang="T7">
                    <a:pos x="T2" y="T3"/>
                  </a:cxn>
                  <a:cxn ang="T8">
                    <a:pos x="T4" y="T5"/>
                  </a:cxn>
                </a:cxnLst>
                <a:rect l="T9" t="T10" r="T11" b="T12"/>
                <a:pathLst>
                  <a:path w="47" h="45">
                    <a:moveTo>
                      <a:pt x="0" y="45"/>
                    </a:moveTo>
                    <a:lnTo>
                      <a:pt x="45" y="0"/>
                    </a:lnTo>
                    <a:lnTo>
                      <a:pt x="47" y="0"/>
                    </a:lnTo>
                  </a:path>
                </a:pathLst>
              </a:custGeom>
              <a:noFill/>
              <a:ln w="6350">
                <a:solidFill>
                  <a:srgbClr val="000000"/>
                </a:solidFill>
                <a:round/>
                <a:headEnd/>
                <a:tailEnd/>
              </a:ln>
            </p:spPr>
            <p:txBody>
              <a:bodyPr/>
              <a:lstStyle/>
              <a:p>
                <a:endParaRPr lang="pt-BR"/>
              </a:p>
            </p:txBody>
          </p:sp>
          <p:sp>
            <p:nvSpPr>
              <p:cNvPr id="28909" name="Freeform 131"/>
              <p:cNvSpPr>
                <a:spLocks noChangeAspect="1"/>
              </p:cNvSpPr>
              <p:nvPr/>
            </p:nvSpPr>
            <p:spPr bwMode="auto">
              <a:xfrm>
                <a:off x="7620" y="3658"/>
                <a:ext cx="90" cy="30"/>
              </a:xfrm>
              <a:custGeom>
                <a:avLst/>
                <a:gdLst>
                  <a:gd name="T0" fmla="*/ 90 w 90"/>
                  <a:gd name="T1" fmla="*/ 0 h 30"/>
                  <a:gd name="T2" fmla="*/ 0 w 90"/>
                  <a:gd name="T3" fmla="*/ 30 h 30"/>
                  <a:gd name="T4" fmla="*/ 2 w 90"/>
                  <a:gd name="T5" fmla="*/ 30 h 30"/>
                  <a:gd name="T6" fmla="*/ 0 60000 65536"/>
                  <a:gd name="T7" fmla="*/ 0 60000 65536"/>
                  <a:gd name="T8" fmla="*/ 0 60000 65536"/>
                  <a:gd name="T9" fmla="*/ 0 w 90"/>
                  <a:gd name="T10" fmla="*/ 0 h 30"/>
                  <a:gd name="T11" fmla="*/ 90 w 90"/>
                  <a:gd name="T12" fmla="*/ 30 h 30"/>
                </a:gdLst>
                <a:ahLst/>
                <a:cxnLst>
                  <a:cxn ang="T6">
                    <a:pos x="T0" y="T1"/>
                  </a:cxn>
                  <a:cxn ang="T7">
                    <a:pos x="T2" y="T3"/>
                  </a:cxn>
                  <a:cxn ang="T8">
                    <a:pos x="T4" y="T5"/>
                  </a:cxn>
                </a:cxnLst>
                <a:rect l="T9" t="T10" r="T11" b="T12"/>
                <a:pathLst>
                  <a:path w="90" h="30">
                    <a:moveTo>
                      <a:pt x="90" y="0"/>
                    </a:moveTo>
                    <a:lnTo>
                      <a:pt x="0" y="30"/>
                    </a:lnTo>
                    <a:lnTo>
                      <a:pt x="2" y="30"/>
                    </a:lnTo>
                  </a:path>
                </a:pathLst>
              </a:custGeom>
              <a:noFill/>
              <a:ln w="6350">
                <a:solidFill>
                  <a:srgbClr val="000000"/>
                </a:solidFill>
                <a:round/>
                <a:headEnd/>
                <a:tailEnd/>
              </a:ln>
            </p:spPr>
            <p:txBody>
              <a:bodyPr/>
              <a:lstStyle/>
              <a:p>
                <a:endParaRPr lang="pt-BR"/>
              </a:p>
            </p:txBody>
          </p:sp>
        </p:grpSp>
        <p:sp>
          <p:nvSpPr>
            <p:cNvPr id="28770" name="Text Box 129"/>
            <p:cNvSpPr txBox="1">
              <a:spLocks noChangeAspect="1" noChangeArrowheads="1"/>
            </p:cNvSpPr>
            <p:nvPr/>
          </p:nvSpPr>
          <p:spPr bwMode="auto">
            <a:xfrm>
              <a:off x="8288" y="2211"/>
              <a:ext cx="568" cy="142"/>
            </a:xfrm>
            <a:prstGeom prst="rect">
              <a:avLst/>
            </a:prstGeom>
            <a:noFill/>
            <a:ln w="9525">
              <a:noFill/>
              <a:miter lim="800000"/>
              <a:headEnd/>
              <a:tailEnd/>
            </a:ln>
          </p:spPr>
          <p:txBody>
            <a:bodyPr lIns="0" tIns="0" rIns="0" bIns="0"/>
            <a:lstStyle/>
            <a:p>
              <a:r>
                <a:rPr lang="pt-BR" sz="800">
                  <a:latin typeface="Arial" charset="0"/>
                </a:rPr>
                <a:t>Torre</a:t>
              </a:r>
              <a:endParaRPr lang="pt-BR" sz="1000">
                <a:latin typeface="Arial" charset="0"/>
                <a:cs typeface="Times New Roman" pitchFamily="18" charset="0"/>
              </a:endParaRPr>
            </a:p>
            <a:p>
              <a:pPr eaLnBrk="0" hangingPunct="0"/>
              <a:endParaRPr lang="pt-BR" sz="2400">
                <a:latin typeface="Arial" charset="0"/>
              </a:endParaRPr>
            </a:p>
          </p:txBody>
        </p:sp>
        <p:sp>
          <p:nvSpPr>
            <p:cNvPr id="28771" name="Text Box 128"/>
            <p:cNvSpPr txBox="1">
              <a:spLocks noChangeAspect="1" noChangeArrowheads="1"/>
            </p:cNvSpPr>
            <p:nvPr/>
          </p:nvSpPr>
          <p:spPr bwMode="auto">
            <a:xfrm>
              <a:off x="7575" y="3720"/>
              <a:ext cx="568" cy="142"/>
            </a:xfrm>
            <a:prstGeom prst="rect">
              <a:avLst/>
            </a:prstGeom>
            <a:noFill/>
            <a:ln w="9525">
              <a:noFill/>
              <a:miter lim="800000"/>
              <a:headEnd/>
              <a:tailEnd/>
            </a:ln>
          </p:spPr>
          <p:txBody>
            <a:bodyPr lIns="0" tIns="0" rIns="0" bIns="0"/>
            <a:lstStyle/>
            <a:p>
              <a:r>
                <a:rPr lang="pt-BR" sz="800">
                  <a:latin typeface="Arial" charset="0"/>
                </a:rPr>
                <a:t>Bomba</a:t>
              </a:r>
              <a:endParaRPr lang="pt-BR" sz="1000">
                <a:latin typeface="Arial" charset="0"/>
                <a:cs typeface="Times New Roman" pitchFamily="18" charset="0"/>
              </a:endParaRPr>
            </a:p>
            <a:p>
              <a:pPr eaLnBrk="0" hangingPunct="0"/>
              <a:endParaRPr lang="pt-BR" sz="2400">
                <a:latin typeface="Arial" charset="0"/>
              </a:endParaRPr>
            </a:p>
          </p:txBody>
        </p:sp>
        <p:sp>
          <p:nvSpPr>
            <p:cNvPr id="28772" name="Text Box 127"/>
            <p:cNvSpPr txBox="1">
              <a:spLocks noChangeAspect="1" noChangeArrowheads="1"/>
            </p:cNvSpPr>
            <p:nvPr/>
          </p:nvSpPr>
          <p:spPr bwMode="auto">
            <a:xfrm>
              <a:off x="9372" y="2982"/>
              <a:ext cx="994" cy="426"/>
            </a:xfrm>
            <a:prstGeom prst="rect">
              <a:avLst/>
            </a:prstGeom>
            <a:noFill/>
            <a:ln w="9525">
              <a:noFill/>
              <a:miter lim="800000"/>
              <a:headEnd/>
              <a:tailEnd/>
            </a:ln>
          </p:spPr>
          <p:txBody>
            <a:bodyPr lIns="0" tIns="0" rIns="0" bIns="0"/>
            <a:lstStyle/>
            <a:p>
              <a:pPr algn="ctr"/>
              <a:r>
                <a:rPr lang="pt-BR" sz="800">
                  <a:latin typeface="Arial" charset="0"/>
                </a:rPr>
                <a:t>Setor Zona Alta</a:t>
              </a:r>
            </a:p>
            <a:p>
              <a:pPr eaLnBrk="0" hangingPunct="0"/>
              <a:endParaRPr lang="pt-BR" sz="2400">
                <a:latin typeface="Arial" charset="0"/>
              </a:endParaRPr>
            </a:p>
          </p:txBody>
        </p:sp>
        <p:sp>
          <p:nvSpPr>
            <p:cNvPr id="28773" name="Text Box 126"/>
            <p:cNvSpPr txBox="1">
              <a:spLocks noChangeAspect="1" noChangeArrowheads="1"/>
            </p:cNvSpPr>
            <p:nvPr/>
          </p:nvSpPr>
          <p:spPr bwMode="auto">
            <a:xfrm>
              <a:off x="5964" y="6532"/>
              <a:ext cx="994" cy="426"/>
            </a:xfrm>
            <a:prstGeom prst="rect">
              <a:avLst/>
            </a:prstGeom>
            <a:noFill/>
            <a:ln w="9525">
              <a:noFill/>
              <a:miter lim="800000"/>
              <a:headEnd/>
              <a:tailEnd/>
            </a:ln>
          </p:spPr>
          <p:txBody>
            <a:bodyPr lIns="0" tIns="0" rIns="0" bIns="0"/>
            <a:lstStyle/>
            <a:p>
              <a:pPr algn="ctr"/>
              <a:r>
                <a:rPr lang="pt-BR" sz="800">
                  <a:latin typeface="Arial" charset="0"/>
                </a:rPr>
                <a:t>Setor Zona Baixa</a:t>
              </a:r>
              <a:endParaRPr lang="pt-BR" sz="1000">
                <a:latin typeface="Arial" charset="0"/>
                <a:cs typeface="Times New Roman" pitchFamily="18" charset="0"/>
              </a:endParaRPr>
            </a:p>
            <a:p>
              <a:pPr eaLnBrk="0" hangingPunct="0"/>
              <a:endParaRPr lang="pt-BR" sz="2400">
                <a:latin typeface="Arial" charset="0"/>
              </a:endParaRPr>
            </a:p>
          </p:txBody>
        </p:sp>
        <p:grpSp>
          <p:nvGrpSpPr>
            <p:cNvPr id="28774" name="Group 110"/>
            <p:cNvGrpSpPr>
              <a:grpSpLocks noChangeAspect="1"/>
            </p:cNvGrpSpPr>
            <p:nvPr/>
          </p:nvGrpSpPr>
          <p:grpSpPr bwMode="auto">
            <a:xfrm>
              <a:off x="5636" y="3402"/>
              <a:ext cx="1291" cy="763"/>
              <a:chOff x="5670" y="3515"/>
              <a:chExt cx="1291" cy="763"/>
            </a:xfrm>
          </p:grpSpPr>
          <p:sp>
            <p:nvSpPr>
              <p:cNvPr id="28881" name="Freeform 125"/>
              <p:cNvSpPr>
                <a:spLocks noChangeAspect="1"/>
              </p:cNvSpPr>
              <p:nvPr/>
            </p:nvSpPr>
            <p:spPr bwMode="auto">
              <a:xfrm>
                <a:off x="6494" y="4008"/>
                <a:ext cx="467" cy="270"/>
              </a:xfrm>
              <a:custGeom>
                <a:avLst/>
                <a:gdLst>
                  <a:gd name="T0" fmla="*/ 0 w 467"/>
                  <a:gd name="T1" fmla="*/ 0 h 270"/>
                  <a:gd name="T2" fmla="*/ 465 w 467"/>
                  <a:gd name="T3" fmla="*/ 270 h 270"/>
                  <a:gd name="T4" fmla="*/ 467 w 467"/>
                  <a:gd name="T5" fmla="*/ 270 h 270"/>
                  <a:gd name="T6" fmla="*/ 0 60000 65536"/>
                  <a:gd name="T7" fmla="*/ 0 60000 65536"/>
                  <a:gd name="T8" fmla="*/ 0 60000 65536"/>
                  <a:gd name="T9" fmla="*/ 0 w 467"/>
                  <a:gd name="T10" fmla="*/ 0 h 270"/>
                  <a:gd name="T11" fmla="*/ 467 w 467"/>
                  <a:gd name="T12" fmla="*/ 270 h 270"/>
                </a:gdLst>
                <a:ahLst/>
                <a:cxnLst>
                  <a:cxn ang="T6">
                    <a:pos x="T0" y="T1"/>
                  </a:cxn>
                  <a:cxn ang="T7">
                    <a:pos x="T2" y="T3"/>
                  </a:cxn>
                  <a:cxn ang="T8">
                    <a:pos x="T4" y="T5"/>
                  </a:cxn>
                </a:cxnLst>
                <a:rect l="T9" t="T10" r="T11" b="T12"/>
                <a:pathLst>
                  <a:path w="467" h="270">
                    <a:moveTo>
                      <a:pt x="0" y="0"/>
                    </a:moveTo>
                    <a:lnTo>
                      <a:pt x="465" y="270"/>
                    </a:lnTo>
                    <a:lnTo>
                      <a:pt x="467" y="270"/>
                    </a:lnTo>
                  </a:path>
                </a:pathLst>
              </a:custGeom>
              <a:noFill/>
              <a:ln w="15875">
                <a:solidFill>
                  <a:srgbClr val="000000"/>
                </a:solidFill>
                <a:round/>
                <a:headEnd/>
                <a:tailEnd/>
              </a:ln>
            </p:spPr>
            <p:txBody>
              <a:bodyPr/>
              <a:lstStyle/>
              <a:p>
                <a:endParaRPr lang="pt-BR"/>
              </a:p>
            </p:txBody>
          </p:sp>
          <p:grpSp>
            <p:nvGrpSpPr>
              <p:cNvPr id="28882" name="Group 111"/>
              <p:cNvGrpSpPr>
                <a:grpSpLocks noChangeAspect="1"/>
              </p:cNvGrpSpPr>
              <p:nvPr/>
            </p:nvGrpSpPr>
            <p:grpSpPr bwMode="auto">
              <a:xfrm>
                <a:off x="5670" y="3515"/>
                <a:ext cx="1190" cy="692"/>
                <a:chOff x="5772" y="3176"/>
                <a:chExt cx="1190" cy="692"/>
              </a:xfrm>
            </p:grpSpPr>
            <p:sp>
              <p:nvSpPr>
                <p:cNvPr id="28883" name="Freeform 124"/>
                <p:cNvSpPr>
                  <a:spLocks noChangeAspect="1"/>
                </p:cNvSpPr>
                <p:nvPr/>
              </p:nvSpPr>
              <p:spPr bwMode="auto">
                <a:xfrm>
                  <a:off x="6387" y="3221"/>
                  <a:ext cx="528" cy="300"/>
                </a:xfrm>
                <a:custGeom>
                  <a:avLst/>
                  <a:gdLst>
                    <a:gd name="T0" fmla="*/ 528 w 528"/>
                    <a:gd name="T1" fmla="*/ 300 h 300"/>
                    <a:gd name="T2" fmla="*/ 0 w 528"/>
                    <a:gd name="T3" fmla="*/ 0 h 300"/>
                    <a:gd name="T4" fmla="*/ 3 w 528"/>
                    <a:gd name="T5" fmla="*/ 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528" y="300"/>
                      </a:moveTo>
                      <a:lnTo>
                        <a:pt x="0" y="0"/>
                      </a:lnTo>
                      <a:lnTo>
                        <a:pt x="3" y="0"/>
                      </a:lnTo>
                    </a:path>
                  </a:pathLst>
                </a:custGeom>
                <a:noFill/>
                <a:ln w="3175">
                  <a:solidFill>
                    <a:srgbClr val="000000"/>
                  </a:solidFill>
                  <a:round/>
                  <a:headEnd/>
                  <a:tailEnd/>
                </a:ln>
              </p:spPr>
              <p:txBody>
                <a:bodyPr/>
                <a:lstStyle/>
                <a:p>
                  <a:endParaRPr lang="pt-BR"/>
                </a:p>
              </p:txBody>
            </p:sp>
            <p:sp>
              <p:nvSpPr>
                <p:cNvPr id="28884" name="Freeform 123"/>
                <p:cNvSpPr>
                  <a:spLocks noChangeAspect="1"/>
                </p:cNvSpPr>
                <p:nvPr/>
              </p:nvSpPr>
              <p:spPr bwMode="auto">
                <a:xfrm>
                  <a:off x="6297" y="3281"/>
                  <a:ext cx="528" cy="300"/>
                </a:xfrm>
                <a:custGeom>
                  <a:avLst/>
                  <a:gdLst>
                    <a:gd name="T0" fmla="*/ 528 w 528"/>
                    <a:gd name="T1" fmla="*/ 300 h 300"/>
                    <a:gd name="T2" fmla="*/ 0 w 528"/>
                    <a:gd name="T3" fmla="*/ 0 h 300"/>
                    <a:gd name="T4" fmla="*/ 3 w 528"/>
                    <a:gd name="T5" fmla="*/ 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528" y="300"/>
                      </a:moveTo>
                      <a:lnTo>
                        <a:pt x="0" y="0"/>
                      </a:lnTo>
                      <a:lnTo>
                        <a:pt x="3" y="0"/>
                      </a:lnTo>
                    </a:path>
                  </a:pathLst>
                </a:custGeom>
                <a:noFill/>
                <a:ln w="3175">
                  <a:solidFill>
                    <a:srgbClr val="000000"/>
                  </a:solidFill>
                  <a:round/>
                  <a:headEnd/>
                  <a:tailEnd/>
                </a:ln>
              </p:spPr>
              <p:txBody>
                <a:bodyPr/>
                <a:lstStyle/>
                <a:p>
                  <a:endParaRPr lang="pt-BR"/>
                </a:p>
              </p:txBody>
            </p:sp>
            <p:sp>
              <p:nvSpPr>
                <p:cNvPr id="28885" name="Freeform 122"/>
                <p:cNvSpPr>
                  <a:spLocks noChangeAspect="1"/>
                </p:cNvSpPr>
                <p:nvPr/>
              </p:nvSpPr>
              <p:spPr bwMode="auto">
                <a:xfrm>
                  <a:off x="6192" y="3326"/>
                  <a:ext cx="528" cy="317"/>
                </a:xfrm>
                <a:custGeom>
                  <a:avLst/>
                  <a:gdLst>
                    <a:gd name="T0" fmla="*/ 528 w 528"/>
                    <a:gd name="T1" fmla="*/ 317 h 317"/>
                    <a:gd name="T2" fmla="*/ 0 w 528"/>
                    <a:gd name="T3" fmla="*/ 0 h 317"/>
                    <a:gd name="T4" fmla="*/ 3 w 528"/>
                    <a:gd name="T5" fmla="*/ 0 h 317"/>
                    <a:gd name="T6" fmla="*/ 0 60000 65536"/>
                    <a:gd name="T7" fmla="*/ 0 60000 65536"/>
                    <a:gd name="T8" fmla="*/ 0 60000 65536"/>
                    <a:gd name="T9" fmla="*/ 0 w 528"/>
                    <a:gd name="T10" fmla="*/ 0 h 317"/>
                    <a:gd name="T11" fmla="*/ 528 w 528"/>
                    <a:gd name="T12" fmla="*/ 317 h 317"/>
                  </a:gdLst>
                  <a:ahLst/>
                  <a:cxnLst>
                    <a:cxn ang="T6">
                      <a:pos x="T0" y="T1"/>
                    </a:cxn>
                    <a:cxn ang="T7">
                      <a:pos x="T2" y="T3"/>
                    </a:cxn>
                    <a:cxn ang="T8">
                      <a:pos x="T4" y="T5"/>
                    </a:cxn>
                  </a:cxnLst>
                  <a:rect l="T9" t="T10" r="T11" b="T12"/>
                  <a:pathLst>
                    <a:path w="528" h="317">
                      <a:moveTo>
                        <a:pt x="528" y="317"/>
                      </a:moveTo>
                      <a:lnTo>
                        <a:pt x="0" y="0"/>
                      </a:lnTo>
                      <a:lnTo>
                        <a:pt x="3" y="0"/>
                      </a:lnTo>
                    </a:path>
                  </a:pathLst>
                </a:custGeom>
                <a:noFill/>
                <a:ln w="3175">
                  <a:solidFill>
                    <a:srgbClr val="000000"/>
                  </a:solidFill>
                  <a:round/>
                  <a:headEnd/>
                  <a:tailEnd/>
                </a:ln>
              </p:spPr>
              <p:txBody>
                <a:bodyPr/>
                <a:lstStyle/>
                <a:p>
                  <a:endParaRPr lang="pt-BR"/>
                </a:p>
              </p:txBody>
            </p:sp>
            <p:sp>
              <p:nvSpPr>
                <p:cNvPr id="28886" name="Freeform 121"/>
                <p:cNvSpPr>
                  <a:spLocks noChangeAspect="1"/>
                </p:cNvSpPr>
                <p:nvPr/>
              </p:nvSpPr>
              <p:spPr bwMode="auto">
                <a:xfrm>
                  <a:off x="6102" y="3386"/>
                  <a:ext cx="528" cy="302"/>
                </a:xfrm>
                <a:custGeom>
                  <a:avLst/>
                  <a:gdLst>
                    <a:gd name="T0" fmla="*/ 528 w 528"/>
                    <a:gd name="T1" fmla="*/ 302 h 302"/>
                    <a:gd name="T2" fmla="*/ 0 w 528"/>
                    <a:gd name="T3" fmla="*/ 0 h 302"/>
                    <a:gd name="T4" fmla="*/ 3 w 528"/>
                    <a:gd name="T5" fmla="*/ 0 h 302"/>
                    <a:gd name="T6" fmla="*/ 0 60000 65536"/>
                    <a:gd name="T7" fmla="*/ 0 60000 65536"/>
                    <a:gd name="T8" fmla="*/ 0 60000 65536"/>
                    <a:gd name="T9" fmla="*/ 0 w 528"/>
                    <a:gd name="T10" fmla="*/ 0 h 302"/>
                    <a:gd name="T11" fmla="*/ 528 w 528"/>
                    <a:gd name="T12" fmla="*/ 302 h 302"/>
                  </a:gdLst>
                  <a:ahLst/>
                  <a:cxnLst>
                    <a:cxn ang="T6">
                      <a:pos x="T0" y="T1"/>
                    </a:cxn>
                    <a:cxn ang="T7">
                      <a:pos x="T2" y="T3"/>
                    </a:cxn>
                    <a:cxn ang="T8">
                      <a:pos x="T4" y="T5"/>
                    </a:cxn>
                  </a:cxnLst>
                  <a:rect l="T9" t="T10" r="T11" b="T12"/>
                  <a:pathLst>
                    <a:path w="528" h="302">
                      <a:moveTo>
                        <a:pt x="528" y="302"/>
                      </a:moveTo>
                      <a:lnTo>
                        <a:pt x="0" y="0"/>
                      </a:lnTo>
                      <a:lnTo>
                        <a:pt x="3" y="0"/>
                      </a:lnTo>
                    </a:path>
                  </a:pathLst>
                </a:custGeom>
                <a:noFill/>
                <a:ln w="3175">
                  <a:solidFill>
                    <a:srgbClr val="000000"/>
                  </a:solidFill>
                  <a:round/>
                  <a:headEnd/>
                  <a:tailEnd/>
                </a:ln>
              </p:spPr>
              <p:txBody>
                <a:bodyPr/>
                <a:lstStyle/>
                <a:p>
                  <a:endParaRPr lang="pt-BR"/>
                </a:p>
              </p:txBody>
            </p:sp>
            <p:sp>
              <p:nvSpPr>
                <p:cNvPr id="28887" name="Freeform 120"/>
                <p:cNvSpPr>
                  <a:spLocks noChangeAspect="1"/>
                </p:cNvSpPr>
                <p:nvPr/>
              </p:nvSpPr>
              <p:spPr bwMode="auto">
                <a:xfrm>
                  <a:off x="5997" y="3446"/>
                  <a:ext cx="525" cy="302"/>
                </a:xfrm>
                <a:custGeom>
                  <a:avLst/>
                  <a:gdLst>
                    <a:gd name="T0" fmla="*/ 525 w 525"/>
                    <a:gd name="T1" fmla="*/ 302 h 302"/>
                    <a:gd name="T2" fmla="*/ 0 w 525"/>
                    <a:gd name="T3" fmla="*/ 0 h 302"/>
                    <a:gd name="T4" fmla="*/ 3 w 525"/>
                    <a:gd name="T5" fmla="*/ 0 h 302"/>
                    <a:gd name="T6" fmla="*/ 0 60000 65536"/>
                    <a:gd name="T7" fmla="*/ 0 60000 65536"/>
                    <a:gd name="T8" fmla="*/ 0 60000 65536"/>
                    <a:gd name="T9" fmla="*/ 0 w 525"/>
                    <a:gd name="T10" fmla="*/ 0 h 302"/>
                    <a:gd name="T11" fmla="*/ 525 w 525"/>
                    <a:gd name="T12" fmla="*/ 302 h 302"/>
                  </a:gdLst>
                  <a:ahLst/>
                  <a:cxnLst>
                    <a:cxn ang="T6">
                      <a:pos x="T0" y="T1"/>
                    </a:cxn>
                    <a:cxn ang="T7">
                      <a:pos x="T2" y="T3"/>
                    </a:cxn>
                    <a:cxn ang="T8">
                      <a:pos x="T4" y="T5"/>
                    </a:cxn>
                  </a:cxnLst>
                  <a:rect l="T9" t="T10" r="T11" b="T12"/>
                  <a:pathLst>
                    <a:path w="525" h="302">
                      <a:moveTo>
                        <a:pt x="525" y="302"/>
                      </a:moveTo>
                      <a:lnTo>
                        <a:pt x="0" y="0"/>
                      </a:lnTo>
                      <a:lnTo>
                        <a:pt x="3" y="0"/>
                      </a:lnTo>
                    </a:path>
                  </a:pathLst>
                </a:custGeom>
                <a:noFill/>
                <a:ln w="3175">
                  <a:solidFill>
                    <a:srgbClr val="000000"/>
                  </a:solidFill>
                  <a:round/>
                  <a:headEnd/>
                  <a:tailEnd/>
                </a:ln>
              </p:spPr>
              <p:txBody>
                <a:bodyPr/>
                <a:lstStyle/>
                <a:p>
                  <a:endParaRPr lang="pt-BR"/>
                </a:p>
              </p:txBody>
            </p:sp>
            <p:sp>
              <p:nvSpPr>
                <p:cNvPr id="28888" name="Freeform 119"/>
                <p:cNvSpPr>
                  <a:spLocks noChangeAspect="1"/>
                </p:cNvSpPr>
                <p:nvPr/>
              </p:nvSpPr>
              <p:spPr bwMode="auto">
                <a:xfrm>
                  <a:off x="5907" y="3506"/>
                  <a:ext cx="525" cy="302"/>
                </a:xfrm>
                <a:custGeom>
                  <a:avLst/>
                  <a:gdLst>
                    <a:gd name="T0" fmla="*/ 525 w 525"/>
                    <a:gd name="T1" fmla="*/ 302 h 302"/>
                    <a:gd name="T2" fmla="*/ 0 w 525"/>
                    <a:gd name="T3" fmla="*/ 0 h 302"/>
                    <a:gd name="T4" fmla="*/ 3 w 525"/>
                    <a:gd name="T5" fmla="*/ 0 h 302"/>
                    <a:gd name="T6" fmla="*/ 0 60000 65536"/>
                    <a:gd name="T7" fmla="*/ 0 60000 65536"/>
                    <a:gd name="T8" fmla="*/ 0 60000 65536"/>
                    <a:gd name="T9" fmla="*/ 0 w 525"/>
                    <a:gd name="T10" fmla="*/ 0 h 302"/>
                    <a:gd name="T11" fmla="*/ 525 w 525"/>
                    <a:gd name="T12" fmla="*/ 302 h 302"/>
                  </a:gdLst>
                  <a:ahLst/>
                  <a:cxnLst>
                    <a:cxn ang="T6">
                      <a:pos x="T0" y="T1"/>
                    </a:cxn>
                    <a:cxn ang="T7">
                      <a:pos x="T2" y="T3"/>
                    </a:cxn>
                    <a:cxn ang="T8">
                      <a:pos x="T4" y="T5"/>
                    </a:cxn>
                  </a:cxnLst>
                  <a:rect l="T9" t="T10" r="T11" b="T12"/>
                  <a:pathLst>
                    <a:path w="525" h="302">
                      <a:moveTo>
                        <a:pt x="525" y="302"/>
                      </a:moveTo>
                      <a:lnTo>
                        <a:pt x="0" y="0"/>
                      </a:lnTo>
                      <a:lnTo>
                        <a:pt x="3" y="0"/>
                      </a:lnTo>
                    </a:path>
                  </a:pathLst>
                </a:custGeom>
                <a:noFill/>
                <a:ln w="3175">
                  <a:solidFill>
                    <a:srgbClr val="000000"/>
                  </a:solidFill>
                  <a:round/>
                  <a:headEnd/>
                  <a:tailEnd/>
                </a:ln>
              </p:spPr>
              <p:txBody>
                <a:bodyPr/>
                <a:lstStyle/>
                <a:p>
                  <a:endParaRPr lang="pt-BR"/>
                </a:p>
              </p:txBody>
            </p:sp>
            <p:sp>
              <p:nvSpPr>
                <p:cNvPr id="28889" name="Freeform 118"/>
                <p:cNvSpPr>
                  <a:spLocks noChangeAspect="1"/>
                </p:cNvSpPr>
                <p:nvPr/>
              </p:nvSpPr>
              <p:spPr bwMode="auto">
                <a:xfrm>
                  <a:off x="5802" y="3551"/>
                  <a:ext cx="525" cy="317"/>
                </a:xfrm>
                <a:custGeom>
                  <a:avLst/>
                  <a:gdLst>
                    <a:gd name="T0" fmla="*/ 525 w 525"/>
                    <a:gd name="T1" fmla="*/ 317 h 317"/>
                    <a:gd name="T2" fmla="*/ 0 w 525"/>
                    <a:gd name="T3" fmla="*/ 0 h 317"/>
                    <a:gd name="T4" fmla="*/ 3 w 525"/>
                    <a:gd name="T5" fmla="*/ 0 h 317"/>
                    <a:gd name="T6" fmla="*/ 0 60000 65536"/>
                    <a:gd name="T7" fmla="*/ 0 60000 65536"/>
                    <a:gd name="T8" fmla="*/ 0 60000 65536"/>
                    <a:gd name="T9" fmla="*/ 0 w 525"/>
                    <a:gd name="T10" fmla="*/ 0 h 317"/>
                    <a:gd name="T11" fmla="*/ 525 w 525"/>
                    <a:gd name="T12" fmla="*/ 317 h 317"/>
                  </a:gdLst>
                  <a:ahLst/>
                  <a:cxnLst>
                    <a:cxn ang="T6">
                      <a:pos x="T0" y="T1"/>
                    </a:cxn>
                    <a:cxn ang="T7">
                      <a:pos x="T2" y="T3"/>
                    </a:cxn>
                    <a:cxn ang="T8">
                      <a:pos x="T4" y="T5"/>
                    </a:cxn>
                  </a:cxnLst>
                  <a:rect l="T9" t="T10" r="T11" b="T12"/>
                  <a:pathLst>
                    <a:path w="525" h="317">
                      <a:moveTo>
                        <a:pt x="525" y="317"/>
                      </a:moveTo>
                      <a:lnTo>
                        <a:pt x="0" y="0"/>
                      </a:lnTo>
                      <a:lnTo>
                        <a:pt x="3" y="0"/>
                      </a:lnTo>
                    </a:path>
                  </a:pathLst>
                </a:custGeom>
                <a:noFill/>
                <a:ln w="3175">
                  <a:solidFill>
                    <a:srgbClr val="000000"/>
                  </a:solidFill>
                  <a:round/>
                  <a:headEnd/>
                  <a:tailEnd/>
                </a:ln>
              </p:spPr>
              <p:txBody>
                <a:bodyPr/>
                <a:lstStyle/>
                <a:p>
                  <a:endParaRPr lang="pt-BR"/>
                </a:p>
              </p:txBody>
            </p:sp>
            <p:sp>
              <p:nvSpPr>
                <p:cNvPr id="28890" name="Freeform 117"/>
                <p:cNvSpPr>
                  <a:spLocks noChangeAspect="1"/>
                </p:cNvSpPr>
                <p:nvPr/>
              </p:nvSpPr>
              <p:spPr bwMode="auto">
                <a:xfrm>
                  <a:off x="6252" y="3461"/>
                  <a:ext cx="710" cy="407"/>
                </a:xfrm>
                <a:custGeom>
                  <a:avLst/>
                  <a:gdLst>
                    <a:gd name="T0" fmla="*/ 0 w 710"/>
                    <a:gd name="T1" fmla="*/ 407 h 407"/>
                    <a:gd name="T2" fmla="*/ 708 w 710"/>
                    <a:gd name="T3" fmla="*/ 0 h 407"/>
                    <a:gd name="T4" fmla="*/ 710 w 710"/>
                    <a:gd name="T5" fmla="*/ 0 h 407"/>
                    <a:gd name="T6" fmla="*/ 0 60000 65536"/>
                    <a:gd name="T7" fmla="*/ 0 60000 65536"/>
                    <a:gd name="T8" fmla="*/ 0 60000 65536"/>
                    <a:gd name="T9" fmla="*/ 0 w 710"/>
                    <a:gd name="T10" fmla="*/ 0 h 407"/>
                    <a:gd name="T11" fmla="*/ 710 w 710"/>
                    <a:gd name="T12" fmla="*/ 407 h 407"/>
                  </a:gdLst>
                  <a:ahLst/>
                  <a:cxnLst>
                    <a:cxn ang="T6">
                      <a:pos x="T0" y="T1"/>
                    </a:cxn>
                    <a:cxn ang="T7">
                      <a:pos x="T2" y="T3"/>
                    </a:cxn>
                    <a:cxn ang="T8">
                      <a:pos x="T4" y="T5"/>
                    </a:cxn>
                  </a:cxnLst>
                  <a:rect l="T9" t="T10" r="T11" b="T12"/>
                  <a:pathLst>
                    <a:path w="710" h="407">
                      <a:moveTo>
                        <a:pt x="0" y="407"/>
                      </a:moveTo>
                      <a:lnTo>
                        <a:pt x="708" y="0"/>
                      </a:lnTo>
                      <a:lnTo>
                        <a:pt x="710" y="0"/>
                      </a:lnTo>
                    </a:path>
                  </a:pathLst>
                </a:custGeom>
                <a:noFill/>
                <a:ln w="3175">
                  <a:solidFill>
                    <a:srgbClr val="000000"/>
                  </a:solidFill>
                  <a:round/>
                  <a:headEnd/>
                  <a:tailEnd/>
                </a:ln>
              </p:spPr>
              <p:txBody>
                <a:bodyPr/>
                <a:lstStyle/>
                <a:p>
                  <a:endParaRPr lang="pt-BR"/>
                </a:p>
              </p:txBody>
            </p:sp>
            <p:sp>
              <p:nvSpPr>
                <p:cNvPr id="28891" name="Freeform 116"/>
                <p:cNvSpPr>
                  <a:spLocks noChangeAspect="1"/>
                </p:cNvSpPr>
                <p:nvPr/>
              </p:nvSpPr>
              <p:spPr bwMode="auto">
                <a:xfrm>
                  <a:off x="6162" y="3401"/>
                  <a:ext cx="710" cy="407"/>
                </a:xfrm>
                <a:custGeom>
                  <a:avLst/>
                  <a:gdLst>
                    <a:gd name="T0" fmla="*/ 0 w 710"/>
                    <a:gd name="T1" fmla="*/ 407 h 407"/>
                    <a:gd name="T2" fmla="*/ 708 w 710"/>
                    <a:gd name="T3" fmla="*/ 0 h 407"/>
                    <a:gd name="T4" fmla="*/ 710 w 710"/>
                    <a:gd name="T5" fmla="*/ 0 h 407"/>
                    <a:gd name="T6" fmla="*/ 0 60000 65536"/>
                    <a:gd name="T7" fmla="*/ 0 60000 65536"/>
                    <a:gd name="T8" fmla="*/ 0 60000 65536"/>
                    <a:gd name="T9" fmla="*/ 0 w 710"/>
                    <a:gd name="T10" fmla="*/ 0 h 407"/>
                    <a:gd name="T11" fmla="*/ 710 w 710"/>
                    <a:gd name="T12" fmla="*/ 407 h 407"/>
                  </a:gdLst>
                  <a:ahLst/>
                  <a:cxnLst>
                    <a:cxn ang="T6">
                      <a:pos x="T0" y="T1"/>
                    </a:cxn>
                    <a:cxn ang="T7">
                      <a:pos x="T2" y="T3"/>
                    </a:cxn>
                    <a:cxn ang="T8">
                      <a:pos x="T4" y="T5"/>
                    </a:cxn>
                  </a:cxnLst>
                  <a:rect l="T9" t="T10" r="T11" b="T12"/>
                  <a:pathLst>
                    <a:path w="710" h="407">
                      <a:moveTo>
                        <a:pt x="0" y="407"/>
                      </a:moveTo>
                      <a:lnTo>
                        <a:pt x="708" y="0"/>
                      </a:lnTo>
                      <a:lnTo>
                        <a:pt x="710" y="0"/>
                      </a:lnTo>
                    </a:path>
                  </a:pathLst>
                </a:custGeom>
                <a:noFill/>
                <a:ln w="3175">
                  <a:solidFill>
                    <a:srgbClr val="000000"/>
                  </a:solidFill>
                  <a:round/>
                  <a:headEnd/>
                  <a:tailEnd/>
                </a:ln>
              </p:spPr>
              <p:txBody>
                <a:bodyPr/>
                <a:lstStyle/>
                <a:p>
                  <a:endParaRPr lang="pt-BR"/>
                </a:p>
              </p:txBody>
            </p:sp>
            <p:sp>
              <p:nvSpPr>
                <p:cNvPr id="28892" name="Freeform 115"/>
                <p:cNvSpPr>
                  <a:spLocks noChangeAspect="1"/>
                </p:cNvSpPr>
                <p:nvPr/>
              </p:nvSpPr>
              <p:spPr bwMode="auto">
                <a:xfrm>
                  <a:off x="6057" y="3341"/>
                  <a:ext cx="710" cy="407"/>
                </a:xfrm>
                <a:custGeom>
                  <a:avLst/>
                  <a:gdLst>
                    <a:gd name="T0" fmla="*/ 0 w 710"/>
                    <a:gd name="T1" fmla="*/ 407 h 407"/>
                    <a:gd name="T2" fmla="*/ 708 w 710"/>
                    <a:gd name="T3" fmla="*/ 0 h 407"/>
                    <a:gd name="T4" fmla="*/ 710 w 710"/>
                    <a:gd name="T5" fmla="*/ 0 h 407"/>
                    <a:gd name="T6" fmla="*/ 0 60000 65536"/>
                    <a:gd name="T7" fmla="*/ 0 60000 65536"/>
                    <a:gd name="T8" fmla="*/ 0 60000 65536"/>
                    <a:gd name="T9" fmla="*/ 0 w 710"/>
                    <a:gd name="T10" fmla="*/ 0 h 407"/>
                    <a:gd name="T11" fmla="*/ 710 w 710"/>
                    <a:gd name="T12" fmla="*/ 407 h 407"/>
                  </a:gdLst>
                  <a:ahLst/>
                  <a:cxnLst>
                    <a:cxn ang="T6">
                      <a:pos x="T0" y="T1"/>
                    </a:cxn>
                    <a:cxn ang="T7">
                      <a:pos x="T2" y="T3"/>
                    </a:cxn>
                    <a:cxn ang="T8">
                      <a:pos x="T4" y="T5"/>
                    </a:cxn>
                  </a:cxnLst>
                  <a:rect l="T9" t="T10" r="T11" b="T12"/>
                  <a:pathLst>
                    <a:path w="710" h="407">
                      <a:moveTo>
                        <a:pt x="0" y="407"/>
                      </a:moveTo>
                      <a:lnTo>
                        <a:pt x="708" y="0"/>
                      </a:lnTo>
                      <a:lnTo>
                        <a:pt x="710" y="0"/>
                      </a:lnTo>
                    </a:path>
                  </a:pathLst>
                </a:custGeom>
                <a:noFill/>
                <a:ln w="3175">
                  <a:solidFill>
                    <a:srgbClr val="000000"/>
                  </a:solidFill>
                  <a:round/>
                  <a:headEnd/>
                  <a:tailEnd/>
                </a:ln>
              </p:spPr>
              <p:txBody>
                <a:bodyPr/>
                <a:lstStyle/>
                <a:p>
                  <a:endParaRPr lang="pt-BR"/>
                </a:p>
              </p:txBody>
            </p:sp>
            <p:sp>
              <p:nvSpPr>
                <p:cNvPr id="28893" name="Freeform 114"/>
                <p:cNvSpPr>
                  <a:spLocks noChangeAspect="1"/>
                </p:cNvSpPr>
                <p:nvPr/>
              </p:nvSpPr>
              <p:spPr bwMode="auto">
                <a:xfrm>
                  <a:off x="5967" y="3281"/>
                  <a:ext cx="710" cy="422"/>
                </a:xfrm>
                <a:custGeom>
                  <a:avLst/>
                  <a:gdLst>
                    <a:gd name="T0" fmla="*/ 0 w 710"/>
                    <a:gd name="T1" fmla="*/ 422 h 422"/>
                    <a:gd name="T2" fmla="*/ 708 w 710"/>
                    <a:gd name="T3" fmla="*/ 0 h 422"/>
                    <a:gd name="T4" fmla="*/ 710 w 710"/>
                    <a:gd name="T5" fmla="*/ 0 h 422"/>
                    <a:gd name="T6" fmla="*/ 0 60000 65536"/>
                    <a:gd name="T7" fmla="*/ 0 60000 65536"/>
                    <a:gd name="T8" fmla="*/ 0 60000 65536"/>
                    <a:gd name="T9" fmla="*/ 0 w 710"/>
                    <a:gd name="T10" fmla="*/ 0 h 422"/>
                    <a:gd name="T11" fmla="*/ 710 w 710"/>
                    <a:gd name="T12" fmla="*/ 422 h 422"/>
                  </a:gdLst>
                  <a:ahLst/>
                  <a:cxnLst>
                    <a:cxn ang="T6">
                      <a:pos x="T0" y="T1"/>
                    </a:cxn>
                    <a:cxn ang="T7">
                      <a:pos x="T2" y="T3"/>
                    </a:cxn>
                    <a:cxn ang="T8">
                      <a:pos x="T4" y="T5"/>
                    </a:cxn>
                  </a:cxnLst>
                  <a:rect l="T9" t="T10" r="T11" b="T12"/>
                  <a:pathLst>
                    <a:path w="710" h="422">
                      <a:moveTo>
                        <a:pt x="0" y="422"/>
                      </a:moveTo>
                      <a:lnTo>
                        <a:pt x="708" y="0"/>
                      </a:lnTo>
                      <a:lnTo>
                        <a:pt x="710" y="0"/>
                      </a:lnTo>
                    </a:path>
                  </a:pathLst>
                </a:custGeom>
                <a:noFill/>
                <a:ln w="3175">
                  <a:solidFill>
                    <a:srgbClr val="000000"/>
                  </a:solidFill>
                  <a:round/>
                  <a:headEnd/>
                  <a:tailEnd/>
                </a:ln>
              </p:spPr>
              <p:txBody>
                <a:bodyPr/>
                <a:lstStyle/>
                <a:p>
                  <a:endParaRPr lang="pt-BR"/>
                </a:p>
              </p:txBody>
            </p:sp>
            <p:sp>
              <p:nvSpPr>
                <p:cNvPr id="28894" name="Freeform 113"/>
                <p:cNvSpPr>
                  <a:spLocks noChangeAspect="1"/>
                </p:cNvSpPr>
                <p:nvPr/>
              </p:nvSpPr>
              <p:spPr bwMode="auto">
                <a:xfrm>
                  <a:off x="5862" y="3236"/>
                  <a:ext cx="708" cy="407"/>
                </a:xfrm>
                <a:custGeom>
                  <a:avLst/>
                  <a:gdLst>
                    <a:gd name="T0" fmla="*/ 0 w 708"/>
                    <a:gd name="T1" fmla="*/ 407 h 407"/>
                    <a:gd name="T2" fmla="*/ 705 w 708"/>
                    <a:gd name="T3" fmla="*/ 0 h 407"/>
                    <a:gd name="T4" fmla="*/ 708 w 708"/>
                    <a:gd name="T5" fmla="*/ 0 h 407"/>
                    <a:gd name="T6" fmla="*/ 0 60000 65536"/>
                    <a:gd name="T7" fmla="*/ 0 60000 65536"/>
                    <a:gd name="T8" fmla="*/ 0 60000 65536"/>
                    <a:gd name="T9" fmla="*/ 0 w 708"/>
                    <a:gd name="T10" fmla="*/ 0 h 407"/>
                    <a:gd name="T11" fmla="*/ 708 w 708"/>
                    <a:gd name="T12" fmla="*/ 407 h 407"/>
                  </a:gdLst>
                  <a:ahLst/>
                  <a:cxnLst>
                    <a:cxn ang="T6">
                      <a:pos x="T0" y="T1"/>
                    </a:cxn>
                    <a:cxn ang="T7">
                      <a:pos x="T2" y="T3"/>
                    </a:cxn>
                    <a:cxn ang="T8">
                      <a:pos x="T4" y="T5"/>
                    </a:cxn>
                  </a:cxnLst>
                  <a:rect l="T9" t="T10" r="T11" b="T12"/>
                  <a:pathLst>
                    <a:path w="708" h="407">
                      <a:moveTo>
                        <a:pt x="0" y="407"/>
                      </a:moveTo>
                      <a:lnTo>
                        <a:pt x="705" y="0"/>
                      </a:lnTo>
                      <a:lnTo>
                        <a:pt x="708" y="0"/>
                      </a:lnTo>
                    </a:path>
                  </a:pathLst>
                </a:custGeom>
                <a:noFill/>
                <a:ln w="3175">
                  <a:solidFill>
                    <a:srgbClr val="000000"/>
                  </a:solidFill>
                  <a:round/>
                  <a:headEnd/>
                  <a:tailEnd/>
                </a:ln>
              </p:spPr>
              <p:txBody>
                <a:bodyPr/>
                <a:lstStyle/>
                <a:p>
                  <a:endParaRPr lang="pt-BR"/>
                </a:p>
              </p:txBody>
            </p:sp>
            <p:sp>
              <p:nvSpPr>
                <p:cNvPr id="28895" name="Freeform 112"/>
                <p:cNvSpPr>
                  <a:spLocks noChangeAspect="1"/>
                </p:cNvSpPr>
                <p:nvPr/>
              </p:nvSpPr>
              <p:spPr bwMode="auto">
                <a:xfrm>
                  <a:off x="5772" y="3176"/>
                  <a:ext cx="708" cy="405"/>
                </a:xfrm>
                <a:custGeom>
                  <a:avLst/>
                  <a:gdLst>
                    <a:gd name="T0" fmla="*/ 0 w 708"/>
                    <a:gd name="T1" fmla="*/ 405 h 405"/>
                    <a:gd name="T2" fmla="*/ 705 w 708"/>
                    <a:gd name="T3" fmla="*/ 0 h 405"/>
                    <a:gd name="T4" fmla="*/ 708 w 708"/>
                    <a:gd name="T5" fmla="*/ 0 h 405"/>
                    <a:gd name="T6" fmla="*/ 0 60000 65536"/>
                    <a:gd name="T7" fmla="*/ 0 60000 65536"/>
                    <a:gd name="T8" fmla="*/ 0 60000 65536"/>
                    <a:gd name="T9" fmla="*/ 0 w 708"/>
                    <a:gd name="T10" fmla="*/ 0 h 405"/>
                    <a:gd name="T11" fmla="*/ 708 w 708"/>
                    <a:gd name="T12" fmla="*/ 405 h 405"/>
                  </a:gdLst>
                  <a:ahLst/>
                  <a:cxnLst>
                    <a:cxn ang="T6">
                      <a:pos x="T0" y="T1"/>
                    </a:cxn>
                    <a:cxn ang="T7">
                      <a:pos x="T2" y="T3"/>
                    </a:cxn>
                    <a:cxn ang="T8">
                      <a:pos x="T4" y="T5"/>
                    </a:cxn>
                  </a:cxnLst>
                  <a:rect l="T9" t="T10" r="T11" b="T12"/>
                  <a:pathLst>
                    <a:path w="708" h="405">
                      <a:moveTo>
                        <a:pt x="0" y="405"/>
                      </a:moveTo>
                      <a:lnTo>
                        <a:pt x="705" y="0"/>
                      </a:lnTo>
                      <a:lnTo>
                        <a:pt x="708" y="0"/>
                      </a:lnTo>
                    </a:path>
                  </a:pathLst>
                </a:custGeom>
                <a:noFill/>
                <a:ln w="3175">
                  <a:solidFill>
                    <a:srgbClr val="000000"/>
                  </a:solidFill>
                  <a:round/>
                  <a:headEnd/>
                  <a:tailEnd/>
                </a:ln>
              </p:spPr>
              <p:txBody>
                <a:bodyPr/>
                <a:lstStyle/>
                <a:p>
                  <a:endParaRPr lang="pt-BR"/>
                </a:p>
              </p:txBody>
            </p:sp>
          </p:grpSp>
        </p:grpSp>
        <p:sp>
          <p:nvSpPr>
            <p:cNvPr id="28775" name="Text Box 109"/>
            <p:cNvSpPr txBox="1">
              <a:spLocks noChangeAspect="1" noChangeArrowheads="1"/>
            </p:cNvSpPr>
            <p:nvPr/>
          </p:nvSpPr>
          <p:spPr bwMode="auto">
            <a:xfrm>
              <a:off x="5254" y="3266"/>
              <a:ext cx="994" cy="426"/>
            </a:xfrm>
            <a:prstGeom prst="rect">
              <a:avLst/>
            </a:prstGeom>
            <a:noFill/>
            <a:ln w="9525">
              <a:noFill/>
              <a:miter lim="800000"/>
              <a:headEnd/>
              <a:tailEnd/>
            </a:ln>
          </p:spPr>
          <p:txBody>
            <a:bodyPr lIns="0" tIns="0" rIns="0" bIns="0"/>
            <a:lstStyle/>
            <a:p>
              <a:pPr algn="ctr"/>
              <a:r>
                <a:rPr lang="pt-BR" sz="800">
                  <a:latin typeface="Arial" charset="0"/>
                </a:rPr>
                <a:t>Setor Zona Alta</a:t>
              </a:r>
            </a:p>
            <a:p>
              <a:pPr eaLnBrk="0" hangingPunct="0"/>
              <a:endParaRPr lang="pt-BR" sz="2400">
                <a:latin typeface="Arial" charset="0"/>
              </a:endParaRPr>
            </a:p>
          </p:txBody>
        </p:sp>
        <p:sp>
          <p:nvSpPr>
            <p:cNvPr id="28776" name="Text Box 108"/>
            <p:cNvSpPr txBox="1">
              <a:spLocks noChangeAspect="1" noChangeArrowheads="1"/>
            </p:cNvSpPr>
            <p:nvPr/>
          </p:nvSpPr>
          <p:spPr bwMode="auto">
            <a:xfrm>
              <a:off x="3266" y="5254"/>
              <a:ext cx="852" cy="284"/>
            </a:xfrm>
            <a:prstGeom prst="rect">
              <a:avLst/>
            </a:prstGeom>
            <a:noFill/>
            <a:ln w="9525">
              <a:noFill/>
              <a:miter lim="800000"/>
              <a:headEnd/>
              <a:tailEnd/>
            </a:ln>
          </p:spPr>
          <p:txBody>
            <a:bodyPr lIns="0" tIns="0" rIns="0" bIns="0"/>
            <a:lstStyle/>
            <a:p>
              <a:r>
                <a:rPr lang="pt-BR" sz="800">
                  <a:latin typeface="Arial" charset="0"/>
                </a:rPr>
                <a:t>Captação</a:t>
              </a:r>
              <a:endParaRPr lang="pt-BR" sz="1000">
                <a:latin typeface="Arial" charset="0"/>
                <a:cs typeface="Times New Roman" pitchFamily="18" charset="0"/>
              </a:endParaRPr>
            </a:p>
            <a:p>
              <a:pPr eaLnBrk="0" hangingPunct="0"/>
              <a:endParaRPr lang="pt-BR" sz="2400">
                <a:latin typeface="Arial" charset="0"/>
              </a:endParaRPr>
            </a:p>
          </p:txBody>
        </p:sp>
        <p:grpSp>
          <p:nvGrpSpPr>
            <p:cNvPr id="28777" name="Group 77"/>
            <p:cNvGrpSpPr>
              <a:grpSpLocks noChangeAspect="1"/>
            </p:cNvGrpSpPr>
            <p:nvPr/>
          </p:nvGrpSpPr>
          <p:grpSpPr bwMode="auto">
            <a:xfrm>
              <a:off x="4445" y="4819"/>
              <a:ext cx="1085" cy="624"/>
              <a:chOff x="4402" y="4686"/>
              <a:chExt cx="1085" cy="1037"/>
            </a:xfrm>
          </p:grpSpPr>
          <p:grpSp>
            <p:nvGrpSpPr>
              <p:cNvPr id="28851" name="Group 98"/>
              <p:cNvGrpSpPr>
                <a:grpSpLocks noChangeAspect="1"/>
              </p:cNvGrpSpPr>
              <p:nvPr/>
            </p:nvGrpSpPr>
            <p:grpSpPr bwMode="auto">
              <a:xfrm>
                <a:off x="4402" y="4686"/>
                <a:ext cx="1085" cy="1037"/>
                <a:chOff x="4450" y="4696"/>
                <a:chExt cx="1085" cy="1037"/>
              </a:xfrm>
            </p:grpSpPr>
            <p:sp>
              <p:nvSpPr>
                <p:cNvPr id="28872" name="Freeform 107"/>
                <p:cNvSpPr>
                  <a:spLocks noChangeAspect="1"/>
                </p:cNvSpPr>
                <p:nvPr/>
              </p:nvSpPr>
              <p:spPr bwMode="auto">
                <a:xfrm>
                  <a:off x="4450" y="4996"/>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noFill/>
                <a:ln w="9525">
                  <a:solidFill>
                    <a:srgbClr val="000000"/>
                  </a:solidFill>
                  <a:round/>
                  <a:headEnd/>
                  <a:tailEnd/>
                </a:ln>
              </p:spPr>
              <p:txBody>
                <a:bodyPr/>
                <a:lstStyle/>
                <a:p>
                  <a:endParaRPr lang="pt-BR"/>
                </a:p>
              </p:txBody>
            </p:sp>
            <p:sp>
              <p:nvSpPr>
                <p:cNvPr id="28873" name="Freeform 106"/>
                <p:cNvSpPr>
                  <a:spLocks noChangeAspect="1"/>
                </p:cNvSpPr>
                <p:nvPr/>
              </p:nvSpPr>
              <p:spPr bwMode="auto">
                <a:xfrm>
                  <a:off x="4450" y="4996"/>
                  <a:ext cx="2" cy="407"/>
                </a:xfrm>
                <a:custGeom>
                  <a:avLst/>
                  <a:gdLst>
                    <a:gd name="T0" fmla="*/ 0 w 2"/>
                    <a:gd name="T1" fmla="*/ 0 h 407"/>
                    <a:gd name="T2" fmla="*/ 0 w 2"/>
                    <a:gd name="T3" fmla="*/ 407 h 407"/>
                    <a:gd name="T4" fmla="*/ 2 w 2"/>
                    <a:gd name="T5" fmla="*/ 407 h 407"/>
                    <a:gd name="T6" fmla="*/ 0 60000 65536"/>
                    <a:gd name="T7" fmla="*/ 0 60000 65536"/>
                    <a:gd name="T8" fmla="*/ 0 60000 65536"/>
                    <a:gd name="T9" fmla="*/ 0 w 2"/>
                    <a:gd name="T10" fmla="*/ 0 h 407"/>
                    <a:gd name="T11" fmla="*/ 2 w 2"/>
                    <a:gd name="T12" fmla="*/ 407 h 407"/>
                  </a:gdLst>
                  <a:ahLst/>
                  <a:cxnLst>
                    <a:cxn ang="T6">
                      <a:pos x="T0" y="T1"/>
                    </a:cxn>
                    <a:cxn ang="T7">
                      <a:pos x="T2" y="T3"/>
                    </a:cxn>
                    <a:cxn ang="T8">
                      <a:pos x="T4" y="T5"/>
                    </a:cxn>
                  </a:cxnLst>
                  <a:rect l="T9" t="T10" r="T11" b="T12"/>
                  <a:pathLst>
                    <a:path w="2" h="407">
                      <a:moveTo>
                        <a:pt x="0" y="0"/>
                      </a:moveTo>
                      <a:lnTo>
                        <a:pt x="0" y="407"/>
                      </a:lnTo>
                      <a:lnTo>
                        <a:pt x="2" y="407"/>
                      </a:lnTo>
                    </a:path>
                  </a:pathLst>
                </a:custGeom>
                <a:noFill/>
                <a:ln w="9525">
                  <a:solidFill>
                    <a:srgbClr val="000000"/>
                  </a:solidFill>
                  <a:round/>
                  <a:headEnd/>
                  <a:tailEnd/>
                </a:ln>
              </p:spPr>
              <p:txBody>
                <a:bodyPr/>
                <a:lstStyle/>
                <a:p>
                  <a:endParaRPr lang="pt-BR"/>
                </a:p>
              </p:txBody>
            </p:sp>
            <p:sp>
              <p:nvSpPr>
                <p:cNvPr id="28874" name="Freeform 105"/>
                <p:cNvSpPr>
                  <a:spLocks noChangeAspect="1"/>
                </p:cNvSpPr>
                <p:nvPr/>
              </p:nvSpPr>
              <p:spPr bwMode="auto">
                <a:xfrm>
                  <a:off x="5020" y="5326"/>
                  <a:ext cx="2" cy="407"/>
                </a:xfrm>
                <a:custGeom>
                  <a:avLst/>
                  <a:gdLst>
                    <a:gd name="T0" fmla="*/ 0 w 2"/>
                    <a:gd name="T1" fmla="*/ 407 h 407"/>
                    <a:gd name="T2" fmla="*/ 0 w 2"/>
                    <a:gd name="T3" fmla="*/ 0 h 407"/>
                    <a:gd name="T4" fmla="*/ 2 w 2"/>
                    <a:gd name="T5" fmla="*/ 0 h 407"/>
                    <a:gd name="T6" fmla="*/ 0 60000 65536"/>
                    <a:gd name="T7" fmla="*/ 0 60000 65536"/>
                    <a:gd name="T8" fmla="*/ 0 60000 65536"/>
                    <a:gd name="T9" fmla="*/ 0 w 2"/>
                    <a:gd name="T10" fmla="*/ 0 h 407"/>
                    <a:gd name="T11" fmla="*/ 2 w 2"/>
                    <a:gd name="T12" fmla="*/ 407 h 407"/>
                  </a:gdLst>
                  <a:ahLst/>
                  <a:cxnLst>
                    <a:cxn ang="T6">
                      <a:pos x="T0" y="T1"/>
                    </a:cxn>
                    <a:cxn ang="T7">
                      <a:pos x="T2" y="T3"/>
                    </a:cxn>
                    <a:cxn ang="T8">
                      <a:pos x="T4" y="T5"/>
                    </a:cxn>
                  </a:cxnLst>
                  <a:rect l="T9" t="T10" r="T11" b="T12"/>
                  <a:pathLst>
                    <a:path w="2" h="407">
                      <a:moveTo>
                        <a:pt x="0" y="407"/>
                      </a:moveTo>
                      <a:lnTo>
                        <a:pt x="0" y="0"/>
                      </a:lnTo>
                      <a:lnTo>
                        <a:pt x="2" y="0"/>
                      </a:lnTo>
                    </a:path>
                  </a:pathLst>
                </a:custGeom>
                <a:noFill/>
                <a:ln w="9525">
                  <a:solidFill>
                    <a:srgbClr val="000000"/>
                  </a:solidFill>
                  <a:round/>
                  <a:headEnd/>
                  <a:tailEnd/>
                </a:ln>
              </p:spPr>
              <p:txBody>
                <a:bodyPr/>
                <a:lstStyle/>
                <a:p>
                  <a:endParaRPr lang="pt-BR"/>
                </a:p>
              </p:txBody>
            </p:sp>
            <p:sp>
              <p:nvSpPr>
                <p:cNvPr id="28875" name="Freeform 104"/>
                <p:cNvSpPr>
                  <a:spLocks noChangeAspect="1"/>
                </p:cNvSpPr>
                <p:nvPr/>
              </p:nvSpPr>
              <p:spPr bwMode="auto">
                <a:xfrm>
                  <a:off x="4450" y="5403"/>
                  <a:ext cx="572" cy="330"/>
                </a:xfrm>
                <a:custGeom>
                  <a:avLst/>
                  <a:gdLst>
                    <a:gd name="T0" fmla="*/ 0 w 572"/>
                    <a:gd name="T1" fmla="*/ 0 h 330"/>
                    <a:gd name="T2" fmla="*/ 570 w 572"/>
                    <a:gd name="T3" fmla="*/ 330 h 330"/>
                    <a:gd name="T4" fmla="*/ 572 w 572"/>
                    <a:gd name="T5" fmla="*/ 330 h 330"/>
                    <a:gd name="T6" fmla="*/ 0 60000 65536"/>
                    <a:gd name="T7" fmla="*/ 0 60000 65536"/>
                    <a:gd name="T8" fmla="*/ 0 60000 65536"/>
                    <a:gd name="T9" fmla="*/ 0 w 572"/>
                    <a:gd name="T10" fmla="*/ 0 h 330"/>
                    <a:gd name="T11" fmla="*/ 572 w 572"/>
                    <a:gd name="T12" fmla="*/ 330 h 330"/>
                  </a:gdLst>
                  <a:ahLst/>
                  <a:cxnLst>
                    <a:cxn ang="T6">
                      <a:pos x="T0" y="T1"/>
                    </a:cxn>
                    <a:cxn ang="T7">
                      <a:pos x="T2" y="T3"/>
                    </a:cxn>
                    <a:cxn ang="T8">
                      <a:pos x="T4" y="T5"/>
                    </a:cxn>
                  </a:cxnLst>
                  <a:rect l="T9" t="T10" r="T11" b="T12"/>
                  <a:pathLst>
                    <a:path w="572" h="330">
                      <a:moveTo>
                        <a:pt x="0" y="0"/>
                      </a:moveTo>
                      <a:lnTo>
                        <a:pt x="570" y="330"/>
                      </a:lnTo>
                      <a:lnTo>
                        <a:pt x="572" y="330"/>
                      </a:lnTo>
                    </a:path>
                  </a:pathLst>
                </a:custGeom>
                <a:noFill/>
                <a:ln w="9525">
                  <a:solidFill>
                    <a:srgbClr val="000000"/>
                  </a:solidFill>
                  <a:round/>
                  <a:headEnd/>
                  <a:tailEnd/>
                </a:ln>
              </p:spPr>
              <p:txBody>
                <a:bodyPr/>
                <a:lstStyle/>
                <a:p>
                  <a:endParaRPr lang="pt-BR"/>
                </a:p>
              </p:txBody>
            </p:sp>
            <p:sp>
              <p:nvSpPr>
                <p:cNvPr id="28876" name="Freeform 103"/>
                <p:cNvSpPr>
                  <a:spLocks noChangeAspect="1"/>
                </p:cNvSpPr>
                <p:nvPr/>
              </p:nvSpPr>
              <p:spPr bwMode="auto">
                <a:xfrm>
                  <a:off x="5532" y="5026"/>
                  <a:ext cx="3" cy="407"/>
                </a:xfrm>
                <a:custGeom>
                  <a:avLst/>
                  <a:gdLst>
                    <a:gd name="T0" fmla="*/ 0 w 3"/>
                    <a:gd name="T1" fmla="*/ 407 h 407"/>
                    <a:gd name="T2" fmla="*/ 0 w 3"/>
                    <a:gd name="T3" fmla="*/ 0 h 407"/>
                    <a:gd name="T4" fmla="*/ 3 w 3"/>
                    <a:gd name="T5" fmla="*/ 0 h 407"/>
                    <a:gd name="T6" fmla="*/ 0 60000 65536"/>
                    <a:gd name="T7" fmla="*/ 0 60000 65536"/>
                    <a:gd name="T8" fmla="*/ 0 60000 65536"/>
                    <a:gd name="T9" fmla="*/ 0 w 3"/>
                    <a:gd name="T10" fmla="*/ 0 h 407"/>
                    <a:gd name="T11" fmla="*/ 3 w 3"/>
                    <a:gd name="T12" fmla="*/ 407 h 407"/>
                  </a:gdLst>
                  <a:ahLst/>
                  <a:cxnLst>
                    <a:cxn ang="T6">
                      <a:pos x="T0" y="T1"/>
                    </a:cxn>
                    <a:cxn ang="T7">
                      <a:pos x="T2" y="T3"/>
                    </a:cxn>
                    <a:cxn ang="T8">
                      <a:pos x="T4" y="T5"/>
                    </a:cxn>
                  </a:cxnLst>
                  <a:rect l="T9" t="T10" r="T11" b="T12"/>
                  <a:pathLst>
                    <a:path w="3" h="407">
                      <a:moveTo>
                        <a:pt x="0" y="407"/>
                      </a:moveTo>
                      <a:lnTo>
                        <a:pt x="0" y="0"/>
                      </a:lnTo>
                      <a:lnTo>
                        <a:pt x="3" y="0"/>
                      </a:lnTo>
                    </a:path>
                  </a:pathLst>
                </a:custGeom>
                <a:noFill/>
                <a:ln w="9525">
                  <a:solidFill>
                    <a:srgbClr val="000000"/>
                  </a:solidFill>
                  <a:round/>
                  <a:headEnd/>
                  <a:tailEnd/>
                </a:ln>
              </p:spPr>
              <p:txBody>
                <a:bodyPr/>
                <a:lstStyle/>
                <a:p>
                  <a:endParaRPr lang="pt-BR"/>
                </a:p>
              </p:txBody>
            </p:sp>
            <p:sp>
              <p:nvSpPr>
                <p:cNvPr id="28877" name="Freeform 102"/>
                <p:cNvSpPr>
                  <a:spLocks noChangeAspect="1"/>
                </p:cNvSpPr>
                <p:nvPr/>
              </p:nvSpPr>
              <p:spPr bwMode="auto">
                <a:xfrm>
                  <a:off x="4450" y="4696"/>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noFill/>
                <a:ln w="9525">
                  <a:solidFill>
                    <a:srgbClr val="000000"/>
                  </a:solidFill>
                  <a:round/>
                  <a:headEnd/>
                  <a:tailEnd/>
                </a:ln>
              </p:spPr>
              <p:txBody>
                <a:bodyPr/>
                <a:lstStyle/>
                <a:p>
                  <a:endParaRPr lang="pt-BR"/>
                </a:p>
              </p:txBody>
            </p:sp>
            <p:sp>
              <p:nvSpPr>
                <p:cNvPr id="28878" name="Freeform 101"/>
                <p:cNvSpPr>
                  <a:spLocks noChangeAspect="1"/>
                </p:cNvSpPr>
                <p:nvPr/>
              </p:nvSpPr>
              <p:spPr bwMode="auto">
                <a:xfrm>
                  <a:off x="4975" y="4696"/>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noFill/>
                <a:ln w="9525">
                  <a:solidFill>
                    <a:srgbClr val="000000"/>
                  </a:solidFill>
                  <a:round/>
                  <a:headEnd/>
                  <a:tailEnd/>
                </a:ln>
              </p:spPr>
              <p:txBody>
                <a:bodyPr/>
                <a:lstStyle/>
                <a:p>
                  <a:endParaRPr lang="pt-BR"/>
                </a:p>
              </p:txBody>
            </p:sp>
            <p:sp>
              <p:nvSpPr>
                <p:cNvPr id="28879" name="Freeform 100"/>
                <p:cNvSpPr>
                  <a:spLocks noChangeAspect="1"/>
                </p:cNvSpPr>
                <p:nvPr/>
              </p:nvSpPr>
              <p:spPr bwMode="auto">
                <a:xfrm>
                  <a:off x="5020" y="5026"/>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noFill/>
                <a:ln w="9525">
                  <a:solidFill>
                    <a:srgbClr val="000000"/>
                  </a:solidFill>
                  <a:round/>
                  <a:headEnd/>
                  <a:tailEnd/>
                </a:ln>
              </p:spPr>
              <p:txBody>
                <a:bodyPr/>
                <a:lstStyle/>
                <a:p>
                  <a:endParaRPr lang="pt-BR"/>
                </a:p>
              </p:txBody>
            </p:sp>
            <p:sp>
              <p:nvSpPr>
                <p:cNvPr id="28880" name="Freeform 99"/>
                <p:cNvSpPr>
                  <a:spLocks noChangeAspect="1"/>
                </p:cNvSpPr>
                <p:nvPr/>
              </p:nvSpPr>
              <p:spPr bwMode="auto">
                <a:xfrm>
                  <a:off x="5020" y="5433"/>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noFill/>
                <a:ln w="9525">
                  <a:solidFill>
                    <a:srgbClr val="000000"/>
                  </a:solidFill>
                  <a:round/>
                  <a:headEnd/>
                  <a:tailEnd/>
                </a:ln>
              </p:spPr>
              <p:txBody>
                <a:bodyPr/>
                <a:lstStyle/>
                <a:p>
                  <a:endParaRPr lang="pt-BR"/>
                </a:p>
              </p:txBody>
            </p:sp>
          </p:grpSp>
          <p:grpSp>
            <p:nvGrpSpPr>
              <p:cNvPr id="28852" name="Group 93"/>
              <p:cNvGrpSpPr>
                <a:grpSpLocks noChangeAspect="1"/>
              </p:cNvGrpSpPr>
              <p:nvPr/>
            </p:nvGrpSpPr>
            <p:grpSpPr bwMode="auto">
              <a:xfrm>
                <a:off x="4411" y="4842"/>
                <a:ext cx="505" cy="293"/>
                <a:chOff x="2130" y="5822"/>
                <a:chExt cx="1085" cy="630"/>
              </a:xfrm>
            </p:grpSpPr>
            <p:sp>
              <p:nvSpPr>
                <p:cNvPr id="28868" name="Freeform 97"/>
                <p:cNvSpPr>
                  <a:spLocks noChangeAspect="1"/>
                </p:cNvSpPr>
                <p:nvPr/>
              </p:nvSpPr>
              <p:spPr bwMode="auto">
                <a:xfrm>
                  <a:off x="2130" y="6122"/>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noFill/>
                <a:ln w="6350">
                  <a:solidFill>
                    <a:srgbClr val="000000"/>
                  </a:solidFill>
                  <a:round/>
                  <a:headEnd/>
                  <a:tailEnd/>
                </a:ln>
              </p:spPr>
              <p:txBody>
                <a:bodyPr/>
                <a:lstStyle/>
                <a:p>
                  <a:endParaRPr lang="pt-BR"/>
                </a:p>
              </p:txBody>
            </p:sp>
            <p:sp>
              <p:nvSpPr>
                <p:cNvPr id="28869" name="Freeform 96"/>
                <p:cNvSpPr>
                  <a:spLocks noChangeAspect="1"/>
                </p:cNvSpPr>
                <p:nvPr/>
              </p:nvSpPr>
              <p:spPr bwMode="auto">
                <a:xfrm>
                  <a:off x="2130" y="5822"/>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noFill/>
                <a:ln w="6350">
                  <a:solidFill>
                    <a:srgbClr val="000000"/>
                  </a:solidFill>
                  <a:round/>
                  <a:headEnd/>
                  <a:tailEnd/>
                </a:ln>
              </p:spPr>
              <p:txBody>
                <a:bodyPr/>
                <a:lstStyle/>
                <a:p>
                  <a:endParaRPr lang="pt-BR"/>
                </a:p>
              </p:txBody>
            </p:sp>
            <p:sp>
              <p:nvSpPr>
                <p:cNvPr id="28870" name="Freeform 95"/>
                <p:cNvSpPr>
                  <a:spLocks noChangeAspect="1"/>
                </p:cNvSpPr>
                <p:nvPr/>
              </p:nvSpPr>
              <p:spPr bwMode="auto">
                <a:xfrm>
                  <a:off x="2655" y="5822"/>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noFill/>
                <a:ln w="6350">
                  <a:solidFill>
                    <a:srgbClr val="000000"/>
                  </a:solidFill>
                  <a:round/>
                  <a:headEnd/>
                  <a:tailEnd/>
                </a:ln>
              </p:spPr>
              <p:txBody>
                <a:bodyPr/>
                <a:lstStyle/>
                <a:p>
                  <a:endParaRPr lang="pt-BR"/>
                </a:p>
              </p:txBody>
            </p:sp>
            <p:sp>
              <p:nvSpPr>
                <p:cNvPr id="28871" name="Freeform 94"/>
                <p:cNvSpPr>
                  <a:spLocks noChangeAspect="1"/>
                </p:cNvSpPr>
                <p:nvPr/>
              </p:nvSpPr>
              <p:spPr bwMode="auto">
                <a:xfrm>
                  <a:off x="2700" y="6152"/>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noFill/>
                <a:ln w="6350">
                  <a:solidFill>
                    <a:srgbClr val="000000"/>
                  </a:solidFill>
                  <a:round/>
                  <a:headEnd/>
                  <a:tailEnd/>
                </a:ln>
              </p:spPr>
              <p:txBody>
                <a:bodyPr/>
                <a:lstStyle/>
                <a:p>
                  <a:endParaRPr lang="pt-BR"/>
                </a:p>
              </p:txBody>
            </p:sp>
          </p:grpSp>
          <p:grpSp>
            <p:nvGrpSpPr>
              <p:cNvPr id="28853" name="Group 88"/>
              <p:cNvGrpSpPr>
                <a:grpSpLocks noChangeAspect="1"/>
              </p:cNvGrpSpPr>
              <p:nvPr/>
            </p:nvGrpSpPr>
            <p:grpSpPr bwMode="auto">
              <a:xfrm>
                <a:off x="4706" y="5017"/>
                <a:ext cx="505" cy="293"/>
                <a:chOff x="2130" y="5822"/>
                <a:chExt cx="1085" cy="630"/>
              </a:xfrm>
            </p:grpSpPr>
            <p:sp>
              <p:nvSpPr>
                <p:cNvPr id="28864" name="Freeform 92"/>
                <p:cNvSpPr>
                  <a:spLocks noChangeAspect="1"/>
                </p:cNvSpPr>
                <p:nvPr/>
              </p:nvSpPr>
              <p:spPr bwMode="auto">
                <a:xfrm>
                  <a:off x="2130" y="6122"/>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solidFill>
                  <a:srgbClr val="969696"/>
                </a:solidFill>
                <a:ln w="6350">
                  <a:solidFill>
                    <a:srgbClr val="000000"/>
                  </a:solidFill>
                  <a:round/>
                  <a:headEnd/>
                  <a:tailEnd/>
                </a:ln>
              </p:spPr>
              <p:txBody>
                <a:bodyPr/>
                <a:lstStyle/>
                <a:p>
                  <a:endParaRPr lang="pt-BR"/>
                </a:p>
              </p:txBody>
            </p:sp>
            <p:sp>
              <p:nvSpPr>
                <p:cNvPr id="28865" name="Freeform 91"/>
                <p:cNvSpPr>
                  <a:spLocks noChangeAspect="1"/>
                </p:cNvSpPr>
                <p:nvPr/>
              </p:nvSpPr>
              <p:spPr bwMode="auto">
                <a:xfrm>
                  <a:off x="2130" y="5822"/>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solidFill>
                  <a:srgbClr val="969696"/>
                </a:solidFill>
                <a:ln w="6350">
                  <a:solidFill>
                    <a:srgbClr val="000000"/>
                  </a:solidFill>
                  <a:round/>
                  <a:headEnd/>
                  <a:tailEnd/>
                </a:ln>
              </p:spPr>
              <p:txBody>
                <a:bodyPr/>
                <a:lstStyle/>
                <a:p>
                  <a:endParaRPr lang="pt-BR"/>
                </a:p>
              </p:txBody>
            </p:sp>
            <p:sp>
              <p:nvSpPr>
                <p:cNvPr id="28866" name="Freeform 90"/>
                <p:cNvSpPr>
                  <a:spLocks noChangeAspect="1"/>
                </p:cNvSpPr>
                <p:nvPr/>
              </p:nvSpPr>
              <p:spPr bwMode="auto">
                <a:xfrm>
                  <a:off x="2655" y="5822"/>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solidFill>
                  <a:srgbClr val="969696"/>
                </a:solidFill>
                <a:ln w="6350">
                  <a:solidFill>
                    <a:srgbClr val="000000"/>
                  </a:solidFill>
                  <a:round/>
                  <a:headEnd/>
                  <a:tailEnd/>
                </a:ln>
              </p:spPr>
              <p:txBody>
                <a:bodyPr/>
                <a:lstStyle/>
                <a:p>
                  <a:endParaRPr lang="pt-BR"/>
                </a:p>
              </p:txBody>
            </p:sp>
            <p:sp>
              <p:nvSpPr>
                <p:cNvPr id="28867" name="Freeform 89"/>
                <p:cNvSpPr>
                  <a:spLocks noChangeAspect="1"/>
                </p:cNvSpPr>
                <p:nvPr/>
              </p:nvSpPr>
              <p:spPr bwMode="auto">
                <a:xfrm>
                  <a:off x="2700" y="6152"/>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solidFill>
                  <a:srgbClr val="969696"/>
                </a:solidFill>
                <a:ln w="6350">
                  <a:solidFill>
                    <a:srgbClr val="000000"/>
                  </a:solidFill>
                  <a:round/>
                  <a:headEnd/>
                  <a:tailEnd/>
                </a:ln>
              </p:spPr>
              <p:txBody>
                <a:bodyPr/>
                <a:lstStyle/>
                <a:p>
                  <a:endParaRPr lang="pt-BR"/>
                </a:p>
              </p:txBody>
            </p:sp>
          </p:grpSp>
          <p:grpSp>
            <p:nvGrpSpPr>
              <p:cNvPr id="28854" name="Group 83"/>
              <p:cNvGrpSpPr>
                <a:grpSpLocks noChangeAspect="1"/>
              </p:cNvGrpSpPr>
              <p:nvPr/>
            </p:nvGrpSpPr>
            <p:grpSpPr bwMode="auto">
              <a:xfrm>
                <a:off x="4686" y="4686"/>
                <a:ext cx="505" cy="293"/>
                <a:chOff x="2130" y="5822"/>
                <a:chExt cx="1085" cy="630"/>
              </a:xfrm>
            </p:grpSpPr>
            <p:sp>
              <p:nvSpPr>
                <p:cNvPr id="28860" name="Freeform 87"/>
                <p:cNvSpPr>
                  <a:spLocks noChangeAspect="1"/>
                </p:cNvSpPr>
                <p:nvPr/>
              </p:nvSpPr>
              <p:spPr bwMode="auto">
                <a:xfrm>
                  <a:off x="2130" y="6122"/>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noFill/>
                <a:ln w="6350">
                  <a:solidFill>
                    <a:srgbClr val="000000"/>
                  </a:solidFill>
                  <a:round/>
                  <a:headEnd/>
                  <a:tailEnd/>
                </a:ln>
              </p:spPr>
              <p:txBody>
                <a:bodyPr/>
                <a:lstStyle/>
                <a:p>
                  <a:endParaRPr lang="pt-BR"/>
                </a:p>
              </p:txBody>
            </p:sp>
            <p:sp>
              <p:nvSpPr>
                <p:cNvPr id="28861" name="Freeform 86"/>
                <p:cNvSpPr>
                  <a:spLocks noChangeAspect="1"/>
                </p:cNvSpPr>
                <p:nvPr/>
              </p:nvSpPr>
              <p:spPr bwMode="auto">
                <a:xfrm>
                  <a:off x="2130" y="5822"/>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noFill/>
                <a:ln w="6350">
                  <a:solidFill>
                    <a:srgbClr val="000000"/>
                  </a:solidFill>
                  <a:round/>
                  <a:headEnd/>
                  <a:tailEnd/>
                </a:ln>
              </p:spPr>
              <p:txBody>
                <a:bodyPr/>
                <a:lstStyle/>
                <a:p>
                  <a:endParaRPr lang="pt-BR"/>
                </a:p>
              </p:txBody>
            </p:sp>
            <p:sp>
              <p:nvSpPr>
                <p:cNvPr id="28862" name="Freeform 85"/>
                <p:cNvSpPr>
                  <a:spLocks noChangeAspect="1"/>
                </p:cNvSpPr>
                <p:nvPr/>
              </p:nvSpPr>
              <p:spPr bwMode="auto">
                <a:xfrm>
                  <a:off x="2655" y="5822"/>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noFill/>
                <a:ln w="6350">
                  <a:solidFill>
                    <a:srgbClr val="000000"/>
                  </a:solidFill>
                  <a:round/>
                  <a:headEnd/>
                  <a:tailEnd/>
                </a:ln>
              </p:spPr>
              <p:txBody>
                <a:bodyPr/>
                <a:lstStyle/>
                <a:p>
                  <a:endParaRPr lang="pt-BR"/>
                </a:p>
              </p:txBody>
            </p:sp>
            <p:sp>
              <p:nvSpPr>
                <p:cNvPr id="28863" name="Freeform 84"/>
                <p:cNvSpPr>
                  <a:spLocks noChangeAspect="1"/>
                </p:cNvSpPr>
                <p:nvPr/>
              </p:nvSpPr>
              <p:spPr bwMode="auto">
                <a:xfrm>
                  <a:off x="2700" y="6152"/>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noFill/>
                <a:ln w="6350">
                  <a:solidFill>
                    <a:srgbClr val="000000"/>
                  </a:solidFill>
                  <a:round/>
                  <a:headEnd/>
                  <a:tailEnd/>
                </a:ln>
              </p:spPr>
              <p:txBody>
                <a:bodyPr/>
                <a:lstStyle/>
                <a:p>
                  <a:endParaRPr lang="pt-BR"/>
                </a:p>
              </p:txBody>
            </p:sp>
          </p:grpSp>
          <p:grpSp>
            <p:nvGrpSpPr>
              <p:cNvPr id="28855" name="Group 78"/>
              <p:cNvGrpSpPr>
                <a:grpSpLocks noChangeAspect="1"/>
              </p:cNvGrpSpPr>
              <p:nvPr/>
            </p:nvGrpSpPr>
            <p:grpSpPr bwMode="auto">
              <a:xfrm>
                <a:off x="4973" y="4853"/>
                <a:ext cx="505" cy="293"/>
                <a:chOff x="2130" y="5822"/>
                <a:chExt cx="1085" cy="630"/>
              </a:xfrm>
            </p:grpSpPr>
            <p:sp>
              <p:nvSpPr>
                <p:cNvPr id="28856" name="Freeform 82"/>
                <p:cNvSpPr>
                  <a:spLocks noChangeAspect="1"/>
                </p:cNvSpPr>
                <p:nvPr/>
              </p:nvSpPr>
              <p:spPr bwMode="auto">
                <a:xfrm>
                  <a:off x="2130" y="6122"/>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solidFill>
                  <a:srgbClr val="969696">
                    <a:alpha val="50195"/>
                  </a:srgbClr>
                </a:solidFill>
                <a:ln w="6350">
                  <a:solidFill>
                    <a:srgbClr val="000000"/>
                  </a:solidFill>
                  <a:round/>
                  <a:headEnd/>
                  <a:tailEnd/>
                </a:ln>
              </p:spPr>
              <p:txBody>
                <a:bodyPr/>
                <a:lstStyle/>
                <a:p>
                  <a:endParaRPr lang="pt-BR"/>
                </a:p>
              </p:txBody>
            </p:sp>
            <p:sp>
              <p:nvSpPr>
                <p:cNvPr id="28857" name="Freeform 81"/>
                <p:cNvSpPr>
                  <a:spLocks noChangeAspect="1"/>
                </p:cNvSpPr>
                <p:nvPr/>
              </p:nvSpPr>
              <p:spPr bwMode="auto">
                <a:xfrm>
                  <a:off x="2130" y="5822"/>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solidFill>
                  <a:srgbClr val="969696">
                    <a:alpha val="50195"/>
                  </a:srgbClr>
                </a:solidFill>
                <a:ln w="6350">
                  <a:solidFill>
                    <a:srgbClr val="000000"/>
                  </a:solidFill>
                  <a:round/>
                  <a:headEnd/>
                  <a:tailEnd/>
                </a:ln>
              </p:spPr>
              <p:txBody>
                <a:bodyPr/>
                <a:lstStyle/>
                <a:p>
                  <a:endParaRPr lang="pt-BR"/>
                </a:p>
              </p:txBody>
            </p:sp>
            <p:sp>
              <p:nvSpPr>
                <p:cNvPr id="28858" name="Freeform 80"/>
                <p:cNvSpPr>
                  <a:spLocks noChangeAspect="1"/>
                </p:cNvSpPr>
                <p:nvPr/>
              </p:nvSpPr>
              <p:spPr bwMode="auto">
                <a:xfrm>
                  <a:off x="2655" y="5822"/>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solidFill>
                  <a:srgbClr val="969696">
                    <a:alpha val="50195"/>
                  </a:srgbClr>
                </a:solidFill>
                <a:ln w="6350">
                  <a:solidFill>
                    <a:srgbClr val="000000"/>
                  </a:solidFill>
                  <a:round/>
                  <a:headEnd/>
                  <a:tailEnd/>
                </a:ln>
              </p:spPr>
              <p:txBody>
                <a:bodyPr/>
                <a:lstStyle/>
                <a:p>
                  <a:endParaRPr lang="pt-BR"/>
                </a:p>
              </p:txBody>
            </p:sp>
            <p:sp>
              <p:nvSpPr>
                <p:cNvPr id="28859" name="Freeform 79"/>
                <p:cNvSpPr>
                  <a:spLocks noChangeAspect="1"/>
                </p:cNvSpPr>
                <p:nvPr/>
              </p:nvSpPr>
              <p:spPr bwMode="auto">
                <a:xfrm>
                  <a:off x="2700" y="6152"/>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solidFill>
                  <a:srgbClr val="969696">
                    <a:alpha val="50195"/>
                  </a:srgbClr>
                </a:solidFill>
                <a:ln w="6350">
                  <a:solidFill>
                    <a:srgbClr val="000000"/>
                  </a:solidFill>
                  <a:round/>
                  <a:headEnd/>
                  <a:tailEnd/>
                </a:ln>
              </p:spPr>
              <p:txBody>
                <a:bodyPr/>
                <a:lstStyle/>
                <a:p>
                  <a:endParaRPr lang="pt-BR"/>
                </a:p>
              </p:txBody>
            </p:sp>
          </p:grpSp>
        </p:grpSp>
        <p:sp>
          <p:nvSpPr>
            <p:cNvPr id="28778" name="Freeform 76"/>
            <p:cNvSpPr>
              <a:spLocks noChangeAspect="1"/>
            </p:cNvSpPr>
            <p:nvPr/>
          </p:nvSpPr>
          <p:spPr bwMode="auto">
            <a:xfrm>
              <a:off x="8072" y="5478"/>
              <a:ext cx="2" cy="842"/>
            </a:xfrm>
            <a:custGeom>
              <a:avLst/>
              <a:gdLst>
                <a:gd name="T0" fmla="*/ 0 w 2"/>
                <a:gd name="T1" fmla="*/ 0 h 842"/>
                <a:gd name="T2" fmla="*/ 0 w 2"/>
                <a:gd name="T3" fmla="*/ 842 h 842"/>
                <a:gd name="T4" fmla="*/ 2 w 2"/>
                <a:gd name="T5" fmla="*/ 842 h 842"/>
                <a:gd name="T6" fmla="*/ 0 60000 65536"/>
                <a:gd name="T7" fmla="*/ 0 60000 65536"/>
                <a:gd name="T8" fmla="*/ 0 60000 65536"/>
                <a:gd name="T9" fmla="*/ 0 w 2"/>
                <a:gd name="T10" fmla="*/ 0 h 842"/>
                <a:gd name="T11" fmla="*/ 2 w 2"/>
                <a:gd name="T12" fmla="*/ 842 h 842"/>
              </a:gdLst>
              <a:ahLst/>
              <a:cxnLst>
                <a:cxn ang="T6">
                  <a:pos x="T0" y="T1"/>
                </a:cxn>
                <a:cxn ang="T7">
                  <a:pos x="T2" y="T3"/>
                </a:cxn>
                <a:cxn ang="T8">
                  <a:pos x="T4" y="T5"/>
                </a:cxn>
              </a:cxnLst>
              <a:rect l="T9" t="T10" r="T11" b="T12"/>
              <a:pathLst>
                <a:path w="2" h="842">
                  <a:moveTo>
                    <a:pt x="0" y="0"/>
                  </a:moveTo>
                  <a:lnTo>
                    <a:pt x="0" y="842"/>
                  </a:lnTo>
                  <a:lnTo>
                    <a:pt x="2" y="842"/>
                  </a:lnTo>
                </a:path>
              </a:pathLst>
            </a:custGeom>
            <a:noFill/>
            <a:ln w="6350">
              <a:solidFill>
                <a:srgbClr val="000000"/>
              </a:solidFill>
              <a:round/>
              <a:headEnd/>
              <a:tailEnd/>
            </a:ln>
          </p:spPr>
          <p:txBody>
            <a:bodyPr/>
            <a:lstStyle/>
            <a:p>
              <a:endParaRPr lang="pt-BR"/>
            </a:p>
          </p:txBody>
        </p:sp>
        <p:sp>
          <p:nvSpPr>
            <p:cNvPr id="28779" name="Freeform 75"/>
            <p:cNvSpPr>
              <a:spLocks noChangeAspect="1"/>
            </p:cNvSpPr>
            <p:nvPr/>
          </p:nvSpPr>
          <p:spPr bwMode="auto">
            <a:xfrm>
              <a:off x="8204" y="5478"/>
              <a:ext cx="2" cy="842"/>
            </a:xfrm>
            <a:custGeom>
              <a:avLst/>
              <a:gdLst>
                <a:gd name="T0" fmla="*/ 0 w 2"/>
                <a:gd name="T1" fmla="*/ 842 h 842"/>
                <a:gd name="T2" fmla="*/ 0 w 2"/>
                <a:gd name="T3" fmla="*/ 0 h 842"/>
                <a:gd name="T4" fmla="*/ 2 w 2"/>
                <a:gd name="T5" fmla="*/ 0 h 842"/>
                <a:gd name="T6" fmla="*/ 0 60000 65536"/>
                <a:gd name="T7" fmla="*/ 0 60000 65536"/>
                <a:gd name="T8" fmla="*/ 0 60000 65536"/>
                <a:gd name="T9" fmla="*/ 0 w 2"/>
                <a:gd name="T10" fmla="*/ 0 h 842"/>
                <a:gd name="T11" fmla="*/ 2 w 2"/>
                <a:gd name="T12" fmla="*/ 842 h 842"/>
              </a:gdLst>
              <a:ahLst/>
              <a:cxnLst>
                <a:cxn ang="T6">
                  <a:pos x="T0" y="T1"/>
                </a:cxn>
                <a:cxn ang="T7">
                  <a:pos x="T2" y="T3"/>
                </a:cxn>
                <a:cxn ang="T8">
                  <a:pos x="T4" y="T5"/>
                </a:cxn>
              </a:cxnLst>
              <a:rect l="T9" t="T10" r="T11" b="T12"/>
              <a:pathLst>
                <a:path w="2" h="842">
                  <a:moveTo>
                    <a:pt x="0" y="842"/>
                  </a:moveTo>
                  <a:lnTo>
                    <a:pt x="0" y="0"/>
                  </a:lnTo>
                  <a:lnTo>
                    <a:pt x="2" y="0"/>
                  </a:lnTo>
                </a:path>
              </a:pathLst>
            </a:custGeom>
            <a:noFill/>
            <a:ln w="6350">
              <a:solidFill>
                <a:srgbClr val="000000"/>
              </a:solidFill>
              <a:round/>
              <a:headEnd/>
              <a:tailEnd/>
            </a:ln>
          </p:spPr>
          <p:txBody>
            <a:bodyPr/>
            <a:lstStyle/>
            <a:p>
              <a:endParaRPr lang="pt-BR"/>
            </a:p>
          </p:txBody>
        </p:sp>
        <p:sp>
          <p:nvSpPr>
            <p:cNvPr id="28780" name="Freeform 74"/>
            <p:cNvSpPr>
              <a:spLocks noChangeAspect="1"/>
            </p:cNvSpPr>
            <p:nvPr/>
          </p:nvSpPr>
          <p:spPr bwMode="auto">
            <a:xfrm>
              <a:off x="7200" y="5733"/>
              <a:ext cx="315" cy="182"/>
            </a:xfrm>
            <a:custGeom>
              <a:avLst/>
              <a:gdLst>
                <a:gd name="T0" fmla="*/ 315 w 315"/>
                <a:gd name="T1" fmla="*/ 182 h 182"/>
                <a:gd name="T2" fmla="*/ 0 w 315"/>
                <a:gd name="T3" fmla="*/ 0 h 182"/>
                <a:gd name="T4" fmla="*/ 2 w 315"/>
                <a:gd name="T5" fmla="*/ 0 h 182"/>
                <a:gd name="T6" fmla="*/ 0 60000 65536"/>
                <a:gd name="T7" fmla="*/ 0 60000 65536"/>
                <a:gd name="T8" fmla="*/ 0 60000 65536"/>
                <a:gd name="T9" fmla="*/ 0 w 315"/>
                <a:gd name="T10" fmla="*/ 0 h 182"/>
                <a:gd name="T11" fmla="*/ 315 w 315"/>
                <a:gd name="T12" fmla="*/ 182 h 182"/>
              </a:gdLst>
              <a:ahLst/>
              <a:cxnLst>
                <a:cxn ang="T6">
                  <a:pos x="T0" y="T1"/>
                </a:cxn>
                <a:cxn ang="T7">
                  <a:pos x="T2" y="T3"/>
                </a:cxn>
                <a:cxn ang="T8">
                  <a:pos x="T4" y="T5"/>
                </a:cxn>
              </a:cxnLst>
              <a:rect l="T9" t="T10" r="T11" b="T12"/>
              <a:pathLst>
                <a:path w="315" h="182">
                  <a:moveTo>
                    <a:pt x="315" y="182"/>
                  </a:moveTo>
                  <a:lnTo>
                    <a:pt x="0" y="0"/>
                  </a:lnTo>
                  <a:lnTo>
                    <a:pt x="2" y="0"/>
                  </a:lnTo>
                </a:path>
              </a:pathLst>
            </a:custGeom>
            <a:noFill/>
            <a:ln w="19050">
              <a:solidFill>
                <a:srgbClr val="000000"/>
              </a:solidFill>
              <a:round/>
              <a:headEnd/>
              <a:tailEnd/>
            </a:ln>
          </p:spPr>
          <p:txBody>
            <a:bodyPr/>
            <a:lstStyle/>
            <a:p>
              <a:endParaRPr lang="pt-BR"/>
            </a:p>
          </p:txBody>
        </p:sp>
        <p:sp>
          <p:nvSpPr>
            <p:cNvPr id="28781" name="Freeform 73"/>
            <p:cNvSpPr>
              <a:spLocks noChangeAspect="1"/>
            </p:cNvSpPr>
            <p:nvPr/>
          </p:nvSpPr>
          <p:spPr bwMode="auto">
            <a:xfrm>
              <a:off x="7710" y="6035"/>
              <a:ext cx="362" cy="210"/>
            </a:xfrm>
            <a:custGeom>
              <a:avLst/>
              <a:gdLst>
                <a:gd name="T0" fmla="*/ 362 w 362"/>
                <a:gd name="T1" fmla="*/ 210 h 210"/>
                <a:gd name="T2" fmla="*/ 0 w 362"/>
                <a:gd name="T3" fmla="*/ 0 h 210"/>
                <a:gd name="T4" fmla="*/ 2 w 362"/>
                <a:gd name="T5" fmla="*/ 0 h 210"/>
                <a:gd name="T6" fmla="*/ 0 60000 65536"/>
                <a:gd name="T7" fmla="*/ 0 60000 65536"/>
                <a:gd name="T8" fmla="*/ 0 60000 65536"/>
                <a:gd name="T9" fmla="*/ 0 w 362"/>
                <a:gd name="T10" fmla="*/ 0 h 210"/>
                <a:gd name="T11" fmla="*/ 362 w 362"/>
                <a:gd name="T12" fmla="*/ 210 h 210"/>
              </a:gdLst>
              <a:ahLst/>
              <a:cxnLst>
                <a:cxn ang="T6">
                  <a:pos x="T0" y="T1"/>
                </a:cxn>
                <a:cxn ang="T7">
                  <a:pos x="T2" y="T3"/>
                </a:cxn>
                <a:cxn ang="T8">
                  <a:pos x="T4" y="T5"/>
                </a:cxn>
              </a:cxnLst>
              <a:rect l="T9" t="T10" r="T11" b="T12"/>
              <a:pathLst>
                <a:path w="362" h="210">
                  <a:moveTo>
                    <a:pt x="362" y="210"/>
                  </a:moveTo>
                  <a:lnTo>
                    <a:pt x="0" y="0"/>
                  </a:lnTo>
                  <a:lnTo>
                    <a:pt x="2" y="0"/>
                  </a:lnTo>
                </a:path>
              </a:pathLst>
            </a:custGeom>
            <a:noFill/>
            <a:ln w="19050">
              <a:solidFill>
                <a:srgbClr val="000000"/>
              </a:solidFill>
              <a:round/>
              <a:headEnd/>
              <a:tailEnd/>
            </a:ln>
          </p:spPr>
          <p:txBody>
            <a:bodyPr/>
            <a:lstStyle/>
            <a:p>
              <a:endParaRPr lang="pt-BR"/>
            </a:p>
          </p:txBody>
        </p:sp>
        <p:sp>
          <p:nvSpPr>
            <p:cNvPr id="28782" name="Freeform 72"/>
            <p:cNvSpPr>
              <a:spLocks noChangeAspect="1"/>
            </p:cNvSpPr>
            <p:nvPr/>
          </p:nvSpPr>
          <p:spPr bwMode="auto">
            <a:xfrm>
              <a:off x="8282" y="6335"/>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sp>
          <p:nvSpPr>
            <p:cNvPr id="28783" name="Freeform 71"/>
            <p:cNvSpPr>
              <a:spLocks noChangeAspect="1"/>
            </p:cNvSpPr>
            <p:nvPr/>
          </p:nvSpPr>
          <p:spPr bwMode="auto">
            <a:xfrm>
              <a:off x="8192" y="6290"/>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grpSp>
          <p:nvGrpSpPr>
            <p:cNvPr id="28784" name="Group 57"/>
            <p:cNvGrpSpPr>
              <a:grpSpLocks noChangeAspect="1"/>
            </p:cNvGrpSpPr>
            <p:nvPr/>
          </p:nvGrpSpPr>
          <p:grpSpPr bwMode="auto">
            <a:xfrm>
              <a:off x="8087" y="6230"/>
              <a:ext cx="1202" cy="692"/>
              <a:chOff x="8087" y="5838"/>
              <a:chExt cx="1202" cy="692"/>
            </a:xfrm>
          </p:grpSpPr>
          <p:grpSp>
            <p:nvGrpSpPr>
              <p:cNvPr id="28838" name="Group 67"/>
              <p:cNvGrpSpPr>
                <a:grpSpLocks noChangeAspect="1"/>
              </p:cNvGrpSpPr>
              <p:nvPr/>
            </p:nvGrpSpPr>
            <p:grpSpPr bwMode="auto">
              <a:xfrm>
                <a:off x="8087" y="6093"/>
                <a:ext cx="722" cy="407"/>
                <a:chOff x="8087" y="6093"/>
                <a:chExt cx="722" cy="407"/>
              </a:xfrm>
            </p:grpSpPr>
            <p:sp>
              <p:nvSpPr>
                <p:cNvPr id="28848" name="Freeform 70"/>
                <p:cNvSpPr>
                  <a:spLocks noChangeAspect="1"/>
                </p:cNvSpPr>
                <p:nvPr/>
              </p:nvSpPr>
              <p:spPr bwMode="auto">
                <a:xfrm>
                  <a:off x="8087" y="6198"/>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sp>
              <p:nvSpPr>
                <p:cNvPr id="28849" name="Freeform 69"/>
                <p:cNvSpPr>
                  <a:spLocks noChangeAspect="1"/>
                </p:cNvSpPr>
                <p:nvPr/>
              </p:nvSpPr>
              <p:spPr bwMode="auto">
                <a:xfrm>
                  <a:off x="8192" y="6138"/>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sp>
              <p:nvSpPr>
                <p:cNvPr id="28850" name="Freeform 68"/>
                <p:cNvSpPr>
                  <a:spLocks noChangeAspect="1"/>
                </p:cNvSpPr>
                <p:nvPr/>
              </p:nvSpPr>
              <p:spPr bwMode="auto">
                <a:xfrm>
                  <a:off x="8282" y="6093"/>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grpSp>
          <p:grpSp>
            <p:nvGrpSpPr>
              <p:cNvPr id="28839" name="Group 59"/>
              <p:cNvGrpSpPr>
                <a:grpSpLocks noChangeAspect="1"/>
              </p:cNvGrpSpPr>
              <p:nvPr/>
            </p:nvGrpSpPr>
            <p:grpSpPr bwMode="auto">
              <a:xfrm>
                <a:off x="8387" y="5868"/>
                <a:ext cx="902" cy="662"/>
                <a:chOff x="8387" y="5868"/>
                <a:chExt cx="902" cy="662"/>
              </a:xfrm>
            </p:grpSpPr>
            <p:sp>
              <p:nvSpPr>
                <p:cNvPr id="28841" name="Freeform 66"/>
                <p:cNvSpPr>
                  <a:spLocks noChangeAspect="1"/>
                </p:cNvSpPr>
                <p:nvPr/>
              </p:nvSpPr>
              <p:spPr bwMode="auto">
                <a:xfrm>
                  <a:off x="8387" y="6033"/>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sp>
              <p:nvSpPr>
                <p:cNvPr id="28842" name="Freeform 65"/>
                <p:cNvSpPr>
                  <a:spLocks noChangeAspect="1"/>
                </p:cNvSpPr>
                <p:nvPr/>
              </p:nvSpPr>
              <p:spPr bwMode="auto">
                <a:xfrm>
                  <a:off x="8477" y="5973"/>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sp>
              <p:nvSpPr>
                <p:cNvPr id="28843" name="Freeform 64"/>
                <p:cNvSpPr>
                  <a:spLocks noChangeAspect="1"/>
                </p:cNvSpPr>
                <p:nvPr/>
              </p:nvSpPr>
              <p:spPr bwMode="auto">
                <a:xfrm>
                  <a:off x="8582" y="5913"/>
                  <a:ext cx="527" cy="315"/>
                </a:xfrm>
                <a:custGeom>
                  <a:avLst/>
                  <a:gdLst>
                    <a:gd name="T0" fmla="*/ 0 w 527"/>
                    <a:gd name="T1" fmla="*/ 0 h 315"/>
                    <a:gd name="T2" fmla="*/ 525 w 527"/>
                    <a:gd name="T3" fmla="*/ 315 h 315"/>
                    <a:gd name="T4" fmla="*/ 527 w 527"/>
                    <a:gd name="T5" fmla="*/ 315 h 315"/>
                    <a:gd name="T6" fmla="*/ 0 60000 65536"/>
                    <a:gd name="T7" fmla="*/ 0 60000 65536"/>
                    <a:gd name="T8" fmla="*/ 0 60000 65536"/>
                    <a:gd name="T9" fmla="*/ 0 w 527"/>
                    <a:gd name="T10" fmla="*/ 0 h 315"/>
                    <a:gd name="T11" fmla="*/ 527 w 527"/>
                    <a:gd name="T12" fmla="*/ 315 h 315"/>
                  </a:gdLst>
                  <a:ahLst/>
                  <a:cxnLst>
                    <a:cxn ang="T6">
                      <a:pos x="T0" y="T1"/>
                    </a:cxn>
                    <a:cxn ang="T7">
                      <a:pos x="T2" y="T3"/>
                    </a:cxn>
                    <a:cxn ang="T8">
                      <a:pos x="T4" y="T5"/>
                    </a:cxn>
                  </a:cxnLst>
                  <a:rect l="T9" t="T10" r="T11" b="T12"/>
                  <a:pathLst>
                    <a:path w="527" h="315">
                      <a:moveTo>
                        <a:pt x="0" y="0"/>
                      </a:moveTo>
                      <a:lnTo>
                        <a:pt x="525" y="315"/>
                      </a:lnTo>
                      <a:lnTo>
                        <a:pt x="527" y="315"/>
                      </a:lnTo>
                    </a:path>
                  </a:pathLst>
                </a:custGeom>
                <a:noFill/>
                <a:ln w="3175">
                  <a:solidFill>
                    <a:srgbClr val="000000"/>
                  </a:solidFill>
                  <a:round/>
                  <a:headEnd/>
                  <a:tailEnd/>
                </a:ln>
              </p:spPr>
              <p:txBody>
                <a:bodyPr/>
                <a:lstStyle/>
                <a:p>
                  <a:endParaRPr lang="pt-BR"/>
                </a:p>
              </p:txBody>
            </p:sp>
            <p:sp>
              <p:nvSpPr>
                <p:cNvPr id="28844" name="Freeform 63"/>
                <p:cNvSpPr>
                  <a:spLocks noChangeAspect="1"/>
                </p:cNvSpPr>
                <p:nvPr/>
              </p:nvSpPr>
              <p:spPr bwMode="auto">
                <a:xfrm>
                  <a:off x="8672" y="5868"/>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845" name="Freeform 62"/>
                <p:cNvSpPr>
                  <a:spLocks noChangeAspect="1"/>
                </p:cNvSpPr>
                <p:nvPr/>
              </p:nvSpPr>
              <p:spPr bwMode="auto">
                <a:xfrm>
                  <a:off x="8567" y="6108"/>
                  <a:ext cx="722" cy="422"/>
                </a:xfrm>
                <a:custGeom>
                  <a:avLst/>
                  <a:gdLst>
                    <a:gd name="T0" fmla="*/ 0 w 722"/>
                    <a:gd name="T1" fmla="*/ 422 h 422"/>
                    <a:gd name="T2" fmla="*/ 720 w 722"/>
                    <a:gd name="T3" fmla="*/ 0 h 422"/>
                    <a:gd name="T4" fmla="*/ 722 w 722"/>
                    <a:gd name="T5" fmla="*/ 0 h 422"/>
                    <a:gd name="T6" fmla="*/ 0 60000 65536"/>
                    <a:gd name="T7" fmla="*/ 0 60000 65536"/>
                    <a:gd name="T8" fmla="*/ 0 60000 65536"/>
                    <a:gd name="T9" fmla="*/ 0 w 722"/>
                    <a:gd name="T10" fmla="*/ 0 h 422"/>
                    <a:gd name="T11" fmla="*/ 722 w 722"/>
                    <a:gd name="T12" fmla="*/ 422 h 422"/>
                  </a:gdLst>
                  <a:ahLst/>
                  <a:cxnLst>
                    <a:cxn ang="T6">
                      <a:pos x="T0" y="T1"/>
                    </a:cxn>
                    <a:cxn ang="T7">
                      <a:pos x="T2" y="T3"/>
                    </a:cxn>
                    <a:cxn ang="T8">
                      <a:pos x="T4" y="T5"/>
                    </a:cxn>
                  </a:cxnLst>
                  <a:rect l="T9" t="T10" r="T11" b="T12"/>
                  <a:pathLst>
                    <a:path w="722" h="422">
                      <a:moveTo>
                        <a:pt x="0" y="422"/>
                      </a:moveTo>
                      <a:lnTo>
                        <a:pt x="720" y="0"/>
                      </a:lnTo>
                      <a:lnTo>
                        <a:pt x="722" y="0"/>
                      </a:lnTo>
                    </a:path>
                  </a:pathLst>
                </a:custGeom>
                <a:noFill/>
                <a:ln w="3175">
                  <a:solidFill>
                    <a:srgbClr val="000000"/>
                  </a:solidFill>
                  <a:round/>
                  <a:headEnd/>
                  <a:tailEnd/>
                </a:ln>
              </p:spPr>
              <p:txBody>
                <a:bodyPr/>
                <a:lstStyle/>
                <a:p>
                  <a:endParaRPr lang="pt-BR"/>
                </a:p>
              </p:txBody>
            </p:sp>
            <p:sp>
              <p:nvSpPr>
                <p:cNvPr id="28846" name="Freeform 61"/>
                <p:cNvSpPr>
                  <a:spLocks noChangeAspect="1"/>
                </p:cNvSpPr>
                <p:nvPr/>
              </p:nvSpPr>
              <p:spPr bwMode="auto">
                <a:xfrm>
                  <a:off x="8477" y="6063"/>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sp>
              <p:nvSpPr>
                <p:cNvPr id="28847" name="Freeform 60"/>
                <p:cNvSpPr>
                  <a:spLocks noChangeAspect="1"/>
                </p:cNvSpPr>
                <p:nvPr/>
              </p:nvSpPr>
              <p:spPr bwMode="auto">
                <a:xfrm>
                  <a:off x="8387" y="6003"/>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grpSp>
          <p:sp>
            <p:nvSpPr>
              <p:cNvPr id="28840" name="Freeform 58"/>
              <p:cNvSpPr>
                <a:spLocks noChangeAspect="1"/>
              </p:cNvSpPr>
              <p:nvPr/>
            </p:nvSpPr>
            <p:spPr bwMode="auto">
              <a:xfrm>
                <a:off x="8087" y="5838"/>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grpSp>
        <p:sp>
          <p:nvSpPr>
            <p:cNvPr id="28785" name="Freeform 56"/>
            <p:cNvSpPr>
              <a:spLocks noChangeAspect="1"/>
            </p:cNvSpPr>
            <p:nvPr/>
          </p:nvSpPr>
          <p:spPr bwMode="auto">
            <a:xfrm>
              <a:off x="8207" y="6320"/>
              <a:ext cx="180" cy="105"/>
            </a:xfrm>
            <a:custGeom>
              <a:avLst/>
              <a:gdLst>
                <a:gd name="T0" fmla="*/ 180 w 180"/>
                <a:gd name="T1" fmla="*/ 105 h 105"/>
                <a:gd name="T2" fmla="*/ 0 w 180"/>
                <a:gd name="T3" fmla="*/ 0 h 105"/>
                <a:gd name="T4" fmla="*/ 2 w 180"/>
                <a:gd name="T5" fmla="*/ 0 h 105"/>
                <a:gd name="T6" fmla="*/ 0 60000 65536"/>
                <a:gd name="T7" fmla="*/ 0 60000 65536"/>
                <a:gd name="T8" fmla="*/ 0 60000 65536"/>
                <a:gd name="T9" fmla="*/ 0 w 180"/>
                <a:gd name="T10" fmla="*/ 0 h 105"/>
                <a:gd name="T11" fmla="*/ 180 w 180"/>
                <a:gd name="T12" fmla="*/ 105 h 105"/>
              </a:gdLst>
              <a:ahLst/>
              <a:cxnLst>
                <a:cxn ang="T6">
                  <a:pos x="T0" y="T1"/>
                </a:cxn>
                <a:cxn ang="T7">
                  <a:pos x="T2" y="T3"/>
                </a:cxn>
                <a:cxn ang="T8">
                  <a:pos x="T4" y="T5"/>
                </a:cxn>
              </a:cxnLst>
              <a:rect l="T9" t="T10" r="T11" b="T12"/>
              <a:pathLst>
                <a:path w="180" h="105">
                  <a:moveTo>
                    <a:pt x="180" y="105"/>
                  </a:moveTo>
                  <a:lnTo>
                    <a:pt x="0" y="0"/>
                  </a:lnTo>
                  <a:lnTo>
                    <a:pt x="2" y="0"/>
                  </a:lnTo>
                </a:path>
              </a:pathLst>
            </a:custGeom>
            <a:noFill/>
            <a:ln w="19050">
              <a:solidFill>
                <a:srgbClr val="000000"/>
              </a:solidFill>
              <a:round/>
              <a:headEnd/>
              <a:tailEnd/>
            </a:ln>
          </p:spPr>
          <p:txBody>
            <a:bodyPr/>
            <a:lstStyle/>
            <a:p>
              <a:endParaRPr lang="pt-BR"/>
            </a:p>
          </p:txBody>
        </p:sp>
        <p:sp>
          <p:nvSpPr>
            <p:cNvPr id="28786" name="Freeform 55"/>
            <p:cNvSpPr>
              <a:spLocks noChangeAspect="1"/>
            </p:cNvSpPr>
            <p:nvPr/>
          </p:nvSpPr>
          <p:spPr bwMode="auto">
            <a:xfrm>
              <a:off x="8072" y="6320"/>
              <a:ext cx="137" cy="30"/>
            </a:xfrm>
            <a:custGeom>
              <a:avLst/>
              <a:gdLst>
                <a:gd name="T0" fmla="*/ 0 w 137"/>
                <a:gd name="T1" fmla="*/ 0 h 30"/>
                <a:gd name="T2" fmla="*/ 16 w 137"/>
                <a:gd name="T3" fmla="*/ 21 h 30"/>
                <a:gd name="T4" fmla="*/ 58 w 137"/>
                <a:gd name="T5" fmla="*/ 30 h 30"/>
                <a:gd name="T6" fmla="*/ 106 w 137"/>
                <a:gd name="T7" fmla="*/ 24 h 30"/>
                <a:gd name="T8" fmla="*/ 135 w 137"/>
                <a:gd name="T9" fmla="*/ 0 h 30"/>
                <a:gd name="T10" fmla="*/ 137 w 137"/>
                <a:gd name="T11" fmla="*/ 0 h 30"/>
                <a:gd name="T12" fmla="*/ 0 60000 65536"/>
                <a:gd name="T13" fmla="*/ 0 60000 65536"/>
                <a:gd name="T14" fmla="*/ 0 60000 65536"/>
                <a:gd name="T15" fmla="*/ 0 60000 65536"/>
                <a:gd name="T16" fmla="*/ 0 60000 65536"/>
                <a:gd name="T17" fmla="*/ 0 60000 65536"/>
                <a:gd name="T18" fmla="*/ 0 w 137"/>
                <a:gd name="T19" fmla="*/ 0 h 30"/>
                <a:gd name="T20" fmla="*/ 137 w 13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37" h="30">
                  <a:moveTo>
                    <a:pt x="0" y="0"/>
                  </a:moveTo>
                  <a:lnTo>
                    <a:pt x="16" y="21"/>
                  </a:lnTo>
                  <a:lnTo>
                    <a:pt x="58" y="30"/>
                  </a:lnTo>
                  <a:lnTo>
                    <a:pt x="106" y="24"/>
                  </a:lnTo>
                  <a:lnTo>
                    <a:pt x="135" y="0"/>
                  </a:lnTo>
                  <a:lnTo>
                    <a:pt x="137" y="0"/>
                  </a:lnTo>
                </a:path>
              </a:pathLst>
            </a:custGeom>
            <a:noFill/>
            <a:ln w="6350">
              <a:solidFill>
                <a:srgbClr val="000000"/>
              </a:solidFill>
              <a:round/>
              <a:headEnd/>
              <a:tailEnd/>
            </a:ln>
          </p:spPr>
          <p:txBody>
            <a:bodyPr/>
            <a:lstStyle/>
            <a:p>
              <a:endParaRPr lang="pt-BR"/>
            </a:p>
          </p:txBody>
        </p:sp>
        <p:grpSp>
          <p:nvGrpSpPr>
            <p:cNvPr id="28787" name="Group 40"/>
            <p:cNvGrpSpPr>
              <a:grpSpLocks noChangeAspect="1"/>
            </p:cNvGrpSpPr>
            <p:nvPr/>
          </p:nvGrpSpPr>
          <p:grpSpPr bwMode="auto">
            <a:xfrm>
              <a:off x="7515" y="5795"/>
              <a:ext cx="227" cy="255"/>
              <a:chOff x="7515" y="5795"/>
              <a:chExt cx="227" cy="255"/>
            </a:xfrm>
          </p:grpSpPr>
          <p:sp>
            <p:nvSpPr>
              <p:cNvPr id="28824" name="Freeform 54"/>
              <p:cNvSpPr>
                <a:spLocks noChangeAspect="1"/>
              </p:cNvSpPr>
              <p:nvPr/>
            </p:nvSpPr>
            <p:spPr bwMode="auto">
              <a:xfrm>
                <a:off x="7740" y="5870"/>
                <a:ext cx="2" cy="120"/>
              </a:xfrm>
              <a:custGeom>
                <a:avLst/>
                <a:gdLst>
                  <a:gd name="T0" fmla="*/ 0 w 2"/>
                  <a:gd name="T1" fmla="*/ 120 h 120"/>
                  <a:gd name="T2" fmla="*/ 0 w 2"/>
                  <a:gd name="T3" fmla="*/ 0 h 120"/>
                  <a:gd name="T4" fmla="*/ 2 w 2"/>
                  <a:gd name="T5" fmla="*/ 0 h 120"/>
                  <a:gd name="T6" fmla="*/ 0 60000 65536"/>
                  <a:gd name="T7" fmla="*/ 0 60000 65536"/>
                  <a:gd name="T8" fmla="*/ 0 60000 65536"/>
                  <a:gd name="T9" fmla="*/ 0 w 2"/>
                  <a:gd name="T10" fmla="*/ 0 h 120"/>
                  <a:gd name="T11" fmla="*/ 2 w 2"/>
                  <a:gd name="T12" fmla="*/ 120 h 120"/>
                </a:gdLst>
                <a:ahLst/>
                <a:cxnLst>
                  <a:cxn ang="T6">
                    <a:pos x="T0" y="T1"/>
                  </a:cxn>
                  <a:cxn ang="T7">
                    <a:pos x="T2" y="T3"/>
                  </a:cxn>
                  <a:cxn ang="T8">
                    <a:pos x="T4" y="T5"/>
                  </a:cxn>
                </a:cxnLst>
                <a:rect l="T9" t="T10" r="T11" b="T12"/>
                <a:pathLst>
                  <a:path w="2" h="120">
                    <a:moveTo>
                      <a:pt x="0" y="120"/>
                    </a:moveTo>
                    <a:lnTo>
                      <a:pt x="0" y="0"/>
                    </a:lnTo>
                    <a:lnTo>
                      <a:pt x="2" y="0"/>
                    </a:lnTo>
                  </a:path>
                </a:pathLst>
              </a:custGeom>
              <a:noFill/>
              <a:ln w="6350">
                <a:solidFill>
                  <a:srgbClr val="000000"/>
                </a:solidFill>
                <a:round/>
                <a:headEnd/>
                <a:tailEnd/>
              </a:ln>
            </p:spPr>
            <p:txBody>
              <a:bodyPr/>
              <a:lstStyle/>
              <a:p>
                <a:endParaRPr lang="pt-BR"/>
              </a:p>
            </p:txBody>
          </p:sp>
          <p:sp>
            <p:nvSpPr>
              <p:cNvPr id="28825" name="Freeform 53"/>
              <p:cNvSpPr>
                <a:spLocks noChangeAspect="1"/>
              </p:cNvSpPr>
              <p:nvPr/>
            </p:nvSpPr>
            <p:spPr bwMode="auto">
              <a:xfrm>
                <a:off x="7710" y="5990"/>
                <a:ext cx="32" cy="45"/>
              </a:xfrm>
              <a:custGeom>
                <a:avLst/>
                <a:gdLst>
                  <a:gd name="T0" fmla="*/ 0 w 32"/>
                  <a:gd name="T1" fmla="*/ 45 h 45"/>
                  <a:gd name="T2" fmla="*/ 30 w 32"/>
                  <a:gd name="T3" fmla="*/ 0 h 45"/>
                  <a:gd name="T4" fmla="*/ 32 w 32"/>
                  <a:gd name="T5" fmla="*/ 0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45"/>
                    </a:moveTo>
                    <a:lnTo>
                      <a:pt x="30" y="0"/>
                    </a:lnTo>
                    <a:lnTo>
                      <a:pt x="32" y="0"/>
                    </a:lnTo>
                  </a:path>
                </a:pathLst>
              </a:custGeom>
              <a:noFill/>
              <a:ln w="6350">
                <a:solidFill>
                  <a:srgbClr val="000000"/>
                </a:solidFill>
                <a:round/>
                <a:headEnd/>
                <a:tailEnd/>
              </a:ln>
            </p:spPr>
            <p:txBody>
              <a:bodyPr/>
              <a:lstStyle/>
              <a:p>
                <a:endParaRPr lang="pt-BR"/>
              </a:p>
            </p:txBody>
          </p:sp>
          <p:sp>
            <p:nvSpPr>
              <p:cNvPr id="28826" name="Freeform 52"/>
              <p:cNvSpPr>
                <a:spLocks noChangeAspect="1"/>
              </p:cNvSpPr>
              <p:nvPr/>
            </p:nvSpPr>
            <p:spPr bwMode="auto">
              <a:xfrm>
                <a:off x="7635" y="5915"/>
                <a:ext cx="75" cy="15"/>
              </a:xfrm>
              <a:custGeom>
                <a:avLst/>
                <a:gdLst>
                  <a:gd name="T0" fmla="*/ 75 w 75"/>
                  <a:gd name="T1" fmla="*/ 0 h 15"/>
                  <a:gd name="T2" fmla="*/ 0 w 75"/>
                  <a:gd name="T3" fmla="*/ 15 h 15"/>
                  <a:gd name="T4" fmla="*/ 2 w 75"/>
                  <a:gd name="T5" fmla="*/ 15 h 15"/>
                  <a:gd name="T6" fmla="*/ 0 60000 65536"/>
                  <a:gd name="T7" fmla="*/ 0 60000 65536"/>
                  <a:gd name="T8" fmla="*/ 0 60000 65536"/>
                  <a:gd name="T9" fmla="*/ 0 w 75"/>
                  <a:gd name="T10" fmla="*/ 0 h 15"/>
                  <a:gd name="T11" fmla="*/ 75 w 75"/>
                  <a:gd name="T12" fmla="*/ 15 h 15"/>
                </a:gdLst>
                <a:ahLst/>
                <a:cxnLst>
                  <a:cxn ang="T6">
                    <a:pos x="T0" y="T1"/>
                  </a:cxn>
                  <a:cxn ang="T7">
                    <a:pos x="T2" y="T3"/>
                  </a:cxn>
                  <a:cxn ang="T8">
                    <a:pos x="T4" y="T5"/>
                  </a:cxn>
                </a:cxnLst>
                <a:rect l="T9" t="T10" r="T11" b="T12"/>
                <a:pathLst>
                  <a:path w="75" h="15">
                    <a:moveTo>
                      <a:pt x="75" y="0"/>
                    </a:moveTo>
                    <a:lnTo>
                      <a:pt x="0" y="15"/>
                    </a:lnTo>
                    <a:lnTo>
                      <a:pt x="2" y="15"/>
                    </a:lnTo>
                  </a:path>
                </a:pathLst>
              </a:custGeom>
              <a:noFill/>
              <a:ln w="6350">
                <a:solidFill>
                  <a:srgbClr val="000000"/>
                </a:solidFill>
                <a:round/>
                <a:headEnd/>
                <a:tailEnd/>
              </a:ln>
            </p:spPr>
            <p:txBody>
              <a:bodyPr/>
              <a:lstStyle/>
              <a:p>
                <a:endParaRPr lang="pt-BR"/>
              </a:p>
            </p:txBody>
          </p:sp>
          <p:sp>
            <p:nvSpPr>
              <p:cNvPr id="28827" name="Freeform 51"/>
              <p:cNvSpPr>
                <a:spLocks noChangeAspect="1"/>
              </p:cNvSpPr>
              <p:nvPr/>
            </p:nvSpPr>
            <p:spPr bwMode="auto">
              <a:xfrm>
                <a:off x="7635" y="6035"/>
                <a:ext cx="77" cy="15"/>
              </a:xfrm>
              <a:custGeom>
                <a:avLst/>
                <a:gdLst>
                  <a:gd name="T0" fmla="*/ 0 w 77"/>
                  <a:gd name="T1" fmla="*/ 15 h 15"/>
                  <a:gd name="T2" fmla="*/ 75 w 77"/>
                  <a:gd name="T3" fmla="*/ 0 h 15"/>
                  <a:gd name="T4" fmla="*/ 77 w 77"/>
                  <a:gd name="T5" fmla="*/ 0 h 15"/>
                  <a:gd name="T6" fmla="*/ 0 60000 65536"/>
                  <a:gd name="T7" fmla="*/ 0 60000 65536"/>
                  <a:gd name="T8" fmla="*/ 0 60000 65536"/>
                  <a:gd name="T9" fmla="*/ 0 w 77"/>
                  <a:gd name="T10" fmla="*/ 0 h 15"/>
                  <a:gd name="T11" fmla="*/ 77 w 77"/>
                  <a:gd name="T12" fmla="*/ 15 h 15"/>
                </a:gdLst>
                <a:ahLst/>
                <a:cxnLst>
                  <a:cxn ang="T6">
                    <a:pos x="T0" y="T1"/>
                  </a:cxn>
                  <a:cxn ang="T7">
                    <a:pos x="T2" y="T3"/>
                  </a:cxn>
                  <a:cxn ang="T8">
                    <a:pos x="T4" y="T5"/>
                  </a:cxn>
                </a:cxnLst>
                <a:rect l="T9" t="T10" r="T11" b="T12"/>
                <a:pathLst>
                  <a:path w="77" h="15">
                    <a:moveTo>
                      <a:pt x="0" y="15"/>
                    </a:moveTo>
                    <a:lnTo>
                      <a:pt x="75" y="0"/>
                    </a:lnTo>
                    <a:lnTo>
                      <a:pt x="77" y="0"/>
                    </a:lnTo>
                  </a:path>
                </a:pathLst>
              </a:custGeom>
              <a:noFill/>
              <a:ln w="6350">
                <a:solidFill>
                  <a:srgbClr val="000000"/>
                </a:solidFill>
                <a:round/>
                <a:headEnd/>
                <a:tailEnd/>
              </a:ln>
            </p:spPr>
            <p:txBody>
              <a:bodyPr/>
              <a:lstStyle/>
              <a:p>
                <a:endParaRPr lang="pt-BR"/>
              </a:p>
            </p:txBody>
          </p:sp>
          <p:sp>
            <p:nvSpPr>
              <p:cNvPr id="28828" name="Freeform 50"/>
              <p:cNvSpPr>
                <a:spLocks noChangeAspect="1"/>
              </p:cNvSpPr>
              <p:nvPr/>
            </p:nvSpPr>
            <p:spPr bwMode="auto">
              <a:xfrm>
                <a:off x="7545" y="5795"/>
                <a:ext cx="90" cy="15"/>
              </a:xfrm>
              <a:custGeom>
                <a:avLst/>
                <a:gdLst>
                  <a:gd name="T0" fmla="*/ 90 w 90"/>
                  <a:gd name="T1" fmla="*/ 0 h 15"/>
                  <a:gd name="T2" fmla="*/ 0 w 90"/>
                  <a:gd name="T3" fmla="*/ 15 h 15"/>
                  <a:gd name="T4" fmla="*/ 2 w 90"/>
                  <a:gd name="T5" fmla="*/ 15 h 15"/>
                  <a:gd name="T6" fmla="*/ 0 60000 65536"/>
                  <a:gd name="T7" fmla="*/ 0 60000 65536"/>
                  <a:gd name="T8" fmla="*/ 0 60000 65536"/>
                  <a:gd name="T9" fmla="*/ 0 w 90"/>
                  <a:gd name="T10" fmla="*/ 0 h 15"/>
                  <a:gd name="T11" fmla="*/ 90 w 90"/>
                  <a:gd name="T12" fmla="*/ 15 h 15"/>
                </a:gdLst>
                <a:ahLst/>
                <a:cxnLst>
                  <a:cxn ang="T6">
                    <a:pos x="T0" y="T1"/>
                  </a:cxn>
                  <a:cxn ang="T7">
                    <a:pos x="T2" y="T3"/>
                  </a:cxn>
                  <a:cxn ang="T8">
                    <a:pos x="T4" y="T5"/>
                  </a:cxn>
                </a:cxnLst>
                <a:rect l="T9" t="T10" r="T11" b="T12"/>
                <a:pathLst>
                  <a:path w="90" h="15">
                    <a:moveTo>
                      <a:pt x="90" y="0"/>
                    </a:moveTo>
                    <a:lnTo>
                      <a:pt x="0" y="15"/>
                    </a:lnTo>
                    <a:lnTo>
                      <a:pt x="2" y="15"/>
                    </a:lnTo>
                  </a:path>
                </a:pathLst>
              </a:custGeom>
              <a:noFill/>
              <a:ln w="6350">
                <a:solidFill>
                  <a:srgbClr val="000000"/>
                </a:solidFill>
                <a:round/>
                <a:headEnd/>
                <a:tailEnd/>
              </a:ln>
            </p:spPr>
            <p:txBody>
              <a:bodyPr/>
              <a:lstStyle/>
              <a:p>
                <a:endParaRPr lang="pt-BR"/>
              </a:p>
            </p:txBody>
          </p:sp>
          <p:sp>
            <p:nvSpPr>
              <p:cNvPr id="28829" name="Freeform 49"/>
              <p:cNvSpPr>
                <a:spLocks noChangeAspect="1"/>
              </p:cNvSpPr>
              <p:nvPr/>
            </p:nvSpPr>
            <p:spPr bwMode="auto">
              <a:xfrm>
                <a:off x="7545" y="5915"/>
                <a:ext cx="90" cy="15"/>
              </a:xfrm>
              <a:custGeom>
                <a:avLst/>
                <a:gdLst>
                  <a:gd name="T0" fmla="*/ 90 w 90"/>
                  <a:gd name="T1" fmla="*/ 15 h 15"/>
                  <a:gd name="T2" fmla="*/ 0 w 90"/>
                  <a:gd name="T3" fmla="*/ 0 h 15"/>
                  <a:gd name="T4" fmla="*/ 2 w 90"/>
                  <a:gd name="T5" fmla="*/ 0 h 15"/>
                  <a:gd name="T6" fmla="*/ 0 60000 65536"/>
                  <a:gd name="T7" fmla="*/ 0 60000 65536"/>
                  <a:gd name="T8" fmla="*/ 0 60000 65536"/>
                  <a:gd name="T9" fmla="*/ 0 w 90"/>
                  <a:gd name="T10" fmla="*/ 0 h 15"/>
                  <a:gd name="T11" fmla="*/ 90 w 90"/>
                  <a:gd name="T12" fmla="*/ 15 h 15"/>
                </a:gdLst>
                <a:ahLst/>
                <a:cxnLst>
                  <a:cxn ang="T6">
                    <a:pos x="T0" y="T1"/>
                  </a:cxn>
                  <a:cxn ang="T7">
                    <a:pos x="T2" y="T3"/>
                  </a:cxn>
                  <a:cxn ang="T8">
                    <a:pos x="T4" y="T5"/>
                  </a:cxn>
                </a:cxnLst>
                <a:rect l="T9" t="T10" r="T11" b="T12"/>
                <a:pathLst>
                  <a:path w="90" h="15">
                    <a:moveTo>
                      <a:pt x="90" y="15"/>
                    </a:moveTo>
                    <a:lnTo>
                      <a:pt x="0" y="0"/>
                    </a:lnTo>
                    <a:lnTo>
                      <a:pt x="2" y="0"/>
                    </a:lnTo>
                  </a:path>
                </a:pathLst>
              </a:custGeom>
              <a:noFill/>
              <a:ln w="6350">
                <a:solidFill>
                  <a:srgbClr val="000000"/>
                </a:solidFill>
                <a:round/>
                <a:headEnd/>
                <a:tailEnd/>
              </a:ln>
            </p:spPr>
            <p:txBody>
              <a:bodyPr/>
              <a:lstStyle/>
              <a:p>
                <a:endParaRPr lang="pt-BR"/>
              </a:p>
            </p:txBody>
          </p:sp>
          <p:sp>
            <p:nvSpPr>
              <p:cNvPr id="28830" name="Freeform 48"/>
              <p:cNvSpPr>
                <a:spLocks noChangeAspect="1"/>
              </p:cNvSpPr>
              <p:nvPr/>
            </p:nvSpPr>
            <p:spPr bwMode="auto">
              <a:xfrm>
                <a:off x="7545" y="6035"/>
                <a:ext cx="92" cy="15"/>
              </a:xfrm>
              <a:custGeom>
                <a:avLst/>
                <a:gdLst>
                  <a:gd name="T0" fmla="*/ 0 w 92"/>
                  <a:gd name="T1" fmla="*/ 0 h 15"/>
                  <a:gd name="T2" fmla="*/ 90 w 92"/>
                  <a:gd name="T3" fmla="*/ 15 h 15"/>
                  <a:gd name="T4" fmla="*/ 92 w 92"/>
                  <a:gd name="T5" fmla="*/ 15 h 15"/>
                  <a:gd name="T6" fmla="*/ 0 60000 65536"/>
                  <a:gd name="T7" fmla="*/ 0 60000 65536"/>
                  <a:gd name="T8" fmla="*/ 0 60000 65536"/>
                  <a:gd name="T9" fmla="*/ 0 w 92"/>
                  <a:gd name="T10" fmla="*/ 0 h 15"/>
                  <a:gd name="T11" fmla="*/ 92 w 92"/>
                  <a:gd name="T12" fmla="*/ 15 h 15"/>
                </a:gdLst>
                <a:ahLst/>
                <a:cxnLst>
                  <a:cxn ang="T6">
                    <a:pos x="T0" y="T1"/>
                  </a:cxn>
                  <a:cxn ang="T7">
                    <a:pos x="T2" y="T3"/>
                  </a:cxn>
                  <a:cxn ang="T8">
                    <a:pos x="T4" y="T5"/>
                  </a:cxn>
                </a:cxnLst>
                <a:rect l="T9" t="T10" r="T11" b="T12"/>
                <a:pathLst>
                  <a:path w="92" h="15">
                    <a:moveTo>
                      <a:pt x="0" y="0"/>
                    </a:moveTo>
                    <a:lnTo>
                      <a:pt x="90" y="15"/>
                    </a:lnTo>
                    <a:lnTo>
                      <a:pt x="92" y="15"/>
                    </a:lnTo>
                  </a:path>
                </a:pathLst>
              </a:custGeom>
              <a:noFill/>
              <a:ln w="6350">
                <a:solidFill>
                  <a:srgbClr val="000000"/>
                </a:solidFill>
                <a:round/>
                <a:headEnd/>
                <a:tailEnd/>
              </a:ln>
            </p:spPr>
            <p:txBody>
              <a:bodyPr/>
              <a:lstStyle/>
              <a:p>
                <a:endParaRPr lang="pt-BR"/>
              </a:p>
            </p:txBody>
          </p:sp>
          <p:sp>
            <p:nvSpPr>
              <p:cNvPr id="28831" name="Freeform 47"/>
              <p:cNvSpPr>
                <a:spLocks noChangeAspect="1"/>
              </p:cNvSpPr>
              <p:nvPr/>
            </p:nvSpPr>
            <p:spPr bwMode="auto">
              <a:xfrm>
                <a:off x="7515" y="5990"/>
                <a:ext cx="32" cy="45"/>
              </a:xfrm>
              <a:custGeom>
                <a:avLst/>
                <a:gdLst>
                  <a:gd name="T0" fmla="*/ 0 w 32"/>
                  <a:gd name="T1" fmla="*/ 0 h 45"/>
                  <a:gd name="T2" fmla="*/ 30 w 32"/>
                  <a:gd name="T3" fmla="*/ 45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0"/>
                    </a:moveTo>
                    <a:lnTo>
                      <a:pt x="30" y="45"/>
                    </a:lnTo>
                    <a:lnTo>
                      <a:pt x="32" y="45"/>
                    </a:lnTo>
                  </a:path>
                </a:pathLst>
              </a:custGeom>
              <a:noFill/>
              <a:ln w="6350">
                <a:solidFill>
                  <a:srgbClr val="000000"/>
                </a:solidFill>
                <a:round/>
                <a:headEnd/>
                <a:tailEnd/>
              </a:ln>
            </p:spPr>
            <p:txBody>
              <a:bodyPr/>
              <a:lstStyle/>
              <a:p>
                <a:endParaRPr lang="pt-BR"/>
              </a:p>
            </p:txBody>
          </p:sp>
          <p:sp>
            <p:nvSpPr>
              <p:cNvPr id="28832" name="Freeform 46"/>
              <p:cNvSpPr>
                <a:spLocks noChangeAspect="1"/>
              </p:cNvSpPr>
              <p:nvPr/>
            </p:nvSpPr>
            <p:spPr bwMode="auto">
              <a:xfrm>
                <a:off x="7515" y="5870"/>
                <a:ext cx="30" cy="45"/>
              </a:xfrm>
              <a:custGeom>
                <a:avLst/>
                <a:gdLst>
                  <a:gd name="T0" fmla="*/ 30 w 30"/>
                  <a:gd name="T1" fmla="*/ 45 h 45"/>
                  <a:gd name="T2" fmla="*/ 0 w 30"/>
                  <a:gd name="T3" fmla="*/ 0 h 45"/>
                  <a:gd name="T4" fmla="*/ 2 w 30"/>
                  <a:gd name="T5" fmla="*/ 0 h 45"/>
                  <a:gd name="T6" fmla="*/ 0 60000 65536"/>
                  <a:gd name="T7" fmla="*/ 0 60000 65536"/>
                  <a:gd name="T8" fmla="*/ 0 60000 65536"/>
                  <a:gd name="T9" fmla="*/ 0 w 30"/>
                  <a:gd name="T10" fmla="*/ 0 h 45"/>
                  <a:gd name="T11" fmla="*/ 30 w 30"/>
                  <a:gd name="T12" fmla="*/ 45 h 45"/>
                </a:gdLst>
                <a:ahLst/>
                <a:cxnLst>
                  <a:cxn ang="T6">
                    <a:pos x="T0" y="T1"/>
                  </a:cxn>
                  <a:cxn ang="T7">
                    <a:pos x="T2" y="T3"/>
                  </a:cxn>
                  <a:cxn ang="T8">
                    <a:pos x="T4" y="T5"/>
                  </a:cxn>
                </a:cxnLst>
                <a:rect l="T9" t="T10" r="T11" b="T12"/>
                <a:pathLst>
                  <a:path w="30" h="45">
                    <a:moveTo>
                      <a:pt x="30" y="45"/>
                    </a:moveTo>
                    <a:lnTo>
                      <a:pt x="0" y="0"/>
                    </a:lnTo>
                    <a:lnTo>
                      <a:pt x="2" y="0"/>
                    </a:lnTo>
                  </a:path>
                </a:pathLst>
              </a:custGeom>
              <a:noFill/>
              <a:ln w="6350">
                <a:solidFill>
                  <a:srgbClr val="000000"/>
                </a:solidFill>
                <a:round/>
                <a:headEnd/>
                <a:tailEnd/>
              </a:ln>
            </p:spPr>
            <p:txBody>
              <a:bodyPr/>
              <a:lstStyle/>
              <a:p>
                <a:endParaRPr lang="pt-BR"/>
              </a:p>
            </p:txBody>
          </p:sp>
          <p:sp>
            <p:nvSpPr>
              <p:cNvPr id="28833" name="Freeform 45"/>
              <p:cNvSpPr>
                <a:spLocks noChangeAspect="1"/>
              </p:cNvSpPr>
              <p:nvPr/>
            </p:nvSpPr>
            <p:spPr bwMode="auto">
              <a:xfrm>
                <a:off x="7515" y="5810"/>
                <a:ext cx="30" cy="60"/>
              </a:xfrm>
              <a:custGeom>
                <a:avLst/>
                <a:gdLst>
                  <a:gd name="T0" fmla="*/ 30 w 30"/>
                  <a:gd name="T1" fmla="*/ 0 h 60"/>
                  <a:gd name="T2" fmla="*/ 0 w 30"/>
                  <a:gd name="T3" fmla="*/ 60 h 60"/>
                  <a:gd name="T4" fmla="*/ 2 w 30"/>
                  <a:gd name="T5" fmla="*/ 6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0" y="60"/>
                    </a:lnTo>
                    <a:lnTo>
                      <a:pt x="2" y="60"/>
                    </a:lnTo>
                  </a:path>
                </a:pathLst>
              </a:custGeom>
              <a:noFill/>
              <a:ln w="6350">
                <a:solidFill>
                  <a:srgbClr val="000000"/>
                </a:solidFill>
                <a:round/>
                <a:headEnd/>
                <a:tailEnd/>
              </a:ln>
            </p:spPr>
            <p:txBody>
              <a:bodyPr/>
              <a:lstStyle/>
              <a:p>
                <a:endParaRPr lang="pt-BR"/>
              </a:p>
            </p:txBody>
          </p:sp>
          <p:sp>
            <p:nvSpPr>
              <p:cNvPr id="28834" name="Freeform 44"/>
              <p:cNvSpPr>
                <a:spLocks noChangeAspect="1"/>
              </p:cNvSpPr>
              <p:nvPr/>
            </p:nvSpPr>
            <p:spPr bwMode="auto">
              <a:xfrm>
                <a:off x="7515" y="5870"/>
                <a:ext cx="2" cy="120"/>
              </a:xfrm>
              <a:custGeom>
                <a:avLst/>
                <a:gdLst>
                  <a:gd name="T0" fmla="*/ 0 w 2"/>
                  <a:gd name="T1" fmla="*/ 0 h 120"/>
                  <a:gd name="T2" fmla="*/ 0 w 2"/>
                  <a:gd name="T3" fmla="*/ 120 h 120"/>
                  <a:gd name="T4" fmla="*/ 2 w 2"/>
                  <a:gd name="T5" fmla="*/ 120 h 120"/>
                  <a:gd name="T6" fmla="*/ 0 60000 65536"/>
                  <a:gd name="T7" fmla="*/ 0 60000 65536"/>
                  <a:gd name="T8" fmla="*/ 0 60000 65536"/>
                  <a:gd name="T9" fmla="*/ 0 w 2"/>
                  <a:gd name="T10" fmla="*/ 0 h 120"/>
                  <a:gd name="T11" fmla="*/ 2 w 2"/>
                  <a:gd name="T12" fmla="*/ 120 h 120"/>
                </a:gdLst>
                <a:ahLst/>
                <a:cxnLst>
                  <a:cxn ang="T6">
                    <a:pos x="T0" y="T1"/>
                  </a:cxn>
                  <a:cxn ang="T7">
                    <a:pos x="T2" y="T3"/>
                  </a:cxn>
                  <a:cxn ang="T8">
                    <a:pos x="T4" y="T5"/>
                  </a:cxn>
                </a:cxnLst>
                <a:rect l="T9" t="T10" r="T11" b="T12"/>
                <a:pathLst>
                  <a:path w="2" h="120">
                    <a:moveTo>
                      <a:pt x="0" y="0"/>
                    </a:moveTo>
                    <a:lnTo>
                      <a:pt x="0" y="120"/>
                    </a:lnTo>
                    <a:lnTo>
                      <a:pt x="2" y="120"/>
                    </a:lnTo>
                  </a:path>
                </a:pathLst>
              </a:custGeom>
              <a:noFill/>
              <a:ln w="6350">
                <a:solidFill>
                  <a:srgbClr val="000000"/>
                </a:solidFill>
                <a:round/>
                <a:headEnd/>
                <a:tailEnd/>
              </a:ln>
            </p:spPr>
            <p:txBody>
              <a:bodyPr/>
              <a:lstStyle/>
              <a:p>
                <a:endParaRPr lang="pt-BR"/>
              </a:p>
            </p:txBody>
          </p:sp>
          <p:sp>
            <p:nvSpPr>
              <p:cNvPr id="28835" name="Freeform 43"/>
              <p:cNvSpPr>
                <a:spLocks noChangeAspect="1"/>
              </p:cNvSpPr>
              <p:nvPr/>
            </p:nvSpPr>
            <p:spPr bwMode="auto">
              <a:xfrm>
                <a:off x="7710" y="5870"/>
                <a:ext cx="32" cy="45"/>
              </a:xfrm>
              <a:custGeom>
                <a:avLst/>
                <a:gdLst>
                  <a:gd name="T0" fmla="*/ 0 w 32"/>
                  <a:gd name="T1" fmla="*/ 45 h 45"/>
                  <a:gd name="T2" fmla="*/ 30 w 32"/>
                  <a:gd name="T3" fmla="*/ 0 h 45"/>
                  <a:gd name="T4" fmla="*/ 32 w 32"/>
                  <a:gd name="T5" fmla="*/ 0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45"/>
                    </a:moveTo>
                    <a:lnTo>
                      <a:pt x="30" y="0"/>
                    </a:lnTo>
                    <a:lnTo>
                      <a:pt x="32" y="0"/>
                    </a:lnTo>
                  </a:path>
                </a:pathLst>
              </a:custGeom>
              <a:noFill/>
              <a:ln w="6350">
                <a:solidFill>
                  <a:srgbClr val="000000"/>
                </a:solidFill>
                <a:round/>
                <a:headEnd/>
                <a:tailEnd/>
              </a:ln>
            </p:spPr>
            <p:txBody>
              <a:bodyPr/>
              <a:lstStyle/>
              <a:p>
                <a:endParaRPr lang="pt-BR"/>
              </a:p>
            </p:txBody>
          </p:sp>
          <p:sp>
            <p:nvSpPr>
              <p:cNvPr id="28836" name="Freeform 42"/>
              <p:cNvSpPr>
                <a:spLocks noChangeAspect="1"/>
              </p:cNvSpPr>
              <p:nvPr/>
            </p:nvSpPr>
            <p:spPr bwMode="auto">
              <a:xfrm>
                <a:off x="7635" y="5795"/>
                <a:ext cx="75" cy="15"/>
              </a:xfrm>
              <a:custGeom>
                <a:avLst/>
                <a:gdLst>
                  <a:gd name="T0" fmla="*/ 75 w 75"/>
                  <a:gd name="T1" fmla="*/ 15 h 15"/>
                  <a:gd name="T2" fmla="*/ 0 w 75"/>
                  <a:gd name="T3" fmla="*/ 0 h 15"/>
                  <a:gd name="T4" fmla="*/ 2 w 75"/>
                  <a:gd name="T5" fmla="*/ 0 h 15"/>
                  <a:gd name="T6" fmla="*/ 0 60000 65536"/>
                  <a:gd name="T7" fmla="*/ 0 60000 65536"/>
                  <a:gd name="T8" fmla="*/ 0 60000 65536"/>
                  <a:gd name="T9" fmla="*/ 0 w 75"/>
                  <a:gd name="T10" fmla="*/ 0 h 15"/>
                  <a:gd name="T11" fmla="*/ 75 w 75"/>
                  <a:gd name="T12" fmla="*/ 15 h 15"/>
                </a:gdLst>
                <a:ahLst/>
                <a:cxnLst>
                  <a:cxn ang="T6">
                    <a:pos x="T0" y="T1"/>
                  </a:cxn>
                  <a:cxn ang="T7">
                    <a:pos x="T2" y="T3"/>
                  </a:cxn>
                  <a:cxn ang="T8">
                    <a:pos x="T4" y="T5"/>
                  </a:cxn>
                </a:cxnLst>
                <a:rect l="T9" t="T10" r="T11" b="T12"/>
                <a:pathLst>
                  <a:path w="75" h="15">
                    <a:moveTo>
                      <a:pt x="75" y="15"/>
                    </a:moveTo>
                    <a:lnTo>
                      <a:pt x="0" y="0"/>
                    </a:lnTo>
                    <a:lnTo>
                      <a:pt x="2" y="0"/>
                    </a:lnTo>
                  </a:path>
                </a:pathLst>
              </a:custGeom>
              <a:noFill/>
              <a:ln w="6350">
                <a:solidFill>
                  <a:srgbClr val="000000"/>
                </a:solidFill>
                <a:round/>
                <a:headEnd/>
                <a:tailEnd/>
              </a:ln>
            </p:spPr>
            <p:txBody>
              <a:bodyPr/>
              <a:lstStyle/>
              <a:p>
                <a:endParaRPr lang="pt-BR"/>
              </a:p>
            </p:txBody>
          </p:sp>
          <p:sp>
            <p:nvSpPr>
              <p:cNvPr id="28837" name="Freeform 41"/>
              <p:cNvSpPr>
                <a:spLocks noChangeAspect="1"/>
              </p:cNvSpPr>
              <p:nvPr/>
            </p:nvSpPr>
            <p:spPr bwMode="auto">
              <a:xfrm>
                <a:off x="7710" y="5810"/>
                <a:ext cx="30" cy="60"/>
              </a:xfrm>
              <a:custGeom>
                <a:avLst/>
                <a:gdLst>
                  <a:gd name="T0" fmla="*/ 30 w 30"/>
                  <a:gd name="T1" fmla="*/ 60 h 60"/>
                  <a:gd name="T2" fmla="*/ 0 w 30"/>
                  <a:gd name="T3" fmla="*/ 0 h 60"/>
                  <a:gd name="T4" fmla="*/ 2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60"/>
                    </a:moveTo>
                    <a:lnTo>
                      <a:pt x="0" y="0"/>
                    </a:lnTo>
                    <a:lnTo>
                      <a:pt x="2" y="0"/>
                    </a:lnTo>
                  </a:path>
                </a:pathLst>
              </a:custGeom>
              <a:noFill/>
              <a:ln w="6350">
                <a:solidFill>
                  <a:srgbClr val="000000"/>
                </a:solidFill>
                <a:round/>
                <a:headEnd/>
                <a:tailEnd/>
              </a:ln>
            </p:spPr>
            <p:txBody>
              <a:bodyPr/>
              <a:lstStyle/>
              <a:p>
                <a:endParaRPr lang="pt-BR"/>
              </a:p>
            </p:txBody>
          </p:sp>
        </p:grpSp>
        <p:sp>
          <p:nvSpPr>
            <p:cNvPr id="28788" name="Text Box 39"/>
            <p:cNvSpPr txBox="1">
              <a:spLocks noChangeAspect="1" noChangeArrowheads="1"/>
            </p:cNvSpPr>
            <p:nvPr/>
          </p:nvSpPr>
          <p:spPr bwMode="auto">
            <a:xfrm>
              <a:off x="9088" y="6214"/>
              <a:ext cx="994" cy="426"/>
            </a:xfrm>
            <a:prstGeom prst="rect">
              <a:avLst/>
            </a:prstGeom>
            <a:noFill/>
            <a:ln w="9525">
              <a:noFill/>
              <a:miter lim="800000"/>
              <a:headEnd/>
              <a:tailEnd/>
            </a:ln>
          </p:spPr>
          <p:txBody>
            <a:bodyPr lIns="0" tIns="0" rIns="0" bIns="0"/>
            <a:lstStyle/>
            <a:p>
              <a:pPr algn="ctr"/>
              <a:r>
                <a:rPr lang="pt-BR" sz="800">
                  <a:latin typeface="Arial" charset="0"/>
                </a:rPr>
                <a:t>Setor Zona Alta</a:t>
              </a:r>
              <a:endParaRPr lang="pt-BR" sz="1000">
                <a:latin typeface="Arial" charset="0"/>
                <a:cs typeface="Times New Roman" pitchFamily="18" charset="0"/>
              </a:endParaRPr>
            </a:p>
            <a:p>
              <a:pPr eaLnBrk="0" hangingPunct="0"/>
              <a:endParaRPr lang="pt-BR" sz="2400">
                <a:latin typeface="Arial" charset="0"/>
              </a:endParaRPr>
            </a:p>
          </p:txBody>
        </p:sp>
        <p:grpSp>
          <p:nvGrpSpPr>
            <p:cNvPr id="28789" name="Group 11"/>
            <p:cNvGrpSpPr>
              <a:grpSpLocks noChangeAspect="1"/>
            </p:cNvGrpSpPr>
            <p:nvPr/>
          </p:nvGrpSpPr>
          <p:grpSpPr bwMode="auto">
            <a:xfrm>
              <a:off x="7853" y="4825"/>
              <a:ext cx="578" cy="656"/>
              <a:chOff x="7800" y="1702"/>
              <a:chExt cx="814" cy="1084"/>
            </a:xfrm>
          </p:grpSpPr>
          <p:sp>
            <p:nvSpPr>
              <p:cNvPr id="28797" name="Freeform 38"/>
              <p:cNvSpPr>
                <a:spLocks noChangeAspect="1"/>
              </p:cNvSpPr>
              <p:nvPr/>
            </p:nvSpPr>
            <p:spPr bwMode="auto">
              <a:xfrm>
                <a:off x="8582" y="2469"/>
                <a:ext cx="32" cy="90"/>
              </a:xfrm>
              <a:custGeom>
                <a:avLst/>
                <a:gdLst>
                  <a:gd name="T0" fmla="*/ 0 w 32"/>
                  <a:gd name="T1" fmla="*/ 90 h 90"/>
                  <a:gd name="T2" fmla="*/ 30 w 32"/>
                  <a:gd name="T3" fmla="*/ 0 h 90"/>
                  <a:gd name="T4" fmla="*/ 32 w 32"/>
                  <a:gd name="T5" fmla="*/ 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90"/>
                    </a:moveTo>
                    <a:lnTo>
                      <a:pt x="30" y="0"/>
                    </a:lnTo>
                    <a:lnTo>
                      <a:pt x="32" y="0"/>
                    </a:lnTo>
                  </a:path>
                </a:pathLst>
              </a:custGeom>
              <a:noFill/>
              <a:ln w="8255">
                <a:solidFill>
                  <a:srgbClr val="000000"/>
                </a:solidFill>
                <a:round/>
                <a:headEnd/>
                <a:tailEnd/>
              </a:ln>
            </p:spPr>
            <p:txBody>
              <a:bodyPr/>
              <a:lstStyle/>
              <a:p>
                <a:endParaRPr lang="pt-BR"/>
              </a:p>
            </p:txBody>
          </p:sp>
          <p:sp>
            <p:nvSpPr>
              <p:cNvPr id="28798" name="Freeform 37"/>
              <p:cNvSpPr>
                <a:spLocks noChangeAspect="1"/>
              </p:cNvSpPr>
              <p:nvPr/>
            </p:nvSpPr>
            <p:spPr bwMode="auto">
              <a:xfrm>
                <a:off x="8492" y="2559"/>
                <a:ext cx="90" cy="75"/>
              </a:xfrm>
              <a:custGeom>
                <a:avLst/>
                <a:gdLst>
                  <a:gd name="T0" fmla="*/ 90 w 90"/>
                  <a:gd name="T1" fmla="*/ 0 h 75"/>
                  <a:gd name="T2" fmla="*/ 0 w 90"/>
                  <a:gd name="T3" fmla="*/ 75 h 75"/>
                  <a:gd name="T4" fmla="*/ 2 w 90"/>
                  <a:gd name="T5" fmla="*/ 75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0"/>
                    </a:moveTo>
                    <a:lnTo>
                      <a:pt x="0" y="75"/>
                    </a:lnTo>
                    <a:lnTo>
                      <a:pt x="2" y="75"/>
                    </a:lnTo>
                  </a:path>
                </a:pathLst>
              </a:custGeom>
              <a:noFill/>
              <a:ln w="8255">
                <a:solidFill>
                  <a:srgbClr val="000000"/>
                </a:solidFill>
                <a:round/>
                <a:headEnd/>
                <a:tailEnd/>
              </a:ln>
            </p:spPr>
            <p:txBody>
              <a:bodyPr/>
              <a:lstStyle/>
              <a:p>
                <a:endParaRPr lang="pt-BR"/>
              </a:p>
            </p:txBody>
          </p:sp>
          <p:sp>
            <p:nvSpPr>
              <p:cNvPr id="28799" name="Freeform 36"/>
              <p:cNvSpPr>
                <a:spLocks noChangeAspect="1"/>
              </p:cNvSpPr>
              <p:nvPr/>
            </p:nvSpPr>
            <p:spPr bwMode="auto">
              <a:xfrm>
                <a:off x="8447" y="2559"/>
                <a:ext cx="137" cy="165"/>
              </a:xfrm>
              <a:custGeom>
                <a:avLst/>
                <a:gdLst>
                  <a:gd name="T0" fmla="*/ 0 w 137"/>
                  <a:gd name="T1" fmla="*/ 165 h 165"/>
                  <a:gd name="T2" fmla="*/ 135 w 137"/>
                  <a:gd name="T3" fmla="*/ 0 h 165"/>
                  <a:gd name="T4" fmla="*/ 137 w 137"/>
                  <a:gd name="T5" fmla="*/ 0 h 165"/>
                  <a:gd name="T6" fmla="*/ 0 60000 65536"/>
                  <a:gd name="T7" fmla="*/ 0 60000 65536"/>
                  <a:gd name="T8" fmla="*/ 0 60000 65536"/>
                  <a:gd name="T9" fmla="*/ 0 w 137"/>
                  <a:gd name="T10" fmla="*/ 0 h 165"/>
                  <a:gd name="T11" fmla="*/ 137 w 137"/>
                  <a:gd name="T12" fmla="*/ 165 h 165"/>
                </a:gdLst>
                <a:ahLst/>
                <a:cxnLst>
                  <a:cxn ang="T6">
                    <a:pos x="T0" y="T1"/>
                  </a:cxn>
                  <a:cxn ang="T7">
                    <a:pos x="T2" y="T3"/>
                  </a:cxn>
                  <a:cxn ang="T8">
                    <a:pos x="T4" y="T5"/>
                  </a:cxn>
                </a:cxnLst>
                <a:rect l="T9" t="T10" r="T11" b="T12"/>
                <a:pathLst>
                  <a:path w="137" h="165">
                    <a:moveTo>
                      <a:pt x="0" y="165"/>
                    </a:moveTo>
                    <a:lnTo>
                      <a:pt x="135" y="0"/>
                    </a:lnTo>
                    <a:lnTo>
                      <a:pt x="137" y="0"/>
                    </a:lnTo>
                  </a:path>
                </a:pathLst>
              </a:custGeom>
              <a:noFill/>
              <a:ln w="8255">
                <a:solidFill>
                  <a:srgbClr val="000000"/>
                </a:solidFill>
                <a:round/>
                <a:headEnd/>
                <a:tailEnd/>
              </a:ln>
            </p:spPr>
            <p:txBody>
              <a:bodyPr/>
              <a:lstStyle/>
              <a:p>
                <a:endParaRPr lang="pt-BR"/>
              </a:p>
            </p:txBody>
          </p:sp>
          <p:sp>
            <p:nvSpPr>
              <p:cNvPr id="28800" name="Freeform 35"/>
              <p:cNvSpPr>
                <a:spLocks noChangeAspect="1"/>
              </p:cNvSpPr>
              <p:nvPr/>
            </p:nvSpPr>
            <p:spPr bwMode="auto">
              <a:xfrm>
                <a:off x="8357" y="2634"/>
                <a:ext cx="135" cy="45"/>
              </a:xfrm>
              <a:custGeom>
                <a:avLst/>
                <a:gdLst>
                  <a:gd name="T0" fmla="*/ 135 w 135"/>
                  <a:gd name="T1" fmla="*/ 0 h 45"/>
                  <a:gd name="T2" fmla="*/ 0 w 135"/>
                  <a:gd name="T3" fmla="*/ 45 h 45"/>
                  <a:gd name="T4" fmla="*/ 2 w 135"/>
                  <a:gd name="T5" fmla="*/ 45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135" y="0"/>
                    </a:moveTo>
                    <a:lnTo>
                      <a:pt x="0" y="45"/>
                    </a:lnTo>
                    <a:lnTo>
                      <a:pt x="2" y="45"/>
                    </a:lnTo>
                  </a:path>
                </a:pathLst>
              </a:custGeom>
              <a:noFill/>
              <a:ln w="8255">
                <a:solidFill>
                  <a:srgbClr val="000000"/>
                </a:solidFill>
                <a:round/>
                <a:headEnd/>
                <a:tailEnd/>
              </a:ln>
            </p:spPr>
            <p:txBody>
              <a:bodyPr/>
              <a:lstStyle/>
              <a:p>
                <a:endParaRPr lang="pt-BR"/>
              </a:p>
            </p:txBody>
          </p:sp>
          <p:sp>
            <p:nvSpPr>
              <p:cNvPr id="28801" name="Freeform 34"/>
              <p:cNvSpPr>
                <a:spLocks noChangeAspect="1"/>
              </p:cNvSpPr>
              <p:nvPr/>
            </p:nvSpPr>
            <p:spPr bwMode="auto">
              <a:xfrm>
                <a:off x="8207" y="2724"/>
                <a:ext cx="242" cy="62"/>
              </a:xfrm>
              <a:custGeom>
                <a:avLst/>
                <a:gdLst>
                  <a:gd name="T0" fmla="*/ 0 w 242"/>
                  <a:gd name="T1" fmla="*/ 62 h 62"/>
                  <a:gd name="T2" fmla="*/ 240 w 242"/>
                  <a:gd name="T3" fmla="*/ 0 h 62"/>
                  <a:gd name="T4" fmla="*/ 242 w 242"/>
                  <a:gd name="T5" fmla="*/ 0 h 62"/>
                  <a:gd name="T6" fmla="*/ 0 60000 65536"/>
                  <a:gd name="T7" fmla="*/ 0 60000 65536"/>
                  <a:gd name="T8" fmla="*/ 0 60000 65536"/>
                  <a:gd name="T9" fmla="*/ 0 w 242"/>
                  <a:gd name="T10" fmla="*/ 0 h 62"/>
                  <a:gd name="T11" fmla="*/ 242 w 242"/>
                  <a:gd name="T12" fmla="*/ 62 h 62"/>
                </a:gdLst>
                <a:ahLst/>
                <a:cxnLst>
                  <a:cxn ang="T6">
                    <a:pos x="T0" y="T1"/>
                  </a:cxn>
                  <a:cxn ang="T7">
                    <a:pos x="T2" y="T3"/>
                  </a:cxn>
                  <a:cxn ang="T8">
                    <a:pos x="T4" y="T5"/>
                  </a:cxn>
                </a:cxnLst>
                <a:rect l="T9" t="T10" r="T11" b="T12"/>
                <a:pathLst>
                  <a:path w="242" h="62">
                    <a:moveTo>
                      <a:pt x="0" y="62"/>
                    </a:moveTo>
                    <a:lnTo>
                      <a:pt x="240" y="0"/>
                    </a:lnTo>
                    <a:lnTo>
                      <a:pt x="242" y="0"/>
                    </a:lnTo>
                  </a:path>
                </a:pathLst>
              </a:custGeom>
              <a:noFill/>
              <a:ln w="8255">
                <a:solidFill>
                  <a:srgbClr val="000000"/>
                </a:solidFill>
                <a:round/>
                <a:headEnd/>
                <a:tailEnd/>
              </a:ln>
            </p:spPr>
            <p:txBody>
              <a:bodyPr/>
              <a:lstStyle/>
              <a:p>
                <a:endParaRPr lang="pt-BR"/>
              </a:p>
            </p:txBody>
          </p:sp>
          <p:sp>
            <p:nvSpPr>
              <p:cNvPr id="28802" name="Freeform 33"/>
              <p:cNvSpPr>
                <a:spLocks noChangeAspect="1"/>
              </p:cNvSpPr>
              <p:nvPr/>
            </p:nvSpPr>
            <p:spPr bwMode="auto">
              <a:xfrm>
                <a:off x="8057" y="2679"/>
                <a:ext cx="300" cy="15"/>
              </a:xfrm>
              <a:custGeom>
                <a:avLst/>
                <a:gdLst>
                  <a:gd name="T0" fmla="*/ 300 w 300"/>
                  <a:gd name="T1" fmla="*/ 0 h 15"/>
                  <a:gd name="T2" fmla="*/ 150 w 300"/>
                  <a:gd name="T3" fmla="*/ 15 h 15"/>
                  <a:gd name="T4" fmla="*/ 0 w 300"/>
                  <a:gd name="T5" fmla="*/ 0 h 15"/>
                  <a:gd name="T6" fmla="*/ 2 w 300"/>
                  <a:gd name="T7" fmla="*/ 0 h 15"/>
                  <a:gd name="T8" fmla="*/ 0 60000 65536"/>
                  <a:gd name="T9" fmla="*/ 0 60000 65536"/>
                  <a:gd name="T10" fmla="*/ 0 60000 65536"/>
                  <a:gd name="T11" fmla="*/ 0 60000 65536"/>
                  <a:gd name="T12" fmla="*/ 0 w 300"/>
                  <a:gd name="T13" fmla="*/ 0 h 15"/>
                  <a:gd name="T14" fmla="*/ 300 w 300"/>
                  <a:gd name="T15" fmla="*/ 15 h 15"/>
                </a:gdLst>
                <a:ahLst/>
                <a:cxnLst>
                  <a:cxn ang="T8">
                    <a:pos x="T0" y="T1"/>
                  </a:cxn>
                  <a:cxn ang="T9">
                    <a:pos x="T2" y="T3"/>
                  </a:cxn>
                  <a:cxn ang="T10">
                    <a:pos x="T4" y="T5"/>
                  </a:cxn>
                  <a:cxn ang="T11">
                    <a:pos x="T6" y="T7"/>
                  </a:cxn>
                </a:cxnLst>
                <a:rect l="T12" t="T13" r="T14" b="T15"/>
                <a:pathLst>
                  <a:path w="300" h="15">
                    <a:moveTo>
                      <a:pt x="300" y="0"/>
                    </a:moveTo>
                    <a:lnTo>
                      <a:pt x="150" y="15"/>
                    </a:lnTo>
                    <a:lnTo>
                      <a:pt x="0" y="0"/>
                    </a:lnTo>
                    <a:lnTo>
                      <a:pt x="2" y="0"/>
                    </a:lnTo>
                  </a:path>
                </a:pathLst>
              </a:custGeom>
              <a:noFill/>
              <a:ln w="8255">
                <a:solidFill>
                  <a:srgbClr val="000000"/>
                </a:solidFill>
                <a:round/>
                <a:headEnd/>
                <a:tailEnd/>
              </a:ln>
            </p:spPr>
            <p:txBody>
              <a:bodyPr/>
              <a:lstStyle/>
              <a:p>
                <a:endParaRPr lang="pt-BR"/>
              </a:p>
            </p:txBody>
          </p:sp>
          <p:sp>
            <p:nvSpPr>
              <p:cNvPr id="28803" name="Freeform 32"/>
              <p:cNvSpPr>
                <a:spLocks noChangeAspect="1"/>
              </p:cNvSpPr>
              <p:nvPr/>
            </p:nvSpPr>
            <p:spPr bwMode="auto">
              <a:xfrm>
                <a:off x="7965" y="2724"/>
                <a:ext cx="244" cy="62"/>
              </a:xfrm>
              <a:custGeom>
                <a:avLst/>
                <a:gdLst>
                  <a:gd name="T0" fmla="*/ 0 w 244"/>
                  <a:gd name="T1" fmla="*/ 0 h 62"/>
                  <a:gd name="T2" fmla="*/ 242 w 244"/>
                  <a:gd name="T3" fmla="*/ 62 h 62"/>
                  <a:gd name="T4" fmla="*/ 244 w 244"/>
                  <a:gd name="T5" fmla="*/ 62 h 62"/>
                  <a:gd name="T6" fmla="*/ 0 60000 65536"/>
                  <a:gd name="T7" fmla="*/ 0 60000 65536"/>
                  <a:gd name="T8" fmla="*/ 0 60000 65536"/>
                  <a:gd name="T9" fmla="*/ 0 w 244"/>
                  <a:gd name="T10" fmla="*/ 0 h 62"/>
                  <a:gd name="T11" fmla="*/ 244 w 244"/>
                  <a:gd name="T12" fmla="*/ 62 h 62"/>
                </a:gdLst>
                <a:ahLst/>
                <a:cxnLst>
                  <a:cxn ang="T6">
                    <a:pos x="T0" y="T1"/>
                  </a:cxn>
                  <a:cxn ang="T7">
                    <a:pos x="T2" y="T3"/>
                  </a:cxn>
                  <a:cxn ang="T8">
                    <a:pos x="T4" y="T5"/>
                  </a:cxn>
                </a:cxnLst>
                <a:rect l="T9" t="T10" r="T11" b="T12"/>
                <a:pathLst>
                  <a:path w="244" h="62">
                    <a:moveTo>
                      <a:pt x="0" y="0"/>
                    </a:moveTo>
                    <a:lnTo>
                      <a:pt x="242" y="62"/>
                    </a:lnTo>
                    <a:lnTo>
                      <a:pt x="244" y="62"/>
                    </a:lnTo>
                  </a:path>
                </a:pathLst>
              </a:custGeom>
              <a:noFill/>
              <a:ln w="8255">
                <a:solidFill>
                  <a:srgbClr val="000000"/>
                </a:solidFill>
                <a:round/>
                <a:headEnd/>
                <a:tailEnd/>
              </a:ln>
            </p:spPr>
            <p:txBody>
              <a:bodyPr/>
              <a:lstStyle/>
              <a:p>
                <a:endParaRPr lang="pt-BR"/>
              </a:p>
            </p:txBody>
          </p:sp>
          <p:sp>
            <p:nvSpPr>
              <p:cNvPr id="28804" name="Freeform 31"/>
              <p:cNvSpPr>
                <a:spLocks noChangeAspect="1"/>
              </p:cNvSpPr>
              <p:nvPr/>
            </p:nvSpPr>
            <p:spPr bwMode="auto">
              <a:xfrm>
                <a:off x="7830" y="2559"/>
                <a:ext cx="227" cy="120"/>
              </a:xfrm>
              <a:custGeom>
                <a:avLst/>
                <a:gdLst>
                  <a:gd name="T0" fmla="*/ 227 w 227"/>
                  <a:gd name="T1" fmla="*/ 120 h 120"/>
                  <a:gd name="T2" fmla="*/ 90 w 227"/>
                  <a:gd name="T3" fmla="*/ 75 h 120"/>
                  <a:gd name="T4" fmla="*/ 0 w 227"/>
                  <a:gd name="T5" fmla="*/ 0 h 120"/>
                  <a:gd name="T6" fmla="*/ 2 w 227"/>
                  <a:gd name="T7" fmla="*/ 0 h 120"/>
                  <a:gd name="T8" fmla="*/ 0 60000 65536"/>
                  <a:gd name="T9" fmla="*/ 0 60000 65536"/>
                  <a:gd name="T10" fmla="*/ 0 60000 65536"/>
                  <a:gd name="T11" fmla="*/ 0 60000 65536"/>
                  <a:gd name="T12" fmla="*/ 0 w 227"/>
                  <a:gd name="T13" fmla="*/ 0 h 120"/>
                  <a:gd name="T14" fmla="*/ 227 w 227"/>
                  <a:gd name="T15" fmla="*/ 120 h 120"/>
                </a:gdLst>
                <a:ahLst/>
                <a:cxnLst>
                  <a:cxn ang="T8">
                    <a:pos x="T0" y="T1"/>
                  </a:cxn>
                  <a:cxn ang="T9">
                    <a:pos x="T2" y="T3"/>
                  </a:cxn>
                  <a:cxn ang="T10">
                    <a:pos x="T4" y="T5"/>
                  </a:cxn>
                  <a:cxn ang="T11">
                    <a:pos x="T6" y="T7"/>
                  </a:cxn>
                </a:cxnLst>
                <a:rect l="T12" t="T13" r="T14" b="T15"/>
                <a:pathLst>
                  <a:path w="227" h="120">
                    <a:moveTo>
                      <a:pt x="227" y="120"/>
                    </a:moveTo>
                    <a:lnTo>
                      <a:pt x="90" y="75"/>
                    </a:lnTo>
                    <a:lnTo>
                      <a:pt x="0" y="0"/>
                    </a:lnTo>
                    <a:lnTo>
                      <a:pt x="2" y="0"/>
                    </a:lnTo>
                  </a:path>
                </a:pathLst>
              </a:custGeom>
              <a:noFill/>
              <a:ln w="8255">
                <a:solidFill>
                  <a:srgbClr val="000000"/>
                </a:solidFill>
                <a:round/>
                <a:headEnd/>
                <a:tailEnd/>
              </a:ln>
            </p:spPr>
            <p:txBody>
              <a:bodyPr/>
              <a:lstStyle/>
              <a:p>
                <a:endParaRPr lang="pt-BR"/>
              </a:p>
            </p:txBody>
          </p:sp>
          <p:sp>
            <p:nvSpPr>
              <p:cNvPr id="28805" name="Freeform 30"/>
              <p:cNvSpPr>
                <a:spLocks noChangeAspect="1"/>
              </p:cNvSpPr>
              <p:nvPr/>
            </p:nvSpPr>
            <p:spPr bwMode="auto">
              <a:xfrm>
                <a:off x="7830" y="2559"/>
                <a:ext cx="137" cy="165"/>
              </a:xfrm>
              <a:custGeom>
                <a:avLst/>
                <a:gdLst>
                  <a:gd name="T0" fmla="*/ 0 w 137"/>
                  <a:gd name="T1" fmla="*/ 0 h 165"/>
                  <a:gd name="T2" fmla="*/ 135 w 137"/>
                  <a:gd name="T3" fmla="*/ 165 h 165"/>
                  <a:gd name="T4" fmla="*/ 137 w 137"/>
                  <a:gd name="T5" fmla="*/ 165 h 165"/>
                  <a:gd name="T6" fmla="*/ 0 60000 65536"/>
                  <a:gd name="T7" fmla="*/ 0 60000 65536"/>
                  <a:gd name="T8" fmla="*/ 0 60000 65536"/>
                  <a:gd name="T9" fmla="*/ 0 w 137"/>
                  <a:gd name="T10" fmla="*/ 0 h 165"/>
                  <a:gd name="T11" fmla="*/ 137 w 137"/>
                  <a:gd name="T12" fmla="*/ 165 h 165"/>
                </a:gdLst>
                <a:ahLst/>
                <a:cxnLst>
                  <a:cxn ang="T6">
                    <a:pos x="T0" y="T1"/>
                  </a:cxn>
                  <a:cxn ang="T7">
                    <a:pos x="T2" y="T3"/>
                  </a:cxn>
                  <a:cxn ang="T8">
                    <a:pos x="T4" y="T5"/>
                  </a:cxn>
                </a:cxnLst>
                <a:rect l="T9" t="T10" r="T11" b="T12"/>
                <a:pathLst>
                  <a:path w="137" h="165">
                    <a:moveTo>
                      <a:pt x="0" y="0"/>
                    </a:moveTo>
                    <a:lnTo>
                      <a:pt x="135" y="165"/>
                    </a:lnTo>
                    <a:lnTo>
                      <a:pt x="137" y="165"/>
                    </a:lnTo>
                  </a:path>
                </a:pathLst>
              </a:custGeom>
              <a:noFill/>
              <a:ln w="8255">
                <a:solidFill>
                  <a:srgbClr val="000000"/>
                </a:solidFill>
                <a:round/>
                <a:headEnd/>
                <a:tailEnd/>
              </a:ln>
            </p:spPr>
            <p:txBody>
              <a:bodyPr/>
              <a:lstStyle/>
              <a:p>
                <a:endParaRPr lang="pt-BR"/>
              </a:p>
            </p:txBody>
          </p:sp>
          <p:sp>
            <p:nvSpPr>
              <p:cNvPr id="28806" name="Freeform 29"/>
              <p:cNvSpPr>
                <a:spLocks noChangeAspect="1"/>
              </p:cNvSpPr>
              <p:nvPr/>
            </p:nvSpPr>
            <p:spPr bwMode="auto">
              <a:xfrm>
                <a:off x="7800" y="2469"/>
                <a:ext cx="32" cy="90"/>
              </a:xfrm>
              <a:custGeom>
                <a:avLst/>
                <a:gdLst>
                  <a:gd name="T0" fmla="*/ 0 w 32"/>
                  <a:gd name="T1" fmla="*/ 0 h 90"/>
                  <a:gd name="T2" fmla="*/ 30 w 32"/>
                  <a:gd name="T3" fmla="*/ 90 h 90"/>
                  <a:gd name="T4" fmla="*/ 32 w 32"/>
                  <a:gd name="T5" fmla="*/ 9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0"/>
                    </a:moveTo>
                    <a:lnTo>
                      <a:pt x="30" y="90"/>
                    </a:lnTo>
                    <a:lnTo>
                      <a:pt x="32" y="90"/>
                    </a:lnTo>
                  </a:path>
                </a:pathLst>
              </a:custGeom>
              <a:noFill/>
              <a:ln w="8255">
                <a:solidFill>
                  <a:srgbClr val="000000"/>
                </a:solidFill>
                <a:round/>
                <a:headEnd/>
                <a:tailEnd/>
              </a:ln>
            </p:spPr>
            <p:txBody>
              <a:bodyPr/>
              <a:lstStyle/>
              <a:p>
                <a:endParaRPr lang="pt-BR"/>
              </a:p>
            </p:txBody>
          </p:sp>
          <p:sp>
            <p:nvSpPr>
              <p:cNvPr id="28807" name="Freeform 28"/>
              <p:cNvSpPr>
                <a:spLocks noChangeAspect="1"/>
              </p:cNvSpPr>
              <p:nvPr/>
            </p:nvSpPr>
            <p:spPr bwMode="auto">
              <a:xfrm>
                <a:off x="8612" y="1944"/>
                <a:ext cx="2" cy="525"/>
              </a:xfrm>
              <a:custGeom>
                <a:avLst/>
                <a:gdLst>
                  <a:gd name="T0" fmla="*/ 0 w 2"/>
                  <a:gd name="T1" fmla="*/ 525 h 525"/>
                  <a:gd name="T2" fmla="*/ 0 w 2"/>
                  <a:gd name="T3" fmla="*/ 0 h 525"/>
                  <a:gd name="T4" fmla="*/ 2 w 2"/>
                  <a:gd name="T5" fmla="*/ 0 h 525"/>
                  <a:gd name="T6" fmla="*/ 0 60000 65536"/>
                  <a:gd name="T7" fmla="*/ 0 60000 65536"/>
                  <a:gd name="T8" fmla="*/ 0 60000 65536"/>
                  <a:gd name="T9" fmla="*/ 0 w 2"/>
                  <a:gd name="T10" fmla="*/ 0 h 525"/>
                  <a:gd name="T11" fmla="*/ 2 w 2"/>
                  <a:gd name="T12" fmla="*/ 525 h 525"/>
                </a:gdLst>
                <a:ahLst/>
                <a:cxnLst>
                  <a:cxn ang="T6">
                    <a:pos x="T0" y="T1"/>
                  </a:cxn>
                  <a:cxn ang="T7">
                    <a:pos x="T2" y="T3"/>
                  </a:cxn>
                  <a:cxn ang="T8">
                    <a:pos x="T4" y="T5"/>
                  </a:cxn>
                </a:cxnLst>
                <a:rect l="T9" t="T10" r="T11" b="T12"/>
                <a:pathLst>
                  <a:path w="2" h="525">
                    <a:moveTo>
                      <a:pt x="0" y="525"/>
                    </a:moveTo>
                    <a:lnTo>
                      <a:pt x="0" y="0"/>
                    </a:lnTo>
                    <a:lnTo>
                      <a:pt x="2" y="0"/>
                    </a:lnTo>
                  </a:path>
                </a:pathLst>
              </a:custGeom>
              <a:noFill/>
              <a:ln w="8255">
                <a:solidFill>
                  <a:srgbClr val="000000"/>
                </a:solidFill>
                <a:round/>
                <a:headEnd/>
                <a:tailEnd/>
              </a:ln>
            </p:spPr>
            <p:txBody>
              <a:bodyPr/>
              <a:lstStyle/>
              <a:p>
                <a:endParaRPr lang="pt-BR"/>
              </a:p>
            </p:txBody>
          </p:sp>
          <p:sp>
            <p:nvSpPr>
              <p:cNvPr id="28808" name="Freeform 27"/>
              <p:cNvSpPr>
                <a:spLocks noChangeAspect="1"/>
              </p:cNvSpPr>
              <p:nvPr/>
            </p:nvSpPr>
            <p:spPr bwMode="auto">
              <a:xfrm>
                <a:off x="8357" y="2034"/>
                <a:ext cx="225" cy="120"/>
              </a:xfrm>
              <a:custGeom>
                <a:avLst/>
                <a:gdLst>
                  <a:gd name="T0" fmla="*/ 225 w 225"/>
                  <a:gd name="T1" fmla="*/ 0 h 120"/>
                  <a:gd name="T2" fmla="*/ 135 w 225"/>
                  <a:gd name="T3" fmla="*/ 75 h 120"/>
                  <a:gd name="T4" fmla="*/ 0 w 225"/>
                  <a:gd name="T5" fmla="*/ 120 h 120"/>
                  <a:gd name="T6" fmla="*/ 2 w 225"/>
                  <a:gd name="T7" fmla="*/ 120 h 120"/>
                  <a:gd name="T8" fmla="*/ 0 60000 65536"/>
                  <a:gd name="T9" fmla="*/ 0 60000 65536"/>
                  <a:gd name="T10" fmla="*/ 0 60000 65536"/>
                  <a:gd name="T11" fmla="*/ 0 60000 65536"/>
                  <a:gd name="T12" fmla="*/ 0 w 225"/>
                  <a:gd name="T13" fmla="*/ 0 h 120"/>
                  <a:gd name="T14" fmla="*/ 225 w 225"/>
                  <a:gd name="T15" fmla="*/ 120 h 120"/>
                </a:gdLst>
                <a:ahLst/>
                <a:cxnLst>
                  <a:cxn ang="T8">
                    <a:pos x="T0" y="T1"/>
                  </a:cxn>
                  <a:cxn ang="T9">
                    <a:pos x="T2" y="T3"/>
                  </a:cxn>
                  <a:cxn ang="T10">
                    <a:pos x="T4" y="T5"/>
                  </a:cxn>
                  <a:cxn ang="T11">
                    <a:pos x="T6" y="T7"/>
                  </a:cxn>
                </a:cxnLst>
                <a:rect l="T12" t="T13" r="T14" b="T15"/>
                <a:pathLst>
                  <a:path w="225" h="120">
                    <a:moveTo>
                      <a:pt x="225" y="0"/>
                    </a:moveTo>
                    <a:lnTo>
                      <a:pt x="135" y="75"/>
                    </a:lnTo>
                    <a:lnTo>
                      <a:pt x="0" y="120"/>
                    </a:lnTo>
                    <a:lnTo>
                      <a:pt x="2" y="120"/>
                    </a:lnTo>
                  </a:path>
                </a:pathLst>
              </a:custGeom>
              <a:noFill/>
              <a:ln w="8255">
                <a:solidFill>
                  <a:srgbClr val="000000"/>
                </a:solidFill>
                <a:round/>
                <a:headEnd/>
                <a:tailEnd/>
              </a:ln>
            </p:spPr>
            <p:txBody>
              <a:bodyPr/>
              <a:lstStyle/>
              <a:p>
                <a:endParaRPr lang="pt-BR"/>
              </a:p>
            </p:txBody>
          </p:sp>
          <p:sp>
            <p:nvSpPr>
              <p:cNvPr id="28809" name="Freeform 26"/>
              <p:cNvSpPr>
                <a:spLocks noChangeAspect="1"/>
              </p:cNvSpPr>
              <p:nvPr/>
            </p:nvSpPr>
            <p:spPr bwMode="auto">
              <a:xfrm>
                <a:off x="8207" y="1702"/>
                <a:ext cx="150" cy="30"/>
              </a:xfrm>
              <a:custGeom>
                <a:avLst/>
                <a:gdLst>
                  <a:gd name="T0" fmla="*/ 150 w 150"/>
                  <a:gd name="T1" fmla="*/ 30 h 30"/>
                  <a:gd name="T2" fmla="*/ 0 w 150"/>
                  <a:gd name="T3" fmla="*/ 0 h 30"/>
                  <a:gd name="T4" fmla="*/ 2 w 150"/>
                  <a:gd name="T5" fmla="*/ 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30"/>
                    </a:moveTo>
                    <a:lnTo>
                      <a:pt x="0" y="0"/>
                    </a:lnTo>
                    <a:lnTo>
                      <a:pt x="2" y="0"/>
                    </a:lnTo>
                  </a:path>
                </a:pathLst>
              </a:custGeom>
              <a:noFill/>
              <a:ln w="8255">
                <a:solidFill>
                  <a:srgbClr val="000000"/>
                </a:solidFill>
                <a:round/>
                <a:headEnd/>
                <a:tailEnd/>
              </a:ln>
            </p:spPr>
            <p:txBody>
              <a:bodyPr/>
              <a:lstStyle/>
              <a:p>
                <a:endParaRPr lang="pt-BR"/>
              </a:p>
            </p:txBody>
          </p:sp>
          <p:sp>
            <p:nvSpPr>
              <p:cNvPr id="28810" name="Freeform 25"/>
              <p:cNvSpPr>
                <a:spLocks noChangeAspect="1"/>
              </p:cNvSpPr>
              <p:nvPr/>
            </p:nvSpPr>
            <p:spPr bwMode="auto">
              <a:xfrm>
                <a:off x="8207" y="2154"/>
                <a:ext cx="150" cy="15"/>
              </a:xfrm>
              <a:custGeom>
                <a:avLst/>
                <a:gdLst>
                  <a:gd name="T0" fmla="*/ 150 w 150"/>
                  <a:gd name="T1" fmla="*/ 0 h 15"/>
                  <a:gd name="T2" fmla="*/ 0 w 150"/>
                  <a:gd name="T3" fmla="*/ 15 h 15"/>
                  <a:gd name="T4" fmla="*/ 2 w 150"/>
                  <a:gd name="T5" fmla="*/ 15 h 15"/>
                  <a:gd name="T6" fmla="*/ 0 60000 65536"/>
                  <a:gd name="T7" fmla="*/ 0 60000 65536"/>
                  <a:gd name="T8" fmla="*/ 0 60000 65536"/>
                  <a:gd name="T9" fmla="*/ 0 w 150"/>
                  <a:gd name="T10" fmla="*/ 0 h 15"/>
                  <a:gd name="T11" fmla="*/ 150 w 150"/>
                  <a:gd name="T12" fmla="*/ 15 h 15"/>
                </a:gdLst>
                <a:ahLst/>
                <a:cxnLst>
                  <a:cxn ang="T6">
                    <a:pos x="T0" y="T1"/>
                  </a:cxn>
                  <a:cxn ang="T7">
                    <a:pos x="T2" y="T3"/>
                  </a:cxn>
                  <a:cxn ang="T8">
                    <a:pos x="T4" y="T5"/>
                  </a:cxn>
                </a:cxnLst>
                <a:rect l="T9" t="T10" r="T11" b="T12"/>
                <a:pathLst>
                  <a:path w="150" h="15">
                    <a:moveTo>
                      <a:pt x="150" y="0"/>
                    </a:moveTo>
                    <a:lnTo>
                      <a:pt x="0" y="15"/>
                    </a:lnTo>
                    <a:lnTo>
                      <a:pt x="2" y="15"/>
                    </a:lnTo>
                  </a:path>
                </a:pathLst>
              </a:custGeom>
              <a:noFill/>
              <a:ln w="8255">
                <a:solidFill>
                  <a:srgbClr val="000000"/>
                </a:solidFill>
                <a:round/>
                <a:headEnd/>
                <a:tailEnd/>
              </a:ln>
            </p:spPr>
            <p:txBody>
              <a:bodyPr/>
              <a:lstStyle/>
              <a:p>
                <a:endParaRPr lang="pt-BR"/>
              </a:p>
            </p:txBody>
          </p:sp>
          <p:sp>
            <p:nvSpPr>
              <p:cNvPr id="28811" name="Freeform 24"/>
              <p:cNvSpPr>
                <a:spLocks noChangeAspect="1"/>
              </p:cNvSpPr>
              <p:nvPr/>
            </p:nvSpPr>
            <p:spPr bwMode="auto">
              <a:xfrm>
                <a:off x="8057" y="1702"/>
                <a:ext cx="150" cy="30"/>
              </a:xfrm>
              <a:custGeom>
                <a:avLst/>
                <a:gdLst>
                  <a:gd name="T0" fmla="*/ 150 w 150"/>
                  <a:gd name="T1" fmla="*/ 0 h 30"/>
                  <a:gd name="T2" fmla="*/ 0 w 150"/>
                  <a:gd name="T3" fmla="*/ 30 h 30"/>
                  <a:gd name="T4" fmla="*/ 2 w 150"/>
                  <a:gd name="T5" fmla="*/ 3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0"/>
                    </a:moveTo>
                    <a:lnTo>
                      <a:pt x="0" y="30"/>
                    </a:lnTo>
                    <a:lnTo>
                      <a:pt x="2" y="30"/>
                    </a:lnTo>
                  </a:path>
                </a:pathLst>
              </a:custGeom>
              <a:noFill/>
              <a:ln w="8255">
                <a:solidFill>
                  <a:srgbClr val="000000"/>
                </a:solidFill>
                <a:round/>
                <a:headEnd/>
                <a:tailEnd/>
              </a:ln>
            </p:spPr>
            <p:txBody>
              <a:bodyPr/>
              <a:lstStyle/>
              <a:p>
                <a:endParaRPr lang="pt-BR"/>
              </a:p>
            </p:txBody>
          </p:sp>
          <p:sp>
            <p:nvSpPr>
              <p:cNvPr id="28812" name="Freeform 23"/>
              <p:cNvSpPr>
                <a:spLocks noChangeAspect="1"/>
              </p:cNvSpPr>
              <p:nvPr/>
            </p:nvSpPr>
            <p:spPr bwMode="auto">
              <a:xfrm>
                <a:off x="8057" y="2154"/>
                <a:ext cx="150" cy="15"/>
              </a:xfrm>
              <a:custGeom>
                <a:avLst/>
                <a:gdLst>
                  <a:gd name="T0" fmla="*/ 150 w 150"/>
                  <a:gd name="T1" fmla="*/ 15 h 15"/>
                  <a:gd name="T2" fmla="*/ 0 w 150"/>
                  <a:gd name="T3" fmla="*/ 0 h 15"/>
                  <a:gd name="T4" fmla="*/ 2 w 150"/>
                  <a:gd name="T5" fmla="*/ 0 h 15"/>
                  <a:gd name="T6" fmla="*/ 0 60000 65536"/>
                  <a:gd name="T7" fmla="*/ 0 60000 65536"/>
                  <a:gd name="T8" fmla="*/ 0 60000 65536"/>
                  <a:gd name="T9" fmla="*/ 0 w 150"/>
                  <a:gd name="T10" fmla="*/ 0 h 15"/>
                  <a:gd name="T11" fmla="*/ 150 w 150"/>
                  <a:gd name="T12" fmla="*/ 15 h 15"/>
                </a:gdLst>
                <a:ahLst/>
                <a:cxnLst>
                  <a:cxn ang="T6">
                    <a:pos x="T0" y="T1"/>
                  </a:cxn>
                  <a:cxn ang="T7">
                    <a:pos x="T2" y="T3"/>
                  </a:cxn>
                  <a:cxn ang="T8">
                    <a:pos x="T4" y="T5"/>
                  </a:cxn>
                </a:cxnLst>
                <a:rect l="T9" t="T10" r="T11" b="T12"/>
                <a:pathLst>
                  <a:path w="150" h="15">
                    <a:moveTo>
                      <a:pt x="150" y="15"/>
                    </a:moveTo>
                    <a:lnTo>
                      <a:pt x="0" y="0"/>
                    </a:lnTo>
                    <a:lnTo>
                      <a:pt x="2" y="0"/>
                    </a:lnTo>
                  </a:path>
                </a:pathLst>
              </a:custGeom>
              <a:noFill/>
              <a:ln w="8255">
                <a:solidFill>
                  <a:srgbClr val="000000"/>
                </a:solidFill>
                <a:round/>
                <a:headEnd/>
                <a:tailEnd/>
              </a:ln>
            </p:spPr>
            <p:txBody>
              <a:bodyPr/>
              <a:lstStyle/>
              <a:p>
                <a:endParaRPr lang="pt-BR"/>
              </a:p>
            </p:txBody>
          </p:sp>
          <p:sp>
            <p:nvSpPr>
              <p:cNvPr id="28813" name="Freeform 22"/>
              <p:cNvSpPr>
                <a:spLocks noChangeAspect="1"/>
              </p:cNvSpPr>
              <p:nvPr/>
            </p:nvSpPr>
            <p:spPr bwMode="auto">
              <a:xfrm>
                <a:off x="7920" y="1732"/>
                <a:ext cx="137" cy="45"/>
              </a:xfrm>
              <a:custGeom>
                <a:avLst/>
                <a:gdLst>
                  <a:gd name="T0" fmla="*/ 137 w 137"/>
                  <a:gd name="T1" fmla="*/ 0 h 45"/>
                  <a:gd name="T2" fmla="*/ 0 w 137"/>
                  <a:gd name="T3" fmla="*/ 45 h 45"/>
                  <a:gd name="T4" fmla="*/ 2 w 137"/>
                  <a:gd name="T5" fmla="*/ 45 h 45"/>
                  <a:gd name="T6" fmla="*/ 0 60000 65536"/>
                  <a:gd name="T7" fmla="*/ 0 60000 65536"/>
                  <a:gd name="T8" fmla="*/ 0 60000 65536"/>
                  <a:gd name="T9" fmla="*/ 0 w 137"/>
                  <a:gd name="T10" fmla="*/ 0 h 45"/>
                  <a:gd name="T11" fmla="*/ 137 w 137"/>
                  <a:gd name="T12" fmla="*/ 45 h 45"/>
                </a:gdLst>
                <a:ahLst/>
                <a:cxnLst>
                  <a:cxn ang="T6">
                    <a:pos x="T0" y="T1"/>
                  </a:cxn>
                  <a:cxn ang="T7">
                    <a:pos x="T2" y="T3"/>
                  </a:cxn>
                  <a:cxn ang="T8">
                    <a:pos x="T4" y="T5"/>
                  </a:cxn>
                </a:cxnLst>
                <a:rect l="T9" t="T10" r="T11" b="T12"/>
                <a:pathLst>
                  <a:path w="137" h="45">
                    <a:moveTo>
                      <a:pt x="137" y="0"/>
                    </a:moveTo>
                    <a:lnTo>
                      <a:pt x="0" y="45"/>
                    </a:lnTo>
                    <a:lnTo>
                      <a:pt x="2" y="45"/>
                    </a:lnTo>
                  </a:path>
                </a:pathLst>
              </a:custGeom>
              <a:noFill/>
              <a:ln w="8255">
                <a:solidFill>
                  <a:srgbClr val="000000"/>
                </a:solidFill>
                <a:round/>
                <a:headEnd/>
                <a:tailEnd/>
              </a:ln>
            </p:spPr>
            <p:txBody>
              <a:bodyPr/>
              <a:lstStyle/>
              <a:p>
                <a:endParaRPr lang="pt-BR"/>
              </a:p>
            </p:txBody>
          </p:sp>
          <p:sp>
            <p:nvSpPr>
              <p:cNvPr id="28814" name="Freeform 21"/>
              <p:cNvSpPr>
                <a:spLocks noChangeAspect="1"/>
              </p:cNvSpPr>
              <p:nvPr/>
            </p:nvSpPr>
            <p:spPr bwMode="auto">
              <a:xfrm>
                <a:off x="7920" y="2109"/>
                <a:ext cx="137" cy="45"/>
              </a:xfrm>
              <a:custGeom>
                <a:avLst/>
                <a:gdLst>
                  <a:gd name="T0" fmla="*/ 137 w 137"/>
                  <a:gd name="T1" fmla="*/ 45 h 45"/>
                  <a:gd name="T2" fmla="*/ 0 w 137"/>
                  <a:gd name="T3" fmla="*/ 0 h 45"/>
                  <a:gd name="T4" fmla="*/ 2 w 137"/>
                  <a:gd name="T5" fmla="*/ 0 h 45"/>
                  <a:gd name="T6" fmla="*/ 0 60000 65536"/>
                  <a:gd name="T7" fmla="*/ 0 60000 65536"/>
                  <a:gd name="T8" fmla="*/ 0 60000 65536"/>
                  <a:gd name="T9" fmla="*/ 0 w 137"/>
                  <a:gd name="T10" fmla="*/ 0 h 45"/>
                  <a:gd name="T11" fmla="*/ 137 w 137"/>
                  <a:gd name="T12" fmla="*/ 45 h 45"/>
                </a:gdLst>
                <a:ahLst/>
                <a:cxnLst>
                  <a:cxn ang="T6">
                    <a:pos x="T0" y="T1"/>
                  </a:cxn>
                  <a:cxn ang="T7">
                    <a:pos x="T2" y="T3"/>
                  </a:cxn>
                  <a:cxn ang="T8">
                    <a:pos x="T4" y="T5"/>
                  </a:cxn>
                </a:cxnLst>
                <a:rect l="T9" t="T10" r="T11" b="T12"/>
                <a:pathLst>
                  <a:path w="137" h="45">
                    <a:moveTo>
                      <a:pt x="137" y="45"/>
                    </a:moveTo>
                    <a:lnTo>
                      <a:pt x="0" y="0"/>
                    </a:lnTo>
                    <a:lnTo>
                      <a:pt x="2" y="0"/>
                    </a:lnTo>
                  </a:path>
                </a:pathLst>
              </a:custGeom>
              <a:noFill/>
              <a:ln w="8255">
                <a:solidFill>
                  <a:srgbClr val="000000"/>
                </a:solidFill>
                <a:round/>
                <a:headEnd/>
                <a:tailEnd/>
              </a:ln>
            </p:spPr>
            <p:txBody>
              <a:bodyPr/>
              <a:lstStyle/>
              <a:p>
                <a:endParaRPr lang="pt-BR"/>
              </a:p>
            </p:txBody>
          </p:sp>
          <p:sp>
            <p:nvSpPr>
              <p:cNvPr id="28815" name="Freeform 20"/>
              <p:cNvSpPr>
                <a:spLocks noChangeAspect="1"/>
              </p:cNvSpPr>
              <p:nvPr/>
            </p:nvSpPr>
            <p:spPr bwMode="auto">
              <a:xfrm>
                <a:off x="7830" y="1777"/>
                <a:ext cx="90" cy="75"/>
              </a:xfrm>
              <a:custGeom>
                <a:avLst/>
                <a:gdLst>
                  <a:gd name="T0" fmla="*/ 90 w 90"/>
                  <a:gd name="T1" fmla="*/ 0 h 75"/>
                  <a:gd name="T2" fmla="*/ 0 w 90"/>
                  <a:gd name="T3" fmla="*/ 75 h 75"/>
                  <a:gd name="T4" fmla="*/ 2 w 90"/>
                  <a:gd name="T5" fmla="*/ 75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0"/>
                    </a:moveTo>
                    <a:lnTo>
                      <a:pt x="0" y="75"/>
                    </a:lnTo>
                    <a:lnTo>
                      <a:pt x="2" y="75"/>
                    </a:lnTo>
                  </a:path>
                </a:pathLst>
              </a:custGeom>
              <a:noFill/>
              <a:ln w="8255">
                <a:solidFill>
                  <a:srgbClr val="000000"/>
                </a:solidFill>
                <a:round/>
                <a:headEnd/>
                <a:tailEnd/>
              </a:ln>
            </p:spPr>
            <p:txBody>
              <a:bodyPr/>
              <a:lstStyle/>
              <a:p>
                <a:endParaRPr lang="pt-BR"/>
              </a:p>
            </p:txBody>
          </p:sp>
          <p:sp>
            <p:nvSpPr>
              <p:cNvPr id="28816" name="Freeform 19"/>
              <p:cNvSpPr>
                <a:spLocks noChangeAspect="1"/>
              </p:cNvSpPr>
              <p:nvPr/>
            </p:nvSpPr>
            <p:spPr bwMode="auto">
              <a:xfrm>
                <a:off x="7830" y="2034"/>
                <a:ext cx="90" cy="75"/>
              </a:xfrm>
              <a:custGeom>
                <a:avLst/>
                <a:gdLst>
                  <a:gd name="T0" fmla="*/ 90 w 90"/>
                  <a:gd name="T1" fmla="*/ 75 h 75"/>
                  <a:gd name="T2" fmla="*/ 0 w 90"/>
                  <a:gd name="T3" fmla="*/ 0 h 75"/>
                  <a:gd name="T4" fmla="*/ 2 w 90"/>
                  <a:gd name="T5" fmla="*/ 0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75"/>
                    </a:moveTo>
                    <a:lnTo>
                      <a:pt x="0" y="0"/>
                    </a:lnTo>
                    <a:lnTo>
                      <a:pt x="2" y="0"/>
                    </a:lnTo>
                  </a:path>
                </a:pathLst>
              </a:custGeom>
              <a:noFill/>
              <a:ln w="8255">
                <a:solidFill>
                  <a:srgbClr val="000000"/>
                </a:solidFill>
                <a:round/>
                <a:headEnd/>
                <a:tailEnd/>
              </a:ln>
            </p:spPr>
            <p:txBody>
              <a:bodyPr/>
              <a:lstStyle/>
              <a:p>
                <a:endParaRPr lang="pt-BR"/>
              </a:p>
            </p:txBody>
          </p:sp>
          <p:sp>
            <p:nvSpPr>
              <p:cNvPr id="28817" name="Freeform 18"/>
              <p:cNvSpPr>
                <a:spLocks noChangeAspect="1"/>
              </p:cNvSpPr>
              <p:nvPr/>
            </p:nvSpPr>
            <p:spPr bwMode="auto">
              <a:xfrm>
                <a:off x="7800" y="1852"/>
                <a:ext cx="30" cy="92"/>
              </a:xfrm>
              <a:custGeom>
                <a:avLst/>
                <a:gdLst>
                  <a:gd name="T0" fmla="*/ 30 w 30"/>
                  <a:gd name="T1" fmla="*/ 0 h 92"/>
                  <a:gd name="T2" fmla="*/ 0 w 30"/>
                  <a:gd name="T3" fmla="*/ 92 h 92"/>
                  <a:gd name="T4" fmla="*/ 2 w 30"/>
                  <a:gd name="T5" fmla="*/ 92 h 92"/>
                  <a:gd name="T6" fmla="*/ 0 60000 65536"/>
                  <a:gd name="T7" fmla="*/ 0 60000 65536"/>
                  <a:gd name="T8" fmla="*/ 0 60000 65536"/>
                  <a:gd name="T9" fmla="*/ 0 w 30"/>
                  <a:gd name="T10" fmla="*/ 0 h 92"/>
                  <a:gd name="T11" fmla="*/ 30 w 30"/>
                  <a:gd name="T12" fmla="*/ 92 h 92"/>
                </a:gdLst>
                <a:ahLst/>
                <a:cxnLst>
                  <a:cxn ang="T6">
                    <a:pos x="T0" y="T1"/>
                  </a:cxn>
                  <a:cxn ang="T7">
                    <a:pos x="T2" y="T3"/>
                  </a:cxn>
                  <a:cxn ang="T8">
                    <a:pos x="T4" y="T5"/>
                  </a:cxn>
                </a:cxnLst>
                <a:rect l="T9" t="T10" r="T11" b="T12"/>
                <a:pathLst>
                  <a:path w="30" h="92">
                    <a:moveTo>
                      <a:pt x="30" y="0"/>
                    </a:moveTo>
                    <a:lnTo>
                      <a:pt x="0" y="92"/>
                    </a:lnTo>
                    <a:lnTo>
                      <a:pt x="2" y="92"/>
                    </a:lnTo>
                  </a:path>
                </a:pathLst>
              </a:custGeom>
              <a:noFill/>
              <a:ln w="8255">
                <a:solidFill>
                  <a:srgbClr val="000000"/>
                </a:solidFill>
                <a:round/>
                <a:headEnd/>
                <a:tailEnd/>
              </a:ln>
            </p:spPr>
            <p:txBody>
              <a:bodyPr/>
              <a:lstStyle/>
              <a:p>
                <a:endParaRPr lang="pt-BR"/>
              </a:p>
            </p:txBody>
          </p:sp>
          <p:sp>
            <p:nvSpPr>
              <p:cNvPr id="28818" name="Freeform 17"/>
              <p:cNvSpPr>
                <a:spLocks noChangeAspect="1"/>
              </p:cNvSpPr>
              <p:nvPr/>
            </p:nvSpPr>
            <p:spPr bwMode="auto">
              <a:xfrm>
                <a:off x="7800" y="1944"/>
                <a:ext cx="2" cy="525"/>
              </a:xfrm>
              <a:custGeom>
                <a:avLst/>
                <a:gdLst>
                  <a:gd name="T0" fmla="*/ 0 w 2"/>
                  <a:gd name="T1" fmla="*/ 0 h 525"/>
                  <a:gd name="T2" fmla="*/ 0 w 2"/>
                  <a:gd name="T3" fmla="*/ 525 h 525"/>
                  <a:gd name="T4" fmla="*/ 2 w 2"/>
                  <a:gd name="T5" fmla="*/ 525 h 525"/>
                  <a:gd name="T6" fmla="*/ 0 60000 65536"/>
                  <a:gd name="T7" fmla="*/ 0 60000 65536"/>
                  <a:gd name="T8" fmla="*/ 0 60000 65536"/>
                  <a:gd name="T9" fmla="*/ 0 w 2"/>
                  <a:gd name="T10" fmla="*/ 0 h 525"/>
                  <a:gd name="T11" fmla="*/ 2 w 2"/>
                  <a:gd name="T12" fmla="*/ 525 h 525"/>
                </a:gdLst>
                <a:ahLst/>
                <a:cxnLst>
                  <a:cxn ang="T6">
                    <a:pos x="T0" y="T1"/>
                  </a:cxn>
                  <a:cxn ang="T7">
                    <a:pos x="T2" y="T3"/>
                  </a:cxn>
                  <a:cxn ang="T8">
                    <a:pos x="T4" y="T5"/>
                  </a:cxn>
                </a:cxnLst>
                <a:rect l="T9" t="T10" r="T11" b="T12"/>
                <a:pathLst>
                  <a:path w="2" h="525">
                    <a:moveTo>
                      <a:pt x="0" y="0"/>
                    </a:moveTo>
                    <a:lnTo>
                      <a:pt x="0" y="525"/>
                    </a:lnTo>
                    <a:lnTo>
                      <a:pt x="2" y="525"/>
                    </a:lnTo>
                  </a:path>
                </a:pathLst>
              </a:custGeom>
              <a:noFill/>
              <a:ln w="8255">
                <a:solidFill>
                  <a:srgbClr val="000000"/>
                </a:solidFill>
                <a:round/>
                <a:headEnd/>
                <a:tailEnd/>
              </a:ln>
            </p:spPr>
            <p:txBody>
              <a:bodyPr/>
              <a:lstStyle/>
              <a:p>
                <a:endParaRPr lang="pt-BR"/>
              </a:p>
            </p:txBody>
          </p:sp>
          <p:sp>
            <p:nvSpPr>
              <p:cNvPr id="28819" name="Freeform 16"/>
              <p:cNvSpPr>
                <a:spLocks noChangeAspect="1"/>
              </p:cNvSpPr>
              <p:nvPr/>
            </p:nvSpPr>
            <p:spPr bwMode="auto">
              <a:xfrm>
                <a:off x="7800" y="1944"/>
                <a:ext cx="30" cy="90"/>
              </a:xfrm>
              <a:custGeom>
                <a:avLst/>
                <a:gdLst>
                  <a:gd name="T0" fmla="*/ 30 w 30"/>
                  <a:gd name="T1" fmla="*/ 90 h 90"/>
                  <a:gd name="T2" fmla="*/ 0 w 30"/>
                  <a:gd name="T3" fmla="*/ 0 h 90"/>
                  <a:gd name="T4" fmla="*/ 2 w 30"/>
                  <a:gd name="T5" fmla="*/ 0 h 90"/>
                  <a:gd name="T6" fmla="*/ 0 60000 65536"/>
                  <a:gd name="T7" fmla="*/ 0 60000 65536"/>
                  <a:gd name="T8" fmla="*/ 0 60000 65536"/>
                  <a:gd name="T9" fmla="*/ 0 w 30"/>
                  <a:gd name="T10" fmla="*/ 0 h 90"/>
                  <a:gd name="T11" fmla="*/ 30 w 30"/>
                  <a:gd name="T12" fmla="*/ 90 h 90"/>
                </a:gdLst>
                <a:ahLst/>
                <a:cxnLst>
                  <a:cxn ang="T6">
                    <a:pos x="T0" y="T1"/>
                  </a:cxn>
                  <a:cxn ang="T7">
                    <a:pos x="T2" y="T3"/>
                  </a:cxn>
                  <a:cxn ang="T8">
                    <a:pos x="T4" y="T5"/>
                  </a:cxn>
                </a:cxnLst>
                <a:rect l="T9" t="T10" r="T11" b="T12"/>
                <a:pathLst>
                  <a:path w="30" h="90">
                    <a:moveTo>
                      <a:pt x="30" y="90"/>
                    </a:moveTo>
                    <a:lnTo>
                      <a:pt x="0" y="0"/>
                    </a:lnTo>
                    <a:lnTo>
                      <a:pt x="2" y="0"/>
                    </a:lnTo>
                  </a:path>
                </a:pathLst>
              </a:custGeom>
              <a:noFill/>
              <a:ln w="8255">
                <a:solidFill>
                  <a:srgbClr val="000000"/>
                </a:solidFill>
                <a:round/>
                <a:headEnd/>
                <a:tailEnd/>
              </a:ln>
            </p:spPr>
            <p:txBody>
              <a:bodyPr/>
              <a:lstStyle/>
              <a:p>
                <a:endParaRPr lang="pt-BR"/>
              </a:p>
            </p:txBody>
          </p:sp>
          <p:sp>
            <p:nvSpPr>
              <p:cNvPr id="28820" name="Freeform 15"/>
              <p:cNvSpPr>
                <a:spLocks noChangeAspect="1"/>
              </p:cNvSpPr>
              <p:nvPr/>
            </p:nvSpPr>
            <p:spPr bwMode="auto">
              <a:xfrm>
                <a:off x="8582" y="1944"/>
                <a:ext cx="32" cy="90"/>
              </a:xfrm>
              <a:custGeom>
                <a:avLst/>
                <a:gdLst>
                  <a:gd name="T0" fmla="*/ 0 w 32"/>
                  <a:gd name="T1" fmla="*/ 90 h 90"/>
                  <a:gd name="T2" fmla="*/ 30 w 32"/>
                  <a:gd name="T3" fmla="*/ 0 h 90"/>
                  <a:gd name="T4" fmla="*/ 32 w 32"/>
                  <a:gd name="T5" fmla="*/ 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90"/>
                    </a:moveTo>
                    <a:lnTo>
                      <a:pt x="30" y="0"/>
                    </a:lnTo>
                    <a:lnTo>
                      <a:pt x="32" y="0"/>
                    </a:lnTo>
                  </a:path>
                </a:pathLst>
              </a:custGeom>
              <a:noFill/>
              <a:ln w="8255">
                <a:solidFill>
                  <a:srgbClr val="000000"/>
                </a:solidFill>
                <a:round/>
                <a:headEnd/>
                <a:tailEnd/>
              </a:ln>
            </p:spPr>
            <p:txBody>
              <a:bodyPr/>
              <a:lstStyle/>
              <a:p>
                <a:endParaRPr lang="pt-BR"/>
              </a:p>
            </p:txBody>
          </p:sp>
          <p:sp>
            <p:nvSpPr>
              <p:cNvPr id="28821" name="Freeform 14"/>
              <p:cNvSpPr>
                <a:spLocks noChangeAspect="1"/>
              </p:cNvSpPr>
              <p:nvPr/>
            </p:nvSpPr>
            <p:spPr bwMode="auto">
              <a:xfrm>
                <a:off x="8357" y="1732"/>
                <a:ext cx="135" cy="45"/>
              </a:xfrm>
              <a:custGeom>
                <a:avLst/>
                <a:gdLst>
                  <a:gd name="T0" fmla="*/ 135 w 135"/>
                  <a:gd name="T1" fmla="*/ 45 h 45"/>
                  <a:gd name="T2" fmla="*/ 0 w 135"/>
                  <a:gd name="T3" fmla="*/ 0 h 45"/>
                  <a:gd name="T4" fmla="*/ 2 w 135"/>
                  <a:gd name="T5" fmla="*/ 0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135" y="45"/>
                    </a:moveTo>
                    <a:lnTo>
                      <a:pt x="0" y="0"/>
                    </a:lnTo>
                    <a:lnTo>
                      <a:pt x="2" y="0"/>
                    </a:lnTo>
                  </a:path>
                </a:pathLst>
              </a:custGeom>
              <a:noFill/>
              <a:ln w="8255">
                <a:solidFill>
                  <a:srgbClr val="000000"/>
                </a:solidFill>
                <a:round/>
                <a:headEnd/>
                <a:tailEnd/>
              </a:ln>
            </p:spPr>
            <p:txBody>
              <a:bodyPr/>
              <a:lstStyle/>
              <a:p>
                <a:endParaRPr lang="pt-BR"/>
              </a:p>
            </p:txBody>
          </p:sp>
          <p:sp>
            <p:nvSpPr>
              <p:cNvPr id="28822" name="Freeform 13"/>
              <p:cNvSpPr>
                <a:spLocks noChangeAspect="1"/>
              </p:cNvSpPr>
              <p:nvPr/>
            </p:nvSpPr>
            <p:spPr bwMode="auto">
              <a:xfrm>
                <a:off x="8492" y="1777"/>
                <a:ext cx="90" cy="75"/>
              </a:xfrm>
              <a:custGeom>
                <a:avLst/>
                <a:gdLst>
                  <a:gd name="T0" fmla="*/ 90 w 90"/>
                  <a:gd name="T1" fmla="*/ 75 h 75"/>
                  <a:gd name="T2" fmla="*/ 0 w 90"/>
                  <a:gd name="T3" fmla="*/ 0 h 75"/>
                  <a:gd name="T4" fmla="*/ 2 w 90"/>
                  <a:gd name="T5" fmla="*/ 0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75"/>
                    </a:moveTo>
                    <a:lnTo>
                      <a:pt x="0" y="0"/>
                    </a:lnTo>
                    <a:lnTo>
                      <a:pt x="2" y="0"/>
                    </a:lnTo>
                  </a:path>
                </a:pathLst>
              </a:custGeom>
              <a:noFill/>
              <a:ln w="8255">
                <a:solidFill>
                  <a:srgbClr val="000000"/>
                </a:solidFill>
                <a:round/>
                <a:headEnd/>
                <a:tailEnd/>
              </a:ln>
            </p:spPr>
            <p:txBody>
              <a:bodyPr/>
              <a:lstStyle/>
              <a:p>
                <a:endParaRPr lang="pt-BR"/>
              </a:p>
            </p:txBody>
          </p:sp>
          <p:sp>
            <p:nvSpPr>
              <p:cNvPr id="28823" name="Freeform 12"/>
              <p:cNvSpPr>
                <a:spLocks noChangeAspect="1"/>
              </p:cNvSpPr>
              <p:nvPr/>
            </p:nvSpPr>
            <p:spPr bwMode="auto">
              <a:xfrm>
                <a:off x="8582" y="1852"/>
                <a:ext cx="30" cy="92"/>
              </a:xfrm>
              <a:custGeom>
                <a:avLst/>
                <a:gdLst>
                  <a:gd name="T0" fmla="*/ 30 w 30"/>
                  <a:gd name="T1" fmla="*/ 92 h 92"/>
                  <a:gd name="T2" fmla="*/ 0 w 30"/>
                  <a:gd name="T3" fmla="*/ 0 h 92"/>
                  <a:gd name="T4" fmla="*/ 2 w 30"/>
                  <a:gd name="T5" fmla="*/ 0 h 92"/>
                  <a:gd name="T6" fmla="*/ 0 60000 65536"/>
                  <a:gd name="T7" fmla="*/ 0 60000 65536"/>
                  <a:gd name="T8" fmla="*/ 0 60000 65536"/>
                  <a:gd name="T9" fmla="*/ 0 w 30"/>
                  <a:gd name="T10" fmla="*/ 0 h 92"/>
                  <a:gd name="T11" fmla="*/ 30 w 30"/>
                  <a:gd name="T12" fmla="*/ 92 h 92"/>
                </a:gdLst>
                <a:ahLst/>
                <a:cxnLst>
                  <a:cxn ang="T6">
                    <a:pos x="T0" y="T1"/>
                  </a:cxn>
                  <a:cxn ang="T7">
                    <a:pos x="T2" y="T3"/>
                  </a:cxn>
                  <a:cxn ang="T8">
                    <a:pos x="T4" y="T5"/>
                  </a:cxn>
                </a:cxnLst>
                <a:rect l="T9" t="T10" r="T11" b="T12"/>
                <a:pathLst>
                  <a:path w="30" h="92">
                    <a:moveTo>
                      <a:pt x="30" y="92"/>
                    </a:moveTo>
                    <a:lnTo>
                      <a:pt x="0" y="0"/>
                    </a:lnTo>
                    <a:lnTo>
                      <a:pt x="2" y="0"/>
                    </a:lnTo>
                  </a:path>
                </a:pathLst>
              </a:custGeom>
              <a:noFill/>
              <a:ln w="8255">
                <a:solidFill>
                  <a:srgbClr val="000000"/>
                </a:solidFill>
                <a:round/>
                <a:headEnd/>
                <a:tailEnd/>
              </a:ln>
            </p:spPr>
            <p:txBody>
              <a:bodyPr/>
              <a:lstStyle/>
              <a:p>
                <a:endParaRPr lang="pt-BR"/>
              </a:p>
            </p:txBody>
          </p:sp>
        </p:grpSp>
        <p:sp>
          <p:nvSpPr>
            <p:cNvPr id="28790" name="Text Box 10"/>
            <p:cNvSpPr txBox="1">
              <a:spLocks noChangeAspect="1" noChangeArrowheads="1"/>
            </p:cNvSpPr>
            <p:nvPr/>
          </p:nvSpPr>
          <p:spPr bwMode="auto">
            <a:xfrm>
              <a:off x="7484" y="5556"/>
              <a:ext cx="568" cy="142"/>
            </a:xfrm>
            <a:prstGeom prst="rect">
              <a:avLst/>
            </a:prstGeom>
            <a:noFill/>
            <a:ln w="9525">
              <a:noFill/>
              <a:miter lim="800000"/>
              <a:headEnd/>
              <a:tailEnd/>
            </a:ln>
          </p:spPr>
          <p:txBody>
            <a:bodyPr lIns="0" tIns="0" rIns="0" bIns="0"/>
            <a:lstStyle/>
            <a:p>
              <a:r>
                <a:rPr lang="pt-BR" sz="800">
                  <a:latin typeface="Arial" charset="0"/>
                </a:rPr>
                <a:t>Bomba</a:t>
              </a:r>
              <a:endParaRPr lang="pt-BR" sz="1000">
                <a:latin typeface="Arial" charset="0"/>
                <a:cs typeface="Times New Roman" pitchFamily="18" charset="0"/>
              </a:endParaRPr>
            </a:p>
            <a:p>
              <a:pPr eaLnBrk="0" hangingPunct="0"/>
              <a:endParaRPr lang="pt-BR" sz="2400">
                <a:latin typeface="Arial" charset="0"/>
              </a:endParaRPr>
            </a:p>
          </p:txBody>
        </p:sp>
        <p:sp>
          <p:nvSpPr>
            <p:cNvPr id="28791" name="Text Box 9"/>
            <p:cNvSpPr txBox="1">
              <a:spLocks noChangeAspect="1" noChangeArrowheads="1"/>
            </p:cNvSpPr>
            <p:nvPr/>
          </p:nvSpPr>
          <p:spPr bwMode="auto">
            <a:xfrm>
              <a:off x="7526" y="6958"/>
              <a:ext cx="994" cy="284"/>
            </a:xfrm>
            <a:prstGeom prst="rect">
              <a:avLst/>
            </a:prstGeom>
            <a:noFill/>
            <a:ln w="9525">
              <a:noFill/>
              <a:miter lim="800000"/>
              <a:headEnd/>
              <a:tailEnd/>
            </a:ln>
          </p:spPr>
          <p:txBody>
            <a:bodyPr lIns="0" tIns="0" rIns="0" bIns="0"/>
            <a:lstStyle/>
            <a:p>
              <a:pPr algn="ctr"/>
              <a:r>
                <a:rPr lang="pt-BR" sz="800">
                  <a:latin typeface="Arial" charset="0"/>
                </a:rPr>
                <a:t>Rede de Distribuição</a:t>
              </a:r>
              <a:endParaRPr lang="pt-BR" sz="1000">
                <a:latin typeface="Arial" charset="0"/>
                <a:cs typeface="Times New Roman" pitchFamily="18" charset="0"/>
              </a:endParaRPr>
            </a:p>
            <a:p>
              <a:pPr eaLnBrk="0" hangingPunct="0"/>
              <a:endParaRPr lang="pt-BR" sz="2400">
                <a:latin typeface="Arial" charset="0"/>
              </a:endParaRPr>
            </a:p>
          </p:txBody>
        </p:sp>
        <p:sp>
          <p:nvSpPr>
            <p:cNvPr id="28792" name="Freeform 8"/>
            <p:cNvSpPr>
              <a:spLocks noChangeAspect="1"/>
            </p:cNvSpPr>
            <p:nvPr/>
          </p:nvSpPr>
          <p:spPr bwMode="auto">
            <a:xfrm>
              <a:off x="8025" y="6674"/>
              <a:ext cx="356" cy="256"/>
            </a:xfrm>
            <a:custGeom>
              <a:avLst/>
              <a:gdLst>
                <a:gd name="T0" fmla="*/ 0 w 356"/>
                <a:gd name="T1" fmla="*/ 256 h 256"/>
                <a:gd name="T2" fmla="*/ 90 w 356"/>
                <a:gd name="T3" fmla="*/ 129 h 256"/>
                <a:gd name="T4" fmla="*/ 165 w 356"/>
                <a:gd name="T5" fmla="*/ 76 h 256"/>
                <a:gd name="T6" fmla="*/ 356 w 356"/>
                <a:gd name="T7" fmla="*/ 0 h 256"/>
                <a:gd name="T8" fmla="*/ 0 60000 65536"/>
                <a:gd name="T9" fmla="*/ 0 60000 65536"/>
                <a:gd name="T10" fmla="*/ 0 60000 65536"/>
                <a:gd name="T11" fmla="*/ 0 60000 65536"/>
                <a:gd name="T12" fmla="*/ 0 w 356"/>
                <a:gd name="T13" fmla="*/ 0 h 256"/>
                <a:gd name="T14" fmla="*/ 356 w 356"/>
                <a:gd name="T15" fmla="*/ 256 h 256"/>
              </a:gdLst>
              <a:ahLst/>
              <a:cxnLst>
                <a:cxn ang="T8">
                  <a:pos x="T0" y="T1"/>
                </a:cxn>
                <a:cxn ang="T9">
                  <a:pos x="T2" y="T3"/>
                </a:cxn>
                <a:cxn ang="T10">
                  <a:pos x="T4" y="T5"/>
                </a:cxn>
                <a:cxn ang="T11">
                  <a:pos x="T6" y="T7"/>
                </a:cxn>
              </a:cxnLst>
              <a:rect l="T12" t="T13" r="T14" b="T15"/>
              <a:pathLst>
                <a:path w="356" h="256">
                  <a:moveTo>
                    <a:pt x="0" y="256"/>
                  </a:moveTo>
                  <a:lnTo>
                    <a:pt x="90" y="129"/>
                  </a:lnTo>
                  <a:lnTo>
                    <a:pt x="165" y="76"/>
                  </a:lnTo>
                  <a:lnTo>
                    <a:pt x="356" y="0"/>
                  </a:lnTo>
                </a:path>
              </a:pathLst>
            </a:custGeom>
            <a:noFill/>
            <a:ln w="3175">
              <a:solidFill>
                <a:srgbClr val="000000"/>
              </a:solidFill>
              <a:round/>
              <a:headEnd/>
              <a:tailEnd type="triangle" w="sm" len="sm"/>
            </a:ln>
          </p:spPr>
          <p:txBody>
            <a:bodyPr/>
            <a:lstStyle/>
            <a:p>
              <a:endParaRPr lang="pt-BR"/>
            </a:p>
          </p:txBody>
        </p:sp>
        <p:sp>
          <p:nvSpPr>
            <p:cNvPr id="28793" name="Text Box 7"/>
            <p:cNvSpPr txBox="1">
              <a:spLocks noChangeAspect="1" noChangeArrowheads="1"/>
            </p:cNvSpPr>
            <p:nvPr/>
          </p:nvSpPr>
          <p:spPr bwMode="auto">
            <a:xfrm>
              <a:off x="5443" y="4564"/>
              <a:ext cx="994" cy="142"/>
            </a:xfrm>
            <a:prstGeom prst="rect">
              <a:avLst/>
            </a:prstGeom>
            <a:noFill/>
            <a:ln w="9525">
              <a:noFill/>
              <a:miter lim="800000"/>
              <a:headEnd/>
              <a:tailEnd/>
            </a:ln>
          </p:spPr>
          <p:txBody>
            <a:bodyPr lIns="0" tIns="0" rIns="0" bIns="0"/>
            <a:lstStyle/>
            <a:p>
              <a:pPr algn="ctr"/>
              <a:r>
                <a:rPr lang="pt-BR" sz="800">
                  <a:latin typeface="Arial" charset="0"/>
                </a:rPr>
                <a:t>Adutora</a:t>
              </a:r>
              <a:endParaRPr lang="pt-BR" sz="1000">
                <a:latin typeface="Arial" charset="0"/>
                <a:cs typeface="Times New Roman" pitchFamily="18" charset="0"/>
              </a:endParaRPr>
            </a:p>
            <a:p>
              <a:pPr eaLnBrk="0" hangingPunct="0"/>
              <a:endParaRPr lang="pt-BR" sz="2400">
                <a:latin typeface="Arial" charset="0"/>
              </a:endParaRPr>
            </a:p>
          </p:txBody>
        </p:sp>
        <p:sp>
          <p:nvSpPr>
            <p:cNvPr id="28794" name="Freeform 6"/>
            <p:cNvSpPr>
              <a:spLocks noChangeAspect="1"/>
            </p:cNvSpPr>
            <p:nvPr/>
          </p:nvSpPr>
          <p:spPr bwMode="auto">
            <a:xfrm rot="-6874218">
              <a:off x="9180" y="3600"/>
              <a:ext cx="356" cy="256"/>
            </a:xfrm>
            <a:custGeom>
              <a:avLst/>
              <a:gdLst>
                <a:gd name="T0" fmla="*/ 0 w 356"/>
                <a:gd name="T1" fmla="*/ 256 h 256"/>
                <a:gd name="T2" fmla="*/ 90 w 356"/>
                <a:gd name="T3" fmla="*/ 129 h 256"/>
                <a:gd name="T4" fmla="*/ 165 w 356"/>
                <a:gd name="T5" fmla="*/ 76 h 256"/>
                <a:gd name="T6" fmla="*/ 356 w 356"/>
                <a:gd name="T7" fmla="*/ 0 h 256"/>
                <a:gd name="T8" fmla="*/ 0 60000 65536"/>
                <a:gd name="T9" fmla="*/ 0 60000 65536"/>
                <a:gd name="T10" fmla="*/ 0 60000 65536"/>
                <a:gd name="T11" fmla="*/ 0 60000 65536"/>
                <a:gd name="T12" fmla="*/ 0 w 356"/>
                <a:gd name="T13" fmla="*/ 0 h 256"/>
                <a:gd name="T14" fmla="*/ 356 w 356"/>
                <a:gd name="T15" fmla="*/ 256 h 256"/>
              </a:gdLst>
              <a:ahLst/>
              <a:cxnLst>
                <a:cxn ang="T8">
                  <a:pos x="T0" y="T1"/>
                </a:cxn>
                <a:cxn ang="T9">
                  <a:pos x="T2" y="T3"/>
                </a:cxn>
                <a:cxn ang="T10">
                  <a:pos x="T4" y="T5"/>
                </a:cxn>
                <a:cxn ang="T11">
                  <a:pos x="T6" y="T7"/>
                </a:cxn>
              </a:cxnLst>
              <a:rect l="T12" t="T13" r="T14" b="T15"/>
              <a:pathLst>
                <a:path w="356" h="256">
                  <a:moveTo>
                    <a:pt x="0" y="256"/>
                  </a:moveTo>
                  <a:lnTo>
                    <a:pt x="90" y="129"/>
                  </a:lnTo>
                  <a:lnTo>
                    <a:pt x="165" y="76"/>
                  </a:lnTo>
                  <a:lnTo>
                    <a:pt x="356" y="0"/>
                  </a:lnTo>
                </a:path>
              </a:pathLst>
            </a:custGeom>
            <a:noFill/>
            <a:ln w="3175">
              <a:solidFill>
                <a:srgbClr val="000000"/>
              </a:solidFill>
              <a:round/>
              <a:headEnd/>
              <a:tailEnd type="triangle" w="sm" len="sm"/>
            </a:ln>
          </p:spPr>
          <p:txBody>
            <a:bodyPr/>
            <a:lstStyle/>
            <a:p>
              <a:endParaRPr lang="pt-BR"/>
            </a:p>
          </p:txBody>
        </p:sp>
        <p:sp>
          <p:nvSpPr>
            <p:cNvPr id="28795" name="Text Box 5"/>
            <p:cNvSpPr txBox="1">
              <a:spLocks noChangeAspect="1" noChangeArrowheads="1"/>
            </p:cNvSpPr>
            <p:nvPr/>
          </p:nvSpPr>
          <p:spPr bwMode="auto">
            <a:xfrm>
              <a:off x="9372" y="3834"/>
              <a:ext cx="994" cy="284"/>
            </a:xfrm>
            <a:prstGeom prst="rect">
              <a:avLst/>
            </a:prstGeom>
            <a:noFill/>
            <a:ln w="9525">
              <a:noFill/>
              <a:miter lim="800000"/>
              <a:headEnd/>
              <a:tailEnd/>
            </a:ln>
          </p:spPr>
          <p:txBody>
            <a:bodyPr lIns="0" tIns="0" rIns="0" bIns="0"/>
            <a:lstStyle/>
            <a:p>
              <a:pPr algn="ctr"/>
              <a:r>
                <a:rPr lang="pt-BR" sz="800">
                  <a:latin typeface="Arial" charset="0"/>
                </a:rPr>
                <a:t>Rede de Distribuição</a:t>
              </a:r>
              <a:endParaRPr lang="pt-BR" sz="1000">
                <a:latin typeface="Arial" charset="0"/>
                <a:cs typeface="Times New Roman" pitchFamily="18" charset="0"/>
              </a:endParaRPr>
            </a:p>
            <a:p>
              <a:pPr eaLnBrk="0" hangingPunct="0"/>
              <a:endParaRPr lang="pt-BR" sz="2400">
                <a:latin typeface="Arial" charset="0"/>
              </a:endParaRPr>
            </a:p>
          </p:txBody>
        </p:sp>
        <p:sp>
          <p:nvSpPr>
            <p:cNvPr id="28796" name="Oval 4"/>
            <p:cNvSpPr>
              <a:spLocks noChangeAspect="1" noChangeArrowheads="1"/>
            </p:cNvSpPr>
            <p:nvPr/>
          </p:nvSpPr>
          <p:spPr bwMode="auto">
            <a:xfrm>
              <a:off x="1846" y="1846"/>
              <a:ext cx="9514" cy="5822"/>
            </a:xfrm>
            <a:prstGeom prst="ellipse">
              <a:avLst/>
            </a:prstGeom>
            <a:noFill/>
            <a:ln w="6350" cap="rnd">
              <a:solidFill>
                <a:srgbClr val="000000"/>
              </a:solidFill>
              <a:prstDash val="sysDot"/>
              <a:round/>
              <a:headEnd/>
              <a:tailEnd/>
            </a:ln>
          </p:spPr>
          <p:txBody>
            <a:bodyPr/>
            <a:lstStyle/>
            <a:p>
              <a:endParaRPr lang="pt-BR"/>
            </a:p>
          </p:txBody>
        </p:sp>
      </p:grpSp>
      <p:sp>
        <p:nvSpPr>
          <p:cNvPr id="2" name="Retângulo de cantos arredondados 1"/>
          <p:cNvSpPr/>
          <p:nvPr/>
        </p:nvSpPr>
        <p:spPr>
          <a:xfrm>
            <a:off x="4065588" y="2520950"/>
            <a:ext cx="493712" cy="217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8677" name="CaixaDeTexto 2"/>
          <p:cNvSpPr txBox="1">
            <a:spLocks noChangeArrowheads="1"/>
          </p:cNvSpPr>
          <p:nvPr/>
        </p:nvSpPr>
        <p:spPr bwMode="auto">
          <a:xfrm>
            <a:off x="3978275" y="2508250"/>
            <a:ext cx="473075" cy="230188"/>
          </a:xfrm>
          <a:prstGeom prst="rect">
            <a:avLst/>
          </a:prstGeom>
          <a:noFill/>
          <a:ln w="9525">
            <a:noFill/>
            <a:miter lim="800000"/>
            <a:headEnd/>
            <a:tailEnd/>
          </a:ln>
        </p:spPr>
        <p:txBody>
          <a:bodyPr wrap="none">
            <a:spAutoFit/>
          </a:bodyPr>
          <a:lstStyle/>
          <a:p>
            <a:r>
              <a:rPr lang="pt-BR" sz="900">
                <a:latin typeface="Arial" charset="0"/>
              </a:rPr>
              <a:t>Baixa</a:t>
            </a:r>
          </a:p>
        </p:txBody>
      </p:sp>
      <p:sp>
        <p:nvSpPr>
          <p:cNvPr id="28678" name="CaixaDeTexto 309"/>
          <p:cNvSpPr txBox="1">
            <a:spLocks noChangeArrowheads="1"/>
          </p:cNvSpPr>
          <p:nvPr/>
        </p:nvSpPr>
        <p:spPr bwMode="auto">
          <a:xfrm>
            <a:off x="487363" y="5854700"/>
            <a:ext cx="2867025" cy="307975"/>
          </a:xfrm>
          <a:prstGeom prst="rect">
            <a:avLst/>
          </a:prstGeom>
          <a:solidFill>
            <a:schemeClr val="tx1"/>
          </a:solidFill>
          <a:ln w="9525">
            <a:noFill/>
            <a:miter lim="800000"/>
            <a:headEnd/>
            <a:tailEnd/>
          </a:ln>
        </p:spPr>
        <p:txBody>
          <a:bodyPr wrap="none">
            <a:spAutoFit/>
          </a:bodyPr>
          <a:lstStyle/>
          <a:p>
            <a:r>
              <a:rPr lang="pt-BR" sz="1400" b="1">
                <a:solidFill>
                  <a:schemeClr val="bg1"/>
                </a:solidFill>
                <a:latin typeface="Verdana" pitchFamily="34" charset="0"/>
              </a:rPr>
              <a:t>Foco: Rede de Distribuição</a:t>
            </a:r>
          </a:p>
        </p:txBody>
      </p:sp>
      <p:cxnSp>
        <p:nvCxnSpPr>
          <p:cNvPr id="312" name="Conector de seta reta 311"/>
          <p:cNvCxnSpPr/>
          <p:nvPr/>
        </p:nvCxnSpPr>
        <p:spPr>
          <a:xfrm flipV="1">
            <a:off x="2862263" y="5403850"/>
            <a:ext cx="665162" cy="3794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3" name="CaixaDeTexto 312"/>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
        <p:nvSpPr>
          <p:cNvPr id="314" name="Elipse 313"/>
          <p:cNvSpPr/>
          <p:nvPr/>
        </p:nvSpPr>
        <p:spPr>
          <a:xfrm>
            <a:off x="251520" y="5661248"/>
            <a:ext cx="3384376" cy="72008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871538" y="377825"/>
            <a:ext cx="737552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pt-BR" sz="2800" b="1" dirty="0">
                <a:solidFill>
                  <a:srgbClr val="0066FF"/>
                </a:solidFill>
                <a:latin typeface="+mn-lt"/>
              </a:rPr>
              <a:t>Redes de Distribuição de Água</a:t>
            </a:r>
          </a:p>
          <a:p>
            <a:pPr eaLnBrk="1" fontAlgn="auto" hangingPunct="1">
              <a:spcBef>
                <a:spcPts val="0"/>
              </a:spcBef>
              <a:spcAft>
                <a:spcPts val="0"/>
              </a:spcAft>
              <a:defRPr/>
            </a:pPr>
            <a:r>
              <a:rPr lang="pt-BR" sz="2400" b="1" dirty="0">
                <a:solidFill>
                  <a:srgbClr val="0066FF"/>
                </a:solidFill>
                <a:latin typeface="+mn-lt"/>
              </a:rPr>
              <a:t>Subdivisões </a:t>
            </a:r>
            <a:r>
              <a:rPr lang="pt-BR" sz="2400" b="1" dirty="0" smtClean="0">
                <a:solidFill>
                  <a:srgbClr val="0066FF"/>
                </a:solidFill>
                <a:latin typeface="+mn-lt"/>
              </a:rPr>
              <a:t>Piezométricas e Operacionais</a:t>
            </a:r>
            <a:endParaRPr lang="pt-BR" sz="2400" b="1" dirty="0">
              <a:solidFill>
                <a:srgbClr val="0066FF"/>
              </a:solidFill>
              <a:latin typeface="+mn-lt"/>
            </a:endParaRPr>
          </a:p>
        </p:txBody>
      </p:sp>
      <p:pic>
        <p:nvPicPr>
          <p:cNvPr id="29699"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19175" y="3732213"/>
            <a:ext cx="4257675" cy="2736850"/>
          </a:xfrm>
          <a:prstGeom prst="rect">
            <a:avLst/>
          </a:prstGeom>
          <a:noFill/>
          <a:ln w="9525">
            <a:noFill/>
            <a:miter lim="800000"/>
            <a:headEnd/>
            <a:tailEnd/>
          </a:ln>
        </p:spPr>
      </p:pic>
      <p:sp>
        <p:nvSpPr>
          <p:cNvPr id="5" name="CaixaDeTexto 23"/>
          <p:cNvSpPr txBox="1">
            <a:spLocks noChangeArrowheads="1"/>
          </p:cNvSpPr>
          <p:nvPr/>
        </p:nvSpPr>
        <p:spPr bwMode="auto">
          <a:xfrm>
            <a:off x="862013" y="2967038"/>
            <a:ext cx="7545387" cy="738187"/>
          </a:xfrm>
          <a:prstGeom prst="rect">
            <a:avLst/>
          </a:prstGeom>
          <a:solidFill>
            <a:srgbClr val="FFDF79"/>
          </a:solidFill>
          <a:ln>
            <a:solidFill>
              <a:srgbClr val="FFD347"/>
            </a:solidFill>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pt-BR" sz="1400" dirty="0">
                <a:latin typeface="Verdana" pitchFamily="34" charset="0"/>
                <a:ea typeface="Verdana" pitchFamily="34" charset="0"/>
                <a:cs typeface="Verdana" pitchFamily="34" charset="0"/>
              </a:rPr>
              <a:t>Subdivisão do setor em áreas menores (Distritos de Medição e Controle - DMC) </a:t>
            </a:r>
          </a:p>
          <a:p>
            <a:pPr algn="ctr" fontAlgn="auto">
              <a:spcBef>
                <a:spcPts val="0"/>
              </a:spcBef>
              <a:spcAft>
                <a:spcPts val="0"/>
              </a:spcAft>
              <a:defRPr/>
            </a:pPr>
            <a:r>
              <a:rPr lang="pt-BR" sz="1400" dirty="0">
                <a:latin typeface="Verdana" pitchFamily="34" charset="0"/>
                <a:ea typeface="Verdana" pitchFamily="34" charset="0"/>
                <a:cs typeface="Verdana" pitchFamily="34" charset="0"/>
              </a:rPr>
              <a:t>é a melhor forma de fazer a gestão das perdas (entre 1.500 e 3.000 ligações)  </a:t>
            </a:r>
            <a:r>
              <a:rPr lang="pt-BR" sz="1400" b="1" dirty="0">
                <a:latin typeface="Verdana" pitchFamily="34" charset="0"/>
                <a:ea typeface="Verdana" pitchFamily="34" charset="0"/>
                <a:cs typeface="Verdana" pitchFamily="34" charset="0"/>
              </a:rPr>
              <a:t>PERCEPÇÃO DE CAUSA x EFEITO</a:t>
            </a:r>
          </a:p>
        </p:txBody>
      </p:sp>
      <p:sp>
        <p:nvSpPr>
          <p:cNvPr id="29701" name="CaixaDeTexto 1"/>
          <p:cNvSpPr txBox="1">
            <a:spLocks noChangeArrowheads="1"/>
          </p:cNvSpPr>
          <p:nvPr/>
        </p:nvSpPr>
        <p:spPr bwMode="auto">
          <a:xfrm>
            <a:off x="1050925" y="1152525"/>
            <a:ext cx="7167563" cy="1755775"/>
          </a:xfrm>
          <a:prstGeom prst="rect">
            <a:avLst/>
          </a:prstGeom>
          <a:noFill/>
          <a:ln w="9525">
            <a:noFill/>
            <a:miter lim="800000"/>
            <a:headEnd/>
            <a:tailEnd/>
          </a:ln>
        </p:spPr>
        <p:txBody>
          <a:bodyPr wrap="none">
            <a:spAutoFit/>
          </a:bodyPr>
          <a:lstStyle/>
          <a:p>
            <a:pPr>
              <a:lnSpc>
                <a:spcPct val="200000"/>
              </a:lnSpc>
              <a:buFontTx/>
              <a:buBlip>
                <a:blip r:embed="rId3"/>
              </a:buBlip>
            </a:pPr>
            <a:r>
              <a:rPr lang="pt-BR">
                <a:latin typeface="Verdana" pitchFamily="34" charset="0"/>
              </a:rPr>
              <a:t> Válvulas Redutoras de Pressão – Subdivisão Piezométrica</a:t>
            </a:r>
          </a:p>
          <a:p>
            <a:pPr>
              <a:lnSpc>
                <a:spcPct val="200000"/>
              </a:lnSpc>
              <a:buFontTx/>
              <a:buBlip>
                <a:blip r:embed="rId3"/>
              </a:buBlip>
            </a:pPr>
            <a:r>
              <a:rPr lang="pt-BR">
                <a:latin typeface="Verdana" pitchFamily="34" charset="0"/>
              </a:rPr>
              <a:t> Boosters – Subdivisão Piezométrica</a:t>
            </a:r>
          </a:p>
          <a:p>
            <a:pPr>
              <a:lnSpc>
                <a:spcPct val="200000"/>
              </a:lnSpc>
              <a:buFontTx/>
              <a:buBlip>
                <a:blip r:embed="rId3"/>
              </a:buBlip>
            </a:pPr>
            <a:r>
              <a:rPr lang="pt-BR">
                <a:latin typeface="Verdana" pitchFamily="34" charset="0"/>
              </a:rPr>
              <a:t> Distritos de Medição e Controle – Subdivisão Operacional</a:t>
            </a:r>
          </a:p>
        </p:txBody>
      </p:sp>
      <p:sp>
        <p:nvSpPr>
          <p:cNvPr id="3" name="CaixaDeTexto 2"/>
          <p:cNvSpPr txBox="1"/>
          <p:nvPr/>
        </p:nvSpPr>
        <p:spPr>
          <a:xfrm>
            <a:off x="5727700" y="4540250"/>
            <a:ext cx="2774950" cy="831850"/>
          </a:xfrm>
          <a:prstGeom prst="rect">
            <a:avLst/>
          </a:prstGeom>
          <a:solidFill>
            <a:schemeClr val="bg2">
              <a:lumMod val="50000"/>
            </a:schemeClr>
          </a:solidFill>
        </p:spPr>
        <p:txBody>
          <a:bodyPr wrap="none">
            <a:spAutoFit/>
          </a:bodyPr>
          <a:lstStyle/>
          <a:p>
            <a:pPr fontAlgn="auto">
              <a:spcBef>
                <a:spcPts val="0"/>
              </a:spcBef>
              <a:spcAft>
                <a:spcPts val="0"/>
              </a:spcAft>
              <a:defRPr/>
            </a:pPr>
            <a:r>
              <a:rPr lang="pt-BR" sz="1200" b="1" dirty="0">
                <a:latin typeface="Verdana" pitchFamily="34" charset="0"/>
                <a:ea typeface="Verdana" pitchFamily="34" charset="0"/>
                <a:cs typeface="Verdana" pitchFamily="34" charset="0"/>
              </a:rPr>
              <a:t>Se o porte da área controlada</a:t>
            </a:r>
          </a:p>
          <a:p>
            <a:pPr fontAlgn="auto">
              <a:spcBef>
                <a:spcPts val="0"/>
              </a:spcBef>
              <a:spcAft>
                <a:spcPts val="0"/>
              </a:spcAft>
              <a:defRPr/>
            </a:pPr>
            <a:r>
              <a:rPr lang="pt-BR" sz="1200" b="1" dirty="0">
                <a:latin typeface="Verdana" pitchFamily="34" charset="0"/>
                <a:ea typeface="Verdana" pitchFamily="34" charset="0"/>
                <a:cs typeface="Verdana" pitchFamily="34" charset="0"/>
              </a:rPr>
              <a:t>for compatível, uma VRP ou</a:t>
            </a:r>
          </a:p>
          <a:p>
            <a:pPr fontAlgn="auto">
              <a:spcBef>
                <a:spcPts val="0"/>
              </a:spcBef>
              <a:spcAft>
                <a:spcPts val="0"/>
              </a:spcAft>
              <a:defRPr/>
            </a:pPr>
            <a:r>
              <a:rPr lang="pt-BR" sz="1200" b="1" dirty="0">
                <a:latin typeface="Verdana" pitchFamily="34" charset="0"/>
                <a:ea typeface="Verdana" pitchFamily="34" charset="0"/>
                <a:cs typeface="Verdana" pitchFamily="34" charset="0"/>
              </a:rPr>
              <a:t>um </a:t>
            </a:r>
            <a:r>
              <a:rPr lang="pt-BR" sz="1200" b="1" dirty="0" err="1">
                <a:latin typeface="Verdana" pitchFamily="34" charset="0"/>
                <a:ea typeface="Verdana" pitchFamily="34" charset="0"/>
                <a:cs typeface="Verdana" pitchFamily="34" charset="0"/>
              </a:rPr>
              <a:t>booster</a:t>
            </a:r>
            <a:r>
              <a:rPr lang="pt-BR" sz="1200" b="1" dirty="0">
                <a:latin typeface="Verdana" pitchFamily="34" charset="0"/>
                <a:ea typeface="Verdana" pitchFamily="34" charset="0"/>
                <a:cs typeface="Verdana" pitchFamily="34" charset="0"/>
              </a:rPr>
              <a:t> pode se constituir</a:t>
            </a:r>
          </a:p>
          <a:p>
            <a:pPr fontAlgn="auto">
              <a:spcBef>
                <a:spcPts val="0"/>
              </a:spcBef>
              <a:spcAft>
                <a:spcPts val="0"/>
              </a:spcAft>
              <a:defRPr/>
            </a:pPr>
            <a:r>
              <a:rPr lang="pt-BR" sz="1200" b="1" dirty="0">
                <a:latin typeface="Verdana" pitchFamily="34" charset="0"/>
                <a:ea typeface="Verdana" pitchFamily="34" charset="0"/>
                <a:cs typeface="Verdana" pitchFamily="34" charset="0"/>
              </a:rPr>
              <a:t>em um DMC </a:t>
            </a:r>
          </a:p>
        </p:txBody>
      </p:sp>
      <p:sp>
        <p:nvSpPr>
          <p:cNvPr id="7" name="CaixaDeTexto 6"/>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bwMode="auto">
          <a:xfrm>
            <a:off x="833438" y="428625"/>
            <a:ext cx="6508750" cy="523875"/>
          </a:xfrm>
          <a:noFill/>
          <a:ln>
            <a:miter lim="800000"/>
            <a:headEnd/>
            <a:tailEnd/>
          </a:ln>
        </p:spPr>
        <p:txBody>
          <a:bodyPr vert="horz" wrap="square" lIns="91440" tIns="45720" rIns="91440" bIns="45720" numCol="1" anchor="t" anchorCtr="0" compatLnSpc="1">
            <a:prstTxWarp prst="textNoShape">
              <a:avLst/>
            </a:prstTxWarp>
          </a:bodyPr>
          <a:lstStyle/>
          <a:p>
            <a:r>
              <a:rPr sz="2800" smtClean="0">
                <a:solidFill>
                  <a:srgbClr val="0066FF"/>
                </a:solidFill>
              </a:rPr>
              <a:t>Perdas na Distribuição de Água</a:t>
            </a:r>
          </a:p>
        </p:txBody>
      </p:sp>
      <p:sp>
        <p:nvSpPr>
          <p:cNvPr id="35843" name="Espaço Reservado para Texto 2"/>
          <p:cNvSpPr>
            <a:spLocks noGrp="1"/>
          </p:cNvSpPr>
          <p:nvPr>
            <p:ph type="body" sz="quarter" idx="10"/>
          </p:nvPr>
        </p:nvSpPr>
        <p:spPr bwMode="auto">
          <a:xfrm>
            <a:off x="644525" y="1844675"/>
            <a:ext cx="3571875" cy="338138"/>
          </a:xfrm>
          <a:noFill/>
        </p:spPr>
        <p:txBody>
          <a:bodyPr vert="horz" lIns="91440" tIns="45720" rIns="91440" bIns="45720" numCol="1" anchor="t" anchorCtr="0" compatLnSpc="1">
            <a:prstTxWarp prst="textNoShape">
              <a:avLst/>
            </a:prstTxWarp>
          </a:bodyPr>
          <a:lstStyle/>
          <a:p>
            <a:r>
              <a:rPr sz="2000">
                <a:solidFill>
                  <a:srgbClr val="274E9D"/>
                </a:solidFill>
              </a:rPr>
              <a:t>Perdas Reais</a:t>
            </a:r>
          </a:p>
        </p:txBody>
      </p:sp>
      <p:sp>
        <p:nvSpPr>
          <p:cNvPr id="35844" name="Espaço Reservado para Texto 3"/>
          <p:cNvSpPr>
            <a:spLocks noGrp="1"/>
          </p:cNvSpPr>
          <p:nvPr>
            <p:ph type="body" sz="quarter" idx="11"/>
          </p:nvPr>
        </p:nvSpPr>
        <p:spPr bwMode="auto">
          <a:xfrm>
            <a:off x="4930775" y="1844675"/>
            <a:ext cx="3595688" cy="338138"/>
          </a:xfrm>
          <a:noFill/>
        </p:spPr>
        <p:txBody>
          <a:bodyPr vert="horz" lIns="91440" tIns="45720" rIns="91440" bIns="45720" numCol="1" anchor="t" anchorCtr="0" compatLnSpc="1">
            <a:prstTxWarp prst="textNoShape">
              <a:avLst/>
            </a:prstTxWarp>
          </a:bodyPr>
          <a:lstStyle/>
          <a:p>
            <a:r>
              <a:rPr sz="2000">
                <a:solidFill>
                  <a:srgbClr val="274E9D"/>
                </a:solidFill>
              </a:rPr>
              <a:t>Perdas Aparentes</a:t>
            </a:r>
          </a:p>
        </p:txBody>
      </p:sp>
      <p:sp>
        <p:nvSpPr>
          <p:cNvPr id="24581" name="CaixaDeTexto 6"/>
          <p:cNvSpPr txBox="1">
            <a:spLocks noChangeArrowheads="1"/>
          </p:cNvSpPr>
          <p:nvPr/>
        </p:nvSpPr>
        <p:spPr bwMode="auto">
          <a:xfrm>
            <a:off x="723900" y="2432050"/>
            <a:ext cx="3597275" cy="4032250"/>
          </a:xfrm>
          <a:prstGeom prst="rect">
            <a:avLst/>
          </a:prstGeom>
          <a:solidFill>
            <a:schemeClr val="bg1">
              <a:lumMod val="65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pt-BR" sz="1600" b="1" dirty="0" smtClean="0">
                <a:latin typeface="Verdana" pitchFamily="34" charset="0"/>
              </a:rPr>
              <a:t>São perdas físicas de água decorrentes de vazamentos na rede de distribuição e extravasamentos em reservatórios</a:t>
            </a:r>
          </a:p>
          <a:p>
            <a:pPr algn="ctr" eaLnBrk="1" fontAlgn="auto" hangingPunct="1">
              <a:spcBef>
                <a:spcPts val="0"/>
              </a:spcBef>
              <a:spcAft>
                <a:spcPts val="0"/>
              </a:spcAft>
              <a:defRPr/>
            </a:pPr>
            <a:endParaRPr lang="pt-BR" sz="1600" b="1" dirty="0" smtClean="0">
              <a:latin typeface="Verdana" pitchFamily="34" charset="0"/>
            </a:endParaRPr>
          </a:p>
          <a:p>
            <a:pPr algn="ctr" eaLnBrk="1" fontAlgn="auto" hangingPunct="1">
              <a:spcBef>
                <a:spcPts val="0"/>
              </a:spcBef>
              <a:spcAft>
                <a:spcPts val="0"/>
              </a:spcAft>
              <a:defRPr/>
            </a:pPr>
            <a:r>
              <a:rPr lang="pt-BR" sz="1600" b="1" dirty="0" smtClean="0">
                <a:latin typeface="Verdana" pitchFamily="34" charset="0"/>
              </a:rPr>
              <a:t>IMPORTANTE</a:t>
            </a:r>
          </a:p>
          <a:p>
            <a:pPr algn="ctr" eaLnBrk="1" fontAlgn="auto" hangingPunct="1">
              <a:spcBef>
                <a:spcPts val="0"/>
              </a:spcBef>
              <a:spcAft>
                <a:spcPts val="0"/>
              </a:spcAft>
              <a:defRPr/>
            </a:pPr>
            <a:endParaRPr lang="pt-BR" sz="1600" b="1" dirty="0" smtClean="0">
              <a:latin typeface="Verdana" pitchFamily="34" charset="0"/>
            </a:endParaRPr>
          </a:p>
          <a:p>
            <a:pPr algn="ctr" eaLnBrk="1" fontAlgn="auto" hangingPunct="1">
              <a:spcBef>
                <a:spcPts val="0"/>
              </a:spcBef>
              <a:spcAft>
                <a:spcPts val="0"/>
              </a:spcAft>
              <a:defRPr/>
            </a:pPr>
            <a:r>
              <a:rPr lang="pt-BR" sz="1600" b="1" dirty="0" smtClean="0">
                <a:solidFill>
                  <a:srgbClr val="3333FF"/>
                </a:solidFill>
                <a:latin typeface="Verdana" pitchFamily="34" charset="0"/>
              </a:rPr>
              <a:t>ESTE TIPO DE PERDA IMPACTA A DISPONIBILIDADE DE RECURSOS HÍDRICOS SUPERFICIAIS E OS CUSTOS DE PRODUÇÃO E DISTRIBUIÇÃO DE ÁGUA TRATADA</a:t>
            </a:r>
          </a:p>
        </p:txBody>
      </p:sp>
      <p:sp>
        <p:nvSpPr>
          <p:cNvPr id="24582" name="CaixaDeTexto 9"/>
          <p:cNvSpPr txBox="1">
            <a:spLocks noChangeArrowheads="1"/>
          </p:cNvSpPr>
          <p:nvPr/>
        </p:nvSpPr>
        <p:spPr bwMode="auto">
          <a:xfrm>
            <a:off x="4841875" y="2455863"/>
            <a:ext cx="3587750" cy="3983037"/>
          </a:xfrm>
          <a:prstGeom prst="rect">
            <a:avLst/>
          </a:prstGeom>
          <a:solidFill>
            <a:schemeClr val="bg1">
              <a:lumMod val="65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pt-BR" sz="1600" b="1" dirty="0" smtClean="0">
                <a:latin typeface="Verdana" pitchFamily="34" charset="0"/>
              </a:rPr>
              <a:t>São perdas não-físicas,  decorrentes de </a:t>
            </a:r>
            <a:r>
              <a:rPr lang="pt-BR" sz="1600" b="1" dirty="0" err="1" smtClean="0">
                <a:latin typeface="Verdana" pitchFamily="34" charset="0"/>
              </a:rPr>
              <a:t>submedição</a:t>
            </a:r>
            <a:r>
              <a:rPr lang="pt-BR" sz="1600" b="1" dirty="0" smtClean="0">
                <a:latin typeface="Verdana" pitchFamily="34" charset="0"/>
              </a:rPr>
              <a:t> nos hidrômetros, fraudes e falhas do cadastro comercial (perdas comerciais)</a:t>
            </a:r>
          </a:p>
          <a:p>
            <a:pPr algn="ctr" eaLnBrk="1" fontAlgn="auto" hangingPunct="1">
              <a:lnSpc>
                <a:spcPct val="80000"/>
              </a:lnSpc>
              <a:spcBef>
                <a:spcPts val="0"/>
              </a:spcBef>
              <a:spcAft>
                <a:spcPts val="0"/>
              </a:spcAft>
              <a:defRPr/>
            </a:pPr>
            <a:endParaRPr lang="pt-BR" sz="1600" b="1" dirty="0" smtClean="0">
              <a:latin typeface="Verdana" pitchFamily="34" charset="0"/>
            </a:endParaRPr>
          </a:p>
          <a:p>
            <a:pPr algn="ctr" eaLnBrk="1" fontAlgn="auto" hangingPunct="1">
              <a:lnSpc>
                <a:spcPct val="80000"/>
              </a:lnSpc>
              <a:spcBef>
                <a:spcPts val="0"/>
              </a:spcBef>
              <a:spcAft>
                <a:spcPts val="0"/>
              </a:spcAft>
              <a:defRPr/>
            </a:pPr>
            <a:endParaRPr lang="pt-BR" sz="1600" b="1" dirty="0" smtClean="0">
              <a:latin typeface="Verdana" pitchFamily="34" charset="0"/>
            </a:endParaRPr>
          </a:p>
          <a:p>
            <a:pPr algn="ctr" eaLnBrk="1" fontAlgn="auto" hangingPunct="1">
              <a:lnSpc>
                <a:spcPct val="80000"/>
              </a:lnSpc>
              <a:spcBef>
                <a:spcPts val="0"/>
              </a:spcBef>
              <a:spcAft>
                <a:spcPts val="0"/>
              </a:spcAft>
              <a:defRPr/>
            </a:pPr>
            <a:r>
              <a:rPr lang="pt-BR" sz="1600" b="1" dirty="0" smtClean="0">
                <a:latin typeface="Verdana" pitchFamily="34" charset="0"/>
              </a:rPr>
              <a:t>IMPORTANTE</a:t>
            </a:r>
          </a:p>
          <a:p>
            <a:pPr algn="ctr" eaLnBrk="1" fontAlgn="auto" hangingPunct="1">
              <a:lnSpc>
                <a:spcPct val="80000"/>
              </a:lnSpc>
              <a:spcBef>
                <a:spcPts val="0"/>
              </a:spcBef>
              <a:spcAft>
                <a:spcPts val="0"/>
              </a:spcAft>
              <a:defRPr/>
            </a:pPr>
            <a:endParaRPr lang="pt-BR" sz="1600" b="1" dirty="0" smtClean="0">
              <a:latin typeface="Verdana" pitchFamily="34" charset="0"/>
            </a:endParaRPr>
          </a:p>
          <a:p>
            <a:pPr algn="ctr" eaLnBrk="1" fontAlgn="auto" hangingPunct="1">
              <a:spcBef>
                <a:spcPts val="0"/>
              </a:spcBef>
              <a:spcAft>
                <a:spcPts val="0"/>
              </a:spcAft>
              <a:defRPr/>
            </a:pPr>
            <a:r>
              <a:rPr lang="pt-BR" sz="1600" b="1" dirty="0" smtClean="0">
                <a:solidFill>
                  <a:srgbClr val="3333FF"/>
                </a:solidFill>
                <a:latin typeface="Verdana" pitchFamily="34" charset="0"/>
              </a:rPr>
              <a:t>A ÁGUA É CONSUMIDA, PORÉM NÃO É FATURADA PELA EMPRESA DE SANEAMENTO</a:t>
            </a:r>
          </a:p>
          <a:p>
            <a:pPr algn="ctr" eaLnBrk="1" fontAlgn="auto" hangingPunct="1">
              <a:lnSpc>
                <a:spcPct val="80000"/>
              </a:lnSpc>
              <a:spcBef>
                <a:spcPts val="0"/>
              </a:spcBef>
              <a:spcAft>
                <a:spcPts val="0"/>
              </a:spcAft>
              <a:defRPr/>
            </a:pPr>
            <a:endParaRPr lang="pt-BR" b="1" dirty="0" smtClean="0">
              <a:solidFill>
                <a:srgbClr val="FF0000"/>
              </a:solidFill>
            </a:endParaRPr>
          </a:p>
          <a:p>
            <a:pPr algn="ctr" eaLnBrk="1" fontAlgn="auto" hangingPunct="1">
              <a:lnSpc>
                <a:spcPct val="80000"/>
              </a:lnSpc>
              <a:spcBef>
                <a:spcPts val="0"/>
              </a:spcBef>
              <a:spcAft>
                <a:spcPts val="0"/>
              </a:spcAft>
              <a:defRPr/>
            </a:pPr>
            <a:endParaRPr lang="pt-BR" b="1" dirty="0" smtClean="0">
              <a:solidFill>
                <a:srgbClr val="FF0000"/>
              </a:solidFill>
            </a:endParaRPr>
          </a:p>
          <a:p>
            <a:pPr algn="ctr" eaLnBrk="1" fontAlgn="auto" hangingPunct="1">
              <a:lnSpc>
                <a:spcPct val="80000"/>
              </a:lnSpc>
              <a:spcBef>
                <a:spcPts val="0"/>
              </a:spcBef>
              <a:spcAft>
                <a:spcPts val="0"/>
              </a:spcAft>
              <a:defRPr/>
            </a:pPr>
            <a:endParaRPr lang="pt-BR" b="1" dirty="0" smtClean="0">
              <a:solidFill>
                <a:srgbClr val="FF0000"/>
              </a:solidFill>
            </a:endParaRPr>
          </a:p>
          <a:p>
            <a:pPr algn="ctr" eaLnBrk="1" fontAlgn="auto" hangingPunct="1">
              <a:lnSpc>
                <a:spcPct val="80000"/>
              </a:lnSpc>
              <a:spcBef>
                <a:spcPts val="0"/>
              </a:spcBef>
              <a:spcAft>
                <a:spcPts val="0"/>
              </a:spcAft>
              <a:defRPr/>
            </a:pPr>
            <a:endParaRPr lang="pt-BR" b="1" dirty="0" smtClean="0">
              <a:solidFill>
                <a:srgbClr val="FF0000"/>
              </a:solidFill>
            </a:endParaRPr>
          </a:p>
        </p:txBody>
      </p:sp>
      <p:sp>
        <p:nvSpPr>
          <p:cNvPr id="35847" name="CaixaDeTexto 6"/>
          <p:cNvSpPr txBox="1">
            <a:spLocks noChangeArrowheads="1"/>
          </p:cNvSpPr>
          <p:nvPr/>
        </p:nvSpPr>
        <p:spPr bwMode="auto">
          <a:xfrm>
            <a:off x="1670050" y="1179513"/>
            <a:ext cx="5759450" cy="369887"/>
          </a:xfrm>
          <a:prstGeom prst="rect">
            <a:avLst/>
          </a:prstGeom>
          <a:solidFill>
            <a:schemeClr val="tx1"/>
          </a:solidFill>
          <a:ln w="9525">
            <a:noFill/>
            <a:miter lim="800000"/>
            <a:headEnd/>
            <a:tailEnd/>
          </a:ln>
        </p:spPr>
        <p:txBody>
          <a:bodyPr wrap="none">
            <a:spAutoFit/>
          </a:bodyPr>
          <a:lstStyle/>
          <a:p>
            <a:r>
              <a:rPr lang="pt-BR" b="1">
                <a:solidFill>
                  <a:schemeClr val="bg1"/>
                </a:solidFill>
                <a:latin typeface="Verdana" pitchFamily="34" charset="0"/>
              </a:rPr>
              <a:t>Perdas = Perdas Reais + Perdas Aparentes</a:t>
            </a:r>
          </a:p>
        </p:txBody>
      </p:sp>
      <p:sp>
        <p:nvSpPr>
          <p:cNvPr id="8" name="CaixaDeTexto 7"/>
          <p:cNvSpPr txBox="1"/>
          <p:nvPr/>
        </p:nvSpPr>
        <p:spPr>
          <a:xfrm>
            <a:off x="6804248" y="6093296"/>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bwMode="auto">
          <a:xfrm>
            <a:off x="974725" y="411163"/>
            <a:ext cx="4637088" cy="523875"/>
          </a:xfrm>
          <a:prstGeom prst="rect">
            <a:avLst/>
          </a:prstGeom>
        </p:spPr>
        <p:txBody>
          <a:bodyPr vert="horz"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Balanço Hídrico - IWA</a:t>
            </a:r>
            <a:endParaRPr kumimoji="0" lang="pt-BR"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7" name="CaixaDeTexto 2"/>
          <p:cNvSpPr txBox="1">
            <a:spLocks noChangeArrowheads="1"/>
          </p:cNvSpPr>
          <p:nvPr/>
        </p:nvSpPr>
        <p:spPr bwMode="auto">
          <a:xfrm>
            <a:off x="784225" y="901700"/>
            <a:ext cx="7575550" cy="2123658"/>
          </a:xfrm>
          <a:prstGeom prst="rect">
            <a:avLst/>
          </a:prstGeom>
          <a:noFill/>
          <a:ln w="9525">
            <a:noFill/>
            <a:miter lim="800000"/>
            <a:headEnd/>
            <a:tailEnd/>
          </a:ln>
        </p:spPr>
        <p:txBody>
          <a:bodyPr>
            <a:spAutoFit/>
          </a:bodyPr>
          <a:lstStyle/>
          <a:p>
            <a:pPr algn="ctr"/>
            <a:r>
              <a:rPr lang="pt-BR" b="1" dirty="0">
                <a:solidFill>
                  <a:srgbClr val="274E9D"/>
                </a:solidFill>
                <a:latin typeface="Verdana" pitchFamily="34" charset="0"/>
              </a:rPr>
              <a:t>Aceitação mundial da proposta da IWA: </a:t>
            </a:r>
            <a:r>
              <a:rPr lang="pt-BR" b="1" dirty="0" err="1">
                <a:solidFill>
                  <a:srgbClr val="274E9D"/>
                </a:solidFill>
                <a:latin typeface="Verdana" pitchFamily="34" charset="0"/>
              </a:rPr>
              <a:t>International</a:t>
            </a:r>
            <a:r>
              <a:rPr lang="pt-BR" b="1" dirty="0">
                <a:solidFill>
                  <a:srgbClr val="274E9D"/>
                </a:solidFill>
                <a:latin typeface="Verdana" pitchFamily="34" charset="0"/>
              </a:rPr>
              <a:t> </a:t>
            </a:r>
            <a:r>
              <a:rPr lang="pt-BR" b="1" dirty="0" err="1">
                <a:solidFill>
                  <a:srgbClr val="274E9D"/>
                </a:solidFill>
                <a:latin typeface="Verdana" pitchFamily="34" charset="0"/>
              </a:rPr>
              <a:t>Water</a:t>
            </a:r>
            <a:r>
              <a:rPr lang="pt-BR" b="1" dirty="0">
                <a:solidFill>
                  <a:srgbClr val="274E9D"/>
                </a:solidFill>
                <a:latin typeface="Verdana" pitchFamily="34" charset="0"/>
              </a:rPr>
              <a:t> </a:t>
            </a:r>
            <a:r>
              <a:rPr lang="pt-BR" b="1" dirty="0" err="1">
                <a:solidFill>
                  <a:srgbClr val="274E9D"/>
                </a:solidFill>
                <a:latin typeface="Verdana" pitchFamily="34" charset="0"/>
              </a:rPr>
              <a:t>Association</a:t>
            </a:r>
            <a:endParaRPr lang="pt-BR" b="1" dirty="0">
              <a:solidFill>
                <a:srgbClr val="274E9D"/>
              </a:solidFill>
              <a:latin typeface="Verdana" pitchFamily="34" charset="0"/>
            </a:endParaRPr>
          </a:p>
          <a:p>
            <a:pPr>
              <a:lnSpc>
                <a:spcPct val="200000"/>
              </a:lnSpc>
              <a:buFontTx/>
              <a:buBlip>
                <a:blip r:embed="rId3"/>
              </a:buBlip>
            </a:pPr>
            <a:r>
              <a:rPr lang="pt-BR" sz="1600" dirty="0">
                <a:latin typeface="Verdana" pitchFamily="34" charset="0"/>
              </a:rPr>
              <a:t> Importância do entendimento comum do que se compõem as perdas </a:t>
            </a:r>
          </a:p>
          <a:p>
            <a:pPr>
              <a:buFontTx/>
              <a:buBlip>
                <a:blip r:embed="rId3"/>
              </a:buBlip>
            </a:pPr>
            <a:r>
              <a:rPr lang="pt-BR" sz="1600" dirty="0">
                <a:latin typeface="Verdana" pitchFamily="34" charset="0"/>
              </a:rPr>
              <a:t> Grande parte dos países vem utilizando o Balanço Hídrico da IWA</a:t>
            </a:r>
          </a:p>
          <a:p>
            <a:pPr>
              <a:lnSpc>
                <a:spcPct val="150000"/>
              </a:lnSpc>
              <a:buFontTx/>
              <a:buBlip>
                <a:blip r:embed="rId3"/>
              </a:buBlip>
            </a:pPr>
            <a:r>
              <a:rPr lang="pt-BR" sz="1600" dirty="0">
                <a:latin typeface="Verdana" pitchFamily="34" charset="0"/>
              </a:rPr>
              <a:t> O Japão tem outro conceito: “uso efetivo da água” (incorpora submedição, p. ex.)</a:t>
            </a:r>
          </a:p>
        </p:txBody>
      </p:sp>
      <p:graphicFrame>
        <p:nvGraphicFramePr>
          <p:cNvPr id="8" name="Object 2"/>
          <p:cNvGraphicFramePr>
            <a:graphicFrameLocks noChangeAspect="1"/>
          </p:cNvGraphicFramePr>
          <p:nvPr/>
        </p:nvGraphicFramePr>
        <p:xfrm>
          <a:off x="107950" y="2855913"/>
          <a:ext cx="6842125" cy="3627437"/>
        </p:xfrm>
        <a:graphic>
          <a:graphicData uri="http://schemas.openxmlformats.org/presentationml/2006/ole">
            <p:oleObj spid="_x0000_s149506" name="Document" r:id="rId4" imgW="9297546" imgH="5726470" progId="Word.Document.8">
              <p:embed/>
            </p:oleObj>
          </a:graphicData>
        </a:graphic>
      </p:graphicFrame>
      <p:sp>
        <p:nvSpPr>
          <p:cNvPr id="9" name="CaixaDeTexto 23"/>
          <p:cNvSpPr txBox="1">
            <a:spLocks noChangeArrowheads="1"/>
          </p:cNvSpPr>
          <p:nvPr/>
        </p:nvSpPr>
        <p:spPr bwMode="auto">
          <a:xfrm>
            <a:off x="6708775" y="5000625"/>
            <a:ext cx="1872629" cy="600164"/>
          </a:xfrm>
          <a:prstGeom prst="rect">
            <a:avLst/>
          </a:prstGeom>
          <a:solidFill>
            <a:srgbClr val="FFFF00"/>
          </a:solidFill>
          <a:ln w="9525">
            <a:noFill/>
            <a:miter lim="800000"/>
            <a:headEnd/>
            <a:tailEnd/>
          </a:ln>
        </p:spPr>
        <p:txBody>
          <a:bodyPr wrap="none">
            <a:spAutoFit/>
          </a:bodyPr>
          <a:lstStyle/>
          <a:p>
            <a:r>
              <a:rPr lang="pt-BR" sz="1100" b="1" dirty="0">
                <a:latin typeface="Verdana" pitchFamily="34" charset="0"/>
              </a:rPr>
              <a:t>Rateio </a:t>
            </a:r>
            <a:r>
              <a:rPr lang="pt-BR" sz="1100" b="1" dirty="0" smtClean="0">
                <a:latin typeface="Verdana" pitchFamily="34" charset="0"/>
              </a:rPr>
              <a:t>em Leme</a:t>
            </a:r>
            <a:endParaRPr lang="pt-BR" sz="1100" b="1" dirty="0">
              <a:latin typeface="Verdana" pitchFamily="34" charset="0"/>
            </a:endParaRPr>
          </a:p>
          <a:p>
            <a:r>
              <a:rPr lang="pt-BR" sz="1100" dirty="0">
                <a:latin typeface="Verdana" pitchFamily="34" charset="0"/>
              </a:rPr>
              <a:t>Perdas Reais: </a:t>
            </a:r>
            <a:r>
              <a:rPr lang="pt-BR" sz="1100" dirty="0" smtClean="0">
                <a:latin typeface="Verdana" pitchFamily="34" charset="0"/>
              </a:rPr>
              <a:t>75%</a:t>
            </a:r>
            <a:endParaRPr lang="pt-BR" sz="1100" dirty="0">
              <a:latin typeface="Verdana" pitchFamily="34" charset="0"/>
            </a:endParaRPr>
          </a:p>
          <a:p>
            <a:r>
              <a:rPr lang="pt-BR" sz="1100" dirty="0">
                <a:latin typeface="Verdana" pitchFamily="34" charset="0"/>
              </a:rPr>
              <a:t>Perdas Aparentes: </a:t>
            </a:r>
            <a:r>
              <a:rPr lang="pt-BR" sz="1100" dirty="0" smtClean="0">
                <a:latin typeface="Verdana" pitchFamily="34" charset="0"/>
              </a:rPr>
              <a:t>25%</a:t>
            </a:r>
            <a:endParaRPr lang="pt-BR" sz="1100" dirty="0">
              <a:latin typeface="Verdana" pitchFamily="34" charset="0"/>
            </a:endParaRPr>
          </a:p>
        </p:txBody>
      </p:sp>
      <p:sp>
        <p:nvSpPr>
          <p:cNvPr id="10" name="CaixaDeTexto 9"/>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a:spLocks noChangeArrowheads="1"/>
          </p:cNvSpPr>
          <p:nvPr/>
        </p:nvSpPr>
        <p:spPr bwMode="auto">
          <a:xfrm>
            <a:off x="819150" y="468313"/>
            <a:ext cx="6308725" cy="523875"/>
          </a:xfrm>
          <a:prstGeom prst="rect">
            <a:avLst/>
          </a:prstGeom>
          <a:noFill/>
          <a:ln w="9525">
            <a:noFill/>
            <a:miter lim="800000"/>
            <a:headEnd/>
            <a:tailEnd/>
          </a:ln>
        </p:spPr>
        <p:txBody>
          <a:bodyPr wrap="none">
            <a:spAutoFit/>
          </a:bodyPr>
          <a:lstStyle/>
          <a:p>
            <a:pPr eaLnBrk="0" hangingPunct="0"/>
            <a:r>
              <a:rPr lang="pt-BR" sz="2800" b="1" dirty="0">
                <a:solidFill>
                  <a:srgbClr val="0066FF"/>
                </a:solidFill>
                <a:latin typeface="Verdana" pitchFamily="34" charset="0"/>
              </a:rPr>
              <a:t>Elaboração do Balanço Hídrico</a:t>
            </a:r>
          </a:p>
        </p:txBody>
      </p:sp>
      <p:sp>
        <p:nvSpPr>
          <p:cNvPr id="4" name="CaixaDeTexto 3"/>
          <p:cNvSpPr txBox="1"/>
          <p:nvPr/>
        </p:nvSpPr>
        <p:spPr>
          <a:xfrm>
            <a:off x="652463" y="1282700"/>
            <a:ext cx="7897812" cy="3970338"/>
          </a:xfrm>
          <a:prstGeom prst="rect">
            <a:avLst/>
          </a:prstGeom>
          <a:noFill/>
        </p:spPr>
        <p:txBody>
          <a:bodyPr>
            <a:spAutoFit/>
          </a:bodyPr>
          <a:lstStyle/>
          <a:p>
            <a:pPr fontAlgn="auto">
              <a:spcBef>
                <a:spcPts val="0"/>
              </a:spcBef>
              <a:spcAft>
                <a:spcPts val="0"/>
              </a:spcAft>
              <a:defRPr/>
            </a:pPr>
            <a:r>
              <a:rPr lang="pt-BR" dirty="0">
                <a:latin typeface="+mn-lt"/>
                <a:cs typeface="+mn-cs"/>
              </a:rPr>
              <a:t>Há dois métodos para compor um Balanço Hídrico de um sistema de abastecimento de água (ou fração dele):</a:t>
            </a:r>
          </a:p>
          <a:p>
            <a:pPr fontAlgn="auto">
              <a:spcBef>
                <a:spcPts val="0"/>
              </a:spcBef>
              <a:spcAft>
                <a:spcPts val="0"/>
              </a:spcAft>
              <a:defRPr/>
            </a:pPr>
            <a:endParaRPr lang="pt-BR" dirty="0">
              <a:latin typeface="+mn-lt"/>
              <a:cs typeface="+mn-cs"/>
            </a:endParaRPr>
          </a:p>
          <a:p>
            <a:pPr marL="285750" indent="-285750" fontAlgn="auto">
              <a:spcBef>
                <a:spcPts val="0"/>
              </a:spcBef>
              <a:spcAft>
                <a:spcPts val="0"/>
              </a:spcAft>
              <a:buFont typeface="Arial" pitchFamily="34" charset="0"/>
              <a:buChar char="•"/>
              <a:defRPr/>
            </a:pPr>
            <a:r>
              <a:rPr lang="pt-BR" b="1" dirty="0">
                <a:solidFill>
                  <a:srgbClr val="FF0000"/>
                </a:solidFill>
                <a:latin typeface="+mn-lt"/>
                <a:cs typeface="+mn-cs"/>
              </a:rPr>
              <a:t>De Cima para Baixo (Top – Down)</a:t>
            </a:r>
          </a:p>
          <a:p>
            <a:pPr fontAlgn="auto">
              <a:spcBef>
                <a:spcPts val="0"/>
              </a:spcBef>
              <a:spcAft>
                <a:spcPts val="0"/>
              </a:spcAft>
              <a:defRPr/>
            </a:pPr>
            <a:r>
              <a:rPr lang="pt-BR" dirty="0">
                <a:latin typeface="+mn-lt"/>
                <a:cs typeface="+mn-cs"/>
              </a:rPr>
              <a:t>Os números são extraídos dos resultados em escala ampla da área em estudo – macromedição, micromedição, estimativas de usos sociais, etc. Para o rateio das perdas, um dos tipos de perdas (real ou aparente) deve ser estimado com base em dados disponíveis, e o outro tipo resulta por diferença (é o método mais empregado) </a:t>
            </a:r>
          </a:p>
          <a:p>
            <a:pPr fontAlgn="auto">
              <a:spcBef>
                <a:spcPts val="0"/>
              </a:spcBef>
              <a:spcAft>
                <a:spcPts val="0"/>
              </a:spcAft>
              <a:defRPr/>
            </a:pPr>
            <a:endParaRPr lang="pt-BR" dirty="0">
              <a:latin typeface="+mn-lt"/>
              <a:cs typeface="+mn-cs"/>
            </a:endParaRPr>
          </a:p>
          <a:p>
            <a:pPr marL="285750" indent="-285750" fontAlgn="auto">
              <a:spcBef>
                <a:spcPts val="0"/>
              </a:spcBef>
              <a:spcAft>
                <a:spcPts val="0"/>
              </a:spcAft>
              <a:buFont typeface="Arial" pitchFamily="34" charset="0"/>
              <a:buChar char="•"/>
              <a:defRPr/>
            </a:pPr>
            <a:r>
              <a:rPr lang="pt-BR" b="1" dirty="0">
                <a:solidFill>
                  <a:srgbClr val="FF0000"/>
                </a:solidFill>
                <a:latin typeface="+mn-lt"/>
                <a:cs typeface="+mn-cs"/>
              </a:rPr>
              <a:t>De Baixo para Cima (</a:t>
            </a:r>
            <a:r>
              <a:rPr lang="pt-BR" b="1" dirty="0" err="1">
                <a:solidFill>
                  <a:srgbClr val="FF0000"/>
                </a:solidFill>
                <a:latin typeface="+mn-lt"/>
                <a:cs typeface="+mn-cs"/>
              </a:rPr>
              <a:t>Bottom</a:t>
            </a:r>
            <a:r>
              <a:rPr lang="pt-BR" b="1" dirty="0">
                <a:solidFill>
                  <a:srgbClr val="FF0000"/>
                </a:solidFill>
                <a:latin typeface="+mn-lt"/>
                <a:cs typeface="+mn-cs"/>
              </a:rPr>
              <a:t> – </a:t>
            </a:r>
            <a:r>
              <a:rPr lang="pt-BR" b="1" dirty="0" err="1">
                <a:solidFill>
                  <a:srgbClr val="FF0000"/>
                </a:solidFill>
                <a:latin typeface="+mn-lt"/>
                <a:cs typeface="+mn-cs"/>
              </a:rPr>
              <a:t>Up</a:t>
            </a:r>
            <a:r>
              <a:rPr lang="pt-BR" b="1" dirty="0">
                <a:solidFill>
                  <a:srgbClr val="FF0000"/>
                </a:solidFill>
                <a:latin typeface="+mn-lt"/>
                <a:cs typeface="+mn-cs"/>
              </a:rPr>
              <a:t>)</a:t>
            </a:r>
          </a:p>
          <a:p>
            <a:pPr fontAlgn="auto">
              <a:spcBef>
                <a:spcPts val="0"/>
              </a:spcBef>
              <a:spcAft>
                <a:spcPts val="0"/>
              </a:spcAft>
              <a:defRPr/>
            </a:pPr>
            <a:r>
              <a:rPr lang="pt-BR" dirty="0">
                <a:latin typeface="+mn-lt"/>
                <a:cs typeface="+mn-cs"/>
              </a:rPr>
              <a:t>São realizados ensaios de campo para se quantificar as perdas reais, por exemplo, e depois, com as demais informações de macromedição e micromedição, constrói-se o Balanço Hídrico</a:t>
            </a:r>
          </a:p>
        </p:txBody>
      </p:sp>
      <p:sp>
        <p:nvSpPr>
          <p:cNvPr id="5" name="CaixaDeTexto 4"/>
          <p:cNvSpPr txBox="1"/>
          <p:nvPr/>
        </p:nvSpPr>
        <p:spPr>
          <a:xfrm>
            <a:off x="1270000" y="5568950"/>
            <a:ext cx="6662738" cy="646113"/>
          </a:xfrm>
          <a:prstGeom prst="rect">
            <a:avLst/>
          </a:prstGeom>
          <a:solidFill>
            <a:schemeClr val="tx1">
              <a:lumMod val="95000"/>
              <a:lumOff val="5000"/>
            </a:schemeClr>
          </a:solidFill>
        </p:spPr>
        <p:txBody>
          <a:bodyPr>
            <a:spAutoFit/>
          </a:bodyPr>
          <a:lstStyle/>
          <a:p>
            <a:pPr algn="ctr" fontAlgn="auto">
              <a:spcBef>
                <a:spcPts val="0"/>
              </a:spcBef>
              <a:spcAft>
                <a:spcPts val="0"/>
              </a:spcAft>
              <a:defRPr/>
            </a:pPr>
            <a:r>
              <a:rPr lang="pt-BR" b="1" dirty="0">
                <a:solidFill>
                  <a:schemeClr val="bg1"/>
                </a:solidFill>
                <a:effectLst>
                  <a:outerShdw blurRad="38100" dist="38100" dir="2700000" algn="tl">
                    <a:srgbClr val="000000">
                      <a:alpha val="43137"/>
                    </a:srgbClr>
                  </a:outerShdw>
                </a:effectLst>
                <a:latin typeface="+mn-lt"/>
                <a:cs typeface="+mn-cs"/>
              </a:rPr>
              <a:t>É boa técnica, sempre que possível, empregar os dois métodos, comparar os resultados e efetuar eventuais ajustes</a:t>
            </a:r>
          </a:p>
        </p:txBody>
      </p:sp>
      <p:sp>
        <p:nvSpPr>
          <p:cNvPr id="6" name="CaixaDeTexto 5"/>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IADRAMA"/>
          <p:cNvPicPr preferRelativeResize="0">
            <a:picLocks noChangeAspect="1" noChangeArrowheads="1"/>
          </p:cNvPicPr>
          <p:nvPr/>
        </p:nvPicPr>
        <p:blipFill>
          <a:blip r:embed="rId2" cstate="print"/>
          <a:srcRect/>
          <a:stretch>
            <a:fillRect/>
          </a:stretch>
        </p:blipFill>
        <p:spPr bwMode="auto">
          <a:xfrm>
            <a:off x="0" y="0"/>
            <a:ext cx="9144000" cy="6135688"/>
          </a:xfrm>
          <a:prstGeom prst="rect">
            <a:avLst/>
          </a:prstGeom>
          <a:noFill/>
          <a:ln w="9525">
            <a:noFill/>
            <a:miter lim="800000"/>
            <a:headEnd/>
            <a:tailEnd/>
          </a:ln>
        </p:spPr>
      </p:pic>
      <p:sp>
        <p:nvSpPr>
          <p:cNvPr id="31747" name="Text Box 3"/>
          <p:cNvSpPr txBox="1">
            <a:spLocks noChangeArrowheads="1"/>
          </p:cNvSpPr>
          <p:nvPr/>
        </p:nvSpPr>
        <p:spPr bwMode="auto">
          <a:xfrm>
            <a:off x="2884488" y="1397000"/>
            <a:ext cx="3041650" cy="457200"/>
          </a:xfrm>
          <a:prstGeom prst="rect">
            <a:avLst/>
          </a:prstGeom>
          <a:solidFill>
            <a:schemeClr val="bg1"/>
          </a:solidFill>
          <a:ln w="9525">
            <a:noFill/>
            <a:miter lim="800000"/>
            <a:headEnd/>
            <a:tailEnd/>
          </a:ln>
        </p:spPr>
        <p:txBody>
          <a:bodyPr wrap="none">
            <a:spAutoFit/>
          </a:bodyPr>
          <a:lstStyle/>
          <a:p>
            <a:pPr algn="l"/>
            <a:r>
              <a:rPr lang="pt-BR" sz="2400" b="0">
                <a:solidFill>
                  <a:srgbClr val="FF3300"/>
                </a:solidFill>
                <a:latin typeface="Times New Roman" pitchFamily="18" charset="0"/>
              </a:rPr>
              <a:t>Imprecisão da Medição</a:t>
            </a:r>
          </a:p>
        </p:txBody>
      </p:sp>
      <p:sp>
        <p:nvSpPr>
          <p:cNvPr id="31748" name="Line 4"/>
          <p:cNvSpPr>
            <a:spLocks noChangeShapeType="1"/>
          </p:cNvSpPr>
          <p:nvPr/>
        </p:nvSpPr>
        <p:spPr bwMode="auto">
          <a:xfrm>
            <a:off x="3587750" y="4572000"/>
            <a:ext cx="0" cy="304800"/>
          </a:xfrm>
          <a:prstGeom prst="line">
            <a:avLst/>
          </a:prstGeom>
          <a:noFill/>
          <a:ln w="9525">
            <a:solidFill>
              <a:schemeClr val="tx1"/>
            </a:solidFill>
            <a:round/>
            <a:headEnd/>
            <a:tailEnd/>
          </a:ln>
        </p:spPr>
        <p:txBody>
          <a:bodyPr wrap="none" anchor="ctr"/>
          <a:lstStyle/>
          <a:p>
            <a:endParaRPr lang="pt-BR"/>
          </a:p>
        </p:txBody>
      </p:sp>
      <p:sp>
        <p:nvSpPr>
          <p:cNvPr id="31749" name="Line 5"/>
          <p:cNvSpPr>
            <a:spLocks noChangeShapeType="1"/>
          </p:cNvSpPr>
          <p:nvPr/>
        </p:nvSpPr>
        <p:spPr bwMode="auto">
          <a:xfrm>
            <a:off x="7526338" y="4495800"/>
            <a:ext cx="0" cy="304800"/>
          </a:xfrm>
          <a:prstGeom prst="line">
            <a:avLst/>
          </a:prstGeom>
          <a:noFill/>
          <a:ln w="9525">
            <a:solidFill>
              <a:schemeClr val="tx1"/>
            </a:solidFill>
            <a:round/>
            <a:headEnd/>
            <a:tailEnd/>
          </a:ln>
        </p:spPr>
        <p:txBody>
          <a:bodyPr wrap="none" anchor="ctr"/>
          <a:lstStyle/>
          <a:p>
            <a:endParaRPr lang="pt-BR"/>
          </a:p>
        </p:txBody>
      </p:sp>
      <p:sp>
        <p:nvSpPr>
          <p:cNvPr id="31750" name="Line 6"/>
          <p:cNvSpPr>
            <a:spLocks noChangeShapeType="1"/>
          </p:cNvSpPr>
          <p:nvPr/>
        </p:nvSpPr>
        <p:spPr bwMode="auto">
          <a:xfrm>
            <a:off x="3587750" y="4648200"/>
            <a:ext cx="3938588" cy="0"/>
          </a:xfrm>
          <a:prstGeom prst="line">
            <a:avLst/>
          </a:prstGeom>
          <a:noFill/>
          <a:ln w="9525">
            <a:solidFill>
              <a:schemeClr val="tx1"/>
            </a:solidFill>
            <a:prstDash val="sysDot"/>
            <a:round/>
            <a:headEnd type="triangle" w="med" len="med"/>
            <a:tailEnd type="triangle" w="med" len="med"/>
          </a:ln>
        </p:spPr>
        <p:txBody>
          <a:bodyPr wrap="none" anchor="ctr"/>
          <a:lstStyle/>
          <a:p>
            <a:endParaRPr lang="pt-BR"/>
          </a:p>
        </p:txBody>
      </p:sp>
      <p:sp>
        <p:nvSpPr>
          <p:cNvPr id="31751" name="Text Box 7"/>
          <p:cNvSpPr txBox="1">
            <a:spLocks noChangeArrowheads="1"/>
          </p:cNvSpPr>
          <p:nvPr/>
        </p:nvSpPr>
        <p:spPr bwMode="auto">
          <a:xfrm>
            <a:off x="4572000" y="4419600"/>
            <a:ext cx="2590800" cy="304800"/>
          </a:xfrm>
          <a:prstGeom prst="rect">
            <a:avLst/>
          </a:prstGeom>
          <a:noFill/>
          <a:ln w="9525">
            <a:noFill/>
            <a:miter lim="800000"/>
            <a:headEnd/>
            <a:tailEnd/>
          </a:ln>
        </p:spPr>
        <p:txBody>
          <a:bodyPr>
            <a:spAutoFit/>
          </a:bodyPr>
          <a:lstStyle/>
          <a:p>
            <a:pPr algn="l"/>
            <a:r>
              <a:rPr lang="pt-BR" sz="1400" b="0">
                <a:solidFill>
                  <a:srgbClr val="FF3300"/>
                </a:solidFill>
                <a:latin typeface="Times New Roman" pitchFamily="18" charset="0"/>
              </a:rPr>
              <a:t>Abrangência do PRPA</a:t>
            </a:r>
          </a:p>
        </p:txBody>
      </p:sp>
      <p:sp>
        <p:nvSpPr>
          <p:cNvPr id="31752" name="Rectangle 11"/>
          <p:cNvSpPr>
            <a:spLocks noChangeArrowheads="1"/>
          </p:cNvSpPr>
          <p:nvPr/>
        </p:nvSpPr>
        <p:spPr bwMode="auto">
          <a:xfrm>
            <a:off x="0" y="6175375"/>
            <a:ext cx="6324600" cy="733425"/>
          </a:xfrm>
          <a:prstGeom prst="rect">
            <a:avLst/>
          </a:prstGeom>
          <a:noFill/>
          <a:ln w="9525">
            <a:noFill/>
            <a:miter lim="800000"/>
            <a:headEnd/>
            <a:tailEnd/>
          </a:ln>
        </p:spPr>
        <p:txBody>
          <a:bodyPr>
            <a:spAutoFit/>
          </a:bodyPr>
          <a:lstStyle/>
          <a:p>
            <a:pPr>
              <a:lnSpc>
                <a:spcPct val="70000"/>
              </a:lnSpc>
            </a:pPr>
            <a:r>
              <a:rPr lang="pt-BR" sz="3000" dirty="0">
                <a:solidFill>
                  <a:schemeClr val="tx1"/>
                </a:solidFill>
              </a:rPr>
              <a:t>Identificação da causa fundamental Pontos de controle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sz="2800" dirty="0" smtClean="0">
                <a:solidFill>
                  <a:srgbClr val="0066FF"/>
                </a:solidFill>
                <a:latin typeface="+mn-lt"/>
                <a:ea typeface="+mn-ea"/>
                <a:cs typeface="Arial" charset="0"/>
              </a:rPr>
              <a:t>Água não faturada (NRW) x perdas</a:t>
            </a:r>
            <a:endParaRPr lang="pt-BR" sz="2800" dirty="0">
              <a:solidFill>
                <a:srgbClr val="0066FF"/>
              </a:solidFill>
              <a:latin typeface="+mn-lt"/>
              <a:ea typeface="+mn-ea"/>
              <a:cs typeface="Arial" charset="0"/>
            </a:endParaRPr>
          </a:p>
        </p:txBody>
      </p:sp>
      <p:pic>
        <p:nvPicPr>
          <p:cNvPr id="4" name="Picture 15">
            <a:hlinkClick r:id="rId2" action="ppaction://hlinksldjump"/>
          </p:cNvPr>
          <p:cNvPicPr>
            <a:picLocks noChangeAspect="1"/>
          </p:cNvPicPr>
          <p:nvPr/>
        </p:nvPicPr>
        <p:blipFill>
          <a:blip r:embed="rId3" cstate="email">
            <a:biLevel thresh="25000"/>
          </a:blip>
          <a:stretch>
            <a:fillRect/>
          </a:stretch>
        </p:blipFill>
        <p:spPr>
          <a:xfrm>
            <a:off x="1282182" y="2655849"/>
            <a:ext cx="370129" cy="538190"/>
          </a:xfrm>
          <a:prstGeom prst="rect">
            <a:avLst/>
          </a:prstGeom>
        </p:spPr>
      </p:pic>
      <p:graphicFrame>
        <p:nvGraphicFramePr>
          <p:cNvPr id="5" name="Espaço Reservado para Conteúdo 6"/>
          <p:cNvGraphicFramePr>
            <a:graphicFrameLocks/>
          </p:cNvGraphicFramePr>
          <p:nvPr>
            <p:extLst>
              <p:ext uri="{D42A27DB-BD31-4B8C-83A1-F6EECF244321}">
                <p14:modId xmlns:p14="http://schemas.microsoft.com/office/powerpoint/2010/main" xmlns="" val="272239206"/>
              </p:ext>
            </p:extLst>
          </p:nvPr>
        </p:nvGraphicFramePr>
        <p:xfrm>
          <a:off x="1124001" y="1565176"/>
          <a:ext cx="7048400" cy="4279136"/>
        </p:xfrm>
        <a:graphic>
          <a:graphicData uri="http://schemas.openxmlformats.org/drawingml/2006/table">
            <a:tbl>
              <a:tblPr firstRow="1" bandRow="1">
                <a:tableStyleId>{5940675A-B579-460E-94D1-54222C63F5DA}</a:tableStyleId>
              </a:tblPr>
              <a:tblGrid>
                <a:gridCol w="1092260"/>
                <a:gridCol w="1028010"/>
                <a:gridCol w="1220761"/>
                <a:gridCol w="2297689"/>
                <a:gridCol w="1409680"/>
              </a:tblGrid>
              <a:tr h="601216">
                <a:tc rowSpan="9">
                  <a:txBody>
                    <a:bodyPr/>
                    <a:lstStyle/>
                    <a:p>
                      <a:pPr algn="ctr"/>
                      <a:r>
                        <a:rPr lang="pt-BR" sz="1200" b="1" dirty="0" smtClean="0">
                          <a:solidFill>
                            <a:srgbClr val="FFFFFF"/>
                          </a:solidFill>
                        </a:rPr>
                        <a:t>Volume</a:t>
                      </a:r>
                      <a:r>
                        <a:rPr lang="pt-BR" sz="1200" b="1" baseline="0" dirty="0" smtClean="0">
                          <a:solidFill>
                            <a:srgbClr val="FFFFFF"/>
                          </a:solidFill>
                        </a:rPr>
                        <a:t> de Entrada do Sistema</a:t>
                      </a:r>
                      <a:endParaRPr lang="pt-BR" sz="1200" b="1" dirty="0">
                        <a:solidFill>
                          <a:srgbClr val="FFFFFF"/>
                        </a:solidFill>
                      </a:endParaRPr>
                    </a:p>
                  </a:txBody>
                  <a:tcPr anchor="ctr">
                    <a:lnL w="571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5">
                        <a:lumMod val="75000"/>
                      </a:schemeClr>
                    </a:solidFill>
                  </a:tcPr>
                </a:tc>
                <a:tc rowSpan="4">
                  <a:txBody>
                    <a:bodyPr/>
                    <a:lstStyle/>
                    <a:p>
                      <a:pPr algn="ctr"/>
                      <a:r>
                        <a:rPr lang="pt-BR" sz="1200" b="1" dirty="0" smtClean="0">
                          <a:solidFill>
                            <a:srgbClr val="FFFFFF"/>
                          </a:solidFill>
                        </a:rPr>
                        <a:t>Consumo Autorizado</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75000"/>
                        <a:lumOff val="25000"/>
                      </a:schemeClr>
                    </a:solidFill>
                  </a:tcPr>
                </a:tc>
                <a:tc rowSpan="2">
                  <a:txBody>
                    <a:bodyPr/>
                    <a:lstStyle/>
                    <a:p>
                      <a:pPr algn="ctr"/>
                      <a:r>
                        <a:rPr lang="pt-BR" sz="1200" b="1" dirty="0" smtClean="0">
                          <a:solidFill>
                            <a:srgbClr val="FFFFFF"/>
                          </a:solidFill>
                        </a:rPr>
                        <a:t>Consumo Faturado</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75000"/>
                        <a:lumOff val="25000"/>
                      </a:schemeClr>
                    </a:solidFill>
                  </a:tcPr>
                </a:tc>
                <a:tc>
                  <a:txBody>
                    <a:bodyPr/>
                    <a:lstStyle/>
                    <a:p>
                      <a:pPr algn="ctr"/>
                      <a:r>
                        <a:rPr lang="pt-BR" sz="1200" b="1" dirty="0" smtClean="0">
                          <a:solidFill>
                            <a:srgbClr val="FFFFFF"/>
                          </a:solidFill>
                        </a:rPr>
                        <a:t>Consumo medido cobrado</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75000"/>
                        <a:lumOff val="25000"/>
                      </a:schemeClr>
                    </a:solidFill>
                  </a:tcPr>
                </a:tc>
                <a:tc rowSpan="2">
                  <a:txBody>
                    <a:bodyPr/>
                    <a:lstStyle/>
                    <a:p>
                      <a:pPr algn="ctr"/>
                      <a:r>
                        <a:rPr lang="pt-BR" sz="1200" b="1" dirty="0" smtClean="0">
                          <a:solidFill>
                            <a:srgbClr val="FFFFFF"/>
                          </a:solidFill>
                        </a:rPr>
                        <a:t>Água Faturada</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75000"/>
                        <a:lumOff val="25000"/>
                      </a:schemeClr>
                    </a:solidFill>
                  </a:tcPr>
                </a:tc>
              </a:tr>
              <a:tr h="370840">
                <a:tc vMerge="1">
                  <a:txBody>
                    <a:bodyPr/>
                    <a:lstStyle/>
                    <a:p>
                      <a:endParaRPr lang="pt-BR" dirty="0"/>
                    </a:p>
                  </a:txBody>
                  <a:tcPr/>
                </a:tc>
                <a:tc vMerge="1">
                  <a:txBody>
                    <a:bodyPr/>
                    <a:lstStyle/>
                    <a:p>
                      <a:endParaRPr lang="pt-BR" dirty="0"/>
                    </a:p>
                  </a:txBody>
                  <a:tcPr/>
                </a:tc>
                <a:tc vMerge="1">
                  <a:txBody>
                    <a:bodyPr/>
                    <a:lstStyle/>
                    <a:p>
                      <a:endParaRPr lang="pt-BR" dirty="0"/>
                    </a:p>
                  </a:txBody>
                  <a:tcPr/>
                </a:tc>
                <a:tc>
                  <a:txBody>
                    <a:bodyPr/>
                    <a:lstStyle/>
                    <a:p>
                      <a:pPr algn="ctr"/>
                      <a:r>
                        <a:rPr lang="pt-BR" sz="1200" b="1" dirty="0" smtClean="0">
                          <a:solidFill>
                            <a:srgbClr val="FFFFFF"/>
                          </a:solidFill>
                        </a:rPr>
                        <a:t>Consumo não medido cobrado</a:t>
                      </a:r>
                      <a:endParaRPr lang="pt-BR" sz="1200" b="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1">
                        <a:lumMod val="75000"/>
                        <a:lumOff val="25000"/>
                      </a:schemeClr>
                    </a:solidFill>
                  </a:tcPr>
                </a:tc>
                <a:tc vMerge="1">
                  <a:txBody>
                    <a:bodyPr/>
                    <a:lstStyle/>
                    <a:p>
                      <a:endParaRPr lang="pt-BR" dirty="0"/>
                    </a:p>
                  </a:txBody>
                  <a:tcPr/>
                </a:tc>
              </a:tr>
              <a:tr h="370840">
                <a:tc vMerge="1">
                  <a:txBody>
                    <a:bodyPr/>
                    <a:lstStyle/>
                    <a:p>
                      <a:endParaRPr lang="pt-BR" dirty="0"/>
                    </a:p>
                  </a:txBody>
                  <a:tcPr/>
                </a:tc>
                <a:tc vMerge="1">
                  <a:txBody>
                    <a:bodyPr/>
                    <a:lstStyle/>
                    <a:p>
                      <a:endParaRPr lang="pt-BR" dirty="0"/>
                    </a:p>
                  </a:txBody>
                  <a:tcPr/>
                </a:tc>
                <a:tc rowSpan="2">
                  <a:txBody>
                    <a:bodyPr/>
                    <a:lstStyle/>
                    <a:p>
                      <a:pPr algn="ctr"/>
                      <a:r>
                        <a:rPr lang="pt-BR" sz="1200" b="1" dirty="0" smtClean="0">
                          <a:solidFill>
                            <a:srgbClr val="FFFFFF"/>
                          </a:solidFill>
                        </a:rPr>
                        <a:t>Consumo Não</a:t>
                      </a:r>
                      <a:r>
                        <a:rPr lang="pt-BR" sz="1200" b="1" baseline="0" dirty="0" smtClean="0">
                          <a:solidFill>
                            <a:srgbClr val="FFFFFF"/>
                          </a:solidFill>
                        </a:rPr>
                        <a:t> Faturado</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a:r>
                        <a:rPr lang="pt-BR" sz="1200" b="1" dirty="0" smtClean="0">
                          <a:solidFill>
                            <a:srgbClr val="FFFFFF"/>
                          </a:solidFill>
                        </a:rPr>
                        <a:t>Consumo medido</a:t>
                      </a:r>
                      <a:r>
                        <a:rPr lang="pt-BR" sz="1200" b="1" baseline="0" dirty="0" smtClean="0">
                          <a:solidFill>
                            <a:srgbClr val="FFFFFF"/>
                          </a:solidFill>
                        </a:rPr>
                        <a:t> não cobrado</a:t>
                      </a:r>
                      <a:endParaRPr lang="pt-BR" sz="1200" b="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rowSpan="7">
                  <a:txBody>
                    <a:bodyPr/>
                    <a:lstStyle/>
                    <a:p>
                      <a:pPr algn="ctr"/>
                      <a:r>
                        <a:rPr lang="pt-BR" sz="1200" b="1" dirty="0" smtClean="0">
                          <a:solidFill>
                            <a:srgbClr val="FFFFFF"/>
                          </a:solidFill>
                        </a:rPr>
                        <a:t>Água Não</a:t>
                      </a:r>
                      <a:r>
                        <a:rPr lang="pt-BR" sz="1200" b="1" baseline="0" dirty="0" smtClean="0">
                          <a:solidFill>
                            <a:srgbClr val="FFFFFF"/>
                          </a:solidFill>
                        </a:rPr>
                        <a:t> Faturada</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5">
                        <a:lumMod val="75000"/>
                      </a:schemeClr>
                    </a:solidFill>
                  </a:tcPr>
                </a:tc>
              </a:tr>
              <a:tr h="370840">
                <a:tc vMerge="1">
                  <a:txBody>
                    <a:bodyPr/>
                    <a:lstStyle/>
                    <a:p>
                      <a:endParaRPr lang="pt-BR" dirty="0"/>
                    </a:p>
                  </a:txBody>
                  <a:tcPr/>
                </a:tc>
                <a:tc vMerge="1">
                  <a:txBody>
                    <a:bodyPr/>
                    <a:lstStyle/>
                    <a:p>
                      <a:endParaRPr lang="pt-BR" dirty="0"/>
                    </a:p>
                  </a:txBody>
                  <a:tcPr/>
                </a:tc>
                <a:tc vMerge="1">
                  <a:txBody>
                    <a:bodyPr/>
                    <a:lstStyle/>
                    <a:p>
                      <a:endParaRPr lang="pt-BR" dirty="0"/>
                    </a:p>
                  </a:txBody>
                  <a:tcPr/>
                </a:tc>
                <a:tc>
                  <a:txBody>
                    <a:bodyPr/>
                    <a:lstStyle/>
                    <a:p>
                      <a:pPr algn="ctr"/>
                      <a:r>
                        <a:rPr lang="pt-BR" sz="1200" b="1" dirty="0" smtClean="0">
                          <a:solidFill>
                            <a:srgbClr val="FFFFFF"/>
                          </a:solidFill>
                        </a:rPr>
                        <a:t>Consumo não medido não cobrado</a:t>
                      </a:r>
                      <a:endParaRPr lang="pt-BR" sz="1200" b="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vMerge="1">
                  <a:txBody>
                    <a:bodyPr/>
                    <a:lstStyle/>
                    <a:p>
                      <a:endParaRPr lang="pt-BR" dirty="0"/>
                    </a:p>
                  </a:txBody>
                  <a:tcPr/>
                </a:tc>
              </a:tr>
              <a:tr h="370840">
                <a:tc vMerge="1">
                  <a:txBody>
                    <a:bodyPr/>
                    <a:lstStyle/>
                    <a:p>
                      <a:endParaRPr lang="pt-BR" dirty="0"/>
                    </a:p>
                  </a:txBody>
                  <a:tcPr/>
                </a:tc>
                <a:tc rowSpan="5">
                  <a:txBody>
                    <a:bodyPr/>
                    <a:lstStyle/>
                    <a:p>
                      <a:pPr algn="ctr"/>
                      <a:r>
                        <a:rPr lang="pt-BR" sz="1200" b="1" dirty="0" smtClean="0">
                          <a:solidFill>
                            <a:srgbClr val="FFFFFF"/>
                          </a:solidFill>
                        </a:rPr>
                        <a:t>Perdas de Água</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5">
                        <a:lumMod val="75000"/>
                      </a:schemeClr>
                    </a:solidFill>
                  </a:tcPr>
                </a:tc>
                <a:tc rowSpan="2">
                  <a:txBody>
                    <a:bodyPr/>
                    <a:lstStyle/>
                    <a:p>
                      <a:pPr algn="ctr"/>
                      <a:r>
                        <a:rPr lang="pt-BR" sz="1200" b="1" dirty="0" smtClean="0">
                          <a:solidFill>
                            <a:srgbClr val="FFFFFF"/>
                          </a:solidFill>
                        </a:rPr>
                        <a:t>Perdas Aparentes</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a:r>
                        <a:rPr lang="pt-BR" sz="1200" b="1" dirty="0" smtClean="0">
                          <a:solidFill>
                            <a:srgbClr val="FFFFFF"/>
                          </a:solidFill>
                        </a:rPr>
                        <a:t>Consumo não autorizado</a:t>
                      </a:r>
                      <a:endParaRPr lang="pt-BR" sz="1200" b="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vMerge="1">
                  <a:txBody>
                    <a:bodyPr/>
                    <a:lstStyle/>
                    <a:p>
                      <a:endParaRPr lang="pt-BR" dirty="0"/>
                    </a:p>
                  </a:txBody>
                  <a:tcPr/>
                </a:tc>
              </a:tr>
              <a:tr h="370840">
                <a:tc vMerge="1">
                  <a:txBody>
                    <a:bodyPr/>
                    <a:lstStyle/>
                    <a:p>
                      <a:endParaRPr lang="pt-BR" dirty="0"/>
                    </a:p>
                  </a:txBody>
                  <a:tcPr/>
                </a:tc>
                <a:tc vMerge="1">
                  <a:txBody>
                    <a:bodyPr/>
                    <a:lstStyle/>
                    <a:p>
                      <a:endParaRPr lang="pt-BR" dirty="0"/>
                    </a:p>
                  </a:txBody>
                  <a:tcPr/>
                </a:tc>
                <a:tc vMerge="1">
                  <a:txBody>
                    <a:bodyPr/>
                    <a:lstStyle/>
                    <a:p>
                      <a:endParaRPr lang="pt-BR" dirty="0"/>
                    </a:p>
                  </a:txBody>
                  <a:tcPr/>
                </a:tc>
                <a:tc>
                  <a:txBody>
                    <a:bodyPr/>
                    <a:lstStyle/>
                    <a:p>
                      <a:pPr algn="ctr"/>
                      <a:r>
                        <a:rPr lang="pt-BR" sz="1200" b="1" dirty="0" smtClean="0">
                          <a:solidFill>
                            <a:srgbClr val="FFFFFF"/>
                          </a:solidFill>
                        </a:rPr>
                        <a:t>Medições imprecisas</a:t>
                      </a:r>
                      <a:endParaRPr lang="pt-BR" sz="1200" b="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vMerge="1">
                  <a:txBody>
                    <a:bodyPr/>
                    <a:lstStyle/>
                    <a:p>
                      <a:endParaRPr lang="pt-BR" dirty="0"/>
                    </a:p>
                  </a:txBody>
                  <a:tcPr/>
                </a:tc>
              </a:tr>
              <a:tr h="370840">
                <a:tc vMerge="1">
                  <a:txBody>
                    <a:bodyPr/>
                    <a:lstStyle/>
                    <a:p>
                      <a:endParaRPr lang="pt-BR" dirty="0"/>
                    </a:p>
                  </a:txBody>
                  <a:tcPr/>
                </a:tc>
                <a:tc vMerge="1">
                  <a:txBody>
                    <a:bodyPr/>
                    <a:lstStyle/>
                    <a:p>
                      <a:endParaRPr lang="pt-BR" dirty="0"/>
                    </a:p>
                  </a:txBody>
                  <a:tcPr/>
                </a:tc>
                <a:tc rowSpan="3">
                  <a:txBody>
                    <a:bodyPr/>
                    <a:lstStyle/>
                    <a:p>
                      <a:pPr algn="ctr"/>
                      <a:r>
                        <a:rPr lang="pt-BR" sz="1200" b="1" dirty="0" smtClean="0">
                          <a:solidFill>
                            <a:srgbClr val="FFFFFF"/>
                          </a:solidFill>
                        </a:rPr>
                        <a:t>Perdas reais</a:t>
                      </a:r>
                      <a:endParaRPr lang="pt-BR" sz="1200" b="1" dirty="0">
                        <a:solidFill>
                          <a:srgbClr val="FFFFFF"/>
                        </a:solidFill>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5">
                        <a:lumMod val="75000"/>
                      </a:schemeClr>
                    </a:solidFill>
                  </a:tcPr>
                </a:tc>
                <a:tc>
                  <a:txBody>
                    <a:bodyPr/>
                    <a:lstStyle/>
                    <a:p>
                      <a:pPr algn="ctr"/>
                      <a:r>
                        <a:rPr lang="pt-BR" sz="1200" b="1" dirty="0" smtClean="0">
                          <a:solidFill>
                            <a:srgbClr val="FFFFFF"/>
                          </a:solidFill>
                        </a:rPr>
                        <a:t>Transmissão</a:t>
                      </a:r>
                      <a:r>
                        <a:rPr lang="pt-BR" sz="1200" b="1" baseline="0" dirty="0" smtClean="0">
                          <a:solidFill>
                            <a:srgbClr val="FFFFFF"/>
                          </a:solidFill>
                        </a:rPr>
                        <a:t> e rede de vazamentos</a:t>
                      </a:r>
                      <a:endParaRPr lang="pt-BR" sz="1200" b="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vMerge="1">
                  <a:txBody>
                    <a:bodyPr/>
                    <a:lstStyle/>
                    <a:p>
                      <a:endParaRPr lang="pt-BR" dirty="0"/>
                    </a:p>
                  </a:txBody>
                  <a:tcPr/>
                </a:tc>
              </a:tr>
              <a:tr h="370840">
                <a:tc vMerge="1">
                  <a:txBody>
                    <a:bodyPr/>
                    <a:lstStyle/>
                    <a:p>
                      <a:endParaRPr lang="pt-BR" dirty="0"/>
                    </a:p>
                  </a:txBody>
                  <a:tcPr/>
                </a:tc>
                <a:tc vMerge="1">
                  <a:txBody>
                    <a:bodyPr/>
                    <a:lstStyle/>
                    <a:p>
                      <a:endParaRPr lang="pt-BR" dirty="0"/>
                    </a:p>
                  </a:txBody>
                  <a:tcPr/>
                </a:tc>
                <a:tc vMerge="1">
                  <a:txBody>
                    <a:bodyPr/>
                    <a:lstStyle/>
                    <a:p>
                      <a:endParaRPr lang="pt-BR" dirty="0"/>
                    </a:p>
                  </a:txBody>
                  <a:tcPr/>
                </a:tc>
                <a:tc>
                  <a:txBody>
                    <a:bodyPr/>
                    <a:lstStyle/>
                    <a:p>
                      <a:pPr algn="ctr"/>
                      <a:r>
                        <a:rPr lang="pt-BR" sz="1200" b="1" dirty="0" smtClean="0">
                          <a:solidFill>
                            <a:srgbClr val="FFFFFF"/>
                          </a:solidFill>
                        </a:rPr>
                        <a:t>Vazamento e transbordo de tanques de</a:t>
                      </a:r>
                      <a:r>
                        <a:rPr lang="pt-BR" sz="1200" b="1" baseline="0" dirty="0" smtClean="0">
                          <a:solidFill>
                            <a:srgbClr val="FFFFFF"/>
                          </a:solidFill>
                        </a:rPr>
                        <a:t> armazenamento na utilidade</a:t>
                      </a:r>
                      <a:endParaRPr lang="pt-BR" sz="1200" b="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75000"/>
                      </a:schemeClr>
                    </a:solidFill>
                  </a:tcPr>
                </a:tc>
                <a:tc vMerge="1">
                  <a:txBody>
                    <a:bodyPr/>
                    <a:lstStyle/>
                    <a:p>
                      <a:endParaRPr lang="pt-BR" dirty="0"/>
                    </a:p>
                  </a:txBody>
                  <a:tcPr/>
                </a:tc>
              </a:tr>
              <a:tr h="370840">
                <a:tc vMerge="1">
                  <a:txBody>
                    <a:bodyPr/>
                    <a:lstStyle/>
                    <a:p>
                      <a:endParaRPr lang="pt-BR" dirty="0"/>
                    </a:p>
                  </a:txBody>
                  <a:tcPr/>
                </a:tc>
                <a:tc vMerge="1">
                  <a:txBody>
                    <a:bodyPr/>
                    <a:lstStyle/>
                    <a:p>
                      <a:endParaRPr lang="pt-BR" dirty="0"/>
                    </a:p>
                  </a:txBody>
                  <a:tcPr/>
                </a:tc>
                <a:tc vMerge="1">
                  <a:txBody>
                    <a:bodyPr/>
                    <a:lstStyle/>
                    <a:p>
                      <a:endParaRPr lang="pt-BR" dirty="0"/>
                    </a:p>
                  </a:txBody>
                  <a:tcPr/>
                </a:tc>
                <a:tc>
                  <a:txBody>
                    <a:bodyPr/>
                    <a:lstStyle/>
                    <a:p>
                      <a:pPr algn="ctr"/>
                      <a:r>
                        <a:rPr lang="pt-BR" sz="1200" b="1" dirty="0" smtClean="0">
                          <a:solidFill>
                            <a:srgbClr val="FFFFFF"/>
                          </a:solidFill>
                        </a:rPr>
                        <a:t>Vazamentos em conexões de serviço até o ponto de medição do cliente</a:t>
                      </a:r>
                      <a:endParaRPr lang="pt-BR" sz="1200" b="1" dirty="0">
                        <a:solidFill>
                          <a:srgbClr val="FFFFFF"/>
                        </a:solidFill>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solidFill>
                      <a:schemeClr val="accent5">
                        <a:lumMod val="75000"/>
                      </a:schemeClr>
                    </a:solidFill>
                  </a:tcPr>
                </a:tc>
                <a:tc vMerge="1">
                  <a:txBody>
                    <a:bodyPr/>
                    <a:lstStyle/>
                    <a:p>
                      <a:endParaRPr lang="pt-BR" dirty="0"/>
                    </a:p>
                  </a:txBody>
                  <a:tcPr/>
                </a:tc>
              </a:tr>
            </a:tbl>
          </a:graphicData>
        </a:graphic>
      </p:graphicFrame>
      <p:pic>
        <p:nvPicPr>
          <p:cNvPr id="6" name="Picture 15">
            <a:hlinkClick r:id="rId2" action="ppaction://hlinksldjump"/>
          </p:cNvPr>
          <p:cNvPicPr>
            <a:picLocks noChangeAspect="1"/>
          </p:cNvPicPr>
          <p:nvPr/>
        </p:nvPicPr>
        <p:blipFill>
          <a:blip r:embed="rId3" cstate="email">
            <a:biLevel thresh="25000"/>
          </a:blip>
          <a:stretch>
            <a:fillRect/>
          </a:stretch>
        </p:blipFill>
        <p:spPr>
          <a:xfrm>
            <a:off x="1434582" y="2808249"/>
            <a:ext cx="370129" cy="538190"/>
          </a:xfrm>
          <a:prstGeom prst="rect">
            <a:avLst/>
          </a:prstGeom>
        </p:spPr>
      </p:pic>
      <p:sp>
        <p:nvSpPr>
          <p:cNvPr id="7" name="CaixaDeTexto 6"/>
          <p:cNvSpPr txBox="1"/>
          <p:nvPr/>
        </p:nvSpPr>
        <p:spPr>
          <a:xfrm>
            <a:off x="6228184" y="6309320"/>
            <a:ext cx="2705677" cy="369332"/>
          </a:xfrm>
          <a:prstGeom prst="rect">
            <a:avLst/>
          </a:prstGeom>
          <a:noFill/>
        </p:spPr>
        <p:txBody>
          <a:bodyPr wrap="none" rtlCol="0">
            <a:spAutoFit/>
          </a:bodyPr>
          <a:lstStyle/>
          <a:p>
            <a:r>
              <a:rPr lang="pt-BR" b="1" dirty="0" smtClean="0">
                <a:effectLst>
                  <a:outerShdw blurRad="38100" dist="38100" dir="2700000" algn="tl">
                    <a:srgbClr val="000000">
                      <a:alpha val="43137"/>
                    </a:srgbClr>
                  </a:outerShdw>
                </a:effectLst>
              </a:rPr>
              <a:t>NRW – </a:t>
            </a:r>
            <a:r>
              <a:rPr lang="pt-BR" b="1" dirty="0" err="1" smtClean="0">
                <a:effectLst>
                  <a:outerShdw blurRad="38100" dist="38100" dir="2700000" algn="tl">
                    <a:srgbClr val="000000">
                      <a:alpha val="43137"/>
                    </a:srgbClr>
                  </a:outerShdw>
                </a:effectLst>
              </a:rPr>
              <a:t>non</a:t>
            </a:r>
            <a:r>
              <a:rPr lang="pt-BR" b="1" dirty="0" smtClean="0">
                <a:effectLst>
                  <a:outerShdw blurRad="38100" dist="38100" dir="2700000" algn="tl">
                    <a:srgbClr val="000000">
                      <a:alpha val="43137"/>
                    </a:srgbClr>
                  </a:outerShdw>
                </a:effectLst>
              </a:rPr>
              <a:t> </a:t>
            </a:r>
            <a:r>
              <a:rPr lang="pt-BR" b="1" dirty="0" err="1" smtClean="0">
                <a:effectLst>
                  <a:outerShdw blurRad="38100" dist="38100" dir="2700000" algn="tl">
                    <a:srgbClr val="000000">
                      <a:alpha val="43137"/>
                    </a:srgbClr>
                  </a:outerShdw>
                </a:effectLst>
              </a:rPr>
              <a:t>revenue</a:t>
            </a:r>
            <a:r>
              <a:rPr lang="pt-BR" b="1" dirty="0" smtClean="0">
                <a:effectLst>
                  <a:outerShdw blurRad="38100" dist="38100" dir="2700000" algn="tl">
                    <a:srgbClr val="000000">
                      <a:alpha val="43137"/>
                    </a:srgbClr>
                  </a:outerShdw>
                </a:effectLst>
              </a:rPr>
              <a:t> </a:t>
            </a:r>
            <a:r>
              <a:rPr lang="pt-BR" b="1" dirty="0" err="1" smtClean="0">
                <a:effectLst>
                  <a:outerShdw blurRad="38100" dist="38100" dir="2700000" algn="tl">
                    <a:srgbClr val="000000">
                      <a:alpha val="43137"/>
                    </a:srgbClr>
                  </a:outerShdw>
                </a:effectLst>
              </a:rPr>
              <a:t>water</a:t>
            </a:r>
            <a:endParaRPr lang="pt-BR" b="1" dirty="0">
              <a:effectLst>
                <a:outerShdw blurRad="38100" dist="38100" dir="2700000" algn="tl">
                  <a:srgbClr val="000000">
                    <a:alpha val="43137"/>
                  </a:srgbClr>
                </a:outerShdw>
              </a:effectLst>
            </a:endParaRPr>
          </a:p>
        </p:txBody>
      </p:sp>
      <p:sp>
        <p:nvSpPr>
          <p:cNvPr id="8" name="Retângulo 7"/>
          <p:cNvSpPr/>
          <p:nvPr/>
        </p:nvSpPr>
        <p:spPr>
          <a:xfrm>
            <a:off x="2267744" y="3356992"/>
            <a:ext cx="936104"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effectLst>
                  <a:outerShdw blurRad="38100" dist="38100" dir="2700000" algn="tl">
                    <a:srgbClr val="000000">
                      <a:alpha val="43137"/>
                    </a:srgbClr>
                  </a:outerShdw>
                </a:effectLst>
              </a:rPr>
              <a:t>Perdas</a:t>
            </a:r>
            <a:endParaRPr lang="pt-BR" sz="2000" b="1" dirty="0">
              <a:effectLst>
                <a:outerShdw blurRad="38100" dist="38100" dir="2700000" algn="tl">
                  <a:srgbClr val="000000">
                    <a:alpha val="43137"/>
                  </a:srgbClr>
                </a:outerShdw>
              </a:effectLst>
            </a:endParaRPr>
          </a:p>
        </p:txBody>
      </p:sp>
      <p:sp>
        <p:nvSpPr>
          <p:cNvPr id="9" name="Retângulo 8"/>
          <p:cNvSpPr/>
          <p:nvPr/>
        </p:nvSpPr>
        <p:spPr>
          <a:xfrm>
            <a:off x="6804248" y="2564904"/>
            <a:ext cx="1296144" cy="3240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effectLst>
                  <a:outerShdw blurRad="38100" dist="38100" dir="2700000" algn="tl">
                    <a:srgbClr val="000000">
                      <a:alpha val="43137"/>
                    </a:srgbClr>
                  </a:outerShdw>
                </a:effectLst>
              </a:rPr>
              <a:t>NRW</a:t>
            </a:r>
            <a:endParaRPr lang="pt-BR"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sz="2800" dirty="0" smtClean="0">
                <a:solidFill>
                  <a:srgbClr val="0066FF"/>
                </a:solidFill>
                <a:latin typeface="+mn-lt"/>
                <a:ea typeface="+mn-ea"/>
                <a:cs typeface="Arial" charset="0"/>
              </a:rPr>
              <a:t>NRW no mundo</a:t>
            </a:r>
            <a:endParaRPr lang="pt-BR" sz="2800" dirty="0">
              <a:solidFill>
                <a:srgbClr val="0066FF"/>
              </a:solidFill>
              <a:latin typeface="+mn-lt"/>
              <a:ea typeface="+mn-ea"/>
              <a:cs typeface="Arial" charset="0"/>
            </a:endParaRPr>
          </a:p>
        </p:txBody>
      </p:sp>
      <p:sp>
        <p:nvSpPr>
          <p:cNvPr id="8" name="CaixaDeTexto 7"/>
          <p:cNvSpPr txBox="1"/>
          <p:nvPr/>
        </p:nvSpPr>
        <p:spPr>
          <a:xfrm>
            <a:off x="755576" y="764704"/>
            <a:ext cx="7704856" cy="230832"/>
          </a:xfrm>
          <a:prstGeom prst="rect">
            <a:avLst/>
          </a:prstGeom>
          <a:solidFill>
            <a:srgbClr val="FFFFFF"/>
          </a:solidFill>
        </p:spPr>
        <p:txBody>
          <a:bodyPr wrap="square" rtlCol="0">
            <a:spAutoFit/>
          </a:bodyPr>
          <a:lstStyle/>
          <a:p>
            <a:pPr algn="ctr"/>
            <a:r>
              <a:rPr lang="pt-BR" sz="900" b="1" dirty="0" smtClean="0">
                <a:solidFill>
                  <a:schemeClr val="tx1">
                    <a:lumMod val="75000"/>
                    <a:lumOff val="25000"/>
                  </a:schemeClr>
                </a:solidFill>
                <a:latin typeface="Arial" panose="020B0604020202020204" pitchFamily="34" charset="0"/>
                <a:cs typeface="Arial" panose="020B0604020202020204" pitchFamily="34" charset="0"/>
              </a:rPr>
              <a:t>Níveis de NRW nas utilidades no mundo em desenvolvimento, baseado no banco de dados IBNET</a:t>
            </a:r>
            <a:endParaRPr lang="pt-BR" sz="9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07874" name="Picture 2"/>
          <p:cNvPicPr>
            <a:picLocks noChangeAspect="1" noChangeArrowheads="1"/>
          </p:cNvPicPr>
          <p:nvPr/>
        </p:nvPicPr>
        <p:blipFill>
          <a:blip r:embed="rId2" cstate="print"/>
          <a:srcRect/>
          <a:stretch>
            <a:fillRect/>
          </a:stretch>
        </p:blipFill>
        <p:spPr bwMode="auto">
          <a:xfrm>
            <a:off x="1171773" y="1196751"/>
            <a:ext cx="6424563" cy="55253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971550" y="1968500"/>
            <a:ext cx="7194550" cy="157003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0" fontAlgn="auto" hangingPunct="0">
              <a:spcBef>
                <a:spcPts val="0"/>
              </a:spcBef>
              <a:spcAft>
                <a:spcPts val="0"/>
              </a:spcAft>
              <a:defRPr/>
            </a:pPr>
            <a:r>
              <a:rPr lang="pt-BR" sz="4800" b="1" dirty="0">
                <a:solidFill>
                  <a:schemeClr val="bg1"/>
                </a:solidFill>
                <a:latin typeface="Verdana" pitchFamily="34" charset="0"/>
                <a:cs typeface="+mn-cs"/>
              </a:rPr>
              <a:t>Indicadores de Perdas</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ítulo 1"/>
          <p:cNvSpPr>
            <a:spLocks noGrp="1"/>
          </p:cNvSpPr>
          <p:nvPr>
            <p:ph type="title"/>
          </p:nvPr>
        </p:nvSpPr>
        <p:spPr bwMode="auto">
          <a:xfrm>
            <a:off x="984250" y="461963"/>
            <a:ext cx="4714875" cy="523875"/>
          </a:xfrm>
        </p:spPr>
        <p:txBody>
          <a:bodyPr vert="horz" lIns="91440" tIns="45720" rIns="91440" bIns="45720" numCol="1" anchor="t" anchorCtr="0" compatLnSpc="1">
            <a:prstTxWarp prst="textNoShape">
              <a:avLst/>
            </a:prstTxWarp>
          </a:bodyPr>
          <a:lstStyle/>
          <a:p>
            <a:pPr>
              <a:defRPr/>
            </a:pPr>
            <a:r>
              <a:rPr sz="2800" dirty="0" err="1" smtClean="0">
                <a:solidFill>
                  <a:srgbClr val="0066FF"/>
                </a:solidFill>
              </a:rPr>
              <a:t>Indicadores</a:t>
            </a:r>
            <a:r>
              <a:rPr sz="2800" dirty="0" smtClean="0">
                <a:solidFill>
                  <a:srgbClr val="0066FF"/>
                </a:solidFill>
              </a:rPr>
              <a:t> de </a:t>
            </a:r>
            <a:r>
              <a:rPr sz="2800" dirty="0" err="1" smtClean="0">
                <a:solidFill>
                  <a:srgbClr val="0066FF"/>
                </a:solidFill>
              </a:rPr>
              <a:t>Perdas</a:t>
            </a:r>
            <a:endParaRPr sz="2800" dirty="0" smtClean="0">
              <a:solidFill>
                <a:srgbClr val="0066FF"/>
              </a:solidFill>
            </a:endParaRPr>
          </a:p>
        </p:txBody>
      </p:sp>
      <p:sp>
        <p:nvSpPr>
          <p:cNvPr id="2052" name="Rectangle 2"/>
          <p:cNvSpPr txBox="1">
            <a:spLocks noChangeArrowheads="1"/>
          </p:cNvSpPr>
          <p:nvPr/>
        </p:nvSpPr>
        <p:spPr bwMode="auto">
          <a:xfrm>
            <a:off x="531813" y="1085850"/>
            <a:ext cx="8099425" cy="341313"/>
          </a:xfrm>
          <a:prstGeom prst="rect">
            <a:avLst/>
          </a:prstGeom>
          <a:solidFill>
            <a:schemeClr val="bg2">
              <a:lumMod val="75000"/>
            </a:schemeClr>
          </a:solidFill>
          <a:ln w="9525">
            <a:noFill/>
            <a:miter lim="800000"/>
            <a:headEnd/>
            <a:tailEnd/>
          </a:ln>
        </p:spPr>
        <p:txBody>
          <a:bodyPr/>
          <a:lstStyle/>
          <a:p>
            <a:pPr marL="342900" indent="-342900" algn="ctr" eaLnBrk="0" fontAlgn="auto" hangingPunct="0">
              <a:lnSpc>
                <a:spcPct val="80000"/>
              </a:lnSpc>
              <a:spcBef>
                <a:spcPct val="40000"/>
              </a:spcBef>
              <a:spcAft>
                <a:spcPts val="0"/>
              </a:spcAft>
              <a:defRPr/>
            </a:pPr>
            <a:r>
              <a:rPr lang="pt-BR" sz="2200" b="1" dirty="0">
                <a:solidFill>
                  <a:srgbClr val="274E9D"/>
                </a:solidFill>
                <a:latin typeface="Verdana" pitchFamily="34" charset="0"/>
                <a:cs typeface="+mn-cs"/>
              </a:rPr>
              <a:t>Qualificam a Eficiência Operacional/Comercial</a:t>
            </a:r>
          </a:p>
        </p:txBody>
      </p:sp>
      <p:graphicFrame>
        <p:nvGraphicFramePr>
          <p:cNvPr id="40964" name="Object 3"/>
          <p:cNvGraphicFramePr>
            <a:graphicFrameLocks noChangeAspect="1"/>
          </p:cNvGraphicFramePr>
          <p:nvPr/>
        </p:nvGraphicFramePr>
        <p:xfrm>
          <a:off x="804863" y="1757363"/>
          <a:ext cx="7726362" cy="3244850"/>
        </p:xfrm>
        <a:graphic>
          <a:graphicData uri="http://schemas.openxmlformats.org/presentationml/2006/ole">
            <p:oleObj spid="_x0000_s40964" name="Document" r:id="rId3" imgW="9239732" imgH="3705023" progId="Word.Document.8">
              <p:embed/>
            </p:oleObj>
          </a:graphicData>
        </a:graphic>
      </p:graphicFrame>
      <p:sp>
        <p:nvSpPr>
          <p:cNvPr id="3078" name="Text Box 7"/>
          <p:cNvSpPr txBox="1">
            <a:spLocks noChangeArrowheads="1"/>
          </p:cNvSpPr>
          <p:nvPr/>
        </p:nvSpPr>
        <p:spPr bwMode="auto">
          <a:xfrm>
            <a:off x="965200" y="5546725"/>
            <a:ext cx="7204075" cy="708025"/>
          </a:xfrm>
          <a:prstGeom prst="rect">
            <a:avLst/>
          </a:prstGeom>
          <a:solidFill>
            <a:schemeClr val="bg2">
              <a:lumMod val="5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auto">
              <a:spcBef>
                <a:spcPct val="50000"/>
              </a:spcBef>
              <a:spcAft>
                <a:spcPts val="0"/>
              </a:spcAft>
              <a:defRPr/>
            </a:pPr>
            <a:r>
              <a:rPr lang="pt-BR" sz="2000" b="1" dirty="0" smtClean="0">
                <a:latin typeface="Verdana" pitchFamily="34" charset="0"/>
              </a:rPr>
              <a:t>Comparabilidade entre os Indicadores de Sistemas de Abastecimento Distintos</a:t>
            </a:r>
          </a:p>
        </p:txBody>
      </p:sp>
      <p:sp>
        <p:nvSpPr>
          <p:cNvPr id="2" name="CaixaDeTexto 1"/>
          <p:cNvSpPr txBox="1"/>
          <p:nvPr/>
        </p:nvSpPr>
        <p:spPr>
          <a:xfrm>
            <a:off x="3090863" y="5002213"/>
            <a:ext cx="3155950" cy="368300"/>
          </a:xfrm>
          <a:prstGeom prst="rect">
            <a:avLst/>
          </a:prstGeom>
          <a:solidFill>
            <a:schemeClr val="tx2">
              <a:lumMod val="75000"/>
            </a:schemeClr>
          </a:solidFill>
        </p:spPr>
        <p:txBody>
          <a:bodyPr>
            <a:spAutoFit/>
          </a:bodyPr>
          <a:lstStyle/>
          <a:p>
            <a:pPr algn="ctr" fontAlgn="auto">
              <a:spcBef>
                <a:spcPts val="0"/>
              </a:spcBef>
              <a:spcAft>
                <a:spcPts val="0"/>
              </a:spcAft>
              <a:defRPr/>
            </a:pPr>
            <a:r>
              <a:rPr lang="pt-BR" b="1" dirty="0">
                <a:solidFill>
                  <a:schemeClr val="bg1"/>
                </a:solidFill>
                <a:latin typeface="Verdana" pitchFamily="34" charset="0"/>
                <a:ea typeface="Verdana" pitchFamily="34" charset="0"/>
                <a:cs typeface="Verdana" pitchFamily="34" charset="0"/>
              </a:rPr>
              <a:t>Questão Importante</a:t>
            </a:r>
          </a:p>
        </p:txBody>
      </p:sp>
      <p:sp>
        <p:nvSpPr>
          <p:cNvPr id="7" name="CaixaDeTexto 6"/>
          <p:cNvSpPr txBox="1"/>
          <p:nvPr/>
        </p:nvSpPr>
        <p:spPr>
          <a:xfrm>
            <a:off x="6948264" y="6300028"/>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A</a:t>
            </a:r>
            <a:br>
              <a:rPr lang="pt-BR" dirty="0" smtClean="0"/>
            </a:br>
            <a:r>
              <a:rPr lang="pt-BR" dirty="0" smtClean="0"/>
              <a:t> </a:t>
            </a:r>
            <a:br>
              <a:rPr lang="pt-BR" dirty="0" smtClean="0"/>
            </a:br>
            <a:r>
              <a:rPr lang="pt-BR" dirty="0" smtClean="0"/>
              <a:t>Pauta</a:t>
            </a:r>
            <a:endParaRPr lang="pt-BR" dirty="0"/>
          </a:p>
        </p:txBody>
      </p:sp>
      <p:pic>
        <p:nvPicPr>
          <p:cNvPr id="159745" name="Picture 1"/>
          <p:cNvPicPr>
            <a:picLocks noChangeAspect="1" noChangeArrowheads="1"/>
          </p:cNvPicPr>
          <p:nvPr/>
        </p:nvPicPr>
        <p:blipFill>
          <a:blip r:embed="rId2" cstate="print"/>
          <a:srcRect/>
          <a:stretch>
            <a:fillRect/>
          </a:stretch>
        </p:blipFill>
        <p:spPr bwMode="auto">
          <a:xfrm>
            <a:off x="323528" y="2364457"/>
            <a:ext cx="6867525" cy="3152775"/>
          </a:xfrm>
          <a:prstGeom prst="rect">
            <a:avLst/>
          </a:prstGeom>
          <a:noFill/>
          <a:ln w="9525">
            <a:noFill/>
            <a:miter lim="800000"/>
            <a:headEnd/>
            <a:tailEnd/>
          </a:ln>
        </p:spPr>
      </p:pic>
      <p:pic>
        <p:nvPicPr>
          <p:cNvPr id="5" name="Picture 1"/>
          <p:cNvPicPr>
            <a:picLocks noChangeAspect="1" noChangeArrowheads="1"/>
          </p:cNvPicPr>
          <p:nvPr/>
        </p:nvPicPr>
        <p:blipFill>
          <a:blip r:embed="rId3" cstate="print"/>
          <a:srcRect/>
          <a:stretch>
            <a:fillRect/>
          </a:stretch>
        </p:blipFill>
        <p:spPr bwMode="auto">
          <a:xfrm>
            <a:off x="5438775" y="0"/>
            <a:ext cx="3705225" cy="140017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0" y="0"/>
            <a:ext cx="2784000" cy="1412776"/>
          </a:xfrm>
          <a:prstGeom prst="rect">
            <a:avLst/>
          </a:prstGeom>
          <a:noFill/>
          <a:ln w="9525">
            <a:noFill/>
            <a:miter lim="800000"/>
            <a:headEnd/>
            <a:tailEnd/>
          </a:ln>
        </p:spPr>
      </p:pic>
      <p:sp>
        <p:nvSpPr>
          <p:cNvPr id="7" name="CaixaDeTexto 6"/>
          <p:cNvSpPr txBox="1"/>
          <p:nvPr/>
        </p:nvSpPr>
        <p:spPr>
          <a:xfrm>
            <a:off x="251520" y="1556792"/>
            <a:ext cx="5108321" cy="523220"/>
          </a:xfrm>
          <a:prstGeom prst="rect">
            <a:avLst/>
          </a:prstGeom>
          <a:noFill/>
        </p:spPr>
        <p:txBody>
          <a:bodyPr wrap="none" rtlCol="0">
            <a:spAutoFit/>
          </a:bodyPr>
          <a:lstStyle/>
          <a:p>
            <a:r>
              <a:rPr lang="pt-BR" sz="2800" b="1" dirty="0" smtClean="0">
                <a:solidFill>
                  <a:schemeClr val="bg1"/>
                </a:solidFill>
                <a:effectLst>
                  <a:outerShdw blurRad="38100" dist="38100" dir="2700000" algn="tl">
                    <a:srgbClr val="000000">
                      <a:alpha val="43137"/>
                    </a:srgbClr>
                  </a:outerShdw>
                </a:effectLst>
              </a:rPr>
              <a:t>Agradecimentos e cumprimentos</a:t>
            </a:r>
            <a:endParaRPr lang="pt-BR" sz="28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7"/>
          <p:cNvSpPr>
            <a:spLocks noGrp="1" noChangeArrowheads="1"/>
          </p:cNvSpPr>
          <p:nvPr>
            <p:ph type="title"/>
          </p:nvPr>
        </p:nvSpPr>
        <p:spPr bwMode="auto">
          <a:xfrm>
            <a:off x="974725" y="427038"/>
            <a:ext cx="4838700" cy="523875"/>
          </a:xfrm>
        </p:spPr>
        <p:txBody>
          <a:bodyPr vert="horz" lIns="92075" tIns="46038" rIns="92075" bIns="46038" numCol="1" anchor="t" anchorCtr="0" compatLnSpc="1">
            <a:prstTxWarp prst="textNoShape">
              <a:avLst/>
            </a:prstTxWarp>
          </a:bodyPr>
          <a:lstStyle/>
          <a:p>
            <a:pPr defTabSz="762000">
              <a:defRPr/>
            </a:pPr>
            <a:r>
              <a:rPr sz="2800" smtClean="0">
                <a:solidFill>
                  <a:srgbClr val="0066FF"/>
                </a:solidFill>
              </a:rPr>
              <a:t>Indicadores de Perdas </a:t>
            </a:r>
          </a:p>
        </p:txBody>
      </p:sp>
      <p:sp>
        <p:nvSpPr>
          <p:cNvPr id="43011" name="Rectangle 18"/>
          <p:cNvSpPr txBox="1">
            <a:spLocks noChangeArrowheads="1"/>
          </p:cNvSpPr>
          <p:nvPr/>
        </p:nvSpPr>
        <p:spPr bwMode="auto">
          <a:xfrm>
            <a:off x="612775" y="1017588"/>
            <a:ext cx="7927975" cy="2338387"/>
          </a:xfrm>
          <a:prstGeom prst="rect">
            <a:avLst/>
          </a:prstGeom>
          <a:noFill/>
          <a:ln w="9525">
            <a:noFill/>
            <a:miter lim="800000"/>
            <a:headEnd/>
            <a:tailEnd/>
          </a:ln>
        </p:spPr>
        <p:txBody>
          <a:bodyPr/>
          <a:lstStyle/>
          <a:p>
            <a:pPr marL="285750" indent="-285750" algn="just" eaLnBrk="0" hangingPunct="0">
              <a:lnSpc>
                <a:spcPct val="80000"/>
              </a:lnSpc>
              <a:spcBef>
                <a:spcPct val="40000"/>
              </a:spcBef>
              <a:buFontTx/>
              <a:buBlip>
                <a:blip r:embed="rId2"/>
              </a:buBlip>
            </a:pPr>
            <a:r>
              <a:rPr lang="pt-BR" sz="1500" b="1" dirty="0">
                <a:latin typeface="Verdana" pitchFamily="34" charset="0"/>
              </a:rPr>
              <a:t>Indicador específico por ligação (L/</a:t>
            </a:r>
            <a:r>
              <a:rPr lang="pt-BR" sz="1500" b="1" dirty="0" err="1">
                <a:latin typeface="Verdana" pitchFamily="34" charset="0"/>
              </a:rPr>
              <a:t>lig.dia</a:t>
            </a:r>
            <a:r>
              <a:rPr lang="pt-BR" sz="1500" b="1" dirty="0">
                <a:latin typeface="Verdana" pitchFamily="34" charset="0"/>
              </a:rPr>
              <a:t>)</a:t>
            </a:r>
          </a:p>
          <a:p>
            <a:pPr marL="762000" lvl="1" indent="-285750" algn="just" eaLnBrk="0" hangingPunct="0">
              <a:spcBef>
                <a:spcPct val="20000"/>
              </a:spcBef>
              <a:buFont typeface="Arial" charset="0"/>
              <a:buChar char="–"/>
            </a:pPr>
            <a:r>
              <a:rPr lang="pt-BR" sz="1500" dirty="0">
                <a:latin typeface="Verdana" pitchFamily="34" charset="0"/>
              </a:rPr>
              <a:t>recomendado  quando  a  densidade de  ligações  for superior a 20 </a:t>
            </a:r>
            <a:r>
              <a:rPr lang="pt-BR" sz="1500" dirty="0" err="1">
                <a:latin typeface="Verdana" pitchFamily="34" charset="0"/>
              </a:rPr>
              <a:t>lig</a:t>
            </a:r>
            <a:r>
              <a:rPr lang="pt-BR" sz="1500" dirty="0">
                <a:latin typeface="Verdana" pitchFamily="34" charset="0"/>
              </a:rPr>
              <a:t>/km de rede</a:t>
            </a:r>
          </a:p>
          <a:p>
            <a:pPr marL="762000" lvl="1" indent="-285750" algn="just" eaLnBrk="0" hangingPunct="0">
              <a:spcBef>
                <a:spcPct val="40000"/>
              </a:spcBef>
              <a:buFont typeface="Arial" charset="0"/>
              <a:buChar char="–"/>
            </a:pPr>
            <a:r>
              <a:rPr lang="pt-BR" sz="1500" dirty="0">
                <a:latin typeface="Verdana" pitchFamily="34" charset="0"/>
              </a:rPr>
              <a:t>é o caso </a:t>
            </a:r>
            <a:r>
              <a:rPr lang="pt-BR" sz="1500" dirty="0" smtClean="0">
                <a:latin typeface="Verdana" pitchFamily="34" charset="0"/>
              </a:rPr>
              <a:t>de Leme, </a:t>
            </a:r>
            <a:r>
              <a:rPr lang="pt-BR" sz="1500" dirty="0">
                <a:latin typeface="Verdana" pitchFamily="34" charset="0"/>
              </a:rPr>
              <a:t>que tem cerca de </a:t>
            </a:r>
            <a:r>
              <a:rPr lang="pt-BR" sz="1500" dirty="0" smtClean="0">
                <a:latin typeface="Verdana" pitchFamily="34" charset="0"/>
              </a:rPr>
              <a:t>40 </a:t>
            </a:r>
            <a:r>
              <a:rPr lang="pt-BR" sz="1500" dirty="0" err="1">
                <a:latin typeface="Verdana" pitchFamily="34" charset="0"/>
              </a:rPr>
              <a:t>lig</a:t>
            </a:r>
            <a:r>
              <a:rPr lang="pt-BR" sz="1500" dirty="0">
                <a:latin typeface="Verdana" pitchFamily="34" charset="0"/>
              </a:rPr>
              <a:t>/km</a:t>
            </a:r>
          </a:p>
          <a:p>
            <a:pPr marL="285750" indent="-285750" algn="just" eaLnBrk="0" hangingPunct="0">
              <a:lnSpc>
                <a:spcPct val="80000"/>
              </a:lnSpc>
              <a:spcBef>
                <a:spcPct val="40000"/>
              </a:spcBef>
              <a:buFontTx/>
              <a:buBlip>
                <a:blip r:embed="rId2"/>
              </a:buBlip>
            </a:pPr>
            <a:r>
              <a:rPr lang="pt-BR" sz="1500" b="1" dirty="0">
                <a:latin typeface="Verdana" pitchFamily="34" charset="0"/>
              </a:rPr>
              <a:t>IVI (Índice de Vazamentos da Infraestrutura)</a:t>
            </a:r>
          </a:p>
          <a:p>
            <a:pPr marL="762000" lvl="1" indent="-285750" algn="just" eaLnBrk="0" hangingPunct="0">
              <a:spcBef>
                <a:spcPct val="40000"/>
              </a:spcBef>
              <a:buFont typeface="Arial" charset="0"/>
              <a:buChar char="–"/>
            </a:pPr>
            <a:r>
              <a:rPr lang="pt-BR" sz="1500" dirty="0">
                <a:latin typeface="Verdana" pitchFamily="34" charset="0"/>
              </a:rPr>
              <a:t>é um novo indicador técnico proposto pela IWA para </a:t>
            </a:r>
            <a:r>
              <a:rPr lang="pt-BR" sz="1500" b="1" dirty="0">
                <a:latin typeface="Verdana" pitchFamily="34" charset="0"/>
              </a:rPr>
              <a:t>Perdas Reais</a:t>
            </a:r>
          </a:p>
          <a:p>
            <a:pPr marL="762000" lvl="1" indent="-285750" algn="just" eaLnBrk="0" hangingPunct="0">
              <a:spcBef>
                <a:spcPct val="40000"/>
              </a:spcBef>
              <a:buFont typeface="Arial" charset="0"/>
              <a:buChar char="–"/>
            </a:pPr>
            <a:r>
              <a:rPr lang="pt-BR" sz="1500" dirty="0">
                <a:latin typeface="Verdana" pitchFamily="34" charset="0"/>
              </a:rPr>
              <a:t>introduz o conceito de </a:t>
            </a:r>
            <a:r>
              <a:rPr lang="pt-BR" sz="1500" b="1" dirty="0">
                <a:latin typeface="Verdana" pitchFamily="34" charset="0"/>
              </a:rPr>
              <a:t>“perda inevitável”</a:t>
            </a:r>
          </a:p>
          <a:p>
            <a:pPr marL="762000" lvl="1" indent="-285750" algn="just" eaLnBrk="0" hangingPunct="0">
              <a:spcBef>
                <a:spcPct val="40000"/>
              </a:spcBef>
              <a:buFont typeface="Arial" charset="0"/>
              <a:buChar char="–"/>
            </a:pPr>
            <a:r>
              <a:rPr lang="pt-BR" sz="1500" dirty="0">
                <a:latin typeface="Verdana" pitchFamily="34" charset="0"/>
              </a:rPr>
              <a:t>permite a comparação entre sistemas distintos</a:t>
            </a:r>
          </a:p>
        </p:txBody>
      </p:sp>
      <p:graphicFrame>
        <p:nvGraphicFramePr>
          <p:cNvPr id="5" name="Group 2"/>
          <p:cNvGraphicFramePr>
            <a:graphicFrameLocks noGrp="1"/>
          </p:cNvGraphicFramePr>
          <p:nvPr/>
        </p:nvGraphicFramePr>
        <p:xfrm>
          <a:off x="622300" y="3486150"/>
          <a:ext cx="7918450" cy="865188"/>
        </p:xfrm>
        <a:graphic>
          <a:graphicData uri="http://schemas.openxmlformats.org/drawingml/2006/table">
            <a:tbl>
              <a:tblPr/>
              <a:tblGrid>
                <a:gridCol w="2679488"/>
                <a:gridCol w="520509"/>
                <a:gridCol w="4718453"/>
              </a:tblGrid>
              <a:tr h="337686">
                <a:tc row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pt-BR" sz="1600" b="1" i="1" u="none" strike="noStrike" cap="none" normalizeH="0" baseline="0" dirty="0" smtClean="0">
                          <a:ln>
                            <a:noFill/>
                          </a:ln>
                          <a:solidFill>
                            <a:schemeClr val="tx1"/>
                          </a:solidFill>
                          <a:effectLst/>
                          <a:latin typeface="Verdana" pitchFamily="34" charset="0"/>
                          <a:ea typeface="Verdana" pitchFamily="34" charset="0"/>
                          <a:cs typeface="Verdana" pitchFamily="34" charset="0"/>
                        </a:rPr>
                        <a:t>IVI (adimensional)</a:t>
                      </a:r>
                    </a:p>
                  </a:txBody>
                  <a:tcPr marL="89995" marR="89995" marT="46834" marB="46834" anchor="ctr" horzOverflow="overflow">
                    <a:lnL cap="flat">
                      <a:noFill/>
                    </a:lnL>
                    <a:lnR>
                      <a:noFill/>
                    </a:lnR>
                    <a:lnT cap="flat">
                      <a:noFill/>
                    </a:lnT>
                    <a:lnB cap="flat">
                      <a:noFill/>
                    </a:lnB>
                    <a:lnTlToBr>
                      <a:noFill/>
                    </a:lnTlToBr>
                    <a:lnBlToTr>
                      <a:noFill/>
                    </a:lnBlToTr>
                    <a:solidFill>
                      <a:schemeClr val="bg1"/>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1" u="none" strike="noStrike" cap="none" normalizeH="0" baseline="0" dirty="0" smtClean="0">
                          <a:ln>
                            <a:noFill/>
                          </a:ln>
                          <a:solidFill>
                            <a:schemeClr val="tx1"/>
                          </a:solidFill>
                          <a:effectLst/>
                          <a:latin typeface="Verdana" pitchFamily="34" charset="0"/>
                          <a:ea typeface="Verdana" pitchFamily="34" charset="0"/>
                          <a:cs typeface="Verdana" pitchFamily="34" charset="0"/>
                        </a:rPr>
                        <a:t>=</a:t>
                      </a:r>
                    </a:p>
                  </a:txBody>
                  <a:tcPr marL="89995" marR="89995" marT="46834" marB="46834" anchor="ctr" horzOverflow="overflow">
                    <a:lnL>
                      <a:noFill/>
                    </a:lnL>
                    <a:lnR>
                      <a:noFill/>
                    </a:lnR>
                    <a:lnT cap="flat">
                      <a:noFill/>
                    </a:lnT>
                    <a:lnB cap="flat">
                      <a:noFill/>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1" u="none" strike="noStrike" cap="none" normalizeH="0" baseline="0" dirty="0" smtClean="0">
                          <a:ln>
                            <a:noFill/>
                          </a:ln>
                          <a:solidFill>
                            <a:schemeClr val="tx1"/>
                          </a:solidFill>
                          <a:effectLst/>
                          <a:latin typeface="Verdana" pitchFamily="34" charset="0"/>
                          <a:ea typeface="Verdana" pitchFamily="34" charset="0"/>
                          <a:cs typeface="Verdana" pitchFamily="34" charset="0"/>
                        </a:rPr>
                        <a:t>Perdas Reais Anuais (L/</a:t>
                      </a:r>
                      <a:r>
                        <a:rPr kumimoji="0" lang="pt-BR" sz="1600" b="1" i="1"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lig.dia</a:t>
                      </a:r>
                      <a:r>
                        <a:rPr kumimoji="0" lang="pt-BR" sz="1600" b="1" i="1" u="none" strike="noStrike" cap="none" normalizeH="0" baseline="0" dirty="0" smtClean="0">
                          <a:ln>
                            <a:noFill/>
                          </a:ln>
                          <a:solidFill>
                            <a:schemeClr val="tx1"/>
                          </a:solidFill>
                          <a:effectLst/>
                          <a:latin typeface="Verdana" pitchFamily="34" charset="0"/>
                          <a:ea typeface="Verdana" pitchFamily="34" charset="0"/>
                          <a:cs typeface="Verdana" pitchFamily="34" charset="0"/>
                        </a:rPr>
                        <a:t>)</a:t>
                      </a:r>
                    </a:p>
                  </a:txBody>
                  <a:tcPr marL="89995" marR="89995" marT="46834" marB="46834" anchor="b"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27502">
                <a:tc vMerge="1">
                  <a:txBody>
                    <a:bodyPr/>
                    <a:lstStyle/>
                    <a:p>
                      <a:endParaRPr lang="pt-BR"/>
                    </a:p>
                  </a:txBody>
                  <a:tcPr/>
                </a:tc>
                <a:tc vMerge="1">
                  <a:txBody>
                    <a:bodyPr/>
                    <a:lstStyle/>
                    <a:p>
                      <a:endParaRPr lang="pt-B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600" b="1" i="1" u="none" strike="noStrike" cap="none" normalizeH="0" baseline="0" dirty="0" smtClean="0">
                          <a:ln>
                            <a:noFill/>
                          </a:ln>
                          <a:solidFill>
                            <a:schemeClr val="tx1"/>
                          </a:solidFill>
                          <a:effectLst/>
                          <a:latin typeface="Verdana" pitchFamily="34" charset="0"/>
                          <a:ea typeface="Verdana" pitchFamily="34" charset="0"/>
                          <a:cs typeface="Verdana" pitchFamily="34" charset="0"/>
                        </a:rPr>
                        <a:t>Perdas Inevitáveis Anuais (L/</a:t>
                      </a:r>
                      <a:r>
                        <a:rPr kumimoji="0" lang="pt-BR" sz="1600" b="1" i="1" u="none" strike="noStrike" cap="none" normalizeH="0" baseline="0" dirty="0" err="1" smtClean="0">
                          <a:ln>
                            <a:noFill/>
                          </a:ln>
                          <a:solidFill>
                            <a:schemeClr val="tx1"/>
                          </a:solidFill>
                          <a:effectLst/>
                          <a:latin typeface="Verdana" pitchFamily="34" charset="0"/>
                          <a:ea typeface="Verdana" pitchFamily="34" charset="0"/>
                          <a:cs typeface="Verdana" pitchFamily="34" charset="0"/>
                        </a:rPr>
                        <a:t>lig.dia</a:t>
                      </a:r>
                      <a:r>
                        <a:rPr kumimoji="0" lang="pt-BR" sz="1600" b="1" i="1" u="none" strike="noStrike" cap="none" normalizeH="0" baseline="0" dirty="0" smtClean="0">
                          <a:ln>
                            <a:noFill/>
                          </a:ln>
                          <a:solidFill>
                            <a:schemeClr val="tx1"/>
                          </a:solidFill>
                          <a:effectLst/>
                          <a:latin typeface="Verdana" pitchFamily="34" charset="0"/>
                          <a:ea typeface="Verdana" pitchFamily="34" charset="0"/>
                          <a:cs typeface="Verdana" pitchFamily="34" charset="0"/>
                        </a:rPr>
                        <a:t>)</a:t>
                      </a:r>
                    </a:p>
                  </a:txBody>
                  <a:tcPr marL="89995" marR="89995" marT="46834" marB="46834"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r>
            </a:tbl>
          </a:graphicData>
        </a:graphic>
      </p:graphicFrame>
      <p:sp>
        <p:nvSpPr>
          <p:cNvPr id="6" name="CaixaDeTexto 5"/>
          <p:cNvSpPr txBox="1"/>
          <p:nvPr/>
        </p:nvSpPr>
        <p:spPr>
          <a:xfrm>
            <a:off x="546100" y="5988050"/>
            <a:ext cx="8089900" cy="306388"/>
          </a:xfrm>
          <a:prstGeom prst="rect">
            <a:avLst/>
          </a:prstGeom>
          <a:solidFill>
            <a:schemeClr val="bg1">
              <a:lumMod val="65000"/>
            </a:schemeClr>
          </a:solidFill>
        </p:spPr>
        <p:txBody>
          <a:bodyPr>
            <a:spAutoFit/>
          </a:bodyPr>
          <a:lstStyle/>
          <a:p>
            <a:pPr algn="ctr" fontAlgn="auto">
              <a:spcBef>
                <a:spcPts val="0"/>
              </a:spcBef>
              <a:spcAft>
                <a:spcPts val="0"/>
              </a:spcAft>
              <a:defRPr/>
            </a:pPr>
            <a:r>
              <a:rPr lang="pt-BR" sz="1400" b="1" dirty="0">
                <a:latin typeface="Verdana" pitchFamily="34" charset="0"/>
                <a:ea typeface="Verdana" pitchFamily="34" charset="0"/>
                <a:cs typeface="Verdana" pitchFamily="34" charset="0"/>
              </a:rPr>
              <a:t>Indicador Percentual</a:t>
            </a:r>
            <a:r>
              <a:rPr lang="pt-BR" sz="1400" dirty="0">
                <a:latin typeface="Verdana" pitchFamily="34" charset="0"/>
                <a:ea typeface="Verdana" pitchFamily="34" charset="0"/>
                <a:cs typeface="Verdana" pitchFamily="34" charset="0"/>
              </a:rPr>
              <a:t>: só recomendado para Perdas Aparentes ou de Faturamento</a:t>
            </a:r>
          </a:p>
        </p:txBody>
      </p:sp>
      <p:sp>
        <p:nvSpPr>
          <p:cNvPr id="7" name="CaixaDeTexto 5"/>
          <p:cNvSpPr txBox="1">
            <a:spLocks noChangeArrowheads="1"/>
          </p:cNvSpPr>
          <p:nvPr/>
        </p:nvSpPr>
        <p:spPr bwMode="auto">
          <a:xfrm>
            <a:off x="893763" y="4564063"/>
            <a:ext cx="7456487" cy="284162"/>
          </a:xfrm>
          <a:prstGeom prst="rect">
            <a:avLst/>
          </a:prstGeom>
          <a:solidFill>
            <a:srgbClr val="FFFF00"/>
          </a:solidFill>
          <a:ln w="9525">
            <a:noFill/>
            <a:miter lim="800000"/>
            <a:headEnd/>
            <a:tailEnd/>
          </a:ln>
        </p:spPr>
        <p:txBody>
          <a:bodyPr>
            <a:spAutoFit/>
          </a:bodyPr>
          <a:lstStyle/>
          <a:p>
            <a:pPr fontAlgn="auto">
              <a:spcBef>
                <a:spcPts val="0"/>
              </a:spcBef>
              <a:spcAft>
                <a:spcPts val="0"/>
              </a:spcAft>
              <a:defRPr/>
            </a:pPr>
            <a:r>
              <a:rPr lang="pt-BR" sz="1250" b="1" dirty="0">
                <a:latin typeface="Verdana" pitchFamily="34" charset="0"/>
                <a:ea typeface="Verdana" pitchFamily="34" charset="0"/>
                <a:cs typeface="Verdana" pitchFamily="34" charset="0"/>
              </a:rPr>
              <a:t>IVI=1</a:t>
            </a:r>
            <a:r>
              <a:rPr lang="pt-BR" sz="1250" dirty="0">
                <a:latin typeface="Verdana" pitchFamily="34" charset="0"/>
                <a:ea typeface="Verdana" pitchFamily="34" charset="0"/>
                <a:cs typeface="Verdana" pitchFamily="34" charset="0"/>
              </a:rPr>
              <a:t>: Sistema muito bem implantado e operado (pode ter passado do limite econômico)</a:t>
            </a:r>
          </a:p>
        </p:txBody>
      </p:sp>
      <p:sp>
        <p:nvSpPr>
          <p:cNvPr id="8" name="CaixaDeTexto 7"/>
          <p:cNvSpPr txBox="1"/>
          <p:nvPr/>
        </p:nvSpPr>
        <p:spPr>
          <a:xfrm>
            <a:off x="1868488" y="5033963"/>
            <a:ext cx="2081212" cy="769441"/>
          </a:xfrm>
          <a:prstGeom prst="rect">
            <a:avLst/>
          </a:prstGeom>
          <a:solidFill>
            <a:schemeClr val="tx2">
              <a:lumMod val="40000"/>
              <a:lumOff val="60000"/>
            </a:schemeClr>
          </a:solidFill>
        </p:spPr>
        <p:txBody>
          <a:bodyPr>
            <a:spAutoFit/>
          </a:bodyPr>
          <a:lstStyle/>
          <a:p>
            <a:pPr algn="ctr" fontAlgn="auto">
              <a:spcBef>
                <a:spcPts val="0"/>
              </a:spcBef>
              <a:spcAft>
                <a:spcPts val="0"/>
              </a:spcAft>
              <a:defRPr/>
            </a:pPr>
            <a:r>
              <a:rPr lang="pt-BR" sz="1100" dirty="0" smtClean="0">
                <a:latin typeface="Verdana" pitchFamily="34" charset="0"/>
                <a:ea typeface="Verdana" pitchFamily="34" charset="0"/>
                <a:cs typeface="Verdana" pitchFamily="34" charset="0"/>
              </a:rPr>
              <a:t>SAECIL Leme (dez/14)</a:t>
            </a:r>
            <a:endParaRPr lang="pt-BR" sz="1100" dirty="0">
              <a:latin typeface="Verdana" pitchFamily="34" charset="0"/>
              <a:ea typeface="Verdana" pitchFamily="34" charset="0"/>
              <a:cs typeface="Verdana" pitchFamily="34" charset="0"/>
            </a:endParaRPr>
          </a:p>
          <a:p>
            <a:pPr fontAlgn="auto">
              <a:spcBef>
                <a:spcPts val="0"/>
              </a:spcBef>
              <a:spcAft>
                <a:spcPts val="0"/>
              </a:spcAft>
              <a:defRPr/>
            </a:pPr>
            <a:r>
              <a:rPr lang="pt-BR" sz="1100" dirty="0">
                <a:latin typeface="Verdana" pitchFamily="34" charset="0"/>
                <a:ea typeface="Verdana" pitchFamily="34" charset="0"/>
                <a:cs typeface="Verdana" pitchFamily="34" charset="0"/>
              </a:rPr>
              <a:t>Inevitável ~ </a:t>
            </a:r>
            <a:r>
              <a:rPr lang="pt-BR" sz="1100" dirty="0" smtClean="0">
                <a:latin typeface="Verdana" pitchFamily="34" charset="0"/>
                <a:ea typeface="Verdana" pitchFamily="34" charset="0"/>
                <a:cs typeface="Verdana" pitchFamily="34" charset="0"/>
              </a:rPr>
              <a:t>29 </a:t>
            </a:r>
            <a:r>
              <a:rPr lang="pt-BR" sz="1100" dirty="0">
                <a:latin typeface="Verdana" pitchFamily="34" charset="0"/>
                <a:ea typeface="Verdana" pitchFamily="34" charset="0"/>
                <a:cs typeface="Verdana" pitchFamily="34" charset="0"/>
              </a:rPr>
              <a:t>L/</a:t>
            </a:r>
            <a:r>
              <a:rPr lang="pt-BR" sz="1100" dirty="0" err="1">
                <a:latin typeface="Verdana" pitchFamily="34" charset="0"/>
                <a:ea typeface="Verdana" pitchFamily="34" charset="0"/>
                <a:cs typeface="Verdana" pitchFamily="34" charset="0"/>
              </a:rPr>
              <a:t>lig.dia</a:t>
            </a:r>
            <a:endParaRPr lang="pt-BR" sz="1100" dirty="0">
              <a:latin typeface="Verdana" pitchFamily="34" charset="0"/>
              <a:ea typeface="Verdana" pitchFamily="34" charset="0"/>
              <a:cs typeface="Verdana" pitchFamily="34" charset="0"/>
            </a:endParaRPr>
          </a:p>
          <a:p>
            <a:pPr fontAlgn="auto">
              <a:spcBef>
                <a:spcPts val="0"/>
              </a:spcBef>
              <a:spcAft>
                <a:spcPts val="0"/>
              </a:spcAft>
              <a:defRPr/>
            </a:pPr>
            <a:r>
              <a:rPr lang="pt-BR" sz="1100" dirty="0">
                <a:latin typeface="Verdana" pitchFamily="34" charset="0"/>
                <a:ea typeface="Verdana" pitchFamily="34" charset="0"/>
                <a:cs typeface="Verdana" pitchFamily="34" charset="0"/>
              </a:rPr>
              <a:t>Perda Real = </a:t>
            </a:r>
            <a:r>
              <a:rPr lang="pt-BR" sz="1100" dirty="0" smtClean="0">
                <a:latin typeface="Verdana" pitchFamily="34" charset="0"/>
                <a:ea typeface="Verdana" pitchFamily="34" charset="0"/>
                <a:cs typeface="Verdana" pitchFamily="34" charset="0"/>
              </a:rPr>
              <a:t>494 </a:t>
            </a:r>
            <a:r>
              <a:rPr lang="pt-BR" sz="1100" dirty="0">
                <a:latin typeface="Verdana" pitchFamily="34" charset="0"/>
                <a:ea typeface="Verdana" pitchFamily="34" charset="0"/>
                <a:cs typeface="Verdana" pitchFamily="34" charset="0"/>
              </a:rPr>
              <a:t>L/</a:t>
            </a:r>
            <a:r>
              <a:rPr lang="pt-BR" sz="1100" dirty="0" err="1">
                <a:latin typeface="Verdana" pitchFamily="34" charset="0"/>
                <a:ea typeface="Verdana" pitchFamily="34" charset="0"/>
                <a:cs typeface="Verdana" pitchFamily="34" charset="0"/>
              </a:rPr>
              <a:t>lig.dia</a:t>
            </a:r>
            <a:endParaRPr lang="pt-BR" sz="1100" dirty="0">
              <a:latin typeface="Verdana" pitchFamily="34" charset="0"/>
              <a:ea typeface="Verdana" pitchFamily="34" charset="0"/>
              <a:cs typeface="Verdana" pitchFamily="34" charset="0"/>
            </a:endParaRPr>
          </a:p>
          <a:p>
            <a:pPr algn="ctr" fontAlgn="auto">
              <a:spcBef>
                <a:spcPts val="0"/>
              </a:spcBef>
              <a:spcAft>
                <a:spcPts val="0"/>
              </a:spcAft>
              <a:defRPr/>
            </a:pPr>
            <a:r>
              <a:rPr lang="pt-BR" sz="1100" dirty="0">
                <a:latin typeface="Verdana" pitchFamily="34" charset="0"/>
                <a:ea typeface="Verdana" pitchFamily="34" charset="0"/>
                <a:cs typeface="Verdana" pitchFamily="34" charset="0"/>
              </a:rPr>
              <a:t>IVI = </a:t>
            </a:r>
            <a:r>
              <a:rPr lang="pt-BR" sz="1100" dirty="0" smtClean="0">
                <a:latin typeface="Verdana" pitchFamily="34" charset="0"/>
                <a:ea typeface="Verdana" pitchFamily="34" charset="0"/>
                <a:cs typeface="Verdana" pitchFamily="34" charset="0"/>
              </a:rPr>
              <a:t>17</a:t>
            </a:r>
            <a:endParaRPr lang="pt-BR" sz="1100" dirty="0">
              <a:latin typeface="Verdana" pitchFamily="34" charset="0"/>
              <a:ea typeface="Verdana" pitchFamily="34" charset="0"/>
              <a:cs typeface="Verdana" pitchFamily="34" charset="0"/>
            </a:endParaRPr>
          </a:p>
        </p:txBody>
      </p:sp>
      <p:sp>
        <p:nvSpPr>
          <p:cNvPr id="9" name="CaixaDeTexto 8"/>
          <p:cNvSpPr txBox="1"/>
          <p:nvPr/>
        </p:nvSpPr>
        <p:spPr>
          <a:xfrm>
            <a:off x="5205413" y="4995863"/>
            <a:ext cx="2070100" cy="808037"/>
          </a:xfrm>
          <a:prstGeom prst="rect">
            <a:avLst/>
          </a:prstGeom>
          <a:solidFill>
            <a:schemeClr val="tx2">
              <a:lumMod val="40000"/>
              <a:lumOff val="60000"/>
            </a:schemeClr>
          </a:solidFill>
        </p:spPr>
        <p:txBody>
          <a:bodyPr>
            <a:spAutoFit/>
          </a:bodyPr>
          <a:lstStyle/>
          <a:p>
            <a:pPr fontAlgn="auto">
              <a:spcBef>
                <a:spcPts val="0"/>
              </a:spcBef>
              <a:spcAft>
                <a:spcPts val="0"/>
              </a:spcAft>
              <a:defRPr/>
            </a:pPr>
            <a:r>
              <a:rPr lang="pt-BR" sz="1200" dirty="0">
                <a:latin typeface="Verdana" pitchFamily="34" charset="0"/>
                <a:ea typeface="Verdana" pitchFamily="34" charset="0"/>
                <a:cs typeface="Verdana" pitchFamily="34" charset="0"/>
              </a:rPr>
              <a:t>Londres: IVI = 8,9</a:t>
            </a:r>
          </a:p>
          <a:p>
            <a:pPr fontAlgn="auto">
              <a:spcBef>
                <a:spcPts val="0"/>
              </a:spcBef>
              <a:spcAft>
                <a:spcPts val="0"/>
              </a:spcAft>
              <a:defRPr/>
            </a:pPr>
            <a:r>
              <a:rPr lang="pt-BR" sz="1200" dirty="0">
                <a:latin typeface="Verdana" pitchFamily="34" charset="0"/>
                <a:ea typeface="Verdana" pitchFamily="34" charset="0"/>
                <a:cs typeface="Verdana" pitchFamily="34" charset="0"/>
              </a:rPr>
              <a:t>Lisboa: IVI = 7,8 </a:t>
            </a:r>
          </a:p>
          <a:p>
            <a:pPr fontAlgn="auto">
              <a:spcBef>
                <a:spcPts val="0"/>
              </a:spcBef>
              <a:spcAft>
                <a:spcPts val="0"/>
              </a:spcAft>
              <a:defRPr/>
            </a:pPr>
            <a:r>
              <a:rPr lang="pt-BR" sz="1200" dirty="0" err="1">
                <a:latin typeface="Verdana" pitchFamily="34" charset="0"/>
                <a:ea typeface="Verdana" pitchFamily="34" charset="0"/>
                <a:cs typeface="Verdana" pitchFamily="34" charset="0"/>
              </a:rPr>
              <a:t>Otawa</a:t>
            </a:r>
            <a:r>
              <a:rPr lang="pt-BR" sz="1200" dirty="0">
                <a:latin typeface="Verdana" pitchFamily="34" charset="0"/>
                <a:ea typeface="Verdana" pitchFamily="34" charset="0"/>
                <a:cs typeface="Verdana" pitchFamily="34" charset="0"/>
              </a:rPr>
              <a:t>: IVI = 5,2</a:t>
            </a:r>
          </a:p>
          <a:p>
            <a:pPr fontAlgn="auto">
              <a:spcBef>
                <a:spcPts val="0"/>
              </a:spcBef>
              <a:spcAft>
                <a:spcPts val="0"/>
              </a:spcAft>
              <a:defRPr/>
            </a:pPr>
            <a:r>
              <a:rPr lang="pt-BR" sz="1050" dirty="0">
                <a:latin typeface="Verdana" pitchFamily="34" charset="0"/>
                <a:ea typeface="Verdana" pitchFamily="34" charset="0"/>
                <a:cs typeface="Verdana" pitchFamily="34" charset="0"/>
              </a:rPr>
              <a:t>Obs. Base 2006 </a:t>
            </a:r>
          </a:p>
        </p:txBody>
      </p:sp>
      <p:sp>
        <p:nvSpPr>
          <p:cNvPr id="10" name="CaixaDeTexto 9"/>
          <p:cNvSpPr txBox="1"/>
          <p:nvPr/>
        </p:nvSpPr>
        <p:spPr>
          <a:xfrm>
            <a:off x="6948264" y="6372036"/>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974725" y="461963"/>
            <a:ext cx="419417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lvl1pPr algn="l" rtl="0" eaLnBrk="0" fontAlgn="base" hangingPunct="0">
              <a:spcBef>
                <a:spcPct val="0"/>
              </a:spcBef>
              <a:spcAft>
                <a:spcPct val="0"/>
              </a:spcAft>
              <a:defRPr lang="pt-BR" sz="4400" b="1" kern="1200" dirty="0">
                <a:solidFill>
                  <a:srgbClr val="0099DA"/>
                </a:solidFill>
                <a:latin typeface="Verdana" pitchFamily="34" charset="0"/>
                <a:ea typeface="+mn-ea"/>
                <a:cs typeface="Arial" charset="0"/>
              </a:defRPr>
            </a:lvl1pPr>
            <a:lvl2pPr algn="l" rtl="0" eaLnBrk="0" fontAlgn="base" hangingPunct="0">
              <a:spcBef>
                <a:spcPct val="0"/>
              </a:spcBef>
              <a:spcAft>
                <a:spcPct val="0"/>
              </a:spcAft>
              <a:defRPr sz="4400" b="1">
                <a:solidFill>
                  <a:srgbClr val="0099DA"/>
                </a:solidFill>
                <a:latin typeface="Verdana" pitchFamily="34" charset="0"/>
                <a:cs typeface="Arial" charset="0"/>
              </a:defRPr>
            </a:lvl2pPr>
            <a:lvl3pPr algn="l" rtl="0" eaLnBrk="0" fontAlgn="base" hangingPunct="0">
              <a:spcBef>
                <a:spcPct val="0"/>
              </a:spcBef>
              <a:spcAft>
                <a:spcPct val="0"/>
              </a:spcAft>
              <a:defRPr sz="4400" b="1">
                <a:solidFill>
                  <a:srgbClr val="0099DA"/>
                </a:solidFill>
                <a:latin typeface="Verdana" pitchFamily="34" charset="0"/>
                <a:cs typeface="Arial" charset="0"/>
              </a:defRPr>
            </a:lvl3pPr>
            <a:lvl4pPr algn="l" rtl="0" eaLnBrk="0" fontAlgn="base" hangingPunct="0">
              <a:spcBef>
                <a:spcPct val="0"/>
              </a:spcBef>
              <a:spcAft>
                <a:spcPct val="0"/>
              </a:spcAft>
              <a:defRPr sz="4400" b="1">
                <a:solidFill>
                  <a:srgbClr val="0099DA"/>
                </a:solidFill>
                <a:latin typeface="Verdana" pitchFamily="34" charset="0"/>
                <a:cs typeface="Arial" charset="0"/>
              </a:defRPr>
            </a:lvl4pPr>
            <a:lvl5pPr algn="l" rtl="0" eaLnBrk="0" fontAlgn="base" hangingPunct="0">
              <a:spcBef>
                <a:spcPct val="0"/>
              </a:spcBef>
              <a:spcAft>
                <a:spcPct val="0"/>
              </a:spcAft>
              <a:defRPr sz="4400" b="1">
                <a:solidFill>
                  <a:srgbClr val="0099DA"/>
                </a:solidFill>
                <a:latin typeface="Verdana" pitchFamily="34" charset="0"/>
                <a:cs typeface="Arial" charset="0"/>
              </a:defRPr>
            </a:lvl5pPr>
            <a:lvl6pPr marL="457200" algn="l" rtl="0" fontAlgn="base">
              <a:spcBef>
                <a:spcPct val="0"/>
              </a:spcBef>
              <a:spcAft>
                <a:spcPct val="0"/>
              </a:spcAft>
              <a:defRPr b="1">
                <a:solidFill>
                  <a:srgbClr val="0099DA"/>
                </a:solidFill>
                <a:latin typeface="Verdana" pitchFamily="34" charset="0"/>
                <a:cs typeface="Arial" charset="0"/>
              </a:defRPr>
            </a:lvl6pPr>
            <a:lvl7pPr marL="914400" algn="l" rtl="0" fontAlgn="base">
              <a:spcBef>
                <a:spcPct val="0"/>
              </a:spcBef>
              <a:spcAft>
                <a:spcPct val="0"/>
              </a:spcAft>
              <a:defRPr b="1">
                <a:solidFill>
                  <a:srgbClr val="0099DA"/>
                </a:solidFill>
                <a:latin typeface="Verdana" pitchFamily="34" charset="0"/>
                <a:cs typeface="Arial" charset="0"/>
              </a:defRPr>
            </a:lvl7pPr>
            <a:lvl8pPr marL="1371600" algn="l" rtl="0" fontAlgn="base">
              <a:spcBef>
                <a:spcPct val="0"/>
              </a:spcBef>
              <a:spcAft>
                <a:spcPct val="0"/>
              </a:spcAft>
              <a:defRPr b="1">
                <a:solidFill>
                  <a:srgbClr val="0099DA"/>
                </a:solidFill>
                <a:latin typeface="Verdana" pitchFamily="34" charset="0"/>
                <a:cs typeface="Arial" charset="0"/>
              </a:defRPr>
            </a:lvl8pPr>
            <a:lvl9pPr marL="1828800" algn="l" rtl="0" fontAlgn="base">
              <a:spcBef>
                <a:spcPct val="0"/>
              </a:spcBef>
              <a:spcAft>
                <a:spcPct val="0"/>
              </a:spcAft>
              <a:defRPr b="1">
                <a:solidFill>
                  <a:srgbClr val="0099DA"/>
                </a:solidFill>
                <a:latin typeface="Verdana" pitchFamily="34" charset="0"/>
                <a:cs typeface="Arial" charset="0"/>
              </a:defRPr>
            </a:lvl9pPr>
          </a:lstStyle>
          <a:p>
            <a:pPr>
              <a:defRPr/>
            </a:pPr>
            <a:r>
              <a:rPr sz="2800" smtClean="0">
                <a:solidFill>
                  <a:srgbClr val="0066FF"/>
                </a:solidFill>
                <a:latin typeface="+mn-lt"/>
                <a:cs typeface="Arial" pitchFamily="34" charset="0"/>
              </a:rPr>
              <a:t>Indicador - Perda Aparente</a:t>
            </a:r>
          </a:p>
        </p:txBody>
      </p:sp>
      <p:sp>
        <p:nvSpPr>
          <p:cNvPr id="4" name="CaixaDeTexto 3"/>
          <p:cNvSpPr txBox="1"/>
          <p:nvPr/>
        </p:nvSpPr>
        <p:spPr>
          <a:xfrm>
            <a:off x="974725" y="1406525"/>
            <a:ext cx="7075488" cy="922338"/>
          </a:xfrm>
          <a:prstGeom prst="rect">
            <a:avLst/>
          </a:prstGeom>
          <a:solidFill>
            <a:schemeClr val="bg2">
              <a:lumMod val="75000"/>
            </a:schemeClr>
          </a:solidFill>
        </p:spPr>
        <p:txBody>
          <a:bodyPr wrap="none">
            <a:spAutoFit/>
          </a:bodyPr>
          <a:lstStyle/>
          <a:p>
            <a:pPr fontAlgn="auto">
              <a:spcBef>
                <a:spcPts val="0"/>
              </a:spcBef>
              <a:spcAft>
                <a:spcPts val="0"/>
              </a:spcAft>
              <a:defRPr/>
            </a:pPr>
            <a:r>
              <a:rPr lang="pt-BR" dirty="0">
                <a:latin typeface="Arial" pitchFamily="34" charset="0"/>
                <a:cs typeface="Arial" pitchFamily="34" charset="0"/>
              </a:rPr>
              <a:t>A IWA ainda não oficializou um indicador específico para as Perdas</a:t>
            </a:r>
          </a:p>
          <a:p>
            <a:pPr fontAlgn="auto">
              <a:spcBef>
                <a:spcPts val="0"/>
              </a:spcBef>
              <a:spcAft>
                <a:spcPts val="0"/>
              </a:spcAft>
              <a:defRPr/>
            </a:pPr>
            <a:r>
              <a:rPr lang="pt-BR" dirty="0">
                <a:latin typeface="Arial" pitchFamily="34" charset="0"/>
                <a:cs typeface="Arial" pitchFamily="34" charset="0"/>
              </a:rPr>
              <a:t>Aparentes, tal como feito para as Perdas Reais (IVI); são utilizados</a:t>
            </a:r>
          </a:p>
          <a:p>
            <a:pPr fontAlgn="auto">
              <a:spcBef>
                <a:spcPts val="0"/>
              </a:spcBef>
              <a:spcAft>
                <a:spcPts val="0"/>
              </a:spcAft>
              <a:defRPr/>
            </a:pPr>
            <a:r>
              <a:rPr lang="pt-BR" dirty="0">
                <a:latin typeface="Arial" pitchFamily="34" charset="0"/>
                <a:cs typeface="Arial" pitchFamily="34" charset="0"/>
              </a:rPr>
              <a:t>os indicadores percentual e mesmo o L/</a:t>
            </a:r>
            <a:r>
              <a:rPr lang="pt-BR" dirty="0" err="1">
                <a:latin typeface="Arial" pitchFamily="34" charset="0"/>
                <a:cs typeface="Arial" pitchFamily="34" charset="0"/>
              </a:rPr>
              <a:t>ligação.dia</a:t>
            </a:r>
            <a:endParaRPr lang="pt-BR" dirty="0">
              <a:latin typeface="Arial" pitchFamily="34" charset="0"/>
              <a:cs typeface="Arial" pitchFamily="34" charset="0"/>
            </a:endParaRPr>
          </a:p>
        </p:txBody>
      </p:sp>
      <p:sp>
        <p:nvSpPr>
          <p:cNvPr id="5" name="CaixaDeTexto 4"/>
          <p:cNvSpPr txBox="1"/>
          <p:nvPr/>
        </p:nvSpPr>
        <p:spPr>
          <a:xfrm>
            <a:off x="361950" y="3371850"/>
            <a:ext cx="8566150" cy="2586038"/>
          </a:xfrm>
          <a:prstGeom prst="rect">
            <a:avLst/>
          </a:prstGeom>
          <a:noFill/>
        </p:spPr>
        <p:txBody>
          <a:bodyPr wrap="none">
            <a:spAutoFit/>
          </a:bodyPr>
          <a:lstStyle/>
          <a:p>
            <a:pPr marL="285750" indent="-285750" fontAlgn="auto">
              <a:spcBef>
                <a:spcPts val="0"/>
              </a:spcBef>
              <a:spcAft>
                <a:spcPts val="0"/>
              </a:spcAft>
              <a:buFont typeface="Arial" pitchFamily="34" charset="0"/>
              <a:buChar char="•"/>
              <a:defRPr/>
            </a:pPr>
            <a:r>
              <a:rPr lang="pt-BR" b="1" dirty="0">
                <a:latin typeface="Arial" pitchFamily="34" charset="0"/>
                <a:cs typeface="Arial" pitchFamily="34" charset="0"/>
              </a:rPr>
              <a:t>IPA -</a:t>
            </a:r>
            <a:r>
              <a:rPr lang="pt-BR" dirty="0">
                <a:latin typeface="Arial" pitchFamily="34" charset="0"/>
                <a:cs typeface="Arial" pitchFamily="34" charset="0"/>
              </a:rPr>
              <a:t> </a:t>
            </a:r>
            <a:r>
              <a:rPr lang="pt-BR" b="1" dirty="0">
                <a:latin typeface="Arial" pitchFamily="34" charset="0"/>
                <a:cs typeface="Arial" pitchFamily="34" charset="0"/>
              </a:rPr>
              <a:t>Índice de Perdas Aparentes</a:t>
            </a:r>
            <a:r>
              <a:rPr lang="pt-BR" dirty="0">
                <a:latin typeface="Arial" pitchFamily="34" charset="0"/>
                <a:cs typeface="Arial" pitchFamily="34" charset="0"/>
              </a:rPr>
              <a:t>: </a:t>
            </a:r>
            <a:r>
              <a:rPr lang="pt-BR" u="sng" dirty="0">
                <a:latin typeface="Arial" pitchFamily="34" charset="0"/>
                <a:cs typeface="Arial" pitchFamily="34" charset="0"/>
              </a:rPr>
              <a:t>Volume da Perda Aparente </a:t>
            </a:r>
            <a:r>
              <a:rPr lang="pt-BR" dirty="0">
                <a:latin typeface="Arial" pitchFamily="34" charset="0"/>
                <a:cs typeface="Arial" pitchFamily="34" charset="0"/>
              </a:rPr>
              <a:t> (adimensional)</a:t>
            </a:r>
            <a:endParaRPr lang="pt-BR" u="sng" dirty="0">
              <a:latin typeface="Arial" pitchFamily="34" charset="0"/>
              <a:cs typeface="Arial" pitchFamily="34" charset="0"/>
            </a:endParaRPr>
          </a:p>
          <a:p>
            <a:pPr fontAlgn="auto">
              <a:spcBef>
                <a:spcPts val="0"/>
              </a:spcBef>
              <a:spcAft>
                <a:spcPts val="0"/>
              </a:spcAft>
              <a:defRPr/>
            </a:pPr>
            <a:r>
              <a:rPr lang="pt-BR" dirty="0">
                <a:latin typeface="Arial" pitchFamily="34" charset="0"/>
                <a:cs typeface="Arial" pitchFamily="34" charset="0"/>
              </a:rPr>
              <a:t>                                                              5% do Volume </a:t>
            </a:r>
            <a:r>
              <a:rPr lang="pt-BR" dirty="0" err="1">
                <a:latin typeface="Arial" pitchFamily="34" charset="0"/>
                <a:cs typeface="Arial" pitchFamily="34" charset="0"/>
              </a:rPr>
              <a:t>Micromedido</a:t>
            </a:r>
            <a:endParaRPr lang="pt-BR" dirty="0">
              <a:latin typeface="Arial" pitchFamily="34" charset="0"/>
              <a:cs typeface="Arial" pitchFamily="34" charset="0"/>
            </a:endParaRPr>
          </a:p>
          <a:p>
            <a:pPr fontAlgn="auto">
              <a:spcBef>
                <a:spcPts val="0"/>
              </a:spcBef>
              <a:spcAft>
                <a:spcPts val="0"/>
              </a:spcAft>
              <a:defRPr/>
            </a:pPr>
            <a:r>
              <a:rPr lang="pt-BR" dirty="0">
                <a:latin typeface="Arial" pitchFamily="34" charset="0"/>
                <a:cs typeface="Arial" pitchFamily="34" charset="0"/>
              </a:rPr>
              <a:t>                       </a:t>
            </a:r>
            <a:r>
              <a:rPr lang="pt-BR" sz="1600" i="1" dirty="0">
                <a:latin typeface="Arial" pitchFamily="34" charset="0"/>
                <a:cs typeface="Arial" pitchFamily="34" charset="0"/>
              </a:rPr>
              <a:t>(proposta feita por Alex Rizzo, Michel </a:t>
            </a:r>
            <a:r>
              <a:rPr lang="pt-BR" sz="1600" i="1" dirty="0" err="1">
                <a:latin typeface="Arial" pitchFamily="34" charset="0"/>
                <a:cs typeface="Arial" pitchFamily="34" charset="0"/>
              </a:rPr>
              <a:t>Vermersch</a:t>
            </a:r>
            <a:r>
              <a:rPr lang="pt-BR" sz="1600" i="1" dirty="0">
                <a:latin typeface="Arial" pitchFamily="34" charset="0"/>
                <a:cs typeface="Arial" pitchFamily="34" charset="0"/>
              </a:rPr>
              <a:t> e outros)</a:t>
            </a:r>
          </a:p>
          <a:p>
            <a:pPr fontAlgn="auto">
              <a:spcBef>
                <a:spcPts val="0"/>
              </a:spcBef>
              <a:spcAft>
                <a:spcPts val="0"/>
              </a:spcAft>
              <a:defRPr/>
            </a:pPr>
            <a:endParaRPr lang="pt-BR" dirty="0">
              <a:latin typeface="Arial" pitchFamily="34" charset="0"/>
              <a:cs typeface="Arial" pitchFamily="34" charset="0"/>
            </a:endParaRPr>
          </a:p>
          <a:p>
            <a:pPr fontAlgn="auto">
              <a:spcBef>
                <a:spcPts val="0"/>
              </a:spcBef>
              <a:spcAft>
                <a:spcPts val="0"/>
              </a:spcAft>
              <a:defRPr/>
            </a:pPr>
            <a:endParaRPr lang="pt-BR" dirty="0">
              <a:latin typeface="Arial" pitchFamily="34" charset="0"/>
              <a:cs typeface="Arial" pitchFamily="34" charset="0"/>
            </a:endParaRPr>
          </a:p>
          <a:p>
            <a:pPr marL="285750" indent="-285750" fontAlgn="auto">
              <a:spcBef>
                <a:spcPts val="0"/>
              </a:spcBef>
              <a:spcAft>
                <a:spcPts val="0"/>
              </a:spcAft>
              <a:buFont typeface="Arial" pitchFamily="34" charset="0"/>
              <a:buChar char="•"/>
              <a:defRPr/>
            </a:pPr>
            <a:r>
              <a:rPr lang="pt-BR" b="1" dirty="0">
                <a:latin typeface="Arial" pitchFamily="34" charset="0"/>
                <a:cs typeface="Arial" pitchFamily="34" charset="0"/>
              </a:rPr>
              <a:t>IPA –</a:t>
            </a:r>
            <a:r>
              <a:rPr lang="pt-BR" dirty="0">
                <a:latin typeface="Arial" pitchFamily="34" charset="0"/>
                <a:cs typeface="Arial" pitchFamily="34" charset="0"/>
              </a:rPr>
              <a:t> </a:t>
            </a:r>
            <a:r>
              <a:rPr lang="pt-BR" b="1" dirty="0">
                <a:latin typeface="Arial" pitchFamily="34" charset="0"/>
                <a:cs typeface="Arial" pitchFamily="34" charset="0"/>
              </a:rPr>
              <a:t>Índice de Perdas Aparentes</a:t>
            </a:r>
            <a:r>
              <a:rPr lang="pt-BR" dirty="0">
                <a:latin typeface="Arial" pitchFamily="34" charset="0"/>
                <a:cs typeface="Arial" pitchFamily="34" charset="0"/>
              </a:rPr>
              <a:t>: assume-me um valor de Perda Aparente </a:t>
            </a:r>
          </a:p>
          <a:p>
            <a:pPr fontAlgn="auto">
              <a:spcBef>
                <a:spcPts val="0"/>
              </a:spcBef>
              <a:spcAft>
                <a:spcPts val="0"/>
              </a:spcAft>
              <a:defRPr/>
            </a:pPr>
            <a:r>
              <a:rPr lang="pt-BR" dirty="0">
                <a:latin typeface="Arial" pitchFamily="34" charset="0"/>
                <a:cs typeface="Arial" pitchFamily="34" charset="0"/>
              </a:rPr>
              <a:t>              Inevitável, que é comparado com o valor da Perda Aparente existente </a:t>
            </a:r>
          </a:p>
          <a:p>
            <a:pPr fontAlgn="auto">
              <a:spcBef>
                <a:spcPts val="0"/>
              </a:spcBef>
              <a:spcAft>
                <a:spcPts val="0"/>
              </a:spcAft>
              <a:defRPr/>
            </a:pPr>
            <a:r>
              <a:rPr lang="pt-BR" dirty="0">
                <a:latin typeface="Arial" pitchFamily="34" charset="0"/>
                <a:cs typeface="Arial" pitchFamily="34" charset="0"/>
              </a:rPr>
              <a:t>              (como no caso do IVI) – ver ex. a seguir.</a:t>
            </a:r>
          </a:p>
          <a:p>
            <a:pPr fontAlgn="auto">
              <a:spcBef>
                <a:spcPts val="0"/>
              </a:spcBef>
              <a:spcAft>
                <a:spcPts val="0"/>
              </a:spcAft>
              <a:defRPr/>
            </a:pPr>
            <a:r>
              <a:rPr lang="pt-BR" dirty="0">
                <a:latin typeface="Arial" pitchFamily="34" charset="0"/>
                <a:cs typeface="Arial" pitchFamily="34" charset="0"/>
              </a:rPr>
              <a:t>                                      </a:t>
            </a:r>
            <a:r>
              <a:rPr lang="pt-BR" sz="1600" i="1" dirty="0">
                <a:latin typeface="Arial" pitchFamily="34" charset="0"/>
                <a:cs typeface="Arial" pitchFamily="34" charset="0"/>
              </a:rPr>
              <a:t>(proposta feita por Julian Thornton)</a:t>
            </a:r>
          </a:p>
        </p:txBody>
      </p:sp>
      <p:sp>
        <p:nvSpPr>
          <p:cNvPr id="44037" name="CaixaDeTexto 5"/>
          <p:cNvSpPr txBox="1">
            <a:spLocks noChangeArrowheads="1"/>
          </p:cNvSpPr>
          <p:nvPr/>
        </p:nvSpPr>
        <p:spPr bwMode="auto">
          <a:xfrm>
            <a:off x="3370263" y="2684463"/>
            <a:ext cx="1812925" cy="368300"/>
          </a:xfrm>
          <a:prstGeom prst="rect">
            <a:avLst/>
          </a:prstGeom>
          <a:noFill/>
          <a:ln w="9525">
            <a:noFill/>
            <a:miter lim="800000"/>
            <a:headEnd/>
            <a:tailEnd/>
          </a:ln>
        </p:spPr>
        <p:txBody>
          <a:bodyPr wrap="none">
            <a:spAutoFit/>
          </a:bodyPr>
          <a:lstStyle/>
          <a:p>
            <a:r>
              <a:rPr lang="pt-BR">
                <a:latin typeface="Arial" charset="0"/>
              </a:rPr>
              <a:t>Algumas ideias:</a:t>
            </a:r>
          </a:p>
        </p:txBody>
      </p:sp>
      <p:sp>
        <p:nvSpPr>
          <p:cNvPr id="6" name="CaixaDeTexto 5"/>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974725" y="461963"/>
            <a:ext cx="419417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lvl1pPr algn="l" rtl="0" eaLnBrk="0" fontAlgn="base" hangingPunct="0">
              <a:spcBef>
                <a:spcPct val="0"/>
              </a:spcBef>
              <a:spcAft>
                <a:spcPct val="0"/>
              </a:spcAft>
              <a:defRPr lang="pt-BR" sz="4400" b="1" kern="1200" dirty="0">
                <a:solidFill>
                  <a:srgbClr val="0099DA"/>
                </a:solidFill>
                <a:latin typeface="Verdana" pitchFamily="34" charset="0"/>
                <a:ea typeface="+mn-ea"/>
                <a:cs typeface="Arial" charset="0"/>
              </a:defRPr>
            </a:lvl1pPr>
            <a:lvl2pPr algn="l" rtl="0" eaLnBrk="0" fontAlgn="base" hangingPunct="0">
              <a:spcBef>
                <a:spcPct val="0"/>
              </a:spcBef>
              <a:spcAft>
                <a:spcPct val="0"/>
              </a:spcAft>
              <a:defRPr sz="4400" b="1">
                <a:solidFill>
                  <a:srgbClr val="0099DA"/>
                </a:solidFill>
                <a:latin typeface="Verdana" pitchFamily="34" charset="0"/>
                <a:cs typeface="Arial" charset="0"/>
              </a:defRPr>
            </a:lvl2pPr>
            <a:lvl3pPr algn="l" rtl="0" eaLnBrk="0" fontAlgn="base" hangingPunct="0">
              <a:spcBef>
                <a:spcPct val="0"/>
              </a:spcBef>
              <a:spcAft>
                <a:spcPct val="0"/>
              </a:spcAft>
              <a:defRPr sz="4400" b="1">
                <a:solidFill>
                  <a:srgbClr val="0099DA"/>
                </a:solidFill>
                <a:latin typeface="Verdana" pitchFamily="34" charset="0"/>
                <a:cs typeface="Arial" charset="0"/>
              </a:defRPr>
            </a:lvl3pPr>
            <a:lvl4pPr algn="l" rtl="0" eaLnBrk="0" fontAlgn="base" hangingPunct="0">
              <a:spcBef>
                <a:spcPct val="0"/>
              </a:spcBef>
              <a:spcAft>
                <a:spcPct val="0"/>
              </a:spcAft>
              <a:defRPr sz="4400" b="1">
                <a:solidFill>
                  <a:srgbClr val="0099DA"/>
                </a:solidFill>
                <a:latin typeface="Verdana" pitchFamily="34" charset="0"/>
                <a:cs typeface="Arial" charset="0"/>
              </a:defRPr>
            </a:lvl4pPr>
            <a:lvl5pPr algn="l" rtl="0" eaLnBrk="0" fontAlgn="base" hangingPunct="0">
              <a:spcBef>
                <a:spcPct val="0"/>
              </a:spcBef>
              <a:spcAft>
                <a:spcPct val="0"/>
              </a:spcAft>
              <a:defRPr sz="4400" b="1">
                <a:solidFill>
                  <a:srgbClr val="0099DA"/>
                </a:solidFill>
                <a:latin typeface="Verdana" pitchFamily="34" charset="0"/>
                <a:cs typeface="Arial" charset="0"/>
              </a:defRPr>
            </a:lvl5pPr>
            <a:lvl6pPr marL="457200" algn="l" rtl="0" fontAlgn="base">
              <a:spcBef>
                <a:spcPct val="0"/>
              </a:spcBef>
              <a:spcAft>
                <a:spcPct val="0"/>
              </a:spcAft>
              <a:defRPr b="1">
                <a:solidFill>
                  <a:srgbClr val="0099DA"/>
                </a:solidFill>
                <a:latin typeface="Verdana" pitchFamily="34" charset="0"/>
                <a:cs typeface="Arial" charset="0"/>
              </a:defRPr>
            </a:lvl6pPr>
            <a:lvl7pPr marL="914400" algn="l" rtl="0" fontAlgn="base">
              <a:spcBef>
                <a:spcPct val="0"/>
              </a:spcBef>
              <a:spcAft>
                <a:spcPct val="0"/>
              </a:spcAft>
              <a:defRPr b="1">
                <a:solidFill>
                  <a:srgbClr val="0099DA"/>
                </a:solidFill>
                <a:latin typeface="Verdana" pitchFamily="34" charset="0"/>
                <a:cs typeface="Arial" charset="0"/>
              </a:defRPr>
            </a:lvl7pPr>
            <a:lvl8pPr marL="1371600" algn="l" rtl="0" fontAlgn="base">
              <a:spcBef>
                <a:spcPct val="0"/>
              </a:spcBef>
              <a:spcAft>
                <a:spcPct val="0"/>
              </a:spcAft>
              <a:defRPr b="1">
                <a:solidFill>
                  <a:srgbClr val="0099DA"/>
                </a:solidFill>
                <a:latin typeface="Verdana" pitchFamily="34" charset="0"/>
                <a:cs typeface="Arial" charset="0"/>
              </a:defRPr>
            </a:lvl8pPr>
            <a:lvl9pPr marL="1828800" algn="l" rtl="0" fontAlgn="base">
              <a:spcBef>
                <a:spcPct val="0"/>
              </a:spcBef>
              <a:spcAft>
                <a:spcPct val="0"/>
              </a:spcAft>
              <a:defRPr b="1">
                <a:solidFill>
                  <a:srgbClr val="0099DA"/>
                </a:solidFill>
                <a:latin typeface="Verdana" pitchFamily="34" charset="0"/>
                <a:cs typeface="Arial" charset="0"/>
              </a:defRPr>
            </a:lvl9pPr>
          </a:lstStyle>
          <a:p>
            <a:pPr>
              <a:defRPr/>
            </a:pPr>
            <a:r>
              <a:rPr sz="2800" smtClean="0">
                <a:solidFill>
                  <a:srgbClr val="0066FF"/>
                </a:solidFill>
                <a:latin typeface="+mn-lt"/>
                <a:cs typeface="Arial" pitchFamily="34" charset="0"/>
              </a:rPr>
              <a:t>Indicador - Perda Aparente</a:t>
            </a:r>
          </a:p>
        </p:txBody>
      </p:sp>
      <p:sp>
        <p:nvSpPr>
          <p:cNvPr id="9" name="Chave direita 8"/>
          <p:cNvSpPr/>
          <p:nvPr/>
        </p:nvSpPr>
        <p:spPr>
          <a:xfrm>
            <a:off x="6391275" y="5745163"/>
            <a:ext cx="46038" cy="457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grpSp>
        <p:nvGrpSpPr>
          <p:cNvPr id="45060" name="Grupo 7"/>
          <p:cNvGrpSpPr>
            <a:grpSpLocks/>
          </p:cNvGrpSpPr>
          <p:nvPr/>
        </p:nvGrpSpPr>
        <p:grpSpPr bwMode="auto">
          <a:xfrm>
            <a:off x="1520825" y="1077913"/>
            <a:ext cx="6088063" cy="5432425"/>
            <a:chOff x="1521384" y="1077238"/>
            <a:chExt cx="6088229" cy="5433074"/>
          </a:xfrm>
        </p:grpSpPr>
        <p:pic>
          <p:nvPicPr>
            <p:cNvPr id="45062" name="Picture 3"/>
            <p:cNvPicPr>
              <a:picLocks noChangeAspect="1" noChangeArrowheads="1"/>
            </p:cNvPicPr>
            <p:nvPr/>
          </p:nvPicPr>
          <p:blipFill>
            <a:blip r:embed="rId2" cstate="print"/>
            <a:srcRect/>
            <a:stretch>
              <a:fillRect/>
            </a:stretch>
          </p:blipFill>
          <p:spPr bwMode="auto">
            <a:xfrm>
              <a:off x="1521384" y="1077238"/>
              <a:ext cx="4858988" cy="5382970"/>
            </a:xfrm>
            <a:prstGeom prst="rect">
              <a:avLst/>
            </a:prstGeom>
            <a:noFill/>
            <a:ln w="9525">
              <a:noFill/>
              <a:miter lim="800000"/>
              <a:headEnd/>
              <a:tailEnd/>
            </a:ln>
          </p:spPr>
        </p:pic>
        <p:cxnSp>
          <p:nvCxnSpPr>
            <p:cNvPr id="7" name="Conector de seta reta 6"/>
            <p:cNvCxnSpPr/>
            <p:nvPr/>
          </p:nvCxnSpPr>
          <p:spPr>
            <a:xfrm>
              <a:off x="6450706" y="6353130"/>
              <a:ext cx="69693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Chave direita 4"/>
            <p:cNvSpPr/>
            <p:nvPr/>
          </p:nvSpPr>
          <p:spPr>
            <a:xfrm>
              <a:off x="6426893" y="3901737"/>
              <a:ext cx="46039" cy="45725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dirty="0"/>
            </a:p>
          </p:txBody>
        </p:sp>
        <p:sp>
          <p:nvSpPr>
            <p:cNvPr id="45065" name="CaixaDeTexto 5"/>
            <p:cNvSpPr txBox="1">
              <a:spLocks noChangeArrowheads="1"/>
            </p:cNvSpPr>
            <p:nvPr/>
          </p:nvSpPr>
          <p:spPr bwMode="auto">
            <a:xfrm>
              <a:off x="6450905" y="3930042"/>
              <a:ext cx="312906" cy="369332"/>
            </a:xfrm>
            <a:prstGeom prst="rect">
              <a:avLst/>
            </a:prstGeom>
            <a:noFill/>
            <a:ln w="9525">
              <a:noFill/>
              <a:miter lim="800000"/>
              <a:headEnd/>
              <a:tailEnd/>
            </a:ln>
          </p:spPr>
          <p:txBody>
            <a:bodyPr wrap="none">
              <a:spAutoFit/>
            </a:bodyPr>
            <a:lstStyle/>
            <a:p>
              <a:r>
                <a:rPr lang="pt-BR">
                  <a:latin typeface="Arial" charset="0"/>
                </a:rPr>
                <a:t>a</a:t>
              </a:r>
            </a:p>
          </p:txBody>
        </p:sp>
        <p:sp>
          <p:nvSpPr>
            <p:cNvPr id="45066" name="CaixaDeTexto 10"/>
            <p:cNvSpPr txBox="1">
              <a:spLocks noChangeArrowheads="1"/>
            </p:cNvSpPr>
            <p:nvPr/>
          </p:nvSpPr>
          <p:spPr bwMode="auto">
            <a:xfrm>
              <a:off x="6428164" y="5789202"/>
              <a:ext cx="312906" cy="369332"/>
            </a:xfrm>
            <a:prstGeom prst="rect">
              <a:avLst/>
            </a:prstGeom>
            <a:noFill/>
            <a:ln w="9525">
              <a:noFill/>
              <a:miter lim="800000"/>
              <a:headEnd/>
              <a:tailEnd/>
            </a:ln>
          </p:spPr>
          <p:txBody>
            <a:bodyPr wrap="none">
              <a:spAutoFit/>
            </a:bodyPr>
            <a:lstStyle/>
            <a:p>
              <a:r>
                <a:rPr lang="pt-BR">
                  <a:latin typeface="Arial" charset="0"/>
                </a:rPr>
                <a:t>b</a:t>
              </a:r>
            </a:p>
          </p:txBody>
        </p:sp>
        <p:sp>
          <p:nvSpPr>
            <p:cNvPr id="45067" name="CaixaDeTexto 11"/>
            <p:cNvSpPr txBox="1">
              <a:spLocks noChangeArrowheads="1"/>
            </p:cNvSpPr>
            <p:nvPr/>
          </p:nvSpPr>
          <p:spPr bwMode="auto">
            <a:xfrm>
              <a:off x="7104346" y="6140980"/>
              <a:ext cx="505267" cy="369332"/>
            </a:xfrm>
            <a:prstGeom prst="rect">
              <a:avLst/>
            </a:prstGeom>
            <a:noFill/>
            <a:ln w="9525">
              <a:noFill/>
              <a:miter lim="800000"/>
              <a:headEnd/>
              <a:tailEnd/>
            </a:ln>
          </p:spPr>
          <p:txBody>
            <a:bodyPr wrap="none">
              <a:spAutoFit/>
            </a:bodyPr>
            <a:lstStyle/>
            <a:p>
              <a:r>
                <a:rPr lang="pt-BR">
                  <a:latin typeface="Arial" charset="0"/>
                </a:rPr>
                <a:t>a/b</a:t>
              </a:r>
            </a:p>
          </p:txBody>
        </p:sp>
      </p:grpSp>
      <p:sp>
        <p:nvSpPr>
          <p:cNvPr id="10" name="CaixaDeTexto 9"/>
          <p:cNvSpPr txBox="1"/>
          <p:nvPr/>
        </p:nvSpPr>
        <p:spPr>
          <a:xfrm>
            <a:off x="6538913" y="1092200"/>
            <a:ext cx="2090737" cy="738188"/>
          </a:xfrm>
          <a:prstGeom prst="rect">
            <a:avLst/>
          </a:prstGeom>
          <a:solidFill>
            <a:schemeClr val="bg2">
              <a:lumMod val="75000"/>
            </a:schemeClr>
          </a:solidFill>
        </p:spPr>
        <p:txBody>
          <a:bodyPr>
            <a:spAutoFit/>
          </a:bodyPr>
          <a:lstStyle/>
          <a:p>
            <a:pPr fontAlgn="auto">
              <a:spcBef>
                <a:spcPts val="0"/>
              </a:spcBef>
              <a:spcAft>
                <a:spcPts val="0"/>
              </a:spcAft>
              <a:defRPr/>
            </a:pPr>
            <a:r>
              <a:rPr lang="pt-BR" sz="1400" dirty="0">
                <a:latin typeface="Verdana" pitchFamily="34" charset="0"/>
                <a:ea typeface="Verdana" pitchFamily="34" charset="0"/>
                <a:cs typeface="Verdana" pitchFamily="34" charset="0"/>
              </a:rPr>
              <a:t>Exemplo extraído de Diagnóstico feito na UN Leste da Sabesp</a:t>
            </a:r>
          </a:p>
        </p:txBody>
      </p:sp>
      <p:sp>
        <p:nvSpPr>
          <p:cNvPr id="12" name="CaixaDeTexto 11"/>
          <p:cNvSpPr txBox="1"/>
          <p:nvPr/>
        </p:nvSpPr>
        <p:spPr>
          <a:xfrm>
            <a:off x="6948264" y="6444044"/>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ítulo 1"/>
          <p:cNvSpPr>
            <a:spLocks noGrp="1"/>
          </p:cNvSpPr>
          <p:nvPr>
            <p:ph type="title"/>
          </p:nvPr>
        </p:nvSpPr>
        <p:spPr bwMode="auto">
          <a:xfrm>
            <a:off x="974725" y="452438"/>
            <a:ext cx="4714875" cy="523875"/>
          </a:xfrm>
        </p:spPr>
        <p:txBody>
          <a:bodyPr vert="horz" lIns="91440" tIns="45720" rIns="91440" bIns="45720" numCol="1" anchor="t" anchorCtr="0" compatLnSpc="1">
            <a:prstTxWarp prst="textNoShape">
              <a:avLst/>
            </a:prstTxWarp>
          </a:bodyPr>
          <a:lstStyle/>
          <a:p>
            <a:pPr>
              <a:defRPr/>
            </a:pPr>
            <a:r>
              <a:rPr sz="2800" smtClean="0">
                <a:solidFill>
                  <a:srgbClr val="0066FF"/>
                </a:solidFill>
              </a:rPr>
              <a:t>Indicadores de Perdas</a:t>
            </a:r>
            <a:endParaRPr sz="2800" smtClean="0"/>
          </a:p>
        </p:txBody>
      </p:sp>
      <p:sp>
        <p:nvSpPr>
          <p:cNvPr id="46083" name="Rectangle 3"/>
          <p:cNvSpPr txBox="1">
            <a:spLocks noChangeArrowheads="1"/>
          </p:cNvSpPr>
          <p:nvPr/>
        </p:nvSpPr>
        <p:spPr bwMode="auto">
          <a:xfrm>
            <a:off x="501650" y="1103313"/>
            <a:ext cx="8129588" cy="4611687"/>
          </a:xfrm>
          <a:prstGeom prst="rect">
            <a:avLst/>
          </a:prstGeom>
          <a:noFill/>
          <a:ln w="9525">
            <a:noFill/>
            <a:miter lim="800000"/>
            <a:headEnd/>
            <a:tailEnd/>
          </a:ln>
        </p:spPr>
        <p:txBody>
          <a:bodyPr anchor="ctr"/>
          <a:lstStyle/>
          <a:p>
            <a:pPr marL="342900" indent="-342900" algn="just">
              <a:lnSpc>
                <a:spcPct val="80000"/>
              </a:lnSpc>
              <a:spcBef>
                <a:spcPct val="40000"/>
              </a:spcBef>
              <a:buFontTx/>
              <a:buBlip>
                <a:blip r:embed="rId3"/>
              </a:buBlip>
            </a:pPr>
            <a:r>
              <a:rPr lang="pt-BR">
                <a:latin typeface="Verdana" pitchFamily="34" charset="0"/>
              </a:rPr>
              <a:t>Discussões remanescentes sobre os indicadores de perdas </a:t>
            </a:r>
            <a:r>
              <a:rPr lang="pt-BR">
                <a:latin typeface="Verdana" pitchFamily="34" charset="0"/>
                <a:sym typeface="Wingdings" pitchFamily="2" charset="2"/>
              </a:rPr>
              <a:t> 2</a:t>
            </a:r>
            <a:r>
              <a:rPr lang="pt-BR">
                <a:latin typeface="Verdana" pitchFamily="34" charset="0"/>
              </a:rPr>
              <a:t>ª Edição do Manual da IWA sobre Indicadores de Água (mantém as restrições ao indicador percentual)</a:t>
            </a:r>
          </a:p>
          <a:p>
            <a:pPr marL="342900" indent="-342900" algn="just">
              <a:lnSpc>
                <a:spcPct val="80000"/>
              </a:lnSpc>
              <a:spcBef>
                <a:spcPct val="40000"/>
              </a:spcBef>
            </a:pPr>
            <a:r>
              <a:rPr lang="pt-BR">
                <a:latin typeface="Verdana" pitchFamily="34" charset="0"/>
              </a:rPr>
              <a:t> </a:t>
            </a:r>
          </a:p>
          <a:p>
            <a:pPr marL="342900" indent="-342900" algn="just">
              <a:lnSpc>
                <a:spcPct val="80000"/>
              </a:lnSpc>
              <a:spcBef>
                <a:spcPct val="40000"/>
              </a:spcBef>
              <a:buFontTx/>
              <a:buBlip>
                <a:blip r:embed="rId3"/>
              </a:buBlip>
            </a:pPr>
            <a:r>
              <a:rPr lang="pt-BR">
                <a:latin typeface="Verdana" pitchFamily="34" charset="0"/>
              </a:rPr>
              <a:t>ILI (Infrastructure Leakage Index) ou IVI (Índice de Vazamentos da Infraestrutura): para comparações entre sistemas distintos – só para perdas reais, problemas em sistemas pequenos, ou com baixas pressões ou com intermitências</a:t>
            </a:r>
          </a:p>
          <a:p>
            <a:pPr marL="342900" indent="-342900" algn="just">
              <a:lnSpc>
                <a:spcPct val="80000"/>
              </a:lnSpc>
              <a:spcBef>
                <a:spcPct val="40000"/>
              </a:spcBef>
              <a:buFontTx/>
              <a:buBlip>
                <a:blip r:embed="rId3"/>
              </a:buBlip>
            </a:pPr>
            <a:endParaRPr lang="pt-BR">
              <a:latin typeface="Verdana" pitchFamily="34" charset="0"/>
            </a:endParaRPr>
          </a:p>
          <a:p>
            <a:pPr marL="342900" indent="-342900" algn="just">
              <a:lnSpc>
                <a:spcPct val="80000"/>
              </a:lnSpc>
              <a:spcBef>
                <a:spcPct val="40000"/>
              </a:spcBef>
              <a:buFontTx/>
              <a:buBlip>
                <a:blip r:embed="rId3"/>
              </a:buBlip>
            </a:pPr>
            <a:r>
              <a:rPr lang="pt-BR">
                <a:latin typeface="Verdana" pitchFamily="34" charset="0"/>
              </a:rPr>
              <a:t>Perdas em L/ligação.dia: indicador do processo de distribuição de água; introduz elemento do sistema no denominador; apresenta problemas para áreas com alta verticalização; não considera a pressão</a:t>
            </a:r>
          </a:p>
          <a:p>
            <a:pPr marL="342900" indent="-342900" algn="just">
              <a:lnSpc>
                <a:spcPct val="80000"/>
              </a:lnSpc>
              <a:spcBef>
                <a:spcPct val="40000"/>
              </a:spcBef>
              <a:buFontTx/>
              <a:buBlip>
                <a:blip r:embed="rId3"/>
              </a:buBlip>
            </a:pPr>
            <a:endParaRPr lang="pt-BR">
              <a:latin typeface="Verdana" pitchFamily="34" charset="0"/>
            </a:endParaRPr>
          </a:p>
          <a:p>
            <a:pPr marL="342900" indent="-342900" algn="just">
              <a:lnSpc>
                <a:spcPct val="80000"/>
              </a:lnSpc>
              <a:spcBef>
                <a:spcPct val="40000"/>
              </a:spcBef>
              <a:buFontTx/>
              <a:buBlip>
                <a:blip r:embed="rId3"/>
              </a:buBlip>
            </a:pPr>
            <a:r>
              <a:rPr lang="pt-BR">
                <a:latin typeface="Verdana" pitchFamily="34" charset="0"/>
              </a:rPr>
              <a:t>Percentual: é intuitivo e pode ser utilizado para acompanhamento da evolução das perdas em uma área; adequado para quando se tratar de “perda de faturamento” da companhia</a:t>
            </a:r>
          </a:p>
        </p:txBody>
      </p:sp>
      <p:sp>
        <p:nvSpPr>
          <p:cNvPr id="46084" name="Text Box 6"/>
          <p:cNvSpPr txBox="1">
            <a:spLocks noChangeArrowheads="1"/>
          </p:cNvSpPr>
          <p:nvPr/>
        </p:nvSpPr>
        <p:spPr bwMode="auto">
          <a:xfrm>
            <a:off x="2422525" y="5813425"/>
            <a:ext cx="5681663" cy="461963"/>
          </a:xfrm>
          <a:prstGeom prst="rect">
            <a:avLst/>
          </a:prstGeom>
          <a:solidFill>
            <a:srgbClr val="FFFF00"/>
          </a:solidFill>
          <a:ln w="9525">
            <a:noFill/>
            <a:miter lim="800000"/>
            <a:headEnd/>
            <a:tailEnd/>
          </a:ln>
        </p:spPr>
        <p:txBody>
          <a:bodyPr wrap="none">
            <a:spAutoFit/>
          </a:bodyPr>
          <a:lstStyle/>
          <a:p>
            <a:r>
              <a:rPr lang="pt-BR" sz="2400" b="1">
                <a:latin typeface="Verdana" pitchFamily="34" charset="0"/>
              </a:rPr>
              <a:t>NÃO HÁ INDICADOR PERFEITO!</a:t>
            </a:r>
          </a:p>
        </p:txBody>
      </p:sp>
      <p:pic>
        <p:nvPicPr>
          <p:cNvPr id="30725" name="Imagem 7" descr="download_manager.png"/>
          <p:cNvPicPr>
            <a:picLocks noChangeAspect="1"/>
          </p:cNvPicPr>
          <p:nvPr/>
        </p:nvPicPr>
        <p:blipFill>
          <a:blip r:embed="rId4" cstate="print"/>
          <a:srcRect/>
          <a:stretch>
            <a:fillRect/>
          </a:stretch>
        </p:blipFill>
        <p:spPr bwMode="auto">
          <a:xfrm>
            <a:off x="1473200" y="5664200"/>
            <a:ext cx="784225" cy="78263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 name="CaixaDeTexto 5"/>
          <p:cNvSpPr txBox="1"/>
          <p:nvPr/>
        </p:nvSpPr>
        <p:spPr>
          <a:xfrm>
            <a:off x="6948264" y="6300028"/>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bwMode="auto">
          <a:xfrm>
            <a:off x="850900" y="442913"/>
            <a:ext cx="7816850" cy="465137"/>
          </a:xfrm>
        </p:spPr>
        <p:txBody>
          <a:bodyPr vert="horz" lIns="91440" tIns="45720" rIns="91440" bIns="45720" numCol="1" anchor="t" anchorCtr="0" compatLnSpc="1">
            <a:prstTxWarp prst="textNoShape">
              <a:avLst/>
            </a:prstTxWarp>
          </a:bodyPr>
          <a:lstStyle/>
          <a:p>
            <a:pPr>
              <a:defRPr/>
            </a:pPr>
            <a:r>
              <a:rPr sz="2800" smtClean="0">
                <a:solidFill>
                  <a:srgbClr val="0066FF"/>
                </a:solidFill>
              </a:rPr>
              <a:t>Combate às Perdas Reais e Aparentes</a:t>
            </a:r>
            <a:r>
              <a:rPr lang="en-GB" smtClean="0">
                <a:solidFill>
                  <a:srgbClr val="0066FF"/>
                </a:solidFill>
              </a:rPr>
              <a:t/>
            </a:r>
            <a:br>
              <a:rPr lang="en-GB" smtClean="0">
                <a:solidFill>
                  <a:srgbClr val="0066FF"/>
                </a:solidFill>
              </a:rPr>
            </a:br>
            <a:endParaRPr smtClean="0"/>
          </a:p>
        </p:txBody>
      </p:sp>
      <p:grpSp>
        <p:nvGrpSpPr>
          <p:cNvPr id="47107" name="Grupo 22"/>
          <p:cNvGrpSpPr>
            <a:grpSpLocks/>
          </p:cNvGrpSpPr>
          <p:nvPr/>
        </p:nvGrpSpPr>
        <p:grpSpPr bwMode="auto">
          <a:xfrm>
            <a:off x="406400" y="1173163"/>
            <a:ext cx="3805238" cy="4784725"/>
            <a:chOff x="191071" y="1068388"/>
            <a:chExt cx="4020567" cy="4888637"/>
          </a:xfrm>
        </p:grpSpPr>
        <p:sp>
          <p:nvSpPr>
            <p:cNvPr id="4" name="Rectangle 8"/>
            <p:cNvSpPr>
              <a:spLocks noChangeArrowheads="1"/>
            </p:cNvSpPr>
            <p:nvPr/>
          </p:nvSpPr>
          <p:spPr bwMode="auto">
            <a:xfrm>
              <a:off x="1402105" y="2159978"/>
              <a:ext cx="1657205" cy="2205888"/>
            </a:xfrm>
            <a:prstGeom prst="rect">
              <a:avLst/>
            </a:prstGeom>
            <a:solidFill>
              <a:schemeClr val="tx2">
                <a:lumMod val="60000"/>
                <a:lumOff val="40000"/>
              </a:schemeClr>
            </a:solidFill>
            <a:ln w="12700" algn="ctr">
              <a:noFill/>
              <a:miter lim="800000"/>
              <a:headEnd/>
              <a:tailEnd/>
            </a:ln>
            <a:effectLst/>
          </p:spPr>
          <p:txBody>
            <a:bodyPr wrap="none" anchor="ctr"/>
            <a:lstStyle/>
            <a:p>
              <a:pPr algn="ctr" defTabSz="762000" fontAlgn="auto">
                <a:spcBef>
                  <a:spcPts val="0"/>
                </a:spcBef>
                <a:spcAft>
                  <a:spcPts val="0"/>
                </a:spcAft>
                <a:defRPr/>
              </a:pPr>
              <a:endParaRPr lang="pt-BR" sz="1300" b="1" dirty="0">
                <a:solidFill>
                  <a:schemeClr val="bg1"/>
                </a:solidFill>
                <a:latin typeface="+mn-lt"/>
                <a:cs typeface="+mn-cs"/>
              </a:endParaRPr>
            </a:p>
            <a:p>
              <a:pPr algn="ctr" defTabSz="762000" fontAlgn="auto">
                <a:spcBef>
                  <a:spcPts val="0"/>
                </a:spcBef>
                <a:spcAft>
                  <a:spcPts val="0"/>
                </a:spcAft>
                <a:defRPr/>
              </a:pPr>
              <a:endParaRPr lang="pt-BR" sz="1300" b="1" dirty="0">
                <a:solidFill>
                  <a:schemeClr val="bg1"/>
                </a:solidFill>
                <a:latin typeface="+mn-lt"/>
                <a:cs typeface="+mn-cs"/>
              </a:endParaRPr>
            </a:p>
            <a:p>
              <a:pPr algn="ctr" defTabSz="762000" fontAlgn="auto">
                <a:spcBef>
                  <a:spcPts val="0"/>
                </a:spcBef>
                <a:spcAft>
                  <a:spcPts val="0"/>
                </a:spcAft>
                <a:defRPr/>
              </a:pPr>
              <a:endParaRPr lang="pt-BR" sz="1300" b="1" dirty="0">
                <a:solidFill>
                  <a:schemeClr val="bg1"/>
                </a:solidFill>
                <a:latin typeface="+mn-lt"/>
                <a:cs typeface="+mn-cs"/>
              </a:endParaRPr>
            </a:p>
            <a:p>
              <a:pPr algn="ctr" defTabSz="762000" fontAlgn="auto">
                <a:spcBef>
                  <a:spcPts val="0"/>
                </a:spcBef>
                <a:spcAft>
                  <a:spcPts val="0"/>
                </a:spcAft>
                <a:defRPr/>
              </a:pPr>
              <a:endParaRPr lang="pt-BR" sz="1300" b="1" dirty="0">
                <a:solidFill>
                  <a:schemeClr val="bg1"/>
                </a:solidFill>
                <a:latin typeface="+mn-lt"/>
                <a:cs typeface="+mn-cs"/>
              </a:endParaRPr>
            </a:p>
            <a:p>
              <a:pPr algn="ctr" defTabSz="762000" fontAlgn="auto">
                <a:spcBef>
                  <a:spcPts val="0"/>
                </a:spcBef>
                <a:spcAft>
                  <a:spcPts val="0"/>
                </a:spcAft>
                <a:defRPr/>
              </a:pPr>
              <a:endParaRPr lang="pt-BR" sz="1300" b="1" dirty="0">
                <a:solidFill>
                  <a:schemeClr val="bg1"/>
                </a:solidFill>
                <a:latin typeface="+mn-lt"/>
                <a:cs typeface="+mn-cs"/>
              </a:endParaRPr>
            </a:p>
            <a:p>
              <a:pPr algn="ctr" defTabSz="762000" fontAlgn="auto">
                <a:spcBef>
                  <a:spcPts val="0"/>
                </a:spcBef>
                <a:spcAft>
                  <a:spcPts val="0"/>
                </a:spcAft>
                <a:defRPr/>
              </a:pPr>
              <a:endParaRPr lang="pt-BR" sz="1300" b="1" dirty="0">
                <a:solidFill>
                  <a:schemeClr val="bg1"/>
                </a:solidFill>
                <a:latin typeface="+mn-lt"/>
                <a:cs typeface="+mn-cs"/>
              </a:endParaRPr>
            </a:p>
            <a:p>
              <a:pPr algn="ctr" defTabSz="762000" fontAlgn="auto">
                <a:spcBef>
                  <a:spcPts val="0"/>
                </a:spcBef>
                <a:spcAft>
                  <a:spcPts val="0"/>
                </a:spcAft>
                <a:defRPr/>
              </a:pPr>
              <a:endParaRPr lang="pt-BR" sz="1300" b="1" dirty="0">
                <a:solidFill>
                  <a:schemeClr val="bg1"/>
                </a:solidFill>
                <a:latin typeface="+mn-lt"/>
                <a:cs typeface="+mn-cs"/>
              </a:endParaRPr>
            </a:p>
            <a:p>
              <a:pPr algn="ctr" defTabSz="762000" fontAlgn="auto">
                <a:spcBef>
                  <a:spcPts val="0"/>
                </a:spcBef>
                <a:spcAft>
                  <a:spcPts val="0"/>
                </a:spcAft>
                <a:defRPr/>
              </a:pPr>
              <a:endParaRPr lang="pt-BR" sz="1300" b="1" dirty="0">
                <a:solidFill>
                  <a:schemeClr val="bg1"/>
                </a:solidFill>
                <a:latin typeface="+mn-lt"/>
                <a:cs typeface="+mn-cs"/>
              </a:endParaRPr>
            </a:p>
            <a:p>
              <a:pPr algn="ctr" defTabSz="762000" fontAlgn="auto">
                <a:spcBef>
                  <a:spcPts val="0"/>
                </a:spcBef>
                <a:spcAft>
                  <a:spcPts val="0"/>
                </a:spcAft>
                <a:defRPr/>
              </a:pPr>
              <a:r>
                <a:rPr lang="pt-BR" sz="1200" b="1" dirty="0">
                  <a:solidFill>
                    <a:schemeClr val="bg1"/>
                  </a:solidFill>
                  <a:latin typeface="Verdana" pitchFamily="34" charset="0"/>
                  <a:ea typeface="Verdana" pitchFamily="34" charset="0"/>
                  <a:cs typeface="Verdana" pitchFamily="34" charset="0"/>
                </a:rPr>
                <a:t>Nível Atual de</a:t>
              </a:r>
            </a:p>
            <a:p>
              <a:pPr algn="ctr" defTabSz="762000" fontAlgn="auto">
                <a:spcBef>
                  <a:spcPts val="0"/>
                </a:spcBef>
                <a:spcAft>
                  <a:spcPts val="0"/>
                </a:spcAft>
                <a:defRPr/>
              </a:pPr>
              <a:r>
                <a:rPr lang="pt-BR" sz="1200" b="1" dirty="0">
                  <a:solidFill>
                    <a:schemeClr val="bg1"/>
                  </a:solidFill>
                  <a:latin typeface="Verdana" pitchFamily="34" charset="0"/>
                  <a:ea typeface="Verdana" pitchFamily="34" charset="0"/>
                  <a:cs typeface="Verdana" pitchFamily="34" charset="0"/>
                </a:rPr>
                <a:t> Perdas  Reais</a:t>
              </a:r>
            </a:p>
          </p:txBody>
        </p:sp>
        <p:sp>
          <p:nvSpPr>
            <p:cNvPr id="5" name="AutoShape 4"/>
            <p:cNvSpPr>
              <a:spLocks noChangeArrowheads="1"/>
            </p:cNvSpPr>
            <p:nvPr/>
          </p:nvSpPr>
          <p:spPr bwMode="auto">
            <a:xfrm>
              <a:off x="1199148" y="1068388"/>
              <a:ext cx="2016154" cy="1080236"/>
            </a:xfrm>
            <a:prstGeom prst="upDownArrow">
              <a:avLst>
                <a:gd name="adj1" fmla="val 57176"/>
                <a:gd name="adj2" fmla="val 23139"/>
              </a:avLst>
            </a:prstGeom>
            <a:gradFill rotWithShape="1">
              <a:gsLst>
                <a:gs pos="0">
                  <a:srgbClr val="FFCC00"/>
                </a:gs>
                <a:gs pos="100000">
                  <a:srgbClr val="F7C600"/>
                </a:gs>
              </a:gsLst>
              <a:lin ang="2700000" scaled="1"/>
            </a:gradFill>
            <a:ln w="9525">
              <a:miter lim="800000"/>
              <a:headEnd/>
              <a:tailEnd/>
            </a:ln>
            <a:scene3d>
              <a:camera prst="legacyObliqueTopRight"/>
              <a:lightRig rig="legacyFlat3" dir="b"/>
            </a:scene3d>
            <a:sp3d extrusionH="176200" prstMaterial="legacyMatte">
              <a:bevelT w="13500" h="13500" prst="angle"/>
              <a:bevelB w="13500" h="13500" prst="angle"/>
              <a:extrusionClr>
                <a:srgbClr val="FFCC00"/>
              </a:extrusionClr>
            </a:sp3d>
          </p:spPr>
          <p:txBody>
            <a:bodyPr wrap="none" anchor="ctr">
              <a:flatTx/>
            </a:bodyPr>
            <a:lstStyle/>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Gerenciamento</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da Pressão</a:t>
              </a:r>
            </a:p>
          </p:txBody>
        </p:sp>
        <p:sp>
          <p:nvSpPr>
            <p:cNvPr id="6" name="AutoShape 5"/>
            <p:cNvSpPr>
              <a:spLocks noChangeArrowheads="1"/>
            </p:cNvSpPr>
            <p:nvPr/>
          </p:nvSpPr>
          <p:spPr bwMode="auto">
            <a:xfrm>
              <a:off x="1132055" y="4466428"/>
              <a:ext cx="2101697" cy="1490597"/>
            </a:xfrm>
            <a:prstGeom prst="upArrow">
              <a:avLst>
                <a:gd name="adj1" fmla="val 66713"/>
                <a:gd name="adj2" fmla="val 18759"/>
              </a:avLst>
            </a:prstGeom>
            <a:gradFill rotWithShape="1">
              <a:gsLst>
                <a:gs pos="0">
                  <a:srgbClr val="FFCC00"/>
                </a:gs>
                <a:gs pos="100000">
                  <a:srgbClr val="F7C600"/>
                </a:gs>
              </a:gsLst>
              <a:lin ang="2700000" scaled="1"/>
            </a:gradFill>
            <a:ln w="9525">
              <a:miter lim="800000"/>
              <a:headEnd/>
              <a:tailEnd/>
            </a:ln>
            <a:scene3d>
              <a:camera prst="legacyObliqueTopRight"/>
              <a:lightRig rig="legacyFlat3" dir="b"/>
            </a:scene3d>
            <a:sp3d extrusionH="176200" prstMaterial="legacyMatte">
              <a:bevelT w="13500" h="13500" prst="angle"/>
              <a:bevelB w="13500" h="13500" prst="angle"/>
              <a:extrusionClr>
                <a:srgbClr val="FFCC00"/>
              </a:extrusionClr>
            </a:sp3d>
          </p:spPr>
          <p:txBody>
            <a:bodyPr wrap="none" anchor="ctr">
              <a:flatTx/>
            </a:bodyPr>
            <a:lstStyle/>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Gerenciamento</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da Infraestrutura:</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Qualidade dos</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materiais, </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Instalação, </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Manutenção e</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Renovação</a:t>
              </a:r>
            </a:p>
          </p:txBody>
        </p:sp>
        <p:sp>
          <p:nvSpPr>
            <p:cNvPr id="7" name="AutoShape 6"/>
            <p:cNvSpPr>
              <a:spLocks noChangeArrowheads="1"/>
            </p:cNvSpPr>
            <p:nvPr/>
          </p:nvSpPr>
          <p:spPr bwMode="auto">
            <a:xfrm>
              <a:off x="191071" y="2302712"/>
              <a:ext cx="1117104" cy="1295960"/>
            </a:xfrm>
            <a:prstGeom prst="rightArrow">
              <a:avLst>
                <a:gd name="adj1" fmla="val 50000"/>
                <a:gd name="adj2" fmla="val 25000"/>
              </a:avLst>
            </a:prstGeom>
            <a:gradFill rotWithShape="1">
              <a:gsLst>
                <a:gs pos="0">
                  <a:srgbClr val="FFCC00"/>
                </a:gs>
                <a:gs pos="100000">
                  <a:srgbClr val="F7C600"/>
                </a:gs>
              </a:gsLst>
              <a:lin ang="2700000" scaled="1"/>
            </a:gradFill>
            <a:ln w="9525">
              <a:miter lim="800000"/>
              <a:headEnd/>
              <a:tailEnd/>
            </a:ln>
            <a:scene3d>
              <a:camera prst="legacyObliqueTopRight"/>
              <a:lightRig rig="legacyFlat3" dir="b"/>
            </a:scene3d>
            <a:sp3d extrusionH="176200" prstMaterial="legacyMatte">
              <a:bevelT w="13500" h="13500" prst="angle"/>
              <a:bevelB w="13500" h="13500" prst="angle"/>
              <a:extrusionClr>
                <a:srgbClr val="FFCC00"/>
              </a:extrusionClr>
            </a:sp3d>
          </p:spPr>
          <p:txBody>
            <a:bodyPr wrap="none" anchor="ctr">
              <a:flatTx/>
            </a:bodyPr>
            <a:lstStyle/>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Agilidade e </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Qualidade </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dos Reparos</a:t>
              </a:r>
              <a:endParaRPr lang="pt-BR" sz="1050" b="1" u="sng" dirty="0">
                <a:latin typeface="Verdana" pitchFamily="34" charset="0"/>
                <a:ea typeface="Verdana" pitchFamily="34" charset="0"/>
                <a:cs typeface="Verdana" pitchFamily="34" charset="0"/>
              </a:endParaRPr>
            </a:p>
          </p:txBody>
        </p:sp>
        <p:sp>
          <p:nvSpPr>
            <p:cNvPr id="8" name="AutoShape 7"/>
            <p:cNvSpPr>
              <a:spLocks noChangeArrowheads="1"/>
            </p:cNvSpPr>
            <p:nvPr/>
          </p:nvSpPr>
          <p:spPr bwMode="auto">
            <a:xfrm flipH="1">
              <a:off x="3129758" y="2232967"/>
              <a:ext cx="1081880" cy="1297581"/>
            </a:xfrm>
            <a:prstGeom prst="rightArrow">
              <a:avLst>
                <a:gd name="adj1" fmla="val 50000"/>
                <a:gd name="adj2" fmla="val 25000"/>
              </a:avLst>
            </a:prstGeom>
            <a:gradFill rotWithShape="1">
              <a:gsLst>
                <a:gs pos="0">
                  <a:srgbClr val="FFCC00"/>
                </a:gs>
                <a:gs pos="100000">
                  <a:srgbClr val="F7C600"/>
                </a:gs>
              </a:gsLst>
              <a:lin ang="2700000" scaled="1"/>
            </a:gradFill>
            <a:ln w="9525">
              <a:miter lim="800000"/>
              <a:headEnd/>
              <a:tailEnd/>
            </a:ln>
            <a:scene3d>
              <a:camera prst="legacyObliqueTopRight"/>
              <a:lightRig rig="legacyFlat3" dir="b"/>
            </a:scene3d>
            <a:sp3d extrusionH="176200" prstMaterial="legacyMatte">
              <a:bevelT w="13500" h="13500" prst="angle"/>
              <a:bevelB w="13500" h="13500" prst="angle"/>
              <a:extrusionClr>
                <a:srgbClr val="FFCC00"/>
              </a:extrusionClr>
            </a:sp3d>
          </p:spPr>
          <p:txBody>
            <a:bodyPr wrap="none" anchor="ctr">
              <a:flatTx/>
            </a:bodyPr>
            <a:lstStyle/>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Pesquisa de</a:t>
              </a:r>
            </a:p>
            <a:p>
              <a:pPr algn="ctr" defTabSz="762000" fontAlgn="auto">
                <a:spcBef>
                  <a:spcPts val="0"/>
                </a:spcBef>
                <a:spcAft>
                  <a:spcPts val="0"/>
                </a:spcAft>
                <a:defRPr/>
              </a:pPr>
              <a:r>
                <a:rPr lang="pt-BR" sz="1050" b="1" dirty="0">
                  <a:latin typeface="Verdana" pitchFamily="34" charset="0"/>
                  <a:ea typeface="Verdana" pitchFamily="34" charset="0"/>
                  <a:cs typeface="Verdana" pitchFamily="34" charset="0"/>
                </a:rPr>
                <a:t>Vazamentos</a:t>
              </a:r>
            </a:p>
          </p:txBody>
        </p:sp>
        <p:sp>
          <p:nvSpPr>
            <p:cNvPr id="47127" name="Rectangle 9"/>
            <p:cNvSpPr>
              <a:spLocks noChangeArrowheads="1"/>
            </p:cNvSpPr>
            <p:nvPr/>
          </p:nvSpPr>
          <p:spPr bwMode="auto">
            <a:xfrm>
              <a:off x="1546225" y="2235200"/>
              <a:ext cx="1414463" cy="1554163"/>
            </a:xfrm>
            <a:prstGeom prst="rect">
              <a:avLst/>
            </a:prstGeom>
            <a:solidFill>
              <a:srgbClr val="B2B2B2"/>
            </a:solidFill>
            <a:ln w="12700" algn="ctr">
              <a:solidFill>
                <a:schemeClr val="tx1"/>
              </a:solidFill>
              <a:miter lim="800000"/>
              <a:headEnd/>
              <a:tailEnd/>
            </a:ln>
          </p:spPr>
          <p:txBody>
            <a:bodyPr anchor="ctr"/>
            <a:lstStyle/>
            <a:p>
              <a:pPr algn="ctr">
                <a:tabLst>
                  <a:tab pos="3041650" algn="l"/>
                </a:tabLst>
              </a:pPr>
              <a:endParaRPr lang="pt-BR" sz="1400">
                <a:solidFill>
                  <a:srgbClr val="000066"/>
                </a:solidFill>
              </a:endParaRPr>
            </a:p>
            <a:p>
              <a:pPr algn="ctr">
                <a:tabLst>
                  <a:tab pos="3041650" algn="l"/>
                </a:tabLst>
              </a:pPr>
              <a:endParaRPr lang="pt-BR" sz="1400">
                <a:solidFill>
                  <a:srgbClr val="000066"/>
                </a:solidFill>
              </a:endParaRPr>
            </a:p>
            <a:p>
              <a:pPr algn="ctr">
                <a:tabLst>
                  <a:tab pos="3041650" algn="l"/>
                </a:tabLst>
              </a:pPr>
              <a:endParaRPr lang="pt-BR" sz="1400" b="1"/>
            </a:p>
            <a:p>
              <a:pPr algn="ctr">
                <a:tabLst>
                  <a:tab pos="3041650" algn="l"/>
                </a:tabLst>
              </a:pPr>
              <a:r>
                <a:rPr lang="pt-BR" sz="1200" b="1">
                  <a:latin typeface="Verdana" pitchFamily="34" charset="0"/>
                </a:rPr>
                <a:t>Nível Econômico de Perdas Reais</a:t>
              </a:r>
            </a:p>
          </p:txBody>
        </p:sp>
      </p:grpSp>
      <p:sp>
        <p:nvSpPr>
          <p:cNvPr id="47108" name="AutoShape 21">
            <a:hlinkClick r:id="" action="ppaction://noaction" highlightClick="1"/>
          </p:cNvPr>
          <p:cNvSpPr>
            <a:spLocks noChangeArrowheads="1"/>
          </p:cNvSpPr>
          <p:nvPr/>
        </p:nvSpPr>
        <p:spPr bwMode="auto">
          <a:xfrm>
            <a:off x="563563" y="6008688"/>
            <a:ext cx="3455987" cy="431800"/>
          </a:xfrm>
          <a:prstGeom prst="actionButtonBlank">
            <a:avLst/>
          </a:prstGeom>
          <a:solidFill>
            <a:srgbClr val="FFCC00"/>
          </a:solidFill>
          <a:ln w="9525">
            <a:noFill/>
            <a:miter lim="800000"/>
            <a:headEnd/>
            <a:tailEnd/>
          </a:ln>
        </p:spPr>
        <p:txBody>
          <a:bodyPr wrap="none" anchor="ctr"/>
          <a:lstStyle/>
          <a:p>
            <a:pPr algn="ctr"/>
            <a:r>
              <a:rPr lang="pt-BR" sz="2400" b="1">
                <a:latin typeface="Verdana" pitchFamily="34" charset="0"/>
              </a:rPr>
              <a:t>Reais</a:t>
            </a:r>
          </a:p>
        </p:txBody>
      </p:sp>
      <p:grpSp>
        <p:nvGrpSpPr>
          <p:cNvPr id="47109" name="Grupo 23"/>
          <p:cNvGrpSpPr>
            <a:grpSpLocks/>
          </p:cNvGrpSpPr>
          <p:nvPr/>
        </p:nvGrpSpPr>
        <p:grpSpPr bwMode="auto">
          <a:xfrm>
            <a:off x="1752600" y="1617663"/>
            <a:ext cx="6948488" cy="4672012"/>
            <a:chOff x="1136379" y="1837744"/>
            <a:chExt cx="7635748" cy="4857902"/>
          </a:xfrm>
        </p:grpSpPr>
        <p:sp>
          <p:nvSpPr>
            <p:cNvPr id="47116" name="AutoShape 24">
              <a:hlinkClick r:id="" action="ppaction://noaction" highlightClick="1"/>
            </p:cNvPr>
            <p:cNvSpPr>
              <a:spLocks noChangeArrowheads="1"/>
            </p:cNvSpPr>
            <p:nvPr/>
          </p:nvSpPr>
          <p:spPr bwMode="auto">
            <a:xfrm>
              <a:off x="5692105" y="3116654"/>
              <a:ext cx="1728788" cy="2160587"/>
            </a:xfrm>
            <a:prstGeom prst="actionButtonBlank">
              <a:avLst/>
            </a:prstGeom>
            <a:solidFill>
              <a:srgbClr val="FF9900"/>
            </a:solidFill>
            <a:ln w="9525">
              <a:noFill/>
              <a:miter lim="800000"/>
              <a:headEnd/>
              <a:tailEnd/>
            </a:ln>
          </p:spPr>
          <p:txBody>
            <a:bodyPr wrap="none" anchor="ctr"/>
            <a:lstStyle/>
            <a:p>
              <a:r>
                <a:rPr lang="pt-BR"/>
                <a:t>mm</a:t>
              </a:r>
            </a:p>
          </p:txBody>
        </p:sp>
        <p:sp>
          <p:nvSpPr>
            <p:cNvPr id="13" name="AutoShape 14"/>
            <p:cNvSpPr>
              <a:spLocks noChangeArrowheads="1"/>
            </p:cNvSpPr>
            <p:nvPr/>
          </p:nvSpPr>
          <p:spPr bwMode="auto">
            <a:xfrm rot="5400000" flipV="1">
              <a:off x="5954025" y="1587241"/>
              <a:ext cx="1233045" cy="1734049"/>
            </a:xfrm>
            <a:prstGeom prst="rightArrow">
              <a:avLst>
                <a:gd name="adj1" fmla="val 64787"/>
                <a:gd name="adj2" fmla="val 33838"/>
              </a:avLst>
            </a:prstGeom>
            <a:gradFill rotWithShape="1">
              <a:gsLst>
                <a:gs pos="0">
                  <a:srgbClr val="1774FF"/>
                </a:gs>
                <a:gs pos="50000">
                  <a:srgbClr val="0066FF"/>
                </a:gs>
                <a:gs pos="100000">
                  <a:srgbClr val="1774FF"/>
                </a:gs>
              </a:gsLst>
              <a:lin ang="2700000" scaled="1"/>
            </a:gradFill>
            <a:ln w="9525">
              <a:miter lim="800000"/>
              <a:headEnd/>
              <a:tailEnd/>
            </a:ln>
            <a:scene3d>
              <a:camera prst="legacyObliqueTopRight"/>
              <a:lightRig rig="legacyFlat3" dir="b"/>
            </a:scene3d>
            <a:sp3d extrusionH="176200" prstMaterial="legacyMatte">
              <a:bevelT w="13500" h="13500" prst="angle"/>
              <a:bevelB w="13500" h="13500" prst="angle"/>
              <a:extrusionClr>
                <a:srgbClr val="0066FF"/>
              </a:extrusionClr>
            </a:sp3d>
          </p:spPr>
          <p:txBody>
            <a:bodyPr vert="eaVert" anchor="ctr">
              <a:flatTx/>
            </a:bodyPr>
            <a:lstStyle/>
            <a:p>
              <a:pPr algn="ctr" fontAlgn="auto">
                <a:spcBef>
                  <a:spcPts val="0"/>
                </a:spcBef>
                <a:spcAft>
                  <a:spcPts val="0"/>
                </a:spcAft>
                <a:defRPr/>
              </a:pPr>
              <a:r>
                <a:rPr lang="pt-BR" sz="1050" b="1" dirty="0">
                  <a:solidFill>
                    <a:schemeClr val="bg1"/>
                  </a:solidFill>
                  <a:latin typeface="Verdana" pitchFamily="34" charset="0"/>
                  <a:ea typeface="Verdana" pitchFamily="34" charset="0"/>
                  <a:cs typeface="Verdana" pitchFamily="34" charset="0"/>
                </a:rPr>
                <a:t>Redução da Submedição</a:t>
              </a:r>
            </a:p>
          </p:txBody>
        </p:sp>
        <p:sp>
          <p:nvSpPr>
            <p:cNvPr id="47118" name="AutoShape 15"/>
            <p:cNvSpPr>
              <a:spLocks noChangeArrowheads="1"/>
            </p:cNvSpPr>
            <p:nvPr/>
          </p:nvSpPr>
          <p:spPr bwMode="auto">
            <a:xfrm flipH="1">
              <a:off x="7451726" y="3292475"/>
              <a:ext cx="1320401" cy="1512888"/>
            </a:xfrm>
            <a:prstGeom prst="rightArrow">
              <a:avLst>
                <a:gd name="adj1" fmla="val 55093"/>
                <a:gd name="adj2" fmla="val 30829"/>
              </a:avLst>
            </a:prstGeom>
            <a:gradFill rotWithShape="1">
              <a:gsLst>
                <a:gs pos="0">
                  <a:srgbClr val="1774FF"/>
                </a:gs>
                <a:gs pos="50000">
                  <a:srgbClr val="0066FF"/>
                </a:gs>
                <a:gs pos="100000">
                  <a:srgbClr val="1774FF"/>
                </a:gs>
              </a:gsLst>
              <a:lin ang="2700000" scaled="1"/>
            </a:gradFill>
            <a:ln w="9525">
              <a:miter lim="800000"/>
              <a:headEnd/>
              <a:tailEnd/>
            </a:ln>
            <a:scene3d>
              <a:camera prst="legacyObliqueTopRight"/>
              <a:lightRig rig="legacyFlat3" dir="b"/>
            </a:scene3d>
            <a:sp3d extrusionH="176200" prstMaterial="legacyMatte">
              <a:bevelT w="13500" h="13500" prst="angle"/>
              <a:bevelB w="13500" h="13500" prst="angle"/>
              <a:extrusionClr>
                <a:srgbClr val="0066FF"/>
              </a:extrusionClr>
            </a:sp3d>
          </p:spPr>
          <p:txBody>
            <a:bodyPr anchor="ctr">
              <a:flatTx/>
            </a:bodyPr>
            <a:lstStyle/>
            <a:p>
              <a:pPr algn="ctr"/>
              <a:r>
                <a:rPr lang="pt-BR" sz="1100" b="1">
                  <a:solidFill>
                    <a:schemeClr val="bg1"/>
                  </a:solidFill>
                  <a:latin typeface="Verdana" pitchFamily="34" charset="0"/>
                </a:rPr>
                <a:t>Cadastro Comercial Adequado</a:t>
              </a:r>
            </a:p>
          </p:txBody>
        </p:sp>
        <p:sp>
          <p:nvSpPr>
            <p:cNvPr id="47119" name="AutoShape 16"/>
            <p:cNvSpPr>
              <a:spLocks noChangeArrowheads="1"/>
            </p:cNvSpPr>
            <p:nvPr/>
          </p:nvSpPr>
          <p:spPr bwMode="auto">
            <a:xfrm>
              <a:off x="4133130" y="3363915"/>
              <a:ext cx="1439863" cy="1368426"/>
            </a:xfrm>
            <a:prstGeom prst="rightArrow">
              <a:avLst>
                <a:gd name="adj1" fmla="val 62880"/>
                <a:gd name="adj2" fmla="val 25404"/>
              </a:avLst>
            </a:prstGeom>
            <a:gradFill rotWithShape="1">
              <a:gsLst>
                <a:gs pos="0">
                  <a:srgbClr val="1774FF"/>
                </a:gs>
                <a:gs pos="50000">
                  <a:srgbClr val="0066FF"/>
                </a:gs>
                <a:gs pos="100000">
                  <a:srgbClr val="1774FF"/>
                </a:gs>
              </a:gsLst>
              <a:lin ang="2700000" scaled="1"/>
            </a:gradFill>
            <a:ln w="9525">
              <a:miter lim="800000"/>
              <a:headEnd/>
              <a:tailEnd/>
            </a:ln>
            <a:scene3d>
              <a:camera prst="legacyObliqueTopRight"/>
              <a:lightRig rig="legacyFlat3" dir="b"/>
            </a:scene3d>
            <a:sp3d extrusionH="176200" prstMaterial="legacyMatte">
              <a:bevelT w="13500" h="13500" prst="angle"/>
              <a:bevelB w="13500" h="13500" prst="angle"/>
              <a:extrusionClr>
                <a:srgbClr val="0066FF"/>
              </a:extrusionClr>
            </a:sp3d>
          </p:spPr>
          <p:txBody>
            <a:bodyPr anchor="ctr">
              <a:flatTx/>
            </a:bodyPr>
            <a:lstStyle/>
            <a:p>
              <a:pPr algn="ctr"/>
              <a:r>
                <a:rPr lang="pt-BR" sz="1000" b="1">
                  <a:solidFill>
                    <a:schemeClr val="bg1"/>
                  </a:solidFill>
                  <a:latin typeface="Verdana" pitchFamily="34" charset="0"/>
                </a:rPr>
                <a:t>Combate às Fraudes e Ligações Clandestinas</a:t>
              </a:r>
            </a:p>
          </p:txBody>
        </p:sp>
        <p:sp>
          <p:nvSpPr>
            <p:cNvPr id="16" name="AutoShape 18"/>
            <p:cNvSpPr>
              <a:spLocks noChangeArrowheads="1"/>
            </p:cNvSpPr>
            <p:nvPr/>
          </p:nvSpPr>
          <p:spPr bwMode="auto">
            <a:xfrm>
              <a:off x="5783770" y="5385019"/>
              <a:ext cx="1425270" cy="1310627"/>
            </a:xfrm>
            <a:prstGeom prst="upArrow">
              <a:avLst>
                <a:gd name="adj1" fmla="val 73722"/>
                <a:gd name="adj2" fmla="val 29657"/>
              </a:avLst>
            </a:prstGeom>
            <a:gradFill rotWithShape="1">
              <a:gsLst>
                <a:gs pos="0">
                  <a:srgbClr val="1774FF"/>
                </a:gs>
                <a:gs pos="50000">
                  <a:srgbClr val="0066FF"/>
                </a:gs>
                <a:gs pos="100000">
                  <a:srgbClr val="1774FF"/>
                </a:gs>
              </a:gsLst>
              <a:lin ang="2700000" scaled="1"/>
            </a:gradFill>
            <a:ln w="9525">
              <a:miter lim="800000"/>
              <a:headEnd/>
              <a:tailEnd/>
            </a:ln>
            <a:scene3d>
              <a:camera prst="legacyObliqueTopRight"/>
              <a:lightRig rig="legacyFlat3" dir="b"/>
            </a:scene3d>
            <a:sp3d extrusionH="176200" prstMaterial="legacyMatte">
              <a:bevelT w="13500" h="13500" prst="angle"/>
              <a:bevelB w="13500" h="13500" prst="angle"/>
              <a:extrusionClr>
                <a:srgbClr val="0066FF"/>
              </a:extrusionClr>
            </a:sp3d>
          </p:spPr>
          <p:txBody>
            <a:bodyPr anchor="ctr">
              <a:flatTx/>
            </a:bodyPr>
            <a:lstStyle/>
            <a:p>
              <a:pPr algn="ctr" fontAlgn="auto">
                <a:spcBef>
                  <a:spcPct val="50000"/>
                </a:spcBef>
                <a:spcAft>
                  <a:spcPts val="0"/>
                </a:spcAft>
                <a:defRPr/>
              </a:pPr>
              <a:r>
                <a:rPr lang="pt-BR" sz="1050" b="1" dirty="0">
                  <a:solidFill>
                    <a:schemeClr val="bg1"/>
                  </a:solidFill>
                  <a:latin typeface="Verdana" pitchFamily="34" charset="0"/>
                  <a:ea typeface="Verdana" pitchFamily="34" charset="0"/>
                  <a:cs typeface="Verdana" pitchFamily="34" charset="0"/>
                </a:rPr>
                <a:t>Sistema Comercial Adequado</a:t>
              </a:r>
            </a:p>
          </p:txBody>
        </p:sp>
        <p:sp>
          <p:nvSpPr>
            <p:cNvPr id="17" name="Rectangle 17"/>
            <p:cNvSpPr>
              <a:spLocks noChangeArrowheads="1"/>
            </p:cNvSpPr>
            <p:nvPr/>
          </p:nvSpPr>
          <p:spPr bwMode="auto">
            <a:xfrm>
              <a:off x="1136379" y="2605302"/>
              <a:ext cx="1301409" cy="696580"/>
            </a:xfrm>
            <a:prstGeom prst="rect">
              <a:avLst/>
            </a:prstGeom>
            <a:solidFill>
              <a:schemeClr val="bg1">
                <a:lumMod val="85000"/>
              </a:schemeClr>
            </a:solidFill>
            <a:ln w="9525">
              <a:solidFill>
                <a:schemeClr val="tx1"/>
              </a:solidFill>
              <a:miter lim="800000"/>
              <a:headEnd/>
              <a:tailEnd/>
            </a:ln>
            <a:effectLst/>
          </p:spPr>
          <p:txBody>
            <a:bodyPr anchor="ctr"/>
            <a:lstStyle/>
            <a:p>
              <a:pPr algn="ctr" fontAlgn="auto">
                <a:spcBef>
                  <a:spcPts val="0"/>
                </a:spcBef>
                <a:spcAft>
                  <a:spcPts val="0"/>
                </a:spcAft>
                <a:defRPr/>
              </a:pPr>
              <a:r>
                <a:rPr lang="pt-BR" sz="1200" b="1" dirty="0">
                  <a:latin typeface="Verdana" pitchFamily="34" charset="0"/>
                  <a:ea typeface="Verdana" pitchFamily="34" charset="0"/>
                  <a:cs typeface="Verdana" pitchFamily="34" charset="0"/>
                </a:rPr>
                <a:t>Perdas  Reais Inevitáveis </a:t>
              </a:r>
            </a:p>
          </p:txBody>
        </p:sp>
      </p:grpSp>
      <p:sp>
        <p:nvSpPr>
          <p:cNvPr id="47110" name="Rectangle 13"/>
          <p:cNvSpPr>
            <a:spLocks noChangeArrowheads="1"/>
          </p:cNvSpPr>
          <p:nvPr/>
        </p:nvSpPr>
        <p:spPr bwMode="auto">
          <a:xfrm>
            <a:off x="6003925" y="3001963"/>
            <a:ext cx="1320800" cy="1487487"/>
          </a:xfrm>
          <a:prstGeom prst="rect">
            <a:avLst/>
          </a:prstGeom>
          <a:solidFill>
            <a:srgbClr val="FFCC00"/>
          </a:solidFill>
          <a:ln w="19050">
            <a:solidFill>
              <a:schemeClr val="tx1"/>
            </a:solidFill>
            <a:miter lim="800000"/>
            <a:headEnd/>
            <a:tailEnd/>
          </a:ln>
        </p:spPr>
        <p:txBody>
          <a:bodyPr anchor="ctr"/>
          <a:lstStyle/>
          <a:p>
            <a:pPr algn="ctr"/>
            <a:endParaRPr lang="pt-BR" sz="1200" b="1"/>
          </a:p>
          <a:p>
            <a:pPr algn="ctr"/>
            <a:endParaRPr lang="pt-BR" sz="1200" b="1"/>
          </a:p>
          <a:p>
            <a:pPr algn="ctr"/>
            <a:endParaRPr lang="pt-BR" sz="1200" b="1"/>
          </a:p>
          <a:p>
            <a:pPr algn="ctr"/>
            <a:endParaRPr lang="pt-BR" sz="1200" b="1"/>
          </a:p>
          <a:p>
            <a:pPr algn="ctr"/>
            <a:endParaRPr lang="pt-BR" sz="1200" b="1"/>
          </a:p>
        </p:txBody>
      </p:sp>
      <p:sp>
        <p:nvSpPr>
          <p:cNvPr id="19" name="CaixaDeTexto 18"/>
          <p:cNvSpPr txBox="1"/>
          <p:nvPr/>
        </p:nvSpPr>
        <p:spPr>
          <a:xfrm>
            <a:off x="6115050" y="3103563"/>
            <a:ext cx="1117600" cy="600075"/>
          </a:xfrm>
          <a:prstGeom prst="rect">
            <a:avLst/>
          </a:prstGeom>
          <a:solidFill>
            <a:schemeClr val="bg1">
              <a:lumMod val="85000"/>
            </a:schemeClr>
          </a:solidFill>
          <a:ln w="12700">
            <a:solidFill>
              <a:schemeClr val="tx1"/>
            </a:solidFill>
          </a:ln>
        </p:spPr>
        <p:txBody>
          <a:bodyPr>
            <a:spAutoFit/>
          </a:bodyPr>
          <a:lstStyle/>
          <a:p>
            <a:pPr algn="ctr" fontAlgn="auto">
              <a:spcBef>
                <a:spcPts val="0"/>
              </a:spcBef>
              <a:spcAft>
                <a:spcPts val="0"/>
              </a:spcAft>
              <a:defRPr/>
            </a:pPr>
            <a:r>
              <a:rPr lang="pt-BR" sz="1100" b="1" dirty="0">
                <a:latin typeface="Verdana" pitchFamily="34" charset="0"/>
                <a:ea typeface="Verdana" pitchFamily="34" charset="0"/>
                <a:cs typeface="Verdana" pitchFamily="34" charset="0"/>
              </a:rPr>
              <a:t>Perdas</a:t>
            </a:r>
          </a:p>
          <a:p>
            <a:pPr algn="ctr" fontAlgn="auto">
              <a:spcBef>
                <a:spcPts val="0"/>
              </a:spcBef>
              <a:spcAft>
                <a:spcPts val="0"/>
              </a:spcAft>
              <a:defRPr/>
            </a:pPr>
            <a:r>
              <a:rPr lang="pt-BR" sz="1100" b="1" dirty="0">
                <a:latin typeface="Verdana" pitchFamily="34" charset="0"/>
                <a:ea typeface="Verdana" pitchFamily="34" charset="0"/>
                <a:cs typeface="Verdana" pitchFamily="34" charset="0"/>
              </a:rPr>
              <a:t>Aparentes</a:t>
            </a:r>
          </a:p>
          <a:p>
            <a:pPr algn="ctr" fontAlgn="auto">
              <a:spcBef>
                <a:spcPts val="0"/>
              </a:spcBef>
              <a:spcAft>
                <a:spcPts val="0"/>
              </a:spcAft>
              <a:defRPr/>
            </a:pPr>
            <a:r>
              <a:rPr lang="pt-BR" sz="1100" b="1" dirty="0">
                <a:latin typeface="Verdana" pitchFamily="34" charset="0"/>
                <a:ea typeface="Verdana" pitchFamily="34" charset="0"/>
                <a:cs typeface="Verdana" pitchFamily="34" charset="0"/>
              </a:rPr>
              <a:t>Inevitáveis</a:t>
            </a:r>
          </a:p>
        </p:txBody>
      </p:sp>
      <p:sp>
        <p:nvSpPr>
          <p:cNvPr id="47112" name="CaixaDeTexto 26"/>
          <p:cNvSpPr txBox="1">
            <a:spLocks noChangeArrowheads="1"/>
          </p:cNvSpPr>
          <p:nvPr/>
        </p:nvSpPr>
        <p:spPr bwMode="auto">
          <a:xfrm>
            <a:off x="6178550" y="3703638"/>
            <a:ext cx="1112838" cy="830262"/>
          </a:xfrm>
          <a:prstGeom prst="rect">
            <a:avLst/>
          </a:prstGeom>
          <a:noFill/>
          <a:ln w="9525">
            <a:noFill/>
            <a:miter lim="800000"/>
            <a:headEnd/>
            <a:tailEnd/>
          </a:ln>
        </p:spPr>
        <p:txBody>
          <a:bodyPr wrap="none">
            <a:spAutoFit/>
          </a:bodyPr>
          <a:lstStyle/>
          <a:p>
            <a:pPr algn="ctr"/>
            <a:r>
              <a:rPr lang="pt-BR" sz="1200" b="1">
                <a:latin typeface="Verdana" pitchFamily="34" charset="0"/>
              </a:rPr>
              <a:t>Nível</a:t>
            </a:r>
          </a:p>
          <a:p>
            <a:pPr algn="ctr"/>
            <a:r>
              <a:rPr lang="pt-BR" sz="1200" b="1">
                <a:latin typeface="Verdana" pitchFamily="34" charset="0"/>
              </a:rPr>
              <a:t>Econômico</a:t>
            </a:r>
          </a:p>
          <a:p>
            <a:pPr algn="ctr"/>
            <a:r>
              <a:rPr lang="pt-BR" sz="1200" b="1">
                <a:latin typeface="Verdana" pitchFamily="34" charset="0"/>
              </a:rPr>
              <a:t>de Perdas</a:t>
            </a:r>
          </a:p>
          <a:p>
            <a:pPr algn="ctr"/>
            <a:r>
              <a:rPr lang="pt-BR" sz="1200" b="1">
                <a:latin typeface="Verdana" pitchFamily="34" charset="0"/>
              </a:rPr>
              <a:t>Aparentes</a:t>
            </a:r>
          </a:p>
        </p:txBody>
      </p:sp>
      <p:sp>
        <p:nvSpPr>
          <p:cNvPr id="21" name="CaixaDeTexto 27"/>
          <p:cNvSpPr txBox="1">
            <a:spLocks noChangeArrowheads="1"/>
          </p:cNvSpPr>
          <p:nvPr/>
        </p:nvSpPr>
        <p:spPr bwMode="auto">
          <a:xfrm>
            <a:off x="5957888" y="4470400"/>
            <a:ext cx="1584325" cy="43021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pt-BR" sz="1050" b="1" dirty="0">
                <a:solidFill>
                  <a:schemeClr val="bg1"/>
                </a:solidFill>
                <a:latin typeface="Verdana" pitchFamily="34" charset="0"/>
                <a:ea typeface="Verdana" pitchFamily="34" charset="0"/>
                <a:cs typeface="Verdana" pitchFamily="34" charset="0"/>
              </a:rPr>
              <a:t>Nível Atual de</a:t>
            </a:r>
          </a:p>
          <a:p>
            <a:pPr algn="ctr" fontAlgn="auto">
              <a:spcBef>
                <a:spcPts val="0"/>
              </a:spcBef>
              <a:spcAft>
                <a:spcPts val="0"/>
              </a:spcAft>
              <a:defRPr/>
            </a:pPr>
            <a:r>
              <a:rPr lang="pt-BR" sz="1050" b="1" dirty="0">
                <a:solidFill>
                  <a:schemeClr val="bg1"/>
                </a:solidFill>
                <a:latin typeface="Verdana" pitchFamily="34" charset="0"/>
                <a:ea typeface="Verdana" pitchFamily="34" charset="0"/>
                <a:cs typeface="Verdana" pitchFamily="34" charset="0"/>
              </a:rPr>
              <a:t>Perdas Aparentes</a:t>
            </a:r>
          </a:p>
        </p:txBody>
      </p:sp>
      <p:sp>
        <p:nvSpPr>
          <p:cNvPr id="47114" name="AutoShape 22">
            <a:hlinkClick r:id="" action="ppaction://noaction" highlightClick="1"/>
          </p:cNvPr>
          <p:cNvSpPr>
            <a:spLocks noChangeArrowheads="1"/>
          </p:cNvSpPr>
          <p:nvPr/>
        </p:nvSpPr>
        <p:spPr bwMode="auto">
          <a:xfrm>
            <a:off x="4756150" y="1079500"/>
            <a:ext cx="3916363" cy="431800"/>
          </a:xfrm>
          <a:prstGeom prst="actionButtonBlank">
            <a:avLst/>
          </a:prstGeom>
          <a:solidFill>
            <a:srgbClr val="3366FF"/>
          </a:solidFill>
          <a:ln w="9525">
            <a:noFill/>
            <a:miter lim="800000"/>
            <a:headEnd/>
            <a:tailEnd/>
          </a:ln>
        </p:spPr>
        <p:txBody>
          <a:bodyPr wrap="none" anchor="ctr"/>
          <a:lstStyle/>
          <a:p>
            <a:endParaRPr lang="pt-BR"/>
          </a:p>
        </p:txBody>
      </p:sp>
      <p:sp>
        <p:nvSpPr>
          <p:cNvPr id="47115" name="Text Box 20"/>
          <p:cNvSpPr txBox="1">
            <a:spLocks noChangeArrowheads="1"/>
          </p:cNvSpPr>
          <p:nvPr/>
        </p:nvSpPr>
        <p:spPr bwMode="auto">
          <a:xfrm>
            <a:off x="5116513" y="1089025"/>
            <a:ext cx="3241675" cy="392113"/>
          </a:xfrm>
          <a:prstGeom prst="rect">
            <a:avLst/>
          </a:prstGeom>
          <a:noFill/>
          <a:ln w="9525">
            <a:noFill/>
            <a:miter lim="800000"/>
            <a:headEnd/>
            <a:tailEnd/>
          </a:ln>
        </p:spPr>
        <p:txBody>
          <a:bodyPr lIns="18000" tIns="10800" rIns="18000" bIns="10800">
            <a:spAutoFit/>
          </a:bodyPr>
          <a:lstStyle/>
          <a:p>
            <a:pPr algn="ctr"/>
            <a:r>
              <a:rPr lang="pt-BR" sz="2400" b="1">
                <a:solidFill>
                  <a:schemeClr val="bg1"/>
                </a:solidFill>
                <a:latin typeface="Verdana" pitchFamily="34" charset="0"/>
              </a:rPr>
              <a:t>Aparentes</a:t>
            </a:r>
          </a:p>
        </p:txBody>
      </p:sp>
      <p:sp>
        <p:nvSpPr>
          <p:cNvPr id="24" name="CaixaDeTexto 23"/>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tângulo 2"/>
          <p:cNvSpPr>
            <a:spLocks noChangeArrowheads="1"/>
          </p:cNvSpPr>
          <p:nvPr/>
        </p:nvSpPr>
        <p:spPr bwMode="auto">
          <a:xfrm>
            <a:off x="412750" y="2884488"/>
            <a:ext cx="8348663" cy="830262"/>
          </a:xfrm>
          <a:prstGeom prst="rect">
            <a:avLst/>
          </a:prstGeom>
          <a:noFill/>
          <a:ln w="9525">
            <a:noFill/>
            <a:miter lim="800000"/>
            <a:headEnd/>
            <a:tailEnd/>
          </a:ln>
        </p:spPr>
        <p:txBody>
          <a:bodyPr>
            <a:spAutoFit/>
          </a:bodyPr>
          <a:lstStyle/>
          <a:p>
            <a:pPr algn="ctr">
              <a:spcBef>
                <a:spcPct val="50000"/>
              </a:spcBef>
            </a:pPr>
            <a:r>
              <a:rPr lang="pt-BR" sz="4800" b="1" dirty="0" smtClean="0">
                <a:solidFill>
                  <a:schemeClr val="bg1"/>
                </a:solidFill>
                <a:latin typeface="Verdana" pitchFamily="34" charset="0"/>
              </a:rPr>
              <a:t>Gestão Operacional</a:t>
            </a:r>
            <a:endParaRPr lang="pt-BR" sz="4800" b="1"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923925" y="452438"/>
            <a:ext cx="47281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pt-BR" sz="2800" b="1" dirty="0" smtClean="0">
                <a:solidFill>
                  <a:srgbClr val="0066FF"/>
                </a:solidFill>
                <a:latin typeface="+mn-lt"/>
              </a:rPr>
              <a:t>Gestão Operacional  </a:t>
            </a:r>
            <a:endParaRPr lang="pt-BR" sz="2800" b="1" dirty="0">
              <a:solidFill>
                <a:srgbClr val="0066FF"/>
              </a:solidFill>
              <a:latin typeface="+mn-lt"/>
            </a:endParaRPr>
          </a:p>
        </p:txBody>
      </p:sp>
      <p:sp>
        <p:nvSpPr>
          <p:cNvPr id="116739" name="AutoShape 6"/>
          <p:cNvSpPr>
            <a:spLocks noChangeAspect="1" noChangeArrowheads="1"/>
          </p:cNvSpPr>
          <p:nvPr/>
        </p:nvSpPr>
        <p:spPr bwMode="auto">
          <a:xfrm>
            <a:off x="2484438" y="1700213"/>
            <a:ext cx="4464050" cy="2160587"/>
          </a:xfrm>
          <a:prstGeom prst="rect">
            <a:avLst/>
          </a:prstGeom>
          <a:noFill/>
          <a:ln w="9525">
            <a:noFill/>
            <a:miter lim="800000"/>
            <a:headEnd/>
            <a:tailEnd/>
          </a:ln>
        </p:spPr>
        <p:txBody>
          <a:bodyPr/>
          <a:lstStyle/>
          <a:p>
            <a:endParaRPr lang="pt-BR"/>
          </a:p>
        </p:txBody>
      </p:sp>
      <p:sp>
        <p:nvSpPr>
          <p:cNvPr id="116740" name="Freeform 7"/>
          <p:cNvSpPr>
            <a:spLocks/>
          </p:cNvSpPr>
          <p:nvPr/>
        </p:nvSpPr>
        <p:spPr bwMode="auto">
          <a:xfrm>
            <a:off x="2505075" y="1725613"/>
            <a:ext cx="4422775" cy="2109787"/>
          </a:xfrm>
          <a:custGeom>
            <a:avLst/>
            <a:gdLst>
              <a:gd name="T0" fmla="*/ 2147483647 w 6820"/>
              <a:gd name="T1" fmla="*/ 2147483647 h 2559"/>
              <a:gd name="T2" fmla="*/ 2147483647 w 6820"/>
              <a:gd name="T3" fmla="*/ 2147483647 h 2559"/>
              <a:gd name="T4" fmla="*/ 2147483647 w 6820"/>
              <a:gd name="T5" fmla="*/ 2147483647 h 2559"/>
              <a:gd name="T6" fmla="*/ 2147483647 w 6820"/>
              <a:gd name="T7" fmla="*/ 2147483647 h 2559"/>
              <a:gd name="T8" fmla="*/ 2147483647 w 6820"/>
              <a:gd name="T9" fmla="*/ 2147483647 h 2559"/>
              <a:gd name="T10" fmla="*/ 2147483647 w 6820"/>
              <a:gd name="T11" fmla="*/ 2147483647 h 2559"/>
              <a:gd name="T12" fmla="*/ 2147483647 w 6820"/>
              <a:gd name="T13" fmla="*/ 2147483647 h 2559"/>
              <a:gd name="T14" fmla="*/ 2147483647 w 6820"/>
              <a:gd name="T15" fmla="*/ 2147483647 h 2559"/>
              <a:gd name="T16" fmla="*/ 2147483647 w 6820"/>
              <a:gd name="T17" fmla="*/ 2147483647 h 2559"/>
              <a:gd name="T18" fmla="*/ 2147483647 w 6820"/>
              <a:gd name="T19" fmla="*/ 2147483647 h 2559"/>
              <a:gd name="T20" fmla="*/ 2147483647 w 6820"/>
              <a:gd name="T21" fmla="*/ 2147483647 h 2559"/>
              <a:gd name="T22" fmla="*/ 2147483647 w 6820"/>
              <a:gd name="T23" fmla="*/ 2147483647 h 2559"/>
              <a:gd name="T24" fmla="*/ 2147483647 w 6820"/>
              <a:gd name="T25" fmla="*/ 0 h 2559"/>
              <a:gd name="T26" fmla="*/ 2147483647 w 6820"/>
              <a:gd name="T27" fmla="*/ 2147483647 h 2559"/>
              <a:gd name="T28" fmla="*/ 2147483647 w 6820"/>
              <a:gd name="T29" fmla="*/ 2147483647 h 2559"/>
              <a:gd name="T30" fmla="*/ 2147483647 w 6820"/>
              <a:gd name="T31" fmla="*/ 2147483647 h 2559"/>
              <a:gd name="T32" fmla="*/ 2147483647 w 6820"/>
              <a:gd name="T33" fmla="*/ 2147483647 h 2559"/>
              <a:gd name="T34" fmla="*/ 2147483647 w 6820"/>
              <a:gd name="T35" fmla="*/ 2147483647 h 2559"/>
              <a:gd name="T36" fmla="*/ 2147483647 w 6820"/>
              <a:gd name="T37" fmla="*/ 2147483647 h 2559"/>
              <a:gd name="T38" fmla="*/ 2147483647 w 6820"/>
              <a:gd name="T39" fmla="*/ 2147483647 h 2559"/>
              <a:gd name="T40" fmla="*/ 2147483647 w 6820"/>
              <a:gd name="T41" fmla="*/ 2147483647 h 2559"/>
              <a:gd name="T42" fmla="*/ 2147483647 w 6820"/>
              <a:gd name="T43" fmla="*/ 2147483647 h 2559"/>
              <a:gd name="T44" fmla="*/ 2147483647 w 6820"/>
              <a:gd name="T45" fmla="*/ 2147483647 h 2559"/>
              <a:gd name="T46" fmla="*/ 2147483647 w 6820"/>
              <a:gd name="T47" fmla="*/ 2147483647 h 2559"/>
              <a:gd name="T48" fmla="*/ 0 w 6820"/>
              <a:gd name="T49" fmla="*/ 2147483647 h 2559"/>
              <a:gd name="T50" fmla="*/ 2147483647 w 6820"/>
              <a:gd name="T51" fmla="*/ 2147483647 h 2559"/>
              <a:gd name="T52" fmla="*/ 2147483647 w 6820"/>
              <a:gd name="T53" fmla="*/ 2147483647 h 2559"/>
              <a:gd name="T54" fmla="*/ 2147483647 w 6820"/>
              <a:gd name="T55" fmla="*/ 2147483647 h 2559"/>
              <a:gd name="T56" fmla="*/ 2147483647 w 6820"/>
              <a:gd name="T57" fmla="*/ 2147483647 h 2559"/>
              <a:gd name="T58" fmla="*/ 2147483647 w 6820"/>
              <a:gd name="T59" fmla="*/ 2147483647 h 2559"/>
              <a:gd name="T60" fmla="*/ 2147483647 w 6820"/>
              <a:gd name="T61" fmla="*/ 2147483647 h 2559"/>
              <a:gd name="T62" fmla="*/ 2147483647 w 6820"/>
              <a:gd name="T63" fmla="*/ 2147483647 h 2559"/>
              <a:gd name="T64" fmla="*/ 2147483647 w 6820"/>
              <a:gd name="T65" fmla="*/ 2147483647 h 2559"/>
              <a:gd name="T66" fmla="*/ 2147483647 w 6820"/>
              <a:gd name="T67" fmla="*/ 2147483647 h 2559"/>
              <a:gd name="T68" fmla="*/ 2147483647 w 6820"/>
              <a:gd name="T69" fmla="*/ 2147483647 h 2559"/>
              <a:gd name="T70" fmla="*/ 2147483647 w 6820"/>
              <a:gd name="T71" fmla="*/ 2147483647 h 2559"/>
              <a:gd name="T72" fmla="*/ 2147483647 w 6820"/>
              <a:gd name="T73" fmla="*/ 2147483647 h 2559"/>
              <a:gd name="T74" fmla="*/ 2147483647 w 6820"/>
              <a:gd name="T75" fmla="*/ 2147483647 h 2559"/>
              <a:gd name="T76" fmla="*/ 2147483647 w 6820"/>
              <a:gd name="T77" fmla="*/ 2147483647 h 2559"/>
              <a:gd name="T78" fmla="*/ 2147483647 w 6820"/>
              <a:gd name="T79" fmla="*/ 2147483647 h 2559"/>
              <a:gd name="T80" fmla="*/ 2147483647 w 6820"/>
              <a:gd name="T81" fmla="*/ 2147483647 h 2559"/>
              <a:gd name="T82" fmla="*/ 2147483647 w 6820"/>
              <a:gd name="T83" fmla="*/ 2147483647 h 2559"/>
              <a:gd name="T84" fmla="*/ 2147483647 w 6820"/>
              <a:gd name="T85" fmla="*/ 2147483647 h 2559"/>
              <a:gd name="T86" fmla="*/ 2147483647 w 6820"/>
              <a:gd name="T87" fmla="*/ 2147483647 h 2559"/>
              <a:gd name="T88" fmla="*/ 2147483647 w 6820"/>
              <a:gd name="T89" fmla="*/ 2147483647 h 2559"/>
              <a:gd name="T90" fmla="*/ 2147483647 w 6820"/>
              <a:gd name="T91" fmla="*/ 2147483647 h 2559"/>
              <a:gd name="T92" fmla="*/ 2147483647 w 6820"/>
              <a:gd name="T93" fmla="*/ 2147483647 h 2559"/>
              <a:gd name="T94" fmla="*/ 2147483647 w 6820"/>
              <a:gd name="T95" fmla="*/ 2147483647 h 2559"/>
              <a:gd name="T96" fmla="*/ 2147483647 w 6820"/>
              <a:gd name="T97" fmla="*/ 2147483647 h 25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20"/>
              <a:gd name="T148" fmla="*/ 0 h 2559"/>
              <a:gd name="T149" fmla="*/ 6820 w 6820"/>
              <a:gd name="T150" fmla="*/ 2559 h 25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20" h="2559">
                <a:moveTo>
                  <a:pt x="6820" y="1280"/>
                </a:moveTo>
                <a:lnTo>
                  <a:pt x="6790" y="1114"/>
                </a:lnTo>
                <a:lnTo>
                  <a:pt x="6700" y="948"/>
                </a:lnTo>
                <a:lnTo>
                  <a:pt x="6565" y="783"/>
                </a:lnTo>
                <a:lnTo>
                  <a:pt x="6369" y="632"/>
                </a:lnTo>
                <a:lnTo>
                  <a:pt x="6114" y="497"/>
                </a:lnTo>
                <a:lnTo>
                  <a:pt x="5829" y="376"/>
                </a:lnTo>
                <a:lnTo>
                  <a:pt x="5483" y="256"/>
                </a:lnTo>
                <a:lnTo>
                  <a:pt x="5122" y="166"/>
                </a:lnTo>
                <a:lnTo>
                  <a:pt x="4717" y="90"/>
                </a:lnTo>
                <a:lnTo>
                  <a:pt x="4296" y="45"/>
                </a:lnTo>
                <a:lnTo>
                  <a:pt x="3861" y="15"/>
                </a:lnTo>
                <a:lnTo>
                  <a:pt x="3410" y="0"/>
                </a:lnTo>
                <a:lnTo>
                  <a:pt x="2959" y="15"/>
                </a:lnTo>
                <a:lnTo>
                  <a:pt x="2524" y="45"/>
                </a:lnTo>
                <a:lnTo>
                  <a:pt x="2103" y="90"/>
                </a:lnTo>
                <a:lnTo>
                  <a:pt x="1698" y="166"/>
                </a:lnTo>
                <a:lnTo>
                  <a:pt x="1337" y="256"/>
                </a:lnTo>
                <a:lnTo>
                  <a:pt x="991" y="376"/>
                </a:lnTo>
                <a:lnTo>
                  <a:pt x="706" y="497"/>
                </a:lnTo>
                <a:lnTo>
                  <a:pt x="451" y="632"/>
                </a:lnTo>
                <a:lnTo>
                  <a:pt x="255" y="783"/>
                </a:lnTo>
                <a:lnTo>
                  <a:pt x="120" y="948"/>
                </a:lnTo>
                <a:lnTo>
                  <a:pt x="30" y="1114"/>
                </a:lnTo>
                <a:lnTo>
                  <a:pt x="0" y="1280"/>
                </a:lnTo>
                <a:lnTo>
                  <a:pt x="30" y="1445"/>
                </a:lnTo>
                <a:lnTo>
                  <a:pt x="120" y="1611"/>
                </a:lnTo>
                <a:lnTo>
                  <a:pt x="255" y="1776"/>
                </a:lnTo>
                <a:lnTo>
                  <a:pt x="451" y="1927"/>
                </a:lnTo>
                <a:lnTo>
                  <a:pt x="706" y="2062"/>
                </a:lnTo>
                <a:lnTo>
                  <a:pt x="991" y="2183"/>
                </a:lnTo>
                <a:lnTo>
                  <a:pt x="1337" y="2303"/>
                </a:lnTo>
                <a:lnTo>
                  <a:pt x="1698" y="2393"/>
                </a:lnTo>
                <a:lnTo>
                  <a:pt x="2103" y="2469"/>
                </a:lnTo>
                <a:lnTo>
                  <a:pt x="2524" y="2514"/>
                </a:lnTo>
                <a:lnTo>
                  <a:pt x="2959" y="2544"/>
                </a:lnTo>
                <a:lnTo>
                  <a:pt x="3410" y="2559"/>
                </a:lnTo>
                <a:lnTo>
                  <a:pt x="3861" y="2544"/>
                </a:lnTo>
                <a:lnTo>
                  <a:pt x="4296" y="2514"/>
                </a:lnTo>
                <a:lnTo>
                  <a:pt x="4717" y="2469"/>
                </a:lnTo>
                <a:lnTo>
                  <a:pt x="5122" y="2393"/>
                </a:lnTo>
                <a:lnTo>
                  <a:pt x="5483" y="2303"/>
                </a:lnTo>
                <a:lnTo>
                  <a:pt x="5829" y="2183"/>
                </a:lnTo>
                <a:lnTo>
                  <a:pt x="6114" y="2062"/>
                </a:lnTo>
                <a:lnTo>
                  <a:pt x="6369" y="1927"/>
                </a:lnTo>
                <a:lnTo>
                  <a:pt x="6565" y="1776"/>
                </a:lnTo>
                <a:lnTo>
                  <a:pt x="6700" y="1611"/>
                </a:lnTo>
                <a:lnTo>
                  <a:pt x="6790" y="1445"/>
                </a:lnTo>
                <a:lnTo>
                  <a:pt x="6820" y="1280"/>
                </a:lnTo>
                <a:close/>
              </a:path>
            </a:pathLst>
          </a:custGeom>
          <a:solidFill>
            <a:srgbClr val="33CCCC"/>
          </a:solidFill>
          <a:ln w="9525">
            <a:solidFill>
              <a:srgbClr val="000000"/>
            </a:solidFill>
            <a:round/>
            <a:headEnd/>
            <a:tailEnd/>
          </a:ln>
        </p:spPr>
        <p:txBody>
          <a:bodyPr/>
          <a:lstStyle/>
          <a:p>
            <a:endParaRPr lang="pt-BR"/>
          </a:p>
        </p:txBody>
      </p:sp>
      <p:sp>
        <p:nvSpPr>
          <p:cNvPr id="116741" name="Freeform 9"/>
          <p:cNvSpPr>
            <a:spLocks/>
          </p:cNvSpPr>
          <p:nvPr/>
        </p:nvSpPr>
        <p:spPr bwMode="auto">
          <a:xfrm>
            <a:off x="2505075" y="1962150"/>
            <a:ext cx="3683000" cy="1636713"/>
          </a:xfrm>
          <a:custGeom>
            <a:avLst/>
            <a:gdLst>
              <a:gd name="T0" fmla="*/ 2147483647 w 5678"/>
              <a:gd name="T1" fmla="*/ 2147483647 h 1987"/>
              <a:gd name="T2" fmla="*/ 2147483647 w 5678"/>
              <a:gd name="T3" fmla="*/ 2147483647 h 1987"/>
              <a:gd name="T4" fmla="*/ 2147483647 w 5678"/>
              <a:gd name="T5" fmla="*/ 2147483647 h 1987"/>
              <a:gd name="T6" fmla="*/ 2147483647 w 5678"/>
              <a:gd name="T7" fmla="*/ 2147483647 h 1987"/>
              <a:gd name="T8" fmla="*/ 2147483647 w 5678"/>
              <a:gd name="T9" fmla="*/ 2147483647 h 1987"/>
              <a:gd name="T10" fmla="*/ 2147483647 w 5678"/>
              <a:gd name="T11" fmla="*/ 2147483647 h 1987"/>
              <a:gd name="T12" fmla="*/ 2147483647 w 5678"/>
              <a:gd name="T13" fmla="*/ 2147483647 h 1987"/>
              <a:gd name="T14" fmla="*/ 2147483647 w 5678"/>
              <a:gd name="T15" fmla="*/ 2147483647 h 1987"/>
              <a:gd name="T16" fmla="*/ 2147483647 w 5678"/>
              <a:gd name="T17" fmla="*/ 2147483647 h 1987"/>
              <a:gd name="T18" fmla="*/ 2147483647 w 5678"/>
              <a:gd name="T19" fmla="*/ 2147483647 h 1987"/>
              <a:gd name="T20" fmla="*/ 2147483647 w 5678"/>
              <a:gd name="T21" fmla="*/ 0 h 1987"/>
              <a:gd name="T22" fmla="*/ 2147483647 w 5678"/>
              <a:gd name="T23" fmla="*/ 0 h 1987"/>
              <a:gd name="T24" fmla="*/ 2147483647 w 5678"/>
              <a:gd name="T25" fmla="*/ 0 h 1987"/>
              <a:gd name="T26" fmla="*/ 2147483647 w 5678"/>
              <a:gd name="T27" fmla="*/ 2147483647 h 1987"/>
              <a:gd name="T28" fmla="*/ 2147483647 w 5678"/>
              <a:gd name="T29" fmla="*/ 2147483647 h 1987"/>
              <a:gd name="T30" fmla="*/ 2147483647 w 5678"/>
              <a:gd name="T31" fmla="*/ 2147483647 h 1987"/>
              <a:gd name="T32" fmla="*/ 2147483647 w 5678"/>
              <a:gd name="T33" fmla="*/ 2147483647 h 1987"/>
              <a:gd name="T34" fmla="*/ 2147483647 w 5678"/>
              <a:gd name="T35" fmla="*/ 2147483647 h 1987"/>
              <a:gd name="T36" fmla="*/ 2147483647 w 5678"/>
              <a:gd name="T37" fmla="*/ 2147483647 h 1987"/>
              <a:gd name="T38" fmla="*/ 2147483647 w 5678"/>
              <a:gd name="T39" fmla="*/ 2147483647 h 1987"/>
              <a:gd name="T40" fmla="*/ 2147483647 w 5678"/>
              <a:gd name="T41" fmla="*/ 2147483647 h 1987"/>
              <a:gd name="T42" fmla="*/ 2147483647 w 5678"/>
              <a:gd name="T43" fmla="*/ 2147483647 h 1987"/>
              <a:gd name="T44" fmla="*/ 0 w 5678"/>
              <a:gd name="T45" fmla="*/ 2147483647 h 1987"/>
              <a:gd name="T46" fmla="*/ 2147483647 w 5678"/>
              <a:gd name="T47" fmla="*/ 2147483647 h 1987"/>
              <a:gd name="T48" fmla="*/ 2147483647 w 5678"/>
              <a:gd name="T49" fmla="*/ 2147483647 h 1987"/>
              <a:gd name="T50" fmla="*/ 2147483647 w 5678"/>
              <a:gd name="T51" fmla="*/ 2147483647 h 1987"/>
              <a:gd name="T52" fmla="*/ 2147483647 w 5678"/>
              <a:gd name="T53" fmla="*/ 2147483647 h 1987"/>
              <a:gd name="T54" fmla="*/ 2147483647 w 5678"/>
              <a:gd name="T55" fmla="*/ 2147483647 h 1987"/>
              <a:gd name="T56" fmla="*/ 2147483647 w 5678"/>
              <a:gd name="T57" fmla="*/ 2147483647 h 1987"/>
              <a:gd name="T58" fmla="*/ 2147483647 w 5678"/>
              <a:gd name="T59" fmla="*/ 2147483647 h 1987"/>
              <a:gd name="T60" fmla="*/ 2147483647 w 5678"/>
              <a:gd name="T61" fmla="*/ 2147483647 h 1987"/>
              <a:gd name="T62" fmla="*/ 2147483647 w 5678"/>
              <a:gd name="T63" fmla="*/ 2147483647 h 1987"/>
              <a:gd name="T64" fmla="*/ 2147483647 w 5678"/>
              <a:gd name="T65" fmla="*/ 2147483647 h 1987"/>
              <a:gd name="T66" fmla="*/ 2147483647 w 5678"/>
              <a:gd name="T67" fmla="*/ 2147483647 h 1987"/>
              <a:gd name="T68" fmla="*/ 2147483647 w 5678"/>
              <a:gd name="T69" fmla="*/ 2147483647 h 1987"/>
              <a:gd name="T70" fmla="*/ 2147483647 w 5678"/>
              <a:gd name="T71" fmla="*/ 2147483647 h 1987"/>
              <a:gd name="T72" fmla="*/ 2147483647 w 5678"/>
              <a:gd name="T73" fmla="*/ 2147483647 h 1987"/>
              <a:gd name="T74" fmla="*/ 2147483647 w 5678"/>
              <a:gd name="T75" fmla="*/ 2147483647 h 1987"/>
              <a:gd name="T76" fmla="*/ 2147483647 w 5678"/>
              <a:gd name="T77" fmla="*/ 2147483647 h 1987"/>
              <a:gd name="T78" fmla="*/ 2147483647 w 5678"/>
              <a:gd name="T79" fmla="*/ 2147483647 h 1987"/>
              <a:gd name="T80" fmla="*/ 2147483647 w 5678"/>
              <a:gd name="T81" fmla="*/ 2147483647 h 1987"/>
              <a:gd name="T82" fmla="*/ 2147483647 w 5678"/>
              <a:gd name="T83" fmla="*/ 2147483647 h 1987"/>
              <a:gd name="T84" fmla="*/ 2147483647 w 5678"/>
              <a:gd name="T85" fmla="*/ 2147483647 h 1987"/>
              <a:gd name="T86" fmla="*/ 2147483647 w 5678"/>
              <a:gd name="T87" fmla="*/ 2147483647 h 1987"/>
              <a:gd name="T88" fmla="*/ 2147483647 w 5678"/>
              <a:gd name="T89" fmla="*/ 2147483647 h 19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78"/>
              <a:gd name="T136" fmla="*/ 0 h 1987"/>
              <a:gd name="T137" fmla="*/ 5678 w 5678"/>
              <a:gd name="T138" fmla="*/ 1987 h 19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78" h="1987">
                <a:moveTo>
                  <a:pt x="5678" y="994"/>
                </a:moveTo>
                <a:lnTo>
                  <a:pt x="5663" y="858"/>
                </a:lnTo>
                <a:lnTo>
                  <a:pt x="5573" y="708"/>
                </a:lnTo>
                <a:lnTo>
                  <a:pt x="5423" y="572"/>
                </a:lnTo>
                <a:lnTo>
                  <a:pt x="5228" y="452"/>
                </a:lnTo>
                <a:lnTo>
                  <a:pt x="4987" y="346"/>
                </a:lnTo>
                <a:lnTo>
                  <a:pt x="4702" y="241"/>
                </a:lnTo>
                <a:lnTo>
                  <a:pt x="4371" y="151"/>
                </a:lnTo>
                <a:lnTo>
                  <a:pt x="4026" y="90"/>
                </a:lnTo>
                <a:lnTo>
                  <a:pt x="3635" y="30"/>
                </a:lnTo>
                <a:lnTo>
                  <a:pt x="3245" y="0"/>
                </a:lnTo>
                <a:lnTo>
                  <a:pt x="2839" y="0"/>
                </a:lnTo>
                <a:lnTo>
                  <a:pt x="2434" y="0"/>
                </a:lnTo>
                <a:lnTo>
                  <a:pt x="2043" y="30"/>
                </a:lnTo>
                <a:lnTo>
                  <a:pt x="1652" y="90"/>
                </a:lnTo>
                <a:lnTo>
                  <a:pt x="1307" y="151"/>
                </a:lnTo>
                <a:lnTo>
                  <a:pt x="976" y="241"/>
                </a:lnTo>
                <a:lnTo>
                  <a:pt x="691" y="346"/>
                </a:lnTo>
                <a:lnTo>
                  <a:pt x="451" y="452"/>
                </a:lnTo>
                <a:lnTo>
                  <a:pt x="255" y="572"/>
                </a:lnTo>
                <a:lnTo>
                  <a:pt x="105" y="708"/>
                </a:lnTo>
                <a:lnTo>
                  <a:pt x="30" y="858"/>
                </a:lnTo>
                <a:lnTo>
                  <a:pt x="0" y="994"/>
                </a:lnTo>
                <a:lnTo>
                  <a:pt x="30" y="1129"/>
                </a:lnTo>
                <a:lnTo>
                  <a:pt x="105" y="1279"/>
                </a:lnTo>
                <a:lnTo>
                  <a:pt x="255" y="1415"/>
                </a:lnTo>
                <a:lnTo>
                  <a:pt x="451" y="1535"/>
                </a:lnTo>
                <a:lnTo>
                  <a:pt x="691" y="1641"/>
                </a:lnTo>
                <a:lnTo>
                  <a:pt x="976" y="1746"/>
                </a:lnTo>
                <a:lnTo>
                  <a:pt x="1307" y="1836"/>
                </a:lnTo>
                <a:lnTo>
                  <a:pt x="1652" y="1897"/>
                </a:lnTo>
                <a:lnTo>
                  <a:pt x="2043" y="1957"/>
                </a:lnTo>
                <a:lnTo>
                  <a:pt x="2434" y="1987"/>
                </a:lnTo>
                <a:lnTo>
                  <a:pt x="2839" y="1987"/>
                </a:lnTo>
                <a:lnTo>
                  <a:pt x="3245" y="1987"/>
                </a:lnTo>
                <a:lnTo>
                  <a:pt x="3635" y="1957"/>
                </a:lnTo>
                <a:lnTo>
                  <a:pt x="4026" y="1897"/>
                </a:lnTo>
                <a:lnTo>
                  <a:pt x="4371" y="1836"/>
                </a:lnTo>
                <a:lnTo>
                  <a:pt x="4702" y="1746"/>
                </a:lnTo>
                <a:lnTo>
                  <a:pt x="4987" y="1641"/>
                </a:lnTo>
                <a:lnTo>
                  <a:pt x="5228" y="1535"/>
                </a:lnTo>
                <a:lnTo>
                  <a:pt x="5423" y="1415"/>
                </a:lnTo>
                <a:lnTo>
                  <a:pt x="5573" y="1279"/>
                </a:lnTo>
                <a:lnTo>
                  <a:pt x="5663" y="1129"/>
                </a:lnTo>
                <a:lnTo>
                  <a:pt x="5678" y="994"/>
                </a:lnTo>
                <a:close/>
              </a:path>
            </a:pathLst>
          </a:custGeom>
          <a:solidFill>
            <a:srgbClr val="85C8CD"/>
          </a:solidFill>
          <a:ln w="9525">
            <a:solidFill>
              <a:srgbClr val="000000"/>
            </a:solidFill>
            <a:round/>
            <a:headEnd/>
            <a:tailEnd/>
          </a:ln>
        </p:spPr>
        <p:txBody>
          <a:bodyPr/>
          <a:lstStyle/>
          <a:p>
            <a:endParaRPr lang="pt-BR"/>
          </a:p>
        </p:txBody>
      </p:sp>
      <p:sp>
        <p:nvSpPr>
          <p:cNvPr id="116742" name="Freeform 11"/>
          <p:cNvSpPr>
            <a:spLocks/>
          </p:cNvSpPr>
          <p:nvPr/>
        </p:nvSpPr>
        <p:spPr bwMode="auto">
          <a:xfrm>
            <a:off x="2505075" y="2195513"/>
            <a:ext cx="2952750" cy="1169987"/>
          </a:xfrm>
          <a:custGeom>
            <a:avLst/>
            <a:gdLst>
              <a:gd name="T0" fmla="*/ 2147483647 w 4552"/>
              <a:gd name="T1" fmla="*/ 2147483647 h 1415"/>
              <a:gd name="T2" fmla="*/ 2147483647 w 4552"/>
              <a:gd name="T3" fmla="*/ 2147483647 h 1415"/>
              <a:gd name="T4" fmla="*/ 2147483647 w 4552"/>
              <a:gd name="T5" fmla="*/ 2147483647 h 1415"/>
              <a:gd name="T6" fmla="*/ 2147483647 w 4552"/>
              <a:gd name="T7" fmla="*/ 2147483647 h 1415"/>
              <a:gd name="T8" fmla="*/ 2147483647 w 4552"/>
              <a:gd name="T9" fmla="*/ 2147483647 h 1415"/>
              <a:gd name="T10" fmla="*/ 2147483647 w 4552"/>
              <a:gd name="T11" fmla="*/ 2147483647 h 1415"/>
              <a:gd name="T12" fmla="*/ 2147483647 w 4552"/>
              <a:gd name="T13" fmla="*/ 2147483647 h 1415"/>
              <a:gd name="T14" fmla="*/ 2147483647 w 4552"/>
              <a:gd name="T15" fmla="*/ 2147483647 h 1415"/>
              <a:gd name="T16" fmla="*/ 2147483647 w 4552"/>
              <a:gd name="T17" fmla="*/ 2147483647 h 1415"/>
              <a:gd name="T18" fmla="*/ 2147483647 w 4552"/>
              <a:gd name="T19" fmla="*/ 0 h 1415"/>
              <a:gd name="T20" fmla="*/ 2147483647 w 4552"/>
              <a:gd name="T21" fmla="*/ 0 h 1415"/>
              <a:gd name="T22" fmla="*/ 2147483647 w 4552"/>
              <a:gd name="T23" fmla="*/ 2147483647 h 1415"/>
              <a:gd name="T24" fmla="*/ 2147483647 w 4552"/>
              <a:gd name="T25" fmla="*/ 2147483647 h 1415"/>
              <a:gd name="T26" fmla="*/ 2147483647 w 4552"/>
              <a:gd name="T27" fmla="*/ 2147483647 h 1415"/>
              <a:gd name="T28" fmla="*/ 2147483647 w 4552"/>
              <a:gd name="T29" fmla="*/ 2147483647 h 1415"/>
              <a:gd name="T30" fmla="*/ 2147483647 w 4552"/>
              <a:gd name="T31" fmla="*/ 2147483647 h 1415"/>
              <a:gd name="T32" fmla="*/ 2147483647 w 4552"/>
              <a:gd name="T33" fmla="*/ 2147483647 h 1415"/>
              <a:gd name="T34" fmla="*/ 2147483647 w 4552"/>
              <a:gd name="T35" fmla="*/ 2147483647 h 1415"/>
              <a:gd name="T36" fmla="*/ 2147483647 w 4552"/>
              <a:gd name="T37" fmla="*/ 2147483647 h 1415"/>
              <a:gd name="T38" fmla="*/ 0 w 4552"/>
              <a:gd name="T39" fmla="*/ 2147483647 h 1415"/>
              <a:gd name="T40" fmla="*/ 0 w 4552"/>
              <a:gd name="T41" fmla="*/ 2147483647 h 1415"/>
              <a:gd name="T42" fmla="*/ 2147483647 w 4552"/>
              <a:gd name="T43" fmla="*/ 2147483647 h 1415"/>
              <a:gd name="T44" fmla="*/ 2147483647 w 4552"/>
              <a:gd name="T45" fmla="*/ 2147483647 h 1415"/>
              <a:gd name="T46" fmla="*/ 2147483647 w 4552"/>
              <a:gd name="T47" fmla="*/ 2147483647 h 1415"/>
              <a:gd name="T48" fmla="*/ 2147483647 w 4552"/>
              <a:gd name="T49" fmla="*/ 2147483647 h 1415"/>
              <a:gd name="T50" fmla="*/ 2147483647 w 4552"/>
              <a:gd name="T51" fmla="*/ 2147483647 h 1415"/>
              <a:gd name="T52" fmla="*/ 2147483647 w 4552"/>
              <a:gd name="T53" fmla="*/ 2147483647 h 1415"/>
              <a:gd name="T54" fmla="*/ 2147483647 w 4552"/>
              <a:gd name="T55" fmla="*/ 2147483647 h 1415"/>
              <a:gd name="T56" fmla="*/ 2147483647 w 4552"/>
              <a:gd name="T57" fmla="*/ 2147483647 h 1415"/>
              <a:gd name="T58" fmla="*/ 2147483647 w 4552"/>
              <a:gd name="T59" fmla="*/ 2147483647 h 1415"/>
              <a:gd name="T60" fmla="*/ 2147483647 w 4552"/>
              <a:gd name="T61" fmla="*/ 2147483647 h 1415"/>
              <a:gd name="T62" fmla="*/ 2147483647 w 4552"/>
              <a:gd name="T63" fmla="*/ 2147483647 h 1415"/>
              <a:gd name="T64" fmla="*/ 2147483647 w 4552"/>
              <a:gd name="T65" fmla="*/ 2147483647 h 1415"/>
              <a:gd name="T66" fmla="*/ 2147483647 w 4552"/>
              <a:gd name="T67" fmla="*/ 2147483647 h 1415"/>
              <a:gd name="T68" fmla="*/ 2147483647 w 4552"/>
              <a:gd name="T69" fmla="*/ 2147483647 h 1415"/>
              <a:gd name="T70" fmla="*/ 2147483647 w 4552"/>
              <a:gd name="T71" fmla="*/ 2147483647 h 1415"/>
              <a:gd name="T72" fmla="*/ 2147483647 w 4552"/>
              <a:gd name="T73" fmla="*/ 2147483647 h 1415"/>
              <a:gd name="T74" fmla="*/ 2147483647 w 4552"/>
              <a:gd name="T75" fmla="*/ 2147483647 h 1415"/>
              <a:gd name="T76" fmla="*/ 2147483647 w 4552"/>
              <a:gd name="T77" fmla="*/ 2147483647 h 1415"/>
              <a:gd name="T78" fmla="*/ 2147483647 w 4552"/>
              <a:gd name="T79" fmla="*/ 2147483647 h 14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52"/>
              <a:gd name="T121" fmla="*/ 0 h 1415"/>
              <a:gd name="T122" fmla="*/ 4552 w 4552"/>
              <a:gd name="T123" fmla="*/ 1415 h 14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52" h="1415">
                <a:moveTo>
                  <a:pt x="4552" y="708"/>
                </a:moveTo>
                <a:lnTo>
                  <a:pt x="4522" y="587"/>
                </a:lnTo>
                <a:lnTo>
                  <a:pt x="4431" y="482"/>
                </a:lnTo>
                <a:lnTo>
                  <a:pt x="4281" y="376"/>
                </a:lnTo>
                <a:lnTo>
                  <a:pt x="4086" y="286"/>
                </a:lnTo>
                <a:lnTo>
                  <a:pt x="3846" y="196"/>
                </a:lnTo>
                <a:lnTo>
                  <a:pt x="3560" y="120"/>
                </a:lnTo>
                <a:lnTo>
                  <a:pt x="3245" y="60"/>
                </a:lnTo>
                <a:lnTo>
                  <a:pt x="2899" y="30"/>
                </a:lnTo>
                <a:lnTo>
                  <a:pt x="2554" y="0"/>
                </a:lnTo>
                <a:lnTo>
                  <a:pt x="2178" y="0"/>
                </a:lnTo>
                <a:lnTo>
                  <a:pt x="1818" y="15"/>
                </a:lnTo>
                <a:lnTo>
                  <a:pt x="1472" y="45"/>
                </a:lnTo>
                <a:lnTo>
                  <a:pt x="1142" y="90"/>
                </a:lnTo>
                <a:lnTo>
                  <a:pt x="826" y="151"/>
                </a:lnTo>
                <a:lnTo>
                  <a:pt x="571" y="241"/>
                </a:lnTo>
                <a:lnTo>
                  <a:pt x="346" y="331"/>
                </a:lnTo>
                <a:lnTo>
                  <a:pt x="180" y="422"/>
                </a:lnTo>
                <a:lnTo>
                  <a:pt x="60" y="542"/>
                </a:lnTo>
                <a:lnTo>
                  <a:pt x="0" y="647"/>
                </a:lnTo>
                <a:lnTo>
                  <a:pt x="0" y="768"/>
                </a:lnTo>
                <a:lnTo>
                  <a:pt x="60" y="873"/>
                </a:lnTo>
                <a:lnTo>
                  <a:pt x="180" y="993"/>
                </a:lnTo>
                <a:lnTo>
                  <a:pt x="346" y="1084"/>
                </a:lnTo>
                <a:lnTo>
                  <a:pt x="571" y="1174"/>
                </a:lnTo>
                <a:lnTo>
                  <a:pt x="826" y="1264"/>
                </a:lnTo>
                <a:lnTo>
                  <a:pt x="1142" y="1325"/>
                </a:lnTo>
                <a:lnTo>
                  <a:pt x="1472" y="1370"/>
                </a:lnTo>
                <a:lnTo>
                  <a:pt x="1818" y="1400"/>
                </a:lnTo>
                <a:lnTo>
                  <a:pt x="2178" y="1415"/>
                </a:lnTo>
                <a:lnTo>
                  <a:pt x="2554" y="1415"/>
                </a:lnTo>
                <a:lnTo>
                  <a:pt x="2899" y="1385"/>
                </a:lnTo>
                <a:lnTo>
                  <a:pt x="3245" y="1355"/>
                </a:lnTo>
                <a:lnTo>
                  <a:pt x="3560" y="1295"/>
                </a:lnTo>
                <a:lnTo>
                  <a:pt x="3846" y="1219"/>
                </a:lnTo>
                <a:lnTo>
                  <a:pt x="4086" y="1129"/>
                </a:lnTo>
                <a:lnTo>
                  <a:pt x="4281" y="1039"/>
                </a:lnTo>
                <a:lnTo>
                  <a:pt x="4431" y="933"/>
                </a:lnTo>
                <a:lnTo>
                  <a:pt x="4522" y="828"/>
                </a:lnTo>
                <a:lnTo>
                  <a:pt x="4552" y="708"/>
                </a:lnTo>
                <a:close/>
              </a:path>
            </a:pathLst>
          </a:custGeom>
          <a:solidFill>
            <a:srgbClr val="CEEAEC"/>
          </a:solidFill>
          <a:ln w="9525">
            <a:solidFill>
              <a:srgbClr val="000000"/>
            </a:solidFill>
            <a:round/>
            <a:headEnd/>
            <a:tailEnd/>
          </a:ln>
        </p:spPr>
        <p:txBody>
          <a:bodyPr/>
          <a:lstStyle/>
          <a:p>
            <a:pPr algn="ctr"/>
            <a:endParaRPr lang="pt-BR"/>
          </a:p>
          <a:p>
            <a:pPr algn="ctr"/>
            <a:r>
              <a:rPr lang="pt-BR"/>
              <a:t>Distrito de Medição e Controle</a:t>
            </a:r>
          </a:p>
        </p:txBody>
      </p:sp>
      <p:sp>
        <p:nvSpPr>
          <p:cNvPr id="139275" name="Rectangle 15"/>
          <p:cNvSpPr>
            <a:spLocks noChangeArrowheads="1"/>
          </p:cNvSpPr>
          <p:nvPr/>
        </p:nvSpPr>
        <p:spPr bwMode="auto">
          <a:xfrm>
            <a:off x="814388" y="4292600"/>
            <a:ext cx="7653337" cy="1631950"/>
          </a:xfrm>
          <a:prstGeom prst="rect">
            <a:avLst/>
          </a:prstGeom>
          <a:solidFill>
            <a:schemeClr val="accent1">
              <a:lumMod val="60000"/>
              <a:lumOff val="40000"/>
            </a:schemeClr>
          </a:solidFill>
          <a:ln>
            <a:noFill/>
          </a:ln>
        </p:spPr>
        <p:txBody>
          <a:bodyPr>
            <a:spAutoFit/>
          </a:bodyPr>
          <a:lstStyle/>
          <a:p>
            <a:pPr algn="just" fontAlgn="auto">
              <a:spcBef>
                <a:spcPts val="0"/>
              </a:spcBef>
              <a:spcAft>
                <a:spcPts val="0"/>
              </a:spcAft>
              <a:defRPr/>
            </a:pPr>
            <a:r>
              <a:rPr lang="pt-BR" sz="2000" b="1" dirty="0">
                <a:latin typeface="Verdana" pitchFamily="34" charset="0"/>
                <a:cs typeface="Arial" pitchFamily="34" charset="0"/>
              </a:rPr>
              <a:t>A gestão operacional com vistas ao </a:t>
            </a:r>
            <a:r>
              <a:rPr lang="pt-BR" sz="2000" b="1" dirty="0" smtClean="0">
                <a:latin typeface="Verdana" pitchFamily="34" charset="0"/>
                <a:cs typeface="Arial" pitchFamily="34" charset="0"/>
              </a:rPr>
              <a:t>ataque às </a:t>
            </a:r>
            <a:r>
              <a:rPr lang="pt-BR" sz="2000" b="1" dirty="0">
                <a:latin typeface="Verdana" pitchFamily="34" charset="0"/>
                <a:cs typeface="Arial" pitchFamily="34" charset="0"/>
              </a:rPr>
              <a:t>perdas deve se dar no menor nível possível em um setor de abastecimento (geralmente os </a:t>
            </a:r>
            <a:r>
              <a:rPr lang="pt-BR" sz="2000" b="1" dirty="0" err="1" smtClean="0">
                <a:latin typeface="Verdana" pitchFamily="34" charset="0"/>
                <a:cs typeface="Arial" pitchFamily="34" charset="0"/>
              </a:rPr>
              <a:t>DMC’s</a:t>
            </a:r>
            <a:r>
              <a:rPr lang="pt-BR" sz="2000" b="1" dirty="0">
                <a:latin typeface="Verdana" pitchFamily="34" charset="0"/>
                <a:cs typeface="Arial" pitchFamily="34" charset="0"/>
              </a:rPr>
              <a:t>), pois só assim é possível perceber a relação causa x efeito das ações empreendidas</a:t>
            </a:r>
            <a:endParaRPr lang="pt-BR" sz="2000" dirty="0">
              <a:latin typeface="Verdana" pitchFamily="34" charset="0"/>
              <a:cs typeface="Arial" pitchFamily="34" charset="0"/>
            </a:endParaRPr>
          </a:p>
        </p:txBody>
      </p:sp>
      <p:sp>
        <p:nvSpPr>
          <p:cNvPr id="116744" name="CaixaDeTexto 1"/>
          <p:cNvSpPr txBox="1">
            <a:spLocks noChangeArrowheads="1"/>
          </p:cNvSpPr>
          <p:nvPr/>
        </p:nvSpPr>
        <p:spPr bwMode="auto">
          <a:xfrm>
            <a:off x="5110163" y="1355725"/>
            <a:ext cx="2635250" cy="369888"/>
          </a:xfrm>
          <a:prstGeom prst="rect">
            <a:avLst/>
          </a:prstGeom>
          <a:noFill/>
          <a:ln w="9525">
            <a:noFill/>
            <a:miter lim="800000"/>
            <a:headEnd/>
            <a:tailEnd/>
          </a:ln>
        </p:spPr>
        <p:txBody>
          <a:bodyPr wrap="none">
            <a:spAutoFit/>
          </a:bodyPr>
          <a:lstStyle/>
          <a:p>
            <a:r>
              <a:rPr lang="pt-BR">
                <a:latin typeface="Arial" charset="0"/>
              </a:rPr>
              <a:t>Setor de Abastecimento</a:t>
            </a:r>
          </a:p>
        </p:txBody>
      </p:sp>
      <p:sp>
        <p:nvSpPr>
          <p:cNvPr id="116745" name="CaixaDeTexto 2"/>
          <p:cNvSpPr txBox="1">
            <a:spLocks noChangeArrowheads="1"/>
          </p:cNvSpPr>
          <p:nvPr/>
        </p:nvSpPr>
        <p:spPr bwMode="auto">
          <a:xfrm>
            <a:off x="6699250" y="3386138"/>
            <a:ext cx="1172116" cy="369332"/>
          </a:xfrm>
          <a:prstGeom prst="rect">
            <a:avLst/>
          </a:prstGeom>
          <a:noFill/>
          <a:ln w="9525">
            <a:noFill/>
            <a:miter lim="800000"/>
            <a:headEnd/>
            <a:tailEnd/>
          </a:ln>
        </p:spPr>
        <p:txBody>
          <a:bodyPr wrap="none">
            <a:spAutoFit/>
          </a:bodyPr>
          <a:lstStyle/>
          <a:p>
            <a:r>
              <a:rPr lang="pt-BR" dirty="0" smtClean="0">
                <a:latin typeface="Arial" charset="0"/>
              </a:rPr>
              <a:t>Autarquia</a:t>
            </a:r>
            <a:endParaRPr lang="pt-BR" dirty="0">
              <a:latin typeface="Arial" charset="0"/>
            </a:endParaRPr>
          </a:p>
        </p:txBody>
      </p:sp>
      <p:cxnSp>
        <p:nvCxnSpPr>
          <p:cNvPr id="5" name="Conector de seta reta 4"/>
          <p:cNvCxnSpPr/>
          <p:nvPr/>
        </p:nvCxnSpPr>
        <p:spPr>
          <a:xfrm flipH="1">
            <a:off x="5673725" y="1700213"/>
            <a:ext cx="639763" cy="7429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flipH="1" flipV="1">
            <a:off x="6564313" y="3019425"/>
            <a:ext cx="600075" cy="4635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aixaDeTexto 11"/>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nvGraphicFramePr>
        <p:xfrm>
          <a:off x="0" y="1196752"/>
          <a:ext cx="8964488" cy="5661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lipse 3"/>
          <p:cNvSpPr/>
          <p:nvPr/>
        </p:nvSpPr>
        <p:spPr>
          <a:xfrm>
            <a:off x="5220072" y="3789040"/>
            <a:ext cx="2664296" cy="1152128"/>
          </a:xfrm>
          <a:prstGeom prst="ellipse">
            <a:avLst/>
          </a:prstGeom>
          <a:noFill/>
          <a:ln w="57150">
            <a:solidFill>
              <a:srgbClr val="FF33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smtClean="0">
                <a:solidFill>
                  <a:srgbClr val="FF0000"/>
                </a:solidFill>
              </a:rPr>
              <a:t>Método</a:t>
            </a:r>
            <a:r>
              <a:rPr lang="pt-BR" sz="3600" dirty="0" smtClean="0"/>
              <a:t> </a:t>
            </a:r>
            <a:r>
              <a:rPr lang="pt-BR" sz="4400" dirty="0" smtClean="0">
                <a:solidFill>
                  <a:srgbClr val="FF0000"/>
                </a:solidFill>
              </a:rPr>
              <a:t>A</a:t>
            </a:r>
            <a:endParaRPr lang="pt-BR" dirty="0">
              <a:solidFill>
                <a:srgbClr val="FF0000"/>
              </a:solidFill>
            </a:endParaRPr>
          </a:p>
        </p:txBody>
      </p:sp>
      <p:sp>
        <p:nvSpPr>
          <p:cNvPr id="5" name="Elipse 4"/>
          <p:cNvSpPr/>
          <p:nvPr/>
        </p:nvSpPr>
        <p:spPr>
          <a:xfrm>
            <a:off x="5580112" y="2420888"/>
            <a:ext cx="2664296" cy="1152128"/>
          </a:xfrm>
          <a:prstGeom prst="ellipse">
            <a:avLst/>
          </a:prstGeom>
          <a:noFill/>
          <a:ln w="57150">
            <a:solidFill>
              <a:srgbClr val="FF33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err="1" smtClean="0">
                <a:solidFill>
                  <a:srgbClr val="FF0000"/>
                </a:solidFill>
              </a:rPr>
              <a:t>MétodoB</a:t>
            </a:r>
            <a:endParaRPr lang="pt-BR" sz="3600" dirty="0" smtClean="0">
              <a:solidFill>
                <a:srgbClr val="FF0000"/>
              </a:solidFill>
            </a:endParaRPr>
          </a:p>
        </p:txBody>
      </p:sp>
      <p:sp>
        <p:nvSpPr>
          <p:cNvPr id="6" name="Elipse 5"/>
          <p:cNvSpPr/>
          <p:nvPr/>
        </p:nvSpPr>
        <p:spPr>
          <a:xfrm>
            <a:off x="5580112" y="1124744"/>
            <a:ext cx="2664296" cy="1152128"/>
          </a:xfrm>
          <a:prstGeom prst="ellipse">
            <a:avLst/>
          </a:prstGeom>
          <a:noFill/>
          <a:ln w="57150">
            <a:solidFill>
              <a:srgbClr val="FF33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dirty="0" err="1" smtClean="0">
                <a:solidFill>
                  <a:srgbClr val="FF0000"/>
                </a:solidFill>
              </a:rPr>
              <a:t>MétodoB</a:t>
            </a:r>
            <a:endParaRPr lang="pt-BR" sz="3600" dirty="0" smtClean="0">
              <a:solidFill>
                <a:srgbClr val="FF0000"/>
              </a:solidFill>
            </a:endParaRPr>
          </a:p>
        </p:txBody>
      </p:sp>
      <p:sp>
        <p:nvSpPr>
          <p:cNvPr id="9" name="Text Box 2"/>
          <p:cNvSpPr txBox="1">
            <a:spLocks noChangeArrowheads="1"/>
          </p:cNvSpPr>
          <p:nvPr/>
        </p:nvSpPr>
        <p:spPr bwMode="auto">
          <a:xfrm>
            <a:off x="923925" y="188640"/>
            <a:ext cx="667241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pt-BR" sz="2800" b="1" dirty="0" smtClean="0">
                <a:solidFill>
                  <a:srgbClr val="0066FF"/>
                </a:solidFill>
                <a:latin typeface="+mn-lt"/>
              </a:rPr>
              <a:t>Gestão Operacional – Foco de Ataque  </a:t>
            </a:r>
            <a:endParaRPr lang="pt-BR" sz="2800" b="1" dirty="0">
              <a:solidFill>
                <a:srgbClr val="0066FF"/>
              </a:solidFill>
              <a:latin typeface="+mn-lt"/>
            </a:endParaRPr>
          </a:p>
        </p:txBody>
      </p:sp>
      <p:sp>
        <p:nvSpPr>
          <p:cNvPr id="7" name="CaixaDeTexto 6"/>
          <p:cNvSpPr txBox="1"/>
          <p:nvPr/>
        </p:nvSpPr>
        <p:spPr>
          <a:xfrm>
            <a:off x="5148064" y="6309320"/>
            <a:ext cx="3902158" cy="369332"/>
          </a:xfrm>
          <a:prstGeom prst="rect">
            <a:avLst/>
          </a:prstGeom>
          <a:noFill/>
        </p:spPr>
        <p:txBody>
          <a:bodyPr wrap="none" rtlCol="0">
            <a:spAutoFit/>
          </a:bodyPr>
          <a:lstStyle/>
          <a:p>
            <a:r>
              <a:rPr lang="pt-BR" dirty="0" smtClean="0"/>
              <a:t>Fonte: DMAE de Poços de Caldas - 2015</a:t>
            </a:r>
            <a:endParaRPr lang="pt-B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aggio\Documents\H_clientes\cliente_poços de caldas\produzir\maspp I 2014 a 2015\MAPAS DA DISTRIBUIÇÃO DO DMAE\foto 1 baggio.jpeg"/>
          <p:cNvPicPr>
            <a:picLocks noChangeAspect="1" noChangeArrowheads="1"/>
          </p:cNvPicPr>
          <p:nvPr/>
        </p:nvPicPr>
        <p:blipFill>
          <a:blip r:embed="rId2" cstate="print"/>
          <a:srcRect/>
          <a:stretch>
            <a:fillRect/>
          </a:stretch>
        </p:blipFill>
        <p:spPr bwMode="auto">
          <a:xfrm>
            <a:off x="0" y="1124743"/>
            <a:ext cx="9144000" cy="5719145"/>
          </a:xfrm>
          <a:prstGeom prst="rect">
            <a:avLst/>
          </a:prstGeom>
          <a:noFill/>
        </p:spPr>
      </p:pic>
      <p:sp>
        <p:nvSpPr>
          <p:cNvPr id="4" name="Fluxograma: Documento 3"/>
          <p:cNvSpPr/>
          <p:nvPr/>
        </p:nvSpPr>
        <p:spPr>
          <a:xfrm>
            <a:off x="611560" y="2852936"/>
            <a:ext cx="1440160" cy="648072"/>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t>ETA 5</a:t>
            </a:r>
            <a:endParaRPr lang="pt-BR" dirty="0"/>
          </a:p>
        </p:txBody>
      </p:sp>
      <p:sp>
        <p:nvSpPr>
          <p:cNvPr id="5" name="Fluxograma: Documento 4"/>
          <p:cNvSpPr/>
          <p:nvPr/>
        </p:nvSpPr>
        <p:spPr>
          <a:xfrm>
            <a:off x="3995936" y="3212976"/>
            <a:ext cx="1440160" cy="648072"/>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t>ETA 3</a:t>
            </a:r>
            <a:endParaRPr lang="pt-BR" dirty="0"/>
          </a:p>
        </p:txBody>
      </p:sp>
      <p:sp>
        <p:nvSpPr>
          <p:cNvPr id="6" name="Fluxograma: Documento 5"/>
          <p:cNvSpPr/>
          <p:nvPr/>
        </p:nvSpPr>
        <p:spPr>
          <a:xfrm>
            <a:off x="6876256" y="3356992"/>
            <a:ext cx="1440160" cy="648072"/>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t>ETA 1</a:t>
            </a:r>
            <a:endParaRPr lang="pt-BR" dirty="0"/>
          </a:p>
        </p:txBody>
      </p:sp>
      <p:sp>
        <p:nvSpPr>
          <p:cNvPr id="7" name="Fluxograma: Documento 6"/>
          <p:cNvSpPr/>
          <p:nvPr/>
        </p:nvSpPr>
        <p:spPr>
          <a:xfrm>
            <a:off x="3419872" y="6165304"/>
            <a:ext cx="1440160" cy="648072"/>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t>ETA 5</a:t>
            </a:r>
            <a:endParaRPr lang="pt-BR" dirty="0"/>
          </a:p>
        </p:txBody>
      </p:sp>
      <p:sp>
        <p:nvSpPr>
          <p:cNvPr id="8" name="Fluxograma: Documento 7"/>
          <p:cNvSpPr/>
          <p:nvPr/>
        </p:nvSpPr>
        <p:spPr>
          <a:xfrm>
            <a:off x="7380312" y="2636912"/>
            <a:ext cx="1440160" cy="648072"/>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t>FONTE 2</a:t>
            </a:r>
            <a:endParaRPr lang="pt-BR" dirty="0"/>
          </a:p>
        </p:txBody>
      </p:sp>
      <p:sp>
        <p:nvSpPr>
          <p:cNvPr id="9" name="Fluxograma: Documento 8"/>
          <p:cNvSpPr/>
          <p:nvPr/>
        </p:nvSpPr>
        <p:spPr>
          <a:xfrm>
            <a:off x="5508104" y="2420888"/>
            <a:ext cx="1440160" cy="648072"/>
          </a:xfrm>
          <a:prstGeom prst="flowChartDocumen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pt-BR" dirty="0" smtClean="0"/>
              <a:t>FONTE 1</a:t>
            </a:r>
            <a:endParaRPr lang="pt-BR" dirty="0"/>
          </a:p>
        </p:txBody>
      </p:sp>
      <p:sp>
        <p:nvSpPr>
          <p:cNvPr id="12" name="Text Box 2"/>
          <p:cNvSpPr txBox="1">
            <a:spLocks noChangeArrowheads="1"/>
          </p:cNvSpPr>
          <p:nvPr/>
        </p:nvSpPr>
        <p:spPr bwMode="auto">
          <a:xfrm>
            <a:off x="923925" y="188640"/>
            <a:ext cx="82200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pt-BR" sz="2800" b="1" dirty="0" smtClean="0">
                <a:solidFill>
                  <a:srgbClr val="0066FF"/>
                </a:solidFill>
                <a:latin typeface="+mn-lt"/>
              </a:rPr>
              <a:t>Gestão Operacional – Foco de </a:t>
            </a:r>
            <a:r>
              <a:rPr lang="pt-BR" sz="2800" b="1" dirty="0" smtClean="0">
                <a:solidFill>
                  <a:srgbClr val="0066FF"/>
                </a:solidFill>
                <a:latin typeface="+mn-lt"/>
              </a:rPr>
              <a:t>Ataque (Método B)  </a:t>
            </a:r>
            <a:endParaRPr lang="pt-BR" sz="2800" b="1" dirty="0">
              <a:solidFill>
                <a:srgbClr val="0066FF"/>
              </a:solidFill>
              <a:latin typeface="+mn-lt"/>
            </a:endParaRPr>
          </a:p>
        </p:txBody>
      </p:sp>
      <p:sp>
        <p:nvSpPr>
          <p:cNvPr id="13" name="CaixaDeTexto 12"/>
          <p:cNvSpPr txBox="1"/>
          <p:nvPr/>
        </p:nvSpPr>
        <p:spPr>
          <a:xfrm>
            <a:off x="35496" y="6444044"/>
            <a:ext cx="3902158" cy="369332"/>
          </a:xfrm>
          <a:prstGeom prst="rect">
            <a:avLst/>
          </a:prstGeom>
          <a:noFill/>
        </p:spPr>
        <p:txBody>
          <a:bodyPr wrap="none" rtlCol="0">
            <a:spAutoFit/>
          </a:bodyPr>
          <a:lstStyle/>
          <a:p>
            <a:r>
              <a:rPr lang="pt-BR" dirty="0" smtClean="0"/>
              <a:t>Fonte: DMAE de Poços de Caldas (2015)</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923925" y="452438"/>
            <a:ext cx="737552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pt-BR" sz="2800" b="1" dirty="0" smtClean="0">
                <a:solidFill>
                  <a:srgbClr val="0066FF"/>
                </a:solidFill>
                <a:latin typeface="+mn-lt"/>
              </a:rPr>
              <a:t>Gestão Operacional</a:t>
            </a:r>
            <a:endParaRPr lang="pt-BR" sz="2800" b="1" dirty="0">
              <a:solidFill>
                <a:srgbClr val="0066FF"/>
              </a:solidFill>
              <a:latin typeface="+mn-lt"/>
            </a:endParaRPr>
          </a:p>
        </p:txBody>
      </p:sp>
      <p:sp>
        <p:nvSpPr>
          <p:cNvPr id="117763" name="Text Box 14"/>
          <p:cNvSpPr txBox="1">
            <a:spLocks noChangeArrowheads="1"/>
          </p:cNvSpPr>
          <p:nvPr/>
        </p:nvSpPr>
        <p:spPr bwMode="auto">
          <a:xfrm>
            <a:off x="1812925" y="1668463"/>
            <a:ext cx="4997450" cy="438150"/>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a:latin typeface="Verdana" pitchFamily="34" charset="0"/>
              </a:rPr>
              <a:t>Elaboração do Diagnóstico por Setor</a:t>
            </a:r>
          </a:p>
        </p:txBody>
      </p:sp>
      <p:sp>
        <p:nvSpPr>
          <p:cNvPr id="117764" name="Text Box 15"/>
          <p:cNvSpPr txBox="1">
            <a:spLocks noChangeArrowheads="1"/>
          </p:cNvSpPr>
          <p:nvPr/>
        </p:nvSpPr>
        <p:spPr bwMode="auto">
          <a:xfrm>
            <a:off x="1812925" y="2546350"/>
            <a:ext cx="4997450" cy="439738"/>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a:latin typeface="Verdana" pitchFamily="34" charset="0"/>
              </a:rPr>
              <a:t>Definição das Ações Requeridas </a:t>
            </a:r>
          </a:p>
        </p:txBody>
      </p:sp>
      <p:sp>
        <p:nvSpPr>
          <p:cNvPr id="117765" name="Text Box 16"/>
          <p:cNvSpPr txBox="1">
            <a:spLocks noChangeArrowheads="1"/>
          </p:cNvSpPr>
          <p:nvPr/>
        </p:nvSpPr>
        <p:spPr bwMode="auto">
          <a:xfrm>
            <a:off x="1812925" y="3406775"/>
            <a:ext cx="4997450" cy="458788"/>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a:latin typeface="Verdana" pitchFamily="34" charset="0"/>
              </a:rPr>
              <a:t>Avaliação das Disponibilidades de Recursos</a:t>
            </a:r>
          </a:p>
        </p:txBody>
      </p:sp>
      <p:sp>
        <p:nvSpPr>
          <p:cNvPr id="117766" name="Text Box 17"/>
          <p:cNvSpPr txBox="1">
            <a:spLocks noChangeArrowheads="1"/>
          </p:cNvSpPr>
          <p:nvPr/>
        </p:nvSpPr>
        <p:spPr bwMode="auto">
          <a:xfrm>
            <a:off x="1812925" y="4243388"/>
            <a:ext cx="4997450" cy="611187"/>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a:latin typeface="Verdana" pitchFamily="34" charset="0"/>
              </a:rPr>
              <a:t>Definição das Ações Priorizadas por Setor e Metas Compatíveis com os Recursos </a:t>
            </a:r>
          </a:p>
        </p:txBody>
      </p:sp>
      <p:sp>
        <p:nvSpPr>
          <p:cNvPr id="117767" name="Text Box 18"/>
          <p:cNvSpPr txBox="1">
            <a:spLocks noChangeArrowheads="1"/>
          </p:cNvSpPr>
          <p:nvPr/>
        </p:nvSpPr>
        <p:spPr bwMode="auto">
          <a:xfrm>
            <a:off x="1812925" y="5184775"/>
            <a:ext cx="4997450" cy="549275"/>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a:latin typeface="Verdana" pitchFamily="34" charset="0"/>
              </a:rPr>
              <a:t>Implementação e Acompanhamento dos Resultados</a:t>
            </a:r>
          </a:p>
        </p:txBody>
      </p:sp>
      <p:sp>
        <p:nvSpPr>
          <p:cNvPr id="117768" name="Line 19"/>
          <p:cNvSpPr>
            <a:spLocks noChangeShapeType="1"/>
          </p:cNvSpPr>
          <p:nvPr/>
        </p:nvSpPr>
        <p:spPr bwMode="auto">
          <a:xfrm>
            <a:off x="1196975" y="1887538"/>
            <a:ext cx="528638" cy="0"/>
          </a:xfrm>
          <a:prstGeom prst="line">
            <a:avLst/>
          </a:prstGeom>
          <a:noFill/>
          <a:ln w="12700">
            <a:solidFill>
              <a:srgbClr val="000000"/>
            </a:solidFill>
            <a:round/>
            <a:headEnd/>
            <a:tailEnd type="triangle" w="med" len="med"/>
          </a:ln>
        </p:spPr>
        <p:txBody>
          <a:bodyPr anchor="ctr"/>
          <a:lstStyle/>
          <a:p>
            <a:endParaRPr lang="pt-BR"/>
          </a:p>
        </p:txBody>
      </p:sp>
      <p:sp>
        <p:nvSpPr>
          <p:cNvPr id="117769" name="Line 20"/>
          <p:cNvSpPr>
            <a:spLocks noChangeShapeType="1"/>
          </p:cNvSpPr>
          <p:nvPr/>
        </p:nvSpPr>
        <p:spPr bwMode="auto">
          <a:xfrm>
            <a:off x="1196975" y="1887538"/>
            <a:ext cx="0" cy="3627437"/>
          </a:xfrm>
          <a:prstGeom prst="line">
            <a:avLst/>
          </a:prstGeom>
          <a:noFill/>
          <a:ln w="12700">
            <a:solidFill>
              <a:srgbClr val="000000"/>
            </a:solidFill>
            <a:round/>
            <a:headEnd/>
            <a:tailEnd/>
          </a:ln>
        </p:spPr>
        <p:txBody>
          <a:bodyPr anchor="ctr"/>
          <a:lstStyle/>
          <a:p>
            <a:endParaRPr lang="pt-BR"/>
          </a:p>
        </p:txBody>
      </p:sp>
      <p:sp>
        <p:nvSpPr>
          <p:cNvPr id="117770" name="Line 21"/>
          <p:cNvSpPr>
            <a:spLocks noChangeShapeType="1"/>
          </p:cNvSpPr>
          <p:nvPr/>
        </p:nvSpPr>
        <p:spPr bwMode="auto">
          <a:xfrm>
            <a:off x="1196975" y="5514975"/>
            <a:ext cx="615950" cy="0"/>
          </a:xfrm>
          <a:prstGeom prst="line">
            <a:avLst/>
          </a:prstGeom>
          <a:noFill/>
          <a:ln w="12700">
            <a:solidFill>
              <a:srgbClr val="000000"/>
            </a:solidFill>
            <a:round/>
            <a:headEnd/>
            <a:tailEnd/>
          </a:ln>
        </p:spPr>
        <p:txBody>
          <a:bodyPr anchor="ctr"/>
          <a:lstStyle/>
          <a:p>
            <a:endParaRPr lang="pt-BR"/>
          </a:p>
        </p:txBody>
      </p:sp>
      <p:sp>
        <p:nvSpPr>
          <p:cNvPr id="117771" name="Rectangle 22"/>
          <p:cNvSpPr>
            <a:spLocks noChangeArrowheads="1"/>
          </p:cNvSpPr>
          <p:nvPr/>
        </p:nvSpPr>
        <p:spPr bwMode="auto">
          <a:xfrm rot="-5400000">
            <a:off x="-859631" y="3502819"/>
            <a:ext cx="3627437" cy="396875"/>
          </a:xfrm>
          <a:prstGeom prst="rect">
            <a:avLst/>
          </a:prstGeom>
          <a:noFill/>
          <a:ln w="9525" algn="ctr">
            <a:noFill/>
            <a:miter lim="800000"/>
            <a:headEnd/>
            <a:tailEnd/>
          </a:ln>
        </p:spPr>
        <p:txBody>
          <a:bodyPr lIns="91430" tIns="45714" rIns="91430" bIns="45714" anchor="ctr"/>
          <a:lstStyle/>
          <a:p>
            <a:pPr algn="ctr">
              <a:spcBef>
                <a:spcPct val="50000"/>
              </a:spcBef>
            </a:pPr>
            <a:r>
              <a:rPr lang="pt-BR" sz="1400">
                <a:latin typeface="Verdana" pitchFamily="34" charset="0"/>
              </a:rPr>
              <a:t>Retroalimentação</a:t>
            </a:r>
          </a:p>
        </p:txBody>
      </p:sp>
      <p:sp>
        <p:nvSpPr>
          <p:cNvPr id="117772" name="Line 23"/>
          <p:cNvSpPr>
            <a:spLocks noChangeShapeType="1"/>
          </p:cNvSpPr>
          <p:nvPr/>
        </p:nvSpPr>
        <p:spPr bwMode="auto">
          <a:xfrm>
            <a:off x="4194175" y="2106613"/>
            <a:ext cx="0" cy="388937"/>
          </a:xfrm>
          <a:prstGeom prst="line">
            <a:avLst/>
          </a:prstGeom>
          <a:noFill/>
          <a:ln w="12700">
            <a:solidFill>
              <a:srgbClr val="000000"/>
            </a:solidFill>
            <a:round/>
            <a:headEnd/>
            <a:tailEnd type="triangle" w="med" len="med"/>
          </a:ln>
        </p:spPr>
        <p:txBody>
          <a:bodyPr anchor="ctr"/>
          <a:lstStyle/>
          <a:p>
            <a:endParaRPr lang="pt-BR"/>
          </a:p>
        </p:txBody>
      </p:sp>
      <p:sp>
        <p:nvSpPr>
          <p:cNvPr id="117773" name="Line 24"/>
          <p:cNvSpPr>
            <a:spLocks noChangeShapeType="1"/>
          </p:cNvSpPr>
          <p:nvPr/>
        </p:nvSpPr>
        <p:spPr bwMode="auto">
          <a:xfrm>
            <a:off x="4194175" y="2986088"/>
            <a:ext cx="0" cy="371475"/>
          </a:xfrm>
          <a:prstGeom prst="line">
            <a:avLst/>
          </a:prstGeom>
          <a:noFill/>
          <a:ln w="12700">
            <a:solidFill>
              <a:srgbClr val="000000"/>
            </a:solidFill>
            <a:round/>
            <a:headEnd/>
            <a:tailEnd type="triangle" w="med" len="med"/>
          </a:ln>
        </p:spPr>
        <p:txBody>
          <a:bodyPr anchor="ctr"/>
          <a:lstStyle/>
          <a:p>
            <a:endParaRPr lang="pt-BR"/>
          </a:p>
        </p:txBody>
      </p:sp>
      <p:sp>
        <p:nvSpPr>
          <p:cNvPr id="117774" name="Line 25"/>
          <p:cNvSpPr>
            <a:spLocks noChangeShapeType="1"/>
          </p:cNvSpPr>
          <p:nvPr/>
        </p:nvSpPr>
        <p:spPr bwMode="auto">
          <a:xfrm>
            <a:off x="4194175" y="3865563"/>
            <a:ext cx="0" cy="355600"/>
          </a:xfrm>
          <a:prstGeom prst="line">
            <a:avLst/>
          </a:prstGeom>
          <a:noFill/>
          <a:ln w="12700">
            <a:solidFill>
              <a:srgbClr val="000000"/>
            </a:solidFill>
            <a:round/>
            <a:headEnd/>
            <a:tailEnd type="triangle" w="med" len="med"/>
          </a:ln>
        </p:spPr>
        <p:txBody>
          <a:bodyPr anchor="ctr"/>
          <a:lstStyle/>
          <a:p>
            <a:endParaRPr lang="pt-BR"/>
          </a:p>
        </p:txBody>
      </p:sp>
      <p:sp>
        <p:nvSpPr>
          <p:cNvPr id="117775" name="Line 26"/>
          <p:cNvSpPr>
            <a:spLocks noChangeShapeType="1"/>
          </p:cNvSpPr>
          <p:nvPr/>
        </p:nvSpPr>
        <p:spPr bwMode="auto">
          <a:xfrm>
            <a:off x="4194175" y="4854575"/>
            <a:ext cx="0" cy="298450"/>
          </a:xfrm>
          <a:prstGeom prst="line">
            <a:avLst/>
          </a:prstGeom>
          <a:noFill/>
          <a:ln w="12700">
            <a:solidFill>
              <a:srgbClr val="000000"/>
            </a:solidFill>
            <a:round/>
            <a:headEnd/>
            <a:tailEnd type="triangle" w="med" len="med"/>
          </a:ln>
        </p:spPr>
        <p:txBody>
          <a:bodyPr anchor="ctr"/>
          <a:lstStyle/>
          <a:p>
            <a:endParaRPr lang="pt-BR"/>
          </a:p>
        </p:txBody>
      </p:sp>
      <p:sp>
        <p:nvSpPr>
          <p:cNvPr id="117776" name="Text Box 27"/>
          <p:cNvSpPr txBox="1">
            <a:spLocks noChangeArrowheads="1"/>
          </p:cNvSpPr>
          <p:nvPr/>
        </p:nvSpPr>
        <p:spPr bwMode="auto">
          <a:xfrm>
            <a:off x="6926263" y="1557338"/>
            <a:ext cx="1674812" cy="658812"/>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Indicadores </a:t>
            </a:r>
          </a:p>
          <a:p>
            <a:pPr>
              <a:spcBef>
                <a:spcPts val="200"/>
              </a:spcBef>
            </a:pPr>
            <a:r>
              <a:rPr lang="pt-BR" sz="1300">
                <a:latin typeface="Verdana" pitchFamily="34" charset="0"/>
              </a:rPr>
              <a:t>Ensaios </a:t>
            </a:r>
          </a:p>
          <a:p>
            <a:pPr>
              <a:spcBef>
                <a:spcPts val="200"/>
              </a:spcBef>
            </a:pPr>
            <a:r>
              <a:rPr lang="pt-BR" sz="1300">
                <a:latin typeface="Verdana" pitchFamily="34" charset="0"/>
              </a:rPr>
              <a:t>Mapas Temáticos</a:t>
            </a:r>
          </a:p>
        </p:txBody>
      </p:sp>
      <p:sp>
        <p:nvSpPr>
          <p:cNvPr id="117777" name="Text Box 28"/>
          <p:cNvSpPr txBox="1">
            <a:spLocks noChangeArrowheads="1"/>
          </p:cNvSpPr>
          <p:nvPr/>
        </p:nvSpPr>
        <p:spPr bwMode="auto">
          <a:xfrm>
            <a:off x="6838950" y="2546350"/>
            <a:ext cx="1674813" cy="549275"/>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Curvas ABC</a:t>
            </a:r>
          </a:p>
          <a:p>
            <a:pPr>
              <a:spcBef>
                <a:spcPts val="200"/>
              </a:spcBef>
            </a:pPr>
            <a:r>
              <a:rPr lang="pt-BR" sz="1300">
                <a:latin typeface="Verdana" pitchFamily="34" charset="0"/>
              </a:rPr>
              <a:t>Custo / Benefício</a:t>
            </a:r>
          </a:p>
        </p:txBody>
      </p:sp>
      <p:sp>
        <p:nvSpPr>
          <p:cNvPr id="117778" name="Text Box 29"/>
          <p:cNvSpPr txBox="1">
            <a:spLocks noChangeArrowheads="1"/>
          </p:cNvSpPr>
          <p:nvPr/>
        </p:nvSpPr>
        <p:spPr bwMode="auto">
          <a:xfrm>
            <a:off x="6838950" y="3424238"/>
            <a:ext cx="1674813" cy="441325"/>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Orçamentos</a:t>
            </a:r>
          </a:p>
        </p:txBody>
      </p:sp>
      <p:sp>
        <p:nvSpPr>
          <p:cNvPr id="117779" name="Text Box 30"/>
          <p:cNvSpPr txBox="1">
            <a:spLocks noChangeArrowheads="1"/>
          </p:cNvSpPr>
          <p:nvPr/>
        </p:nvSpPr>
        <p:spPr bwMode="auto">
          <a:xfrm>
            <a:off x="6838950" y="4195763"/>
            <a:ext cx="1674813" cy="658812"/>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Curvas ABC</a:t>
            </a:r>
          </a:p>
          <a:p>
            <a:pPr>
              <a:spcBef>
                <a:spcPts val="200"/>
              </a:spcBef>
            </a:pPr>
            <a:r>
              <a:rPr lang="pt-BR" sz="1300">
                <a:latin typeface="Verdana" pitchFamily="34" charset="0"/>
              </a:rPr>
              <a:t>Custo / Benefício</a:t>
            </a:r>
          </a:p>
          <a:p>
            <a:pPr>
              <a:spcBef>
                <a:spcPts val="200"/>
              </a:spcBef>
            </a:pPr>
            <a:r>
              <a:rPr lang="pt-BR" sz="1300">
                <a:latin typeface="Verdana" pitchFamily="34" charset="0"/>
              </a:rPr>
              <a:t>Prioridades</a:t>
            </a:r>
          </a:p>
        </p:txBody>
      </p:sp>
      <p:sp>
        <p:nvSpPr>
          <p:cNvPr id="117780" name="Text Box 31"/>
          <p:cNvSpPr txBox="1">
            <a:spLocks noChangeArrowheads="1"/>
          </p:cNvSpPr>
          <p:nvPr/>
        </p:nvSpPr>
        <p:spPr bwMode="auto">
          <a:xfrm>
            <a:off x="6838950" y="5049838"/>
            <a:ext cx="1909763" cy="887412"/>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Relatórios Gerenciais</a:t>
            </a:r>
          </a:p>
          <a:p>
            <a:pPr>
              <a:spcBef>
                <a:spcPts val="200"/>
              </a:spcBef>
            </a:pPr>
            <a:r>
              <a:rPr lang="pt-BR" sz="1300">
                <a:latin typeface="Verdana" pitchFamily="34" charset="0"/>
              </a:rPr>
              <a:t>Registros de Falhas</a:t>
            </a:r>
          </a:p>
          <a:p>
            <a:pPr>
              <a:spcBef>
                <a:spcPts val="200"/>
              </a:spcBef>
            </a:pPr>
            <a:r>
              <a:rPr lang="pt-BR" sz="1300">
                <a:latin typeface="Verdana" pitchFamily="34" charset="0"/>
              </a:rPr>
              <a:t>Custos e Beneficíos</a:t>
            </a:r>
          </a:p>
        </p:txBody>
      </p:sp>
      <p:sp>
        <p:nvSpPr>
          <p:cNvPr id="22" name="Rectangle 32"/>
          <p:cNvSpPr>
            <a:spLocks noChangeArrowheads="1"/>
          </p:cNvSpPr>
          <p:nvPr/>
        </p:nvSpPr>
        <p:spPr bwMode="auto">
          <a:xfrm>
            <a:off x="2987675" y="1052513"/>
            <a:ext cx="3192463" cy="446087"/>
          </a:xfrm>
          <a:prstGeom prst="rect">
            <a:avLst/>
          </a:prstGeom>
          <a:solidFill>
            <a:schemeClr val="bg1">
              <a:lumMod val="75000"/>
            </a:schemeClr>
          </a:solidFill>
          <a:ln w="9525" algn="ctr">
            <a:noFill/>
            <a:miter lim="800000"/>
            <a:headEnd/>
            <a:tailEnd/>
          </a:ln>
          <a:effectLst/>
        </p:spPr>
        <p:txBody>
          <a:bodyPr wrap="none">
            <a:spAutoFit/>
          </a:bodyPr>
          <a:lstStyle/>
          <a:p>
            <a:pPr algn="ctr" fontAlgn="auto">
              <a:spcBef>
                <a:spcPts val="0"/>
              </a:spcBef>
              <a:spcAft>
                <a:spcPts val="0"/>
              </a:spcAft>
              <a:defRPr/>
            </a:pPr>
            <a:r>
              <a:rPr lang="pt-BR" sz="2300" b="1" dirty="0">
                <a:solidFill>
                  <a:srgbClr val="274E9D"/>
                </a:solidFill>
                <a:latin typeface="Verdana" pitchFamily="34" charset="0"/>
                <a:ea typeface="Verdana" pitchFamily="34" charset="0"/>
                <a:cs typeface="Verdana" pitchFamily="34" charset="0"/>
              </a:rPr>
              <a:t>Metodologia Geral</a:t>
            </a:r>
          </a:p>
        </p:txBody>
      </p:sp>
      <p:sp>
        <p:nvSpPr>
          <p:cNvPr id="23" name="CaixaDeTexto 22"/>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Sumário</a:t>
            </a:r>
            <a:endParaRPr lang="pt-BR" dirty="0">
              <a:solidFill>
                <a:schemeClr val="bg1"/>
              </a:solidFill>
            </a:endParaRPr>
          </a:p>
        </p:txBody>
      </p:sp>
      <p:sp>
        <p:nvSpPr>
          <p:cNvPr id="3" name="Espaço Reservado para Conteúdo 2"/>
          <p:cNvSpPr>
            <a:spLocks noGrp="1"/>
          </p:cNvSpPr>
          <p:nvPr>
            <p:ph idx="1"/>
          </p:nvPr>
        </p:nvSpPr>
        <p:spPr>
          <a:xfrm>
            <a:off x="457200" y="908720"/>
            <a:ext cx="8229600" cy="4525963"/>
          </a:xfrm>
        </p:spPr>
        <p:txBody>
          <a:bodyPr/>
          <a:lstStyle/>
          <a:p>
            <a:r>
              <a:rPr lang="pt-BR" dirty="0" smtClean="0">
                <a:solidFill>
                  <a:schemeClr val="bg1"/>
                </a:solidFill>
              </a:rPr>
              <a:t>O que temos visto e sabemos sobre combate às  perdas;</a:t>
            </a:r>
          </a:p>
          <a:p>
            <a:r>
              <a:rPr lang="pt-BR" dirty="0" smtClean="0">
                <a:solidFill>
                  <a:schemeClr val="bg1"/>
                </a:solidFill>
              </a:rPr>
              <a:t>O que temos visto e sabemos sobre combate à ineficiência energética;</a:t>
            </a:r>
          </a:p>
          <a:p>
            <a:r>
              <a:rPr lang="pt-BR" dirty="0" smtClean="0">
                <a:solidFill>
                  <a:schemeClr val="bg1"/>
                </a:solidFill>
              </a:rPr>
              <a:t>O que não temos visto e precisamos pensar sobre redução de perdas e eficiência energética;</a:t>
            </a:r>
          </a:p>
          <a:p>
            <a:r>
              <a:rPr lang="pt-BR" dirty="0" smtClean="0">
                <a:solidFill>
                  <a:schemeClr val="bg1"/>
                </a:solidFill>
              </a:rPr>
              <a:t>Considerações finais;</a:t>
            </a:r>
          </a:p>
          <a:p>
            <a:r>
              <a:rPr lang="pt-BR" dirty="0" smtClean="0">
                <a:solidFill>
                  <a:schemeClr val="bg1"/>
                </a:solidFill>
              </a:rPr>
              <a:t>Agenda para o Setor de Saneamento.</a:t>
            </a:r>
          </a:p>
          <a:p>
            <a:endParaRPr lang="pt-BR"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tângulo 2"/>
          <p:cNvSpPr>
            <a:spLocks noChangeArrowheads="1"/>
          </p:cNvSpPr>
          <p:nvPr/>
        </p:nvSpPr>
        <p:spPr bwMode="auto">
          <a:xfrm>
            <a:off x="684213" y="1773238"/>
            <a:ext cx="6804025" cy="3046412"/>
          </a:xfrm>
          <a:prstGeom prst="rect">
            <a:avLst/>
          </a:prstGeom>
          <a:noFill/>
          <a:ln w="9525">
            <a:noFill/>
            <a:miter lim="800000"/>
            <a:headEnd/>
            <a:tailEnd/>
          </a:ln>
        </p:spPr>
        <p:txBody>
          <a:bodyPr>
            <a:spAutoFit/>
          </a:bodyPr>
          <a:lstStyle/>
          <a:p>
            <a:pPr algn="ctr">
              <a:spcBef>
                <a:spcPct val="50000"/>
              </a:spcBef>
            </a:pPr>
            <a:r>
              <a:rPr lang="pt-BR" sz="4800" b="1">
                <a:solidFill>
                  <a:schemeClr val="bg1"/>
                </a:solidFill>
                <a:latin typeface="Verdana" pitchFamily="34" charset="0"/>
              </a:rPr>
              <a:t>Análises </a:t>
            </a:r>
          </a:p>
          <a:p>
            <a:pPr algn="ctr">
              <a:spcBef>
                <a:spcPct val="50000"/>
              </a:spcBef>
            </a:pPr>
            <a:r>
              <a:rPr lang="pt-BR" sz="4800" b="1">
                <a:solidFill>
                  <a:schemeClr val="bg1"/>
                </a:solidFill>
                <a:latin typeface="Verdana" pitchFamily="34" charset="0"/>
              </a:rPr>
              <a:t>Econômicas</a:t>
            </a:r>
          </a:p>
          <a:p>
            <a:pPr algn="ctr">
              <a:spcBef>
                <a:spcPct val="50000"/>
              </a:spcBef>
            </a:pPr>
            <a:endParaRPr lang="pt-BR" sz="4800" b="1">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57250" y="427038"/>
            <a:ext cx="579437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pt-BR" sz="2800" b="1" dirty="0">
                <a:solidFill>
                  <a:srgbClr val="0066FF"/>
                </a:solidFill>
                <a:latin typeface="+mn-lt"/>
                <a:ea typeface="Verdana" pitchFamily="34" charset="0"/>
                <a:cs typeface="Verdana" pitchFamily="34" charset="0"/>
              </a:rPr>
              <a:t>Análises Econômicas</a:t>
            </a:r>
          </a:p>
        </p:txBody>
      </p:sp>
      <p:sp>
        <p:nvSpPr>
          <p:cNvPr id="142339" name="Rectangle 3"/>
          <p:cNvSpPr txBox="1">
            <a:spLocks noChangeArrowheads="1"/>
          </p:cNvSpPr>
          <p:nvPr/>
        </p:nvSpPr>
        <p:spPr bwMode="auto">
          <a:xfrm>
            <a:off x="522288" y="1989138"/>
            <a:ext cx="8120062" cy="4200525"/>
          </a:xfrm>
          <a:prstGeom prst="rect">
            <a:avLst/>
          </a:prstGeom>
          <a:noFill/>
          <a:ln>
            <a:noFill/>
          </a:ln>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auto" hangingPunct="1">
              <a:lnSpc>
                <a:spcPct val="80000"/>
              </a:lnSpc>
              <a:spcBef>
                <a:spcPct val="40000"/>
              </a:spcBef>
              <a:spcAft>
                <a:spcPts val="0"/>
              </a:spcAft>
              <a:buFontTx/>
              <a:buBlip>
                <a:blip r:embed="rId2"/>
              </a:buBlip>
              <a:defRPr/>
            </a:pPr>
            <a:r>
              <a:rPr lang="pt-BR" sz="2100" dirty="0" smtClean="0">
                <a:latin typeface="Verdana" pitchFamily="34" charset="0"/>
              </a:rPr>
              <a:t>A </a:t>
            </a:r>
            <a:r>
              <a:rPr lang="pt-BR" sz="2100" b="1" dirty="0" smtClean="0">
                <a:latin typeface="Verdana" pitchFamily="34" charset="0"/>
              </a:rPr>
              <a:t>curto prazo</a:t>
            </a:r>
            <a:r>
              <a:rPr lang="pt-BR" sz="2100" dirty="0" smtClean="0">
                <a:latin typeface="Verdana" pitchFamily="34" charset="0"/>
              </a:rPr>
              <a:t>, as ações de gerenciamento de pressões, controle ativo de vazamentos e reparo de vazamentos são as variáveis a considerar, e geralmente dão retorno positivo</a:t>
            </a:r>
          </a:p>
          <a:p>
            <a:pPr algn="just" eaLnBrk="1" fontAlgn="auto" hangingPunct="1">
              <a:lnSpc>
                <a:spcPct val="80000"/>
              </a:lnSpc>
              <a:spcBef>
                <a:spcPct val="40000"/>
              </a:spcBef>
              <a:spcAft>
                <a:spcPts val="0"/>
              </a:spcAft>
              <a:buFontTx/>
              <a:buBlip>
                <a:blip r:embed="rId2"/>
              </a:buBlip>
              <a:defRPr/>
            </a:pPr>
            <a:endParaRPr lang="pt-BR" sz="2100" dirty="0" smtClean="0">
              <a:latin typeface="Verdana" pitchFamily="34" charset="0"/>
            </a:endParaRPr>
          </a:p>
          <a:p>
            <a:pPr algn="just" eaLnBrk="1" fontAlgn="auto" hangingPunct="1">
              <a:lnSpc>
                <a:spcPct val="80000"/>
              </a:lnSpc>
              <a:spcBef>
                <a:spcPct val="40000"/>
              </a:spcBef>
              <a:spcAft>
                <a:spcPts val="0"/>
              </a:spcAft>
              <a:buFontTx/>
              <a:buBlip>
                <a:blip r:embed="rId2"/>
              </a:buBlip>
              <a:defRPr/>
            </a:pPr>
            <a:r>
              <a:rPr lang="pt-BR" sz="2100" dirty="0" smtClean="0">
                <a:latin typeface="Verdana" pitchFamily="34" charset="0"/>
              </a:rPr>
              <a:t>A </a:t>
            </a:r>
            <a:r>
              <a:rPr lang="pt-BR" sz="2100" b="1" dirty="0" smtClean="0">
                <a:latin typeface="Verdana" pitchFamily="34" charset="0"/>
              </a:rPr>
              <a:t>longo prazo</a:t>
            </a:r>
            <a:r>
              <a:rPr lang="pt-BR" sz="2100" dirty="0" smtClean="0">
                <a:latin typeface="Verdana" pitchFamily="34" charset="0"/>
              </a:rPr>
              <a:t>, incluem-se as ações de reabilitação de redes e ramais, que necessitam de análises econômicas mais criteriosas (custos marginais)</a:t>
            </a:r>
          </a:p>
          <a:p>
            <a:pPr marL="0" indent="0" algn="just" eaLnBrk="1" fontAlgn="auto" hangingPunct="1">
              <a:lnSpc>
                <a:spcPct val="80000"/>
              </a:lnSpc>
              <a:spcBef>
                <a:spcPct val="40000"/>
              </a:spcBef>
              <a:spcAft>
                <a:spcPts val="0"/>
              </a:spcAft>
              <a:defRPr/>
            </a:pPr>
            <a:endParaRPr lang="pt-BR" sz="2100" dirty="0" smtClean="0">
              <a:latin typeface="Verdana" pitchFamily="34" charset="0"/>
            </a:endParaRPr>
          </a:p>
          <a:p>
            <a:pPr algn="just" eaLnBrk="1" fontAlgn="auto" hangingPunct="1">
              <a:lnSpc>
                <a:spcPct val="80000"/>
              </a:lnSpc>
              <a:spcBef>
                <a:spcPct val="40000"/>
              </a:spcBef>
              <a:spcAft>
                <a:spcPts val="0"/>
              </a:spcAft>
              <a:buFontTx/>
              <a:buBlip>
                <a:blip r:embed="rId2"/>
              </a:buBlip>
              <a:defRPr/>
            </a:pPr>
            <a:r>
              <a:rPr lang="pt-BR" sz="2100" dirty="0" smtClean="0">
                <a:latin typeface="Verdana" pitchFamily="34" charset="0"/>
              </a:rPr>
              <a:t>Aplicação do sistema de bandas do </a:t>
            </a:r>
            <a:r>
              <a:rPr lang="pt-BR" sz="2100" b="1" dirty="0" smtClean="0">
                <a:latin typeface="Verdana" pitchFamily="34" charset="0"/>
              </a:rPr>
              <a:t>BIRD</a:t>
            </a:r>
            <a:r>
              <a:rPr lang="pt-BR" sz="2100" dirty="0" smtClean="0">
                <a:latin typeface="Verdana" pitchFamily="34" charset="0"/>
              </a:rPr>
              <a:t> pode dar indicações aproximadas do nível econômico, assim como as propostas da </a:t>
            </a:r>
            <a:r>
              <a:rPr lang="pt-BR" sz="2100" b="1" dirty="0" smtClean="0">
                <a:latin typeface="Verdana" pitchFamily="34" charset="0"/>
              </a:rPr>
              <a:t>AWWA</a:t>
            </a:r>
            <a:r>
              <a:rPr lang="pt-BR" sz="2100" dirty="0" smtClean="0">
                <a:latin typeface="Verdana" pitchFamily="34" charset="0"/>
              </a:rPr>
              <a:t> (para as Perdas Reais)</a:t>
            </a:r>
          </a:p>
        </p:txBody>
      </p:sp>
      <p:sp>
        <p:nvSpPr>
          <p:cNvPr id="5" name="Text Box 5"/>
          <p:cNvSpPr txBox="1">
            <a:spLocks noChangeArrowheads="1"/>
          </p:cNvSpPr>
          <p:nvPr/>
        </p:nvSpPr>
        <p:spPr bwMode="auto">
          <a:xfrm>
            <a:off x="2047875" y="1311275"/>
            <a:ext cx="5060950" cy="461963"/>
          </a:xfrm>
          <a:prstGeom prst="rect">
            <a:avLst/>
          </a:prstGeom>
          <a:solidFill>
            <a:schemeClr val="bg2">
              <a:lumMod val="75000"/>
            </a:schemeClr>
          </a:solidFill>
          <a:ln w="9525">
            <a:noFill/>
            <a:miter lim="800000"/>
            <a:headEnd/>
            <a:tailEnd/>
          </a:ln>
        </p:spPr>
        <p:txBody>
          <a:bodyPr wrap="none">
            <a:spAutoFit/>
          </a:bodyPr>
          <a:lstStyle/>
          <a:p>
            <a:pPr fontAlgn="auto">
              <a:spcBef>
                <a:spcPts val="0"/>
              </a:spcBef>
              <a:spcAft>
                <a:spcPts val="0"/>
              </a:spcAft>
              <a:defRPr/>
            </a:pPr>
            <a:r>
              <a:rPr lang="pt-BR" sz="2400" b="1" dirty="0">
                <a:solidFill>
                  <a:srgbClr val="274E9D"/>
                </a:solidFill>
                <a:latin typeface="Verdana" pitchFamily="34" charset="0"/>
                <a:ea typeface="Verdana" pitchFamily="34" charset="0"/>
                <a:cs typeface="Verdana" pitchFamily="34" charset="0"/>
              </a:rPr>
              <a:t>Índice Econômico de Perdas</a:t>
            </a:r>
          </a:p>
        </p:txBody>
      </p:sp>
      <p:sp>
        <p:nvSpPr>
          <p:cNvPr id="6" name="CaixaDeTexto 5"/>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215"/>
          <p:cNvGraphicFramePr>
            <a:graphicFrameLocks/>
          </p:cNvGraphicFramePr>
          <p:nvPr/>
        </p:nvGraphicFramePr>
        <p:xfrm>
          <a:off x="1057275" y="1554163"/>
          <a:ext cx="7161212" cy="3724318"/>
        </p:xfrm>
        <a:graphic>
          <a:graphicData uri="http://schemas.openxmlformats.org/drawingml/2006/table">
            <a:tbl>
              <a:tblPr/>
              <a:tblGrid>
                <a:gridCol w="1508088"/>
                <a:gridCol w="257002"/>
                <a:gridCol w="652722"/>
                <a:gridCol w="948680"/>
                <a:gridCol w="948680"/>
                <a:gridCol w="948680"/>
                <a:gridCol w="948680"/>
                <a:gridCol w="948680"/>
              </a:tblGrid>
              <a:tr h="774144">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Categoria de Performance Técnica</a:t>
                      </a:r>
                    </a:p>
                  </a:txBody>
                  <a:tcPr marL="91435" marR="91435" marT="45703" marB="4570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rowSpan="2" hMerge="1">
                  <a:txBody>
                    <a:bodyPr/>
                    <a:lstStyle/>
                    <a:p>
                      <a:endParaRPr lang="pt-BR"/>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IVI</a:t>
                      </a:r>
                    </a:p>
                  </a:txBody>
                  <a:tcPr marL="91435" marR="91435"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Perdas Reais em L/</a:t>
                      </a:r>
                      <a:r>
                        <a:rPr kumimoji="0" lang="pt-BR" sz="1400" b="1" i="0" u="none" strike="noStrike" cap="none" normalizeH="0" baseline="0" dirty="0" err="1" smtClean="0">
                          <a:ln>
                            <a:noFill/>
                          </a:ln>
                          <a:solidFill>
                            <a:schemeClr val="tx1"/>
                          </a:solidFill>
                          <a:effectLst/>
                          <a:latin typeface="Arial" charset="0"/>
                        </a:rPr>
                        <a:t>ligação.dia</a:t>
                      </a:r>
                      <a:endParaRPr kumimoji="0" lang="pt-BR" sz="14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(quando o sistema está pressurizado, a uma média de pressão de):</a:t>
                      </a:r>
                      <a:endParaRPr kumimoji="0" lang="pt-BR" sz="2800" b="1" i="0" u="none" strike="noStrike" cap="none" normalizeH="0" baseline="0" dirty="0" smtClean="0">
                        <a:ln>
                          <a:noFill/>
                        </a:ln>
                        <a:solidFill>
                          <a:schemeClr val="tx1"/>
                        </a:solidFill>
                        <a:effectLst/>
                        <a:latin typeface="Arial" charset="0"/>
                      </a:endParaRPr>
                    </a:p>
                  </a:txBody>
                  <a:tcPr marL="91435" marR="91435" marT="45703" marB="457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05492">
                <a:tc gridSpan="2"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10 </a:t>
                      </a:r>
                      <a:r>
                        <a:rPr kumimoji="0" lang="pt-BR" sz="1400" b="1" i="0" u="none" strike="noStrike" cap="none" normalizeH="0" baseline="0" dirty="0" err="1" smtClean="0">
                          <a:ln>
                            <a:noFill/>
                          </a:ln>
                          <a:solidFill>
                            <a:schemeClr val="tx1"/>
                          </a:solidFill>
                          <a:effectLst/>
                          <a:latin typeface="Arial" charset="0"/>
                        </a:rPr>
                        <a:t>mca</a:t>
                      </a:r>
                      <a:endParaRPr kumimoji="0" lang="pt-BR" sz="1400" b="1" i="0" u="none" strike="noStrike" cap="none" normalizeH="0" baseline="0" dirty="0" smtClean="0">
                        <a:ln>
                          <a:noFill/>
                        </a:ln>
                        <a:solidFill>
                          <a:schemeClr val="tx1"/>
                        </a:solidFill>
                        <a:effectLst/>
                        <a:latin typeface="Arial" charset="0"/>
                      </a:endParaRPr>
                    </a:p>
                  </a:txBody>
                  <a:tcPr marL="91435" marR="91435"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20 </a:t>
                      </a:r>
                      <a:r>
                        <a:rPr kumimoji="0" lang="pt-BR" sz="1400" b="1" i="0" u="none" strike="noStrike" cap="none" normalizeH="0" baseline="0" dirty="0" err="1" smtClean="0">
                          <a:ln>
                            <a:noFill/>
                          </a:ln>
                          <a:solidFill>
                            <a:schemeClr val="tx1"/>
                          </a:solidFill>
                          <a:effectLst/>
                          <a:latin typeface="Arial" charset="0"/>
                        </a:rPr>
                        <a:t>mca</a:t>
                      </a:r>
                      <a:endParaRPr kumimoji="0" lang="pt-BR" sz="1400" b="1" i="0" u="none" strike="noStrike" cap="none" normalizeH="0" baseline="0" dirty="0" smtClean="0">
                        <a:ln>
                          <a:noFill/>
                        </a:ln>
                        <a:solidFill>
                          <a:schemeClr val="tx1"/>
                        </a:solidFill>
                        <a:effectLst/>
                        <a:latin typeface="Arial" charset="0"/>
                      </a:endParaRPr>
                    </a:p>
                  </a:txBody>
                  <a:tcPr marL="91435" marR="91435"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30 </a:t>
                      </a:r>
                      <a:r>
                        <a:rPr kumimoji="0" lang="pt-BR" sz="1400" b="1" i="0" u="none" strike="noStrike" cap="none" normalizeH="0" baseline="0" dirty="0" err="1" smtClean="0">
                          <a:ln>
                            <a:noFill/>
                          </a:ln>
                          <a:solidFill>
                            <a:schemeClr val="tx1"/>
                          </a:solidFill>
                          <a:effectLst/>
                          <a:latin typeface="Arial" charset="0"/>
                        </a:rPr>
                        <a:t>mca</a:t>
                      </a:r>
                      <a:endParaRPr kumimoji="0" lang="pt-BR" sz="1400" b="1" i="0" u="none" strike="noStrike" cap="none" normalizeH="0" baseline="0" dirty="0" smtClean="0">
                        <a:ln>
                          <a:noFill/>
                        </a:ln>
                        <a:solidFill>
                          <a:schemeClr val="tx1"/>
                        </a:solidFill>
                        <a:effectLst/>
                        <a:latin typeface="Arial" charset="0"/>
                      </a:endParaRPr>
                    </a:p>
                  </a:txBody>
                  <a:tcPr marL="91435" marR="91435"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40 </a:t>
                      </a:r>
                      <a:r>
                        <a:rPr kumimoji="0" lang="pt-BR" sz="1400" b="1" i="0" u="none" strike="noStrike" cap="none" normalizeH="0" baseline="0" dirty="0" err="1" smtClean="0">
                          <a:ln>
                            <a:noFill/>
                          </a:ln>
                          <a:solidFill>
                            <a:schemeClr val="tx1"/>
                          </a:solidFill>
                          <a:effectLst/>
                          <a:latin typeface="Arial" charset="0"/>
                        </a:rPr>
                        <a:t>mca</a:t>
                      </a:r>
                      <a:endParaRPr kumimoji="0" lang="pt-BR" sz="1400" b="1" i="0" u="none" strike="noStrike" cap="none" normalizeH="0" baseline="0" dirty="0" smtClean="0">
                        <a:ln>
                          <a:noFill/>
                        </a:ln>
                        <a:solidFill>
                          <a:schemeClr val="tx1"/>
                        </a:solidFill>
                        <a:effectLst/>
                        <a:latin typeface="Arial" charset="0"/>
                      </a:endParaRPr>
                    </a:p>
                  </a:txBody>
                  <a:tcPr marL="91435" marR="91435"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charset="0"/>
                        </a:rPr>
                        <a:t>50 </a:t>
                      </a:r>
                      <a:r>
                        <a:rPr kumimoji="0" lang="pt-BR" sz="1400" b="1" i="0" u="none" strike="noStrike" cap="none" normalizeH="0" baseline="0" dirty="0" err="1" smtClean="0">
                          <a:ln>
                            <a:noFill/>
                          </a:ln>
                          <a:solidFill>
                            <a:schemeClr val="tx1"/>
                          </a:solidFill>
                          <a:effectLst/>
                          <a:latin typeface="Arial" charset="0"/>
                        </a:rPr>
                        <a:t>mca</a:t>
                      </a:r>
                      <a:endParaRPr kumimoji="0" lang="pt-BR" sz="1400" b="1" i="0" u="none" strike="noStrike" cap="none" normalizeH="0" baseline="0" dirty="0" smtClean="0">
                        <a:ln>
                          <a:noFill/>
                        </a:ln>
                        <a:solidFill>
                          <a:schemeClr val="tx1"/>
                        </a:solidFill>
                        <a:effectLst/>
                        <a:latin typeface="Arial" charset="0"/>
                      </a:endParaRPr>
                    </a:p>
                  </a:txBody>
                  <a:tcPr marL="91435" marR="91435" marT="45703" marB="4570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04762">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charset="0"/>
                        </a:rPr>
                        <a:t>Países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charset="0"/>
                        </a:rPr>
                        <a:t>Desenvolvidos</a:t>
                      </a:r>
                    </a:p>
                  </a:txBody>
                  <a:tcPr marL="91435" marR="91435"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A</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1 - 2</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   &lt; 50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&lt; 75</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&lt; 100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&lt; 125</a:t>
                      </a:r>
                    </a:p>
                  </a:txBody>
                  <a:tcPr marL="91435" marR="9143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2">
                <a:tc vMerge="1">
                  <a:txBody>
                    <a:bodyPr/>
                    <a:lstStyle/>
                    <a:p>
                      <a:endParaRPr lang="pt-B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B</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2 - 4</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50-100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75-150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100-200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125-250</a:t>
                      </a:r>
                    </a:p>
                  </a:txBody>
                  <a:tcPr marL="91435" marR="9143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2">
                <a:tc vMerge="1">
                  <a:txBody>
                    <a:bodyPr/>
                    <a:lstStyle/>
                    <a:p>
                      <a:endParaRPr lang="pt-B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C</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4 - 8</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100-200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150-300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200-400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250-500</a:t>
                      </a:r>
                    </a:p>
                  </a:txBody>
                  <a:tcPr marL="91435" marR="9143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2">
                <a:tc vMerge="1">
                  <a:txBody>
                    <a:bodyPr/>
                    <a:lstStyle/>
                    <a:p>
                      <a:endParaRPr lang="pt-B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D</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&gt;8</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charset="0"/>
                      </a:endParaRP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&gt; 200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&gt; 300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&gt; 400 </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&gt; 500</a:t>
                      </a:r>
                    </a:p>
                  </a:txBody>
                  <a:tcPr marL="91435" marR="9143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2">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        </a:t>
                      </a:r>
                      <a:r>
                        <a:rPr kumimoji="0" lang="pt-BR" sz="1200" b="1" i="0" u="none" strike="noStrike" cap="none" normalizeH="0" baseline="0" dirty="0" smtClean="0">
                          <a:ln>
                            <a:noFill/>
                          </a:ln>
                          <a:solidFill>
                            <a:schemeClr val="tx1"/>
                          </a:solidFill>
                          <a:effectLst/>
                          <a:latin typeface="Arial" charset="0"/>
                        </a:rPr>
                        <a:t>Países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dirty="0" smtClean="0">
                          <a:ln>
                            <a:noFill/>
                          </a:ln>
                          <a:solidFill>
                            <a:schemeClr val="tx1"/>
                          </a:solidFill>
                          <a:effectLst/>
                          <a:latin typeface="Arial" charset="0"/>
                        </a:rPr>
                        <a:t> em Desenvolvimento</a:t>
                      </a:r>
                    </a:p>
                  </a:txBody>
                  <a:tcPr marL="91435" marR="91435"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A</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1 - 4</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&lt; 50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&lt; 100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 &lt; 150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&lt; 200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 &lt; 250</a:t>
                      </a:r>
                    </a:p>
                  </a:txBody>
                  <a:tcPr marL="91435" marR="9143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2">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BR"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B</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4 - 8</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50-100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100-200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150-300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200-400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250-500</a:t>
                      </a:r>
                    </a:p>
                  </a:txBody>
                  <a:tcPr marL="91435" marR="9143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306">
                <a:tc vMerge="1">
                  <a:txBody>
                    <a:bodyPr/>
                    <a:lstStyle/>
                    <a:p>
                      <a:endParaRPr lang="pt-B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C</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8 - 16</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100-200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200-400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300-600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400-800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charset="0"/>
                        </a:rPr>
                        <a:t>500-1000</a:t>
                      </a:r>
                    </a:p>
                  </a:txBody>
                  <a:tcPr marL="91435" marR="9143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762">
                <a:tc vMerge="1">
                  <a:txBody>
                    <a:bodyPr/>
                    <a:lstStyle/>
                    <a:p>
                      <a:endParaRPr lang="pt-B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400" b="0" i="0" u="none" strike="noStrike" cap="none" normalizeH="0" baseline="0" dirty="0" smtClean="0">
                          <a:ln>
                            <a:noFill/>
                          </a:ln>
                          <a:solidFill>
                            <a:schemeClr val="tx1"/>
                          </a:solidFill>
                          <a:effectLst/>
                          <a:latin typeface="Arial" charset="0"/>
                        </a:rPr>
                        <a:t>D</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&gt; 16</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&gt; 200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&gt; 400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&gt;600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chemeClr val="tx1"/>
                          </a:solidFill>
                          <a:effectLst/>
                          <a:latin typeface="Arial" charset="0"/>
                          <a:cs typeface="Arial" charset="0"/>
                        </a:rPr>
                        <a:t>&gt; 800</a:t>
                      </a:r>
                    </a:p>
                  </a:txBody>
                  <a:tcPr marL="91435" marR="91435"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cs typeface="Arial" charset="0"/>
                        </a:rPr>
                        <a:t>&gt; 1000</a:t>
                      </a:r>
                    </a:p>
                  </a:txBody>
                  <a:tcPr marL="91435" marR="91435"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1945" name="CaixaDeTexto 2"/>
          <p:cNvSpPr txBox="1">
            <a:spLocks noChangeArrowheads="1"/>
          </p:cNvSpPr>
          <p:nvPr/>
        </p:nvSpPr>
        <p:spPr bwMode="auto">
          <a:xfrm>
            <a:off x="909638" y="407988"/>
            <a:ext cx="32432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pt-BR" sz="2800" b="1" dirty="0">
                <a:solidFill>
                  <a:srgbClr val="0066FF"/>
                </a:solidFill>
                <a:latin typeface="+mn-lt"/>
              </a:rPr>
              <a:t>Análises Econômicas</a:t>
            </a:r>
          </a:p>
        </p:txBody>
      </p:sp>
      <p:sp>
        <p:nvSpPr>
          <p:cNvPr id="5" name="CaixaDeTexto 3"/>
          <p:cNvSpPr txBox="1">
            <a:spLocks noChangeArrowheads="1"/>
          </p:cNvSpPr>
          <p:nvPr/>
        </p:nvSpPr>
        <p:spPr bwMode="auto">
          <a:xfrm>
            <a:off x="1925638" y="969963"/>
            <a:ext cx="4995862" cy="461962"/>
          </a:xfrm>
          <a:prstGeom prst="rect">
            <a:avLst/>
          </a:prstGeom>
          <a:solidFill>
            <a:schemeClr val="bg2">
              <a:lumMod val="75000"/>
            </a:schemeClr>
          </a:solidFill>
          <a:ln w="9525">
            <a:noFill/>
            <a:miter lim="800000"/>
            <a:headEnd/>
            <a:tailEnd/>
          </a:ln>
        </p:spPr>
        <p:txBody>
          <a:bodyPr wrap="none">
            <a:spAutoFit/>
          </a:bodyPr>
          <a:lstStyle/>
          <a:p>
            <a:pPr fontAlgn="auto">
              <a:spcBef>
                <a:spcPts val="0"/>
              </a:spcBef>
              <a:spcAft>
                <a:spcPts val="0"/>
              </a:spcAft>
              <a:defRPr/>
            </a:pPr>
            <a:r>
              <a:rPr lang="pt-BR" sz="2400" b="1" dirty="0">
                <a:solidFill>
                  <a:srgbClr val="274E9D"/>
                </a:solidFill>
                <a:latin typeface="Verdana" pitchFamily="34" charset="0"/>
                <a:ea typeface="Verdana" pitchFamily="34" charset="0"/>
                <a:cs typeface="Verdana" pitchFamily="34" charset="0"/>
              </a:rPr>
              <a:t>Sistema de Bandas do BIRD</a:t>
            </a:r>
          </a:p>
        </p:txBody>
      </p:sp>
      <p:sp>
        <p:nvSpPr>
          <p:cNvPr id="2" name="Seta para a esquerda 1"/>
          <p:cNvSpPr/>
          <p:nvPr/>
        </p:nvSpPr>
        <p:spPr>
          <a:xfrm>
            <a:off x="8323263" y="4086225"/>
            <a:ext cx="346075" cy="242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pic>
        <p:nvPicPr>
          <p:cNvPr id="121948" name="Picture 95"/>
          <p:cNvPicPr>
            <a:picLocks noChangeAspect="1" noChangeArrowheads="1"/>
          </p:cNvPicPr>
          <p:nvPr/>
        </p:nvPicPr>
        <p:blipFill>
          <a:blip r:embed="rId2" cstate="print"/>
          <a:srcRect/>
          <a:stretch>
            <a:fillRect/>
          </a:stretch>
        </p:blipFill>
        <p:spPr bwMode="auto">
          <a:xfrm>
            <a:off x="708025" y="5318125"/>
            <a:ext cx="7974013" cy="1189038"/>
          </a:xfrm>
          <a:prstGeom prst="rect">
            <a:avLst/>
          </a:prstGeom>
          <a:noFill/>
          <a:ln w="9525">
            <a:noFill/>
            <a:miter lim="800000"/>
            <a:headEnd/>
            <a:tailEnd/>
          </a:ln>
          <a:effectLst/>
        </p:spPr>
      </p:pic>
      <p:sp>
        <p:nvSpPr>
          <p:cNvPr id="7" name="CaixaDeTexto 6"/>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rot="19736582">
            <a:off x="-280472" y="2555962"/>
            <a:ext cx="9084039" cy="46166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O QUE </a:t>
            </a:r>
            <a:r>
              <a:rPr kumimoji="0" lang="pt-BR" sz="4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TEMOS VISTO</a:t>
            </a:r>
            <a:r>
              <a:rPr kumimoji="0" lang="pt-BR"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PRECISAMOS</a:t>
            </a:r>
            <a:r>
              <a:rPr kumimoji="0" lang="pt-BR" sz="4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PENSAR SOBRE COMBATE À INEFICÊNCIA ENERGÉTICA...</a:t>
            </a:r>
            <a:endParaRPr kumimoji="0" lang="pt-BR"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57200" y="1268760"/>
            <a:ext cx="8305800" cy="5327596"/>
          </a:xfrm>
          <a:prstGeom prst="rect">
            <a:avLst/>
          </a:prstGeom>
          <a:noFill/>
          <a:ln w="38100">
            <a:noFill/>
            <a:miter lim="800000"/>
            <a:headEnd/>
            <a:tailEnd/>
          </a:ln>
          <a:effectLst/>
        </p:spPr>
        <p:txBody>
          <a:bodyPr lIns="91425" tIns="45712" rIns="91425" bIns="45712" anchorCtr="1">
            <a:spAutoFit/>
          </a:bodyPr>
          <a:lstStyle/>
          <a:p>
            <a:pPr>
              <a:lnSpc>
                <a:spcPct val="93000"/>
              </a:lnSpc>
              <a:buClr>
                <a:srgbClr val="000000"/>
              </a:buClr>
              <a:buSzPct val="100000"/>
            </a:pPr>
            <a:r>
              <a:rPr lang="pt-BR" sz="2000" dirty="0" smtClean="0"/>
              <a:t>Atualmente, o setor de saneamento é responsável pelo consumo de aproximadamente 3% de toda a energia elétrica demandada no Brasil, o que representa cerca de 10,7 bilhões de kWh/ano (SNIS, 2010). Normalmente, mais de 90% da demanda de energia elétrica de uma companhia de saneamento brasileira está associada com sistemas de recalque de água. Além disso, os gastos com energia elétrica normalmente são os maiores custos operacionais dessas companhias (</a:t>
            </a:r>
            <a:r>
              <a:rPr lang="pt-BR" sz="2000" dirty="0" err="1" smtClean="0"/>
              <a:t>Tsutiya</a:t>
            </a:r>
            <a:r>
              <a:rPr lang="pt-BR" sz="2000" dirty="0" smtClean="0"/>
              <a:t>, 2005).</a:t>
            </a:r>
          </a:p>
          <a:p>
            <a:pPr>
              <a:lnSpc>
                <a:spcPct val="93000"/>
              </a:lnSpc>
              <a:spcBef>
                <a:spcPct val="0"/>
              </a:spcBef>
              <a:buClr>
                <a:srgbClr val="000000"/>
              </a:buClr>
              <a:buSzPct val="100000"/>
              <a:buFont typeface="Times New Roman" pitchFamily="18" charset="0"/>
              <a:buNone/>
            </a:pPr>
            <a:endParaRPr lang="pt-BR" sz="2000" dirty="0" smtClean="0">
              <a:ea typeface="Lucida Sans Unicode" pitchFamily="34" charset="0"/>
              <a:cs typeface="Lucida Sans Unicode" pitchFamily="34" charset="0"/>
            </a:endParaRPr>
          </a:p>
          <a:p>
            <a:pPr>
              <a:lnSpc>
                <a:spcPct val="93000"/>
              </a:lnSpc>
              <a:spcBef>
                <a:spcPct val="0"/>
              </a:spcBef>
              <a:buClr>
                <a:srgbClr val="000000"/>
              </a:buClr>
              <a:buSzPct val="100000"/>
              <a:buFont typeface="Times New Roman" pitchFamily="18" charset="0"/>
              <a:buNone/>
            </a:pPr>
            <a:r>
              <a:rPr lang="pt-BR" sz="2000" dirty="0" smtClean="0">
                <a:ea typeface="Lucida Sans Unicode" pitchFamily="34" charset="0"/>
                <a:cs typeface="Lucida Sans Unicode" pitchFamily="34" charset="0"/>
              </a:rPr>
              <a:t>Os sistemas </a:t>
            </a:r>
            <a:r>
              <a:rPr lang="pt-BR" sz="2000" dirty="0">
                <a:ea typeface="Lucida Sans Unicode" pitchFamily="34" charset="0"/>
                <a:cs typeface="Lucida Sans Unicode" pitchFamily="34" charset="0"/>
              </a:rPr>
              <a:t>de abastecimento de água </a:t>
            </a:r>
            <a:r>
              <a:rPr lang="pt-BR" sz="2000" dirty="0" smtClean="0">
                <a:ea typeface="Lucida Sans Unicode" pitchFamily="34" charset="0"/>
                <a:cs typeface="Lucida Sans Unicode" pitchFamily="34" charset="0"/>
              </a:rPr>
              <a:t>consomem </a:t>
            </a:r>
            <a:r>
              <a:rPr lang="pt-BR" sz="2000" dirty="0">
                <a:ea typeface="Lucida Sans Unicode" pitchFamily="34" charset="0"/>
                <a:cs typeface="Lucida Sans Unicode" pitchFamily="34" charset="0"/>
              </a:rPr>
              <a:t>entre </a:t>
            </a:r>
            <a:r>
              <a:rPr lang="pt-BR" sz="2000" b="1" dirty="0">
                <a:ea typeface="Lucida Sans Unicode" pitchFamily="34" charset="0"/>
                <a:cs typeface="Lucida Sans Unicode" pitchFamily="34" charset="0"/>
              </a:rPr>
              <a:t>dois a três por cento</a:t>
            </a:r>
            <a:r>
              <a:rPr lang="pt-BR" sz="2000" dirty="0">
                <a:ea typeface="Lucida Sans Unicode" pitchFamily="34" charset="0"/>
                <a:cs typeface="Lucida Sans Unicode" pitchFamily="34" charset="0"/>
              </a:rPr>
              <a:t> da energia do mundo, utilizando-a no bombeamento e tratamento de água para residências urbanas e indústrias, e este consumo representa a </a:t>
            </a:r>
            <a:r>
              <a:rPr lang="pt-BR" sz="2000" b="1" dirty="0">
                <a:ea typeface="Lucida Sans Unicode" pitchFamily="34" charset="0"/>
                <a:cs typeface="Lucida Sans Unicode" pitchFamily="34" charset="0"/>
              </a:rPr>
              <a:t>segunda maior</a:t>
            </a:r>
            <a:r>
              <a:rPr lang="pt-BR" sz="2000" dirty="0">
                <a:ea typeface="Lucida Sans Unicode" pitchFamily="34" charset="0"/>
                <a:cs typeface="Lucida Sans Unicode" pitchFamily="34" charset="0"/>
              </a:rPr>
              <a:t> despesa das empresas de saneamento.</a:t>
            </a:r>
          </a:p>
          <a:p>
            <a:pPr>
              <a:lnSpc>
                <a:spcPct val="93000"/>
              </a:lnSpc>
              <a:spcBef>
                <a:spcPct val="0"/>
              </a:spcBef>
              <a:buClr>
                <a:srgbClr val="000000"/>
              </a:buClr>
              <a:buSzPct val="100000"/>
              <a:buFont typeface="Times New Roman" pitchFamily="18" charset="0"/>
              <a:buNone/>
            </a:pPr>
            <a:endParaRPr lang="pt-BR" sz="2000" dirty="0">
              <a:ea typeface="Lucida Sans Unicode" pitchFamily="34" charset="0"/>
              <a:cs typeface="Lucida Sans Unicode" pitchFamily="34" charset="0"/>
            </a:endParaRPr>
          </a:p>
          <a:p>
            <a:pPr>
              <a:lnSpc>
                <a:spcPct val="93000"/>
              </a:lnSpc>
              <a:spcBef>
                <a:spcPct val="0"/>
              </a:spcBef>
              <a:buClr>
                <a:srgbClr val="000000"/>
              </a:buClr>
              <a:buSzPct val="100000"/>
              <a:buFont typeface="Times New Roman" pitchFamily="18" charset="0"/>
              <a:buNone/>
            </a:pPr>
            <a:r>
              <a:rPr lang="pt-BR" sz="2000" dirty="0">
                <a:ea typeface="Lucida Sans Unicode" pitchFamily="34" charset="0"/>
                <a:cs typeface="Lucida Sans Unicode" pitchFamily="34" charset="0"/>
              </a:rPr>
              <a:t>Não resta dúvida que o grande “vilão” no consumo de energia elétrica em sistemas de saneamento básico é o </a:t>
            </a:r>
            <a:r>
              <a:rPr lang="pt-BR" sz="2000" b="1" dirty="0">
                <a:ea typeface="Lucida Sans Unicode" pitchFamily="34" charset="0"/>
                <a:cs typeface="Lucida Sans Unicode" pitchFamily="34" charset="0"/>
              </a:rPr>
              <a:t>motor elétrico</a:t>
            </a:r>
            <a:r>
              <a:rPr lang="pt-BR" sz="2000" dirty="0" smtClean="0">
                <a:ea typeface="Lucida Sans Unicode" pitchFamily="34" charset="0"/>
                <a:cs typeface="Lucida Sans Unicode" pitchFamily="34" charset="0"/>
              </a:rPr>
              <a:t>.</a:t>
            </a:r>
          </a:p>
          <a:p>
            <a:pPr>
              <a:lnSpc>
                <a:spcPct val="93000"/>
              </a:lnSpc>
              <a:spcBef>
                <a:spcPct val="0"/>
              </a:spcBef>
              <a:buClr>
                <a:srgbClr val="000000"/>
              </a:buClr>
              <a:buSzPct val="100000"/>
              <a:buFont typeface="Times New Roman" pitchFamily="18" charset="0"/>
              <a:buNone/>
            </a:pPr>
            <a:endParaRPr lang="pt-BR" sz="2000" dirty="0" smtClean="0">
              <a:ea typeface="Lucida Sans Unicode" pitchFamily="34" charset="0"/>
              <a:cs typeface="Lucida Sans Unicode" pitchFamily="34" charset="0"/>
            </a:endParaRPr>
          </a:p>
          <a:p>
            <a:pPr>
              <a:lnSpc>
                <a:spcPct val="93000"/>
              </a:lnSpc>
              <a:spcBef>
                <a:spcPct val="0"/>
              </a:spcBef>
              <a:buClr>
                <a:srgbClr val="000000"/>
              </a:buClr>
              <a:buSzPct val="100000"/>
              <a:buFont typeface="Times New Roman" pitchFamily="18" charset="0"/>
              <a:buNone/>
            </a:pPr>
            <a:endParaRPr lang="en-GB" sz="2000" dirty="0">
              <a:ea typeface="Lucida Sans Unicode" pitchFamily="34" charset="0"/>
              <a:cs typeface="Lucida Sans Unicode" pitchFamily="34" charset="0"/>
            </a:endParaRPr>
          </a:p>
          <a:p>
            <a:pPr>
              <a:spcBef>
                <a:spcPct val="50000"/>
              </a:spcBef>
            </a:pPr>
            <a:endParaRPr lang="pt-BR" sz="1600" dirty="0"/>
          </a:p>
        </p:txBody>
      </p:sp>
      <p:sp>
        <p:nvSpPr>
          <p:cNvPr id="4" name="CaixaDeTexto 3"/>
          <p:cNvSpPr txBox="1"/>
          <p:nvPr/>
        </p:nvSpPr>
        <p:spPr>
          <a:xfrm>
            <a:off x="6516216" y="6156012"/>
            <a:ext cx="2545440" cy="369332"/>
          </a:xfrm>
          <a:prstGeom prst="rect">
            <a:avLst/>
          </a:prstGeom>
          <a:noFill/>
        </p:spPr>
        <p:txBody>
          <a:bodyPr wrap="none" rtlCol="0">
            <a:spAutoFit/>
          </a:bodyPr>
          <a:lstStyle/>
          <a:p>
            <a:r>
              <a:rPr lang="pt-BR" dirty="0" smtClean="0"/>
              <a:t>Fonte: CESAN (Ano 2011)</a:t>
            </a:r>
            <a:endParaRPr lang="pt-BR" dirty="0"/>
          </a:p>
        </p:txBody>
      </p:sp>
      <p:sp>
        <p:nvSpPr>
          <p:cNvPr id="6" name="Title 1"/>
          <p:cNvSpPr txBox="1">
            <a:spLocks/>
          </p:cNvSpPr>
          <p:nvPr/>
        </p:nvSpPr>
        <p:spPr>
          <a:xfrm>
            <a:off x="544016" y="260648"/>
            <a:ext cx="7772400" cy="792088"/>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j-ea"/>
                <a:cs typeface="+mj-cs"/>
              </a:rPr>
              <a:t>DADOS MUNDIAIS – ENERGIA ELÉTRICA</a:t>
            </a:r>
            <a:endParaRPr kumimoji="0" lang="pt-BR"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j-ea"/>
              <a:cs typeface="+mj-cs"/>
            </a:endParaRPr>
          </a:p>
        </p:txBody>
      </p:sp>
      <p:sp>
        <p:nvSpPr>
          <p:cNvPr id="7" name="CaixaDeTexto 6"/>
          <p:cNvSpPr txBox="1"/>
          <p:nvPr/>
        </p:nvSpPr>
        <p:spPr>
          <a:xfrm rot="19207377">
            <a:off x="2526209" y="2598264"/>
            <a:ext cx="4148893" cy="1862048"/>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pt-BR" sz="11500" b="1" dirty="0" smtClean="0">
                <a:solidFill>
                  <a:srgbClr val="FF0000"/>
                </a:solidFill>
                <a:effectLst>
                  <a:outerShdw blurRad="38100" dist="38100" dir="2700000" algn="tl">
                    <a:srgbClr val="000000">
                      <a:alpha val="43137"/>
                    </a:srgbClr>
                  </a:outerShdw>
                </a:effectLst>
              </a:rPr>
              <a:t>2 a 3%</a:t>
            </a:r>
            <a:endParaRPr lang="pt-BR" sz="11500" b="1"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962025" y="2420938"/>
            <a:ext cx="7194550" cy="8302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0" fontAlgn="auto" hangingPunct="0">
              <a:spcBef>
                <a:spcPts val="0"/>
              </a:spcBef>
              <a:spcAft>
                <a:spcPts val="0"/>
              </a:spcAft>
              <a:defRPr/>
            </a:pPr>
            <a:r>
              <a:rPr lang="pt-BR" sz="4800" b="1" dirty="0">
                <a:solidFill>
                  <a:schemeClr val="bg1"/>
                </a:solidFill>
                <a:latin typeface="Verdana" pitchFamily="34" charset="0"/>
                <a:cs typeface="+mn-cs"/>
              </a:rPr>
              <a:t>Conceitos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1"/>
          <p:cNvSpPr>
            <a:spLocks noGrp="1"/>
          </p:cNvSpPr>
          <p:nvPr>
            <p:ph type="title"/>
          </p:nvPr>
        </p:nvSpPr>
        <p:spPr bwMode="auto">
          <a:xfrm>
            <a:off x="863600" y="423863"/>
            <a:ext cx="7431088" cy="892175"/>
          </a:xfrm>
        </p:spPr>
        <p:txBody>
          <a:bodyPr vert="horz" lIns="91440" tIns="45720" rIns="91440" bIns="45720" numCol="1" anchor="t" anchorCtr="0" compatLnSpc="1">
            <a:prstTxWarp prst="textNoShape">
              <a:avLst/>
            </a:prstTxWarp>
          </a:bodyPr>
          <a:lstStyle/>
          <a:p>
            <a:pPr defTabSz="762000">
              <a:defRPr/>
            </a:pPr>
            <a:r>
              <a:rPr sz="2800" dirty="0" err="1" smtClean="0">
                <a:solidFill>
                  <a:srgbClr val="0066FF"/>
                </a:solidFill>
              </a:rPr>
              <a:t>Sistema</a:t>
            </a:r>
            <a:r>
              <a:rPr sz="2800" dirty="0" smtClean="0">
                <a:solidFill>
                  <a:srgbClr val="0066FF"/>
                </a:solidFill>
              </a:rPr>
              <a:t> de </a:t>
            </a:r>
            <a:r>
              <a:rPr sz="2800" dirty="0" err="1" smtClean="0">
                <a:solidFill>
                  <a:srgbClr val="0066FF"/>
                </a:solidFill>
              </a:rPr>
              <a:t>Abastecimento</a:t>
            </a:r>
            <a:r>
              <a:rPr sz="2800" dirty="0" smtClean="0">
                <a:solidFill>
                  <a:srgbClr val="0066FF"/>
                </a:solidFill>
              </a:rPr>
              <a:t> de </a:t>
            </a:r>
            <a:r>
              <a:rPr sz="2800" dirty="0" err="1" smtClean="0">
                <a:solidFill>
                  <a:srgbClr val="0066FF"/>
                </a:solidFill>
              </a:rPr>
              <a:t>Água</a:t>
            </a:r>
            <a:r>
              <a:rPr sz="2800" dirty="0" smtClean="0">
                <a:solidFill>
                  <a:srgbClr val="0066FF"/>
                </a:solidFill>
              </a:rPr>
              <a:t> </a:t>
            </a:r>
            <a:br>
              <a:rPr sz="2800" dirty="0" smtClean="0">
                <a:solidFill>
                  <a:srgbClr val="0066FF"/>
                </a:solidFill>
              </a:rPr>
            </a:br>
            <a:r>
              <a:rPr sz="2400" dirty="0" err="1" smtClean="0">
                <a:solidFill>
                  <a:srgbClr val="0066FF"/>
                </a:solidFill>
              </a:rPr>
              <a:t>Processos</a:t>
            </a:r>
            <a:endParaRPr dirty="0" smtClean="0"/>
          </a:p>
        </p:txBody>
      </p:sp>
      <p:grpSp>
        <p:nvGrpSpPr>
          <p:cNvPr id="3" name="Group 3"/>
          <p:cNvGrpSpPr>
            <a:grpSpLocks noChangeAspect="1"/>
          </p:cNvGrpSpPr>
          <p:nvPr/>
        </p:nvGrpSpPr>
        <p:grpSpPr bwMode="auto">
          <a:xfrm>
            <a:off x="609600" y="1371600"/>
            <a:ext cx="7980363" cy="4883150"/>
            <a:chOff x="1846" y="1846"/>
            <a:chExt cx="9514" cy="5822"/>
          </a:xfrm>
        </p:grpSpPr>
        <p:sp>
          <p:nvSpPr>
            <p:cNvPr id="28680" name="Freeform 307"/>
            <p:cNvSpPr>
              <a:spLocks noChangeAspect="1"/>
            </p:cNvSpPr>
            <p:nvPr/>
          </p:nvSpPr>
          <p:spPr bwMode="auto">
            <a:xfrm>
              <a:off x="5532" y="4195"/>
              <a:ext cx="1593" cy="903"/>
            </a:xfrm>
            <a:custGeom>
              <a:avLst/>
              <a:gdLst>
                <a:gd name="T0" fmla="*/ 1593 w 1593"/>
                <a:gd name="T1" fmla="*/ 0 h 903"/>
                <a:gd name="T2" fmla="*/ 0 w 1593"/>
                <a:gd name="T3" fmla="*/ 903 h 903"/>
                <a:gd name="T4" fmla="*/ 3 w 1593"/>
                <a:gd name="T5" fmla="*/ 903 h 903"/>
                <a:gd name="T6" fmla="*/ 0 60000 65536"/>
                <a:gd name="T7" fmla="*/ 0 60000 65536"/>
                <a:gd name="T8" fmla="*/ 0 60000 65536"/>
                <a:gd name="T9" fmla="*/ 0 w 1593"/>
                <a:gd name="T10" fmla="*/ 0 h 903"/>
                <a:gd name="T11" fmla="*/ 1593 w 1593"/>
                <a:gd name="T12" fmla="*/ 903 h 903"/>
              </a:gdLst>
              <a:ahLst/>
              <a:cxnLst>
                <a:cxn ang="T6">
                  <a:pos x="T0" y="T1"/>
                </a:cxn>
                <a:cxn ang="T7">
                  <a:pos x="T2" y="T3"/>
                </a:cxn>
                <a:cxn ang="T8">
                  <a:pos x="T4" y="T5"/>
                </a:cxn>
              </a:cxnLst>
              <a:rect l="T9" t="T10" r="T11" b="T12"/>
              <a:pathLst>
                <a:path w="1593" h="903">
                  <a:moveTo>
                    <a:pt x="1593" y="0"/>
                  </a:moveTo>
                  <a:lnTo>
                    <a:pt x="0" y="903"/>
                  </a:lnTo>
                  <a:lnTo>
                    <a:pt x="3" y="903"/>
                  </a:lnTo>
                </a:path>
              </a:pathLst>
            </a:custGeom>
            <a:noFill/>
            <a:ln w="19050">
              <a:solidFill>
                <a:srgbClr val="000000"/>
              </a:solidFill>
              <a:round/>
              <a:headEnd/>
              <a:tailEnd/>
            </a:ln>
          </p:spPr>
          <p:txBody>
            <a:bodyPr/>
            <a:lstStyle/>
            <a:p>
              <a:endParaRPr lang="pt-BR"/>
            </a:p>
          </p:txBody>
        </p:sp>
        <p:sp>
          <p:nvSpPr>
            <p:cNvPr id="28681" name="Freeform 306"/>
            <p:cNvSpPr>
              <a:spLocks noChangeAspect="1"/>
            </p:cNvSpPr>
            <p:nvPr/>
          </p:nvSpPr>
          <p:spPr bwMode="auto">
            <a:xfrm>
              <a:off x="6162" y="4741"/>
              <a:ext cx="693" cy="405"/>
            </a:xfrm>
            <a:custGeom>
              <a:avLst/>
              <a:gdLst>
                <a:gd name="T0" fmla="*/ 693 w 693"/>
                <a:gd name="T1" fmla="*/ 405 h 405"/>
                <a:gd name="T2" fmla="*/ 0 w 693"/>
                <a:gd name="T3" fmla="*/ 0 h 405"/>
                <a:gd name="T4" fmla="*/ 3 w 693"/>
                <a:gd name="T5" fmla="*/ 0 h 405"/>
                <a:gd name="T6" fmla="*/ 0 60000 65536"/>
                <a:gd name="T7" fmla="*/ 0 60000 65536"/>
                <a:gd name="T8" fmla="*/ 0 60000 65536"/>
                <a:gd name="T9" fmla="*/ 0 w 693"/>
                <a:gd name="T10" fmla="*/ 0 h 405"/>
                <a:gd name="T11" fmla="*/ 693 w 693"/>
                <a:gd name="T12" fmla="*/ 405 h 405"/>
              </a:gdLst>
              <a:ahLst/>
              <a:cxnLst>
                <a:cxn ang="T6">
                  <a:pos x="T0" y="T1"/>
                </a:cxn>
                <a:cxn ang="T7">
                  <a:pos x="T2" y="T3"/>
                </a:cxn>
                <a:cxn ang="T8">
                  <a:pos x="T4" y="T5"/>
                </a:cxn>
              </a:cxnLst>
              <a:rect l="T9" t="T10" r="T11" b="T12"/>
              <a:pathLst>
                <a:path w="693" h="405">
                  <a:moveTo>
                    <a:pt x="693" y="405"/>
                  </a:moveTo>
                  <a:lnTo>
                    <a:pt x="0" y="0"/>
                  </a:lnTo>
                  <a:lnTo>
                    <a:pt x="3" y="0"/>
                  </a:lnTo>
                </a:path>
              </a:pathLst>
            </a:custGeom>
            <a:noFill/>
            <a:ln w="19050">
              <a:solidFill>
                <a:srgbClr val="000000"/>
              </a:solidFill>
              <a:round/>
              <a:headEnd/>
              <a:tailEnd/>
            </a:ln>
          </p:spPr>
          <p:txBody>
            <a:bodyPr/>
            <a:lstStyle/>
            <a:p>
              <a:endParaRPr lang="pt-BR"/>
            </a:p>
          </p:txBody>
        </p:sp>
        <p:grpSp>
          <p:nvGrpSpPr>
            <p:cNvPr id="4" name="Group 292"/>
            <p:cNvGrpSpPr>
              <a:grpSpLocks noChangeAspect="1"/>
            </p:cNvGrpSpPr>
            <p:nvPr/>
          </p:nvGrpSpPr>
          <p:grpSpPr bwMode="auto">
            <a:xfrm>
              <a:off x="5273" y="6010"/>
              <a:ext cx="1113" cy="662"/>
              <a:chOff x="5191" y="5952"/>
              <a:chExt cx="1113" cy="662"/>
            </a:xfrm>
          </p:grpSpPr>
          <p:sp>
            <p:nvSpPr>
              <p:cNvPr id="28971" name="Freeform 305"/>
              <p:cNvSpPr>
                <a:spLocks noChangeAspect="1"/>
              </p:cNvSpPr>
              <p:nvPr/>
            </p:nvSpPr>
            <p:spPr bwMode="auto">
              <a:xfrm>
                <a:off x="5776" y="5967"/>
                <a:ext cx="513" cy="300"/>
              </a:xfrm>
              <a:custGeom>
                <a:avLst/>
                <a:gdLst>
                  <a:gd name="T0" fmla="*/ 0 w 513"/>
                  <a:gd name="T1" fmla="*/ 0 h 300"/>
                  <a:gd name="T2" fmla="*/ 510 w 513"/>
                  <a:gd name="T3" fmla="*/ 300 h 300"/>
                  <a:gd name="T4" fmla="*/ 513 w 513"/>
                  <a:gd name="T5" fmla="*/ 300 h 300"/>
                  <a:gd name="T6" fmla="*/ 0 60000 65536"/>
                  <a:gd name="T7" fmla="*/ 0 60000 65536"/>
                  <a:gd name="T8" fmla="*/ 0 60000 65536"/>
                  <a:gd name="T9" fmla="*/ 0 w 513"/>
                  <a:gd name="T10" fmla="*/ 0 h 300"/>
                  <a:gd name="T11" fmla="*/ 513 w 513"/>
                  <a:gd name="T12" fmla="*/ 300 h 300"/>
                </a:gdLst>
                <a:ahLst/>
                <a:cxnLst>
                  <a:cxn ang="T6">
                    <a:pos x="T0" y="T1"/>
                  </a:cxn>
                  <a:cxn ang="T7">
                    <a:pos x="T2" y="T3"/>
                  </a:cxn>
                  <a:cxn ang="T8">
                    <a:pos x="T4" y="T5"/>
                  </a:cxn>
                </a:cxnLst>
                <a:rect l="T9" t="T10" r="T11" b="T12"/>
                <a:pathLst>
                  <a:path w="513" h="300">
                    <a:moveTo>
                      <a:pt x="0" y="0"/>
                    </a:moveTo>
                    <a:lnTo>
                      <a:pt x="510" y="300"/>
                    </a:lnTo>
                    <a:lnTo>
                      <a:pt x="513" y="300"/>
                    </a:lnTo>
                  </a:path>
                </a:pathLst>
              </a:custGeom>
              <a:noFill/>
              <a:ln w="3175">
                <a:solidFill>
                  <a:srgbClr val="000000"/>
                </a:solidFill>
                <a:round/>
                <a:headEnd/>
                <a:tailEnd/>
              </a:ln>
            </p:spPr>
            <p:txBody>
              <a:bodyPr/>
              <a:lstStyle/>
              <a:p>
                <a:endParaRPr lang="pt-BR"/>
              </a:p>
            </p:txBody>
          </p:sp>
          <p:grpSp>
            <p:nvGrpSpPr>
              <p:cNvPr id="5" name="Group 295"/>
              <p:cNvGrpSpPr>
                <a:grpSpLocks noChangeAspect="1"/>
              </p:cNvGrpSpPr>
              <p:nvPr/>
            </p:nvGrpSpPr>
            <p:grpSpPr bwMode="auto">
              <a:xfrm>
                <a:off x="5191" y="6027"/>
                <a:ext cx="1113" cy="587"/>
                <a:chOff x="5277" y="5688"/>
                <a:chExt cx="1113" cy="587"/>
              </a:xfrm>
            </p:grpSpPr>
            <p:sp>
              <p:nvSpPr>
                <p:cNvPr id="28975" name="Freeform 304"/>
                <p:cNvSpPr>
                  <a:spLocks noChangeAspect="1"/>
                </p:cNvSpPr>
                <p:nvPr/>
              </p:nvSpPr>
              <p:spPr bwMode="auto">
                <a:xfrm>
                  <a:off x="5277" y="5973"/>
                  <a:ext cx="528" cy="302"/>
                </a:xfrm>
                <a:custGeom>
                  <a:avLst/>
                  <a:gdLst>
                    <a:gd name="T0" fmla="*/ 0 w 528"/>
                    <a:gd name="T1" fmla="*/ 0 h 302"/>
                    <a:gd name="T2" fmla="*/ 525 w 528"/>
                    <a:gd name="T3" fmla="*/ 302 h 302"/>
                    <a:gd name="T4" fmla="*/ 528 w 528"/>
                    <a:gd name="T5" fmla="*/ 302 h 302"/>
                    <a:gd name="T6" fmla="*/ 0 60000 65536"/>
                    <a:gd name="T7" fmla="*/ 0 60000 65536"/>
                    <a:gd name="T8" fmla="*/ 0 60000 65536"/>
                    <a:gd name="T9" fmla="*/ 0 w 528"/>
                    <a:gd name="T10" fmla="*/ 0 h 302"/>
                    <a:gd name="T11" fmla="*/ 528 w 528"/>
                    <a:gd name="T12" fmla="*/ 302 h 302"/>
                  </a:gdLst>
                  <a:ahLst/>
                  <a:cxnLst>
                    <a:cxn ang="T6">
                      <a:pos x="T0" y="T1"/>
                    </a:cxn>
                    <a:cxn ang="T7">
                      <a:pos x="T2" y="T3"/>
                    </a:cxn>
                    <a:cxn ang="T8">
                      <a:pos x="T4" y="T5"/>
                    </a:cxn>
                  </a:cxnLst>
                  <a:rect l="T9" t="T10" r="T11" b="T12"/>
                  <a:pathLst>
                    <a:path w="528" h="302">
                      <a:moveTo>
                        <a:pt x="0" y="0"/>
                      </a:moveTo>
                      <a:lnTo>
                        <a:pt x="525" y="302"/>
                      </a:lnTo>
                      <a:lnTo>
                        <a:pt x="528" y="302"/>
                      </a:lnTo>
                    </a:path>
                  </a:pathLst>
                </a:custGeom>
                <a:noFill/>
                <a:ln w="3175">
                  <a:solidFill>
                    <a:srgbClr val="000000"/>
                  </a:solidFill>
                  <a:round/>
                  <a:headEnd/>
                  <a:tailEnd/>
                </a:ln>
              </p:spPr>
              <p:txBody>
                <a:bodyPr/>
                <a:lstStyle/>
                <a:p>
                  <a:endParaRPr lang="pt-BR"/>
                </a:p>
              </p:txBody>
            </p:sp>
            <p:sp>
              <p:nvSpPr>
                <p:cNvPr id="28976" name="Freeform 303"/>
                <p:cNvSpPr>
                  <a:spLocks noChangeAspect="1"/>
                </p:cNvSpPr>
                <p:nvPr/>
              </p:nvSpPr>
              <p:spPr bwMode="auto">
                <a:xfrm>
                  <a:off x="5367" y="5913"/>
                  <a:ext cx="528" cy="300"/>
                </a:xfrm>
                <a:custGeom>
                  <a:avLst/>
                  <a:gdLst>
                    <a:gd name="T0" fmla="*/ 0 w 528"/>
                    <a:gd name="T1" fmla="*/ 0 h 300"/>
                    <a:gd name="T2" fmla="*/ 525 w 528"/>
                    <a:gd name="T3" fmla="*/ 300 h 300"/>
                    <a:gd name="T4" fmla="*/ 528 w 528"/>
                    <a:gd name="T5" fmla="*/ 30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0" y="0"/>
                      </a:moveTo>
                      <a:lnTo>
                        <a:pt x="525" y="300"/>
                      </a:lnTo>
                      <a:lnTo>
                        <a:pt x="528" y="300"/>
                      </a:lnTo>
                    </a:path>
                  </a:pathLst>
                </a:custGeom>
                <a:noFill/>
                <a:ln w="3175">
                  <a:solidFill>
                    <a:srgbClr val="000000"/>
                  </a:solidFill>
                  <a:round/>
                  <a:headEnd/>
                  <a:tailEnd/>
                </a:ln>
              </p:spPr>
              <p:txBody>
                <a:bodyPr/>
                <a:lstStyle/>
                <a:p>
                  <a:endParaRPr lang="pt-BR"/>
                </a:p>
              </p:txBody>
            </p:sp>
            <p:sp>
              <p:nvSpPr>
                <p:cNvPr id="28977" name="Freeform 302"/>
                <p:cNvSpPr>
                  <a:spLocks noChangeAspect="1"/>
                </p:cNvSpPr>
                <p:nvPr/>
              </p:nvSpPr>
              <p:spPr bwMode="auto">
                <a:xfrm>
                  <a:off x="5472" y="5853"/>
                  <a:ext cx="528" cy="300"/>
                </a:xfrm>
                <a:custGeom>
                  <a:avLst/>
                  <a:gdLst>
                    <a:gd name="T0" fmla="*/ 0 w 528"/>
                    <a:gd name="T1" fmla="*/ 0 h 300"/>
                    <a:gd name="T2" fmla="*/ 525 w 528"/>
                    <a:gd name="T3" fmla="*/ 300 h 300"/>
                    <a:gd name="T4" fmla="*/ 528 w 528"/>
                    <a:gd name="T5" fmla="*/ 30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0" y="0"/>
                      </a:moveTo>
                      <a:lnTo>
                        <a:pt x="525" y="300"/>
                      </a:lnTo>
                      <a:lnTo>
                        <a:pt x="528" y="300"/>
                      </a:lnTo>
                    </a:path>
                  </a:pathLst>
                </a:custGeom>
                <a:noFill/>
                <a:ln w="3175">
                  <a:solidFill>
                    <a:srgbClr val="000000"/>
                  </a:solidFill>
                  <a:round/>
                  <a:headEnd/>
                  <a:tailEnd/>
                </a:ln>
              </p:spPr>
              <p:txBody>
                <a:bodyPr/>
                <a:lstStyle/>
                <a:p>
                  <a:endParaRPr lang="pt-BR"/>
                </a:p>
              </p:txBody>
            </p:sp>
            <p:sp>
              <p:nvSpPr>
                <p:cNvPr id="28978" name="Freeform 301"/>
                <p:cNvSpPr>
                  <a:spLocks noChangeAspect="1"/>
                </p:cNvSpPr>
                <p:nvPr/>
              </p:nvSpPr>
              <p:spPr bwMode="auto">
                <a:xfrm>
                  <a:off x="5562" y="5793"/>
                  <a:ext cx="528" cy="315"/>
                </a:xfrm>
                <a:custGeom>
                  <a:avLst/>
                  <a:gdLst>
                    <a:gd name="T0" fmla="*/ 0 w 528"/>
                    <a:gd name="T1" fmla="*/ 0 h 315"/>
                    <a:gd name="T2" fmla="*/ 525 w 528"/>
                    <a:gd name="T3" fmla="*/ 315 h 315"/>
                    <a:gd name="T4" fmla="*/ 528 w 528"/>
                    <a:gd name="T5" fmla="*/ 315 h 315"/>
                    <a:gd name="T6" fmla="*/ 0 60000 65536"/>
                    <a:gd name="T7" fmla="*/ 0 60000 65536"/>
                    <a:gd name="T8" fmla="*/ 0 60000 65536"/>
                    <a:gd name="T9" fmla="*/ 0 w 528"/>
                    <a:gd name="T10" fmla="*/ 0 h 315"/>
                    <a:gd name="T11" fmla="*/ 528 w 528"/>
                    <a:gd name="T12" fmla="*/ 315 h 315"/>
                  </a:gdLst>
                  <a:ahLst/>
                  <a:cxnLst>
                    <a:cxn ang="T6">
                      <a:pos x="T0" y="T1"/>
                    </a:cxn>
                    <a:cxn ang="T7">
                      <a:pos x="T2" y="T3"/>
                    </a:cxn>
                    <a:cxn ang="T8">
                      <a:pos x="T4" y="T5"/>
                    </a:cxn>
                  </a:cxnLst>
                  <a:rect l="T9" t="T10" r="T11" b="T12"/>
                  <a:pathLst>
                    <a:path w="528" h="315">
                      <a:moveTo>
                        <a:pt x="0" y="0"/>
                      </a:moveTo>
                      <a:lnTo>
                        <a:pt x="525" y="315"/>
                      </a:lnTo>
                      <a:lnTo>
                        <a:pt x="528" y="315"/>
                      </a:lnTo>
                    </a:path>
                  </a:pathLst>
                </a:custGeom>
                <a:noFill/>
                <a:ln w="3175">
                  <a:solidFill>
                    <a:srgbClr val="000000"/>
                  </a:solidFill>
                  <a:round/>
                  <a:headEnd/>
                  <a:tailEnd/>
                </a:ln>
              </p:spPr>
              <p:txBody>
                <a:bodyPr/>
                <a:lstStyle/>
                <a:p>
                  <a:endParaRPr lang="pt-BR"/>
                </a:p>
              </p:txBody>
            </p:sp>
            <p:sp>
              <p:nvSpPr>
                <p:cNvPr id="28979" name="Freeform 300"/>
                <p:cNvSpPr>
                  <a:spLocks noChangeAspect="1"/>
                </p:cNvSpPr>
                <p:nvPr/>
              </p:nvSpPr>
              <p:spPr bwMode="auto">
                <a:xfrm>
                  <a:off x="5667" y="5748"/>
                  <a:ext cx="528" cy="300"/>
                </a:xfrm>
                <a:custGeom>
                  <a:avLst/>
                  <a:gdLst>
                    <a:gd name="T0" fmla="*/ 0 w 528"/>
                    <a:gd name="T1" fmla="*/ 0 h 300"/>
                    <a:gd name="T2" fmla="*/ 525 w 528"/>
                    <a:gd name="T3" fmla="*/ 300 h 300"/>
                    <a:gd name="T4" fmla="*/ 528 w 528"/>
                    <a:gd name="T5" fmla="*/ 30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0" y="0"/>
                      </a:moveTo>
                      <a:lnTo>
                        <a:pt x="525" y="300"/>
                      </a:lnTo>
                      <a:lnTo>
                        <a:pt x="528" y="300"/>
                      </a:lnTo>
                    </a:path>
                  </a:pathLst>
                </a:custGeom>
                <a:noFill/>
                <a:ln w="3175">
                  <a:solidFill>
                    <a:srgbClr val="000000"/>
                  </a:solidFill>
                  <a:round/>
                  <a:headEnd/>
                  <a:tailEnd/>
                </a:ln>
              </p:spPr>
              <p:txBody>
                <a:bodyPr/>
                <a:lstStyle/>
                <a:p>
                  <a:endParaRPr lang="pt-BR"/>
                </a:p>
              </p:txBody>
            </p:sp>
            <p:sp>
              <p:nvSpPr>
                <p:cNvPr id="28980" name="Freeform 299"/>
                <p:cNvSpPr>
                  <a:spLocks noChangeAspect="1"/>
                </p:cNvSpPr>
                <p:nvPr/>
              </p:nvSpPr>
              <p:spPr bwMode="auto">
                <a:xfrm>
                  <a:off x="5757" y="5688"/>
                  <a:ext cx="528" cy="300"/>
                </a:xfrm>
                <a:custGeom>
                  <a:avLst/>
                  <a:gdLst>
                    <a:gd name="T0" fmla="*/ 0 w 528"/>
                    <a:gd name="T1" fmla="*/ 0 h 300"/>
                    <a:gd name="T2" fmla="*/ 525 w 528"/>
                    <a:gd name="T3" fmla="*/ 300 h 300"/>
                    <a:gd name="T4" fmla="*/ 528 w 528"/>
                    <a:gd name="T5" fmla="*/ 30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0" y="0"/>
                      </a:moveTo>
                      <a:lnTo>
                        <a:pt x="525" y="300"/>
                      </a:lnTo>
                      <a:lnTo>
                        <a:pt x="528" y="300"/>
                      </a:lnTo>
                    </a:path>
                  </a:pathLst>
                </a:custGeom>
                <a:noFill/>
                <a:ln w="3175">
                  <a:solidFill>
                    <a:srgbClr val="000000"/>
                  </a:solidFill>
                  <a:round/>
                  <a:headEnd/>
                  <a:tailEnd/>
                </a:ln>
              </p:spPr>
              <p:txBody>
                <a:bodyPr/>
                <a:lstStyle/>
                <a:p>
                  <a:endParaRPr lang="pt-BR"/>
                </a:p>
              </p:txBody>
            </p:sp>
            <p:sp>
              <p:nvSpPr>
                <p:cNvPr id="28981" name="Freeform 298"/>
                <p:cNvSpPr>
                  <a:spLocks noChangeAspect="1"/>
                </p:cNvSpPr>
                <p:nvPr/>
              </p:nvSpPr>
              <p:spPr bwMode="auto">
                <a:xfrm>
                  <a:off x="5682" y="5838"/>
                  <a:ext cx="708" cy="422"/>
                </a:xfrm>
                <a:custGeom>
                  <a:avLst/>
                  <a:gdLst>
                    <a:gd name="T0" fmla="*/ 0 w 708"/>
                    <a:gd name="T1" fmla="*/ 422 h 422"/>
                    <a:gd name="T2" fmla="*/ 705 w 708"/>
                    <a:gd name="T3" fmla="*/ 0 h 422"/>
                    <a:gd name="T4" fmla="*/ 708 w 708"/>
                    <a:gd name="T5" fmla="*/ 0 h 422"/>
                    <a:gd name="T6" fmla="*/ 0 60000 65536"/>
                    <a:gd name="T7" fmla="*/ 0 60000 65536"/>
                    <a:gd name="T8" fmla="*/ 0 60000 65536"/>
                    <a:gd name="T9" fmla="*/ 0 w 708"/>
                    <a:gd name="T10" fmla="*/ 0 h 422"/>
                    <a:gd name="T11" fmla="*/ 708 w 708"/>
                    <a:gd name="T12" fmla="*/ 422 h 422"/>
                  </a:gdLst>
                  <a:ahLst/>
                  <a:cxnLst>
                    <a:cxn ang="T6">
                      <a:pos x="T0" y="T1"/>
                    </a:cxn>
                    <a:cxn ang="T7">
                      <a:pos x="T2" y="T3"/>
                    </a:cxn>
                    <a:cxn ang="T8">
                      <a:pos x="T4" y="T5"/>
                    </a:cxn>
                  </a:cxnLst>
                  <a:rect l="T9" t="T10" r="T11" b="T12"/>
                  <a:pathLst>
                    <a:path w="708" h="422">
                      <a:moveTo>
                        <a:pt x="0" y="422"/>
                      </a:moveTo>
                      <a:lnTo>
                        <a:pt x="705" y="0"/>
                      </a:lnTo>
                      <a:lnTo>
                        <a:pt x="708" y="0"/>
                      </a:lnTo>
                    </a:path>
                  </a:pathLst>
                </a:custGeom>
                <a:noFill/>
                <a:ln w="3175">
                  <a:solidFill>
                    <a:srgbClr val="000000"/>
                  </a:solidFill>
                  <a:round/>
                  <a:headEnd/>
                  <a:tailEnd/>
                </a:ln>
              </p:spPr>
              <p:txBody>
                <a:bodyPr/>
                <a:lstStyle/>
                <a:p>
                  <a:endParaRPr lang="pt-BR"/>
                </a:p>
              </p:txBody>
            </p:sp>
            <p:sp>
              <p:nvSpPr>
                <p:cNvPr id="28982" name="Freeform 297"/>
                <p:cNvSpPr>
                  <a:spLocks noChangeAspect="1"/>
                </p:cNvSpPr>
                <p:nvPr/>
              </p:nvSpPr>
              <p:spPr bwMode="auto">
                <a:xfrm>
                  <a:off x="5577" y="5793"/>
                  <a:ext cx="708" cy="405"/>
                </a:xfrm>
                <a:custGeom>
                  <a:avLst/>
                  <a:gdLst>
                    <a:gd name="T0" fmla="*/ 0 w 708"/>
                    <a:gd name="T1" fmla="*/ 405 h 405"/>
                    <a:gd name="T2" fmla="*/ 705 w 708"/>
                    <a:gd name="T3" fmla="*/ 0 h 405"/>
                    <a:gd name="T4" fmla="*/ 708 w 708"/>
                    <a:gd name="T5" fmla="*/ 0 h 405"/>
                    <a:gd name="T6" fmla="*/ 0 60000 65536"/>
                    <a:gd name="T7" fmla="*/ 0 60000 65536"/>
                    <a:gd name="T8" fmla="*/ 0 60000 65536"/>
                    <a:gd name="T9" fmla="*/ 0 w 708"/>
                    <a:gd name="T10" fmla="*/ 0 h 405"/>
                    <a:gd name="T11" fmla="*/ 708 w 708"/>
                    <a:gd name="T12" fmla="*/ 405 h 405"/>
                  </a:gdLst>
                  <a:ahLst/>
                  <a:cxnLst>
                    <a:cxn ang="T6">
                      <a:pos x="T0" y="T1"/>
                    </a:cxn>
                    <a:cxn ang="T7">
                      <a:pos x="T2" y="T3"/>
                    </a:cxn>
                    <a:cxn ang="T8">
                      <a:pos x="T4" y="T5"/>
                    </a:cxn>
                  </a:cxnLst>
                  <a:rect l="T9" t="T10" r="T11" b="T12"/>
                  <a:pathLst>
                    <a:path w="708" h="405">
                      <a:moveTo>
                        <a:pt x="0" y="405"/>
                      </a:moveTo>
                      <a:lnTo>
                        <a:pt x="705" y="0"/>
                      </a:lnTo>
                      <a:lnTo>
                        <a:pt x="708" y="0"/>
                      </a:lnTo>
                    </a:path>
                  </a:pathLst>
                </a:custGeom>
                <a:noFill/>
                <a:ln w="3175">
                  <a:solidFill>
                    <a:srgbClr val="000000"/>
                  </a:solidFill>
                  <a:round/>
                  <a:headEnd/>
                  <a:tailEnd/>
                </a:ln>
              </p:spPr>
              <p:txBody>
                <a:bodyPr/>
                <a:lstStyle/>
                <a:p>
                  <a:endParaRPr lang="pt-BR"/>
                </a:p>
              </p:txBody>
            </p:sp>
            <p:sp>
              <p:nvSpPr>
                <p:cNvPr id="28983" name="Freeform 296"/>
                <p:cNvSpPr>
                  <a:spLocks noChangeAspect="1"/>
                </p:cNvSpPr>
                <p:nvPr/>
              </p:nvSpPr>
              <p:spPr bwMode="auto">
                <a:xfrm>
                  <a:off x="5487" y="5733"/>
                  <a:ext cx="708" cy="405"/>
                </a:xfrm>
                <a:custGeom>
                  <a:avLst/>
                  <a:gdLst>
                    <a:gd name="T0" fmla="*/ 0 w 708"/>
                    <a:gd name="T1" fmla="*/ 405 h 405"/>
                    <a:gd name="T2" fmla="*/ 705 w 708"/>
                    <a:gd name="T3" fmla="*/ 0 h 405"/>
                    <a:gd name="T4" fmla="*/ 708 w 708"/>
                    <a:gd name="T5" fmla="*/ 0 h 405"/>
                    <a:gd name="T6" fmla="*/ 0 60000 65536"/>
                    <a:gd name="T7" fmla="*/ 0 60000 65536"/>
                    <a:gd name="T8" fmla="*/ 0 60000 65536"/>
                    <a:gd name="T9" fmla="*/ 0 w 708"/>
                    <a:gd name="T10" fmla="*/ 0 h 405"/>
                    <a:gd name="T11" fmla="*/ 708 w 708"/>
                    <a:gd name="T12" fmla="*/ 405 h 405"/>
                  </a:gdLst>
                  <a:ahLst/>
                  <a:cxnLst>
                    <a:cxn ang="T6">
                      <a:pos x="T0" y="T1"/>
                    </a:cxn>
                    <a:cxn ang="T7">
                      <a:pos x="T2" y="T3"/>
                    </a:cxn>
                    <a:cxn ang="T8">
                      <a:pos x="T4" y="T5"/>
                    </a:cxn>
                  </a:cxnLst>
                  <a:rect l="T9" t="T10" r="T11" b="T12"/>
                  <a:pathLst>
                    <a:path w="708" h="405">
                      <a:moveTo>
                        <a:pt x="0" y="405"/>
                      </a:moveTo>
                      <a:lnTo>
                        <a:pt x="705" y="0"/>
                      </a:lnTo>
                      <a:lnTo>
                        <a:pt x="708" y="0"/>
                      </a:lnTo>
                    </a:path>
                  </a:pathLst>
                </a:custGeom>
                <a:noFill/>
                <a:ln w="3175">
                  <a:solidFill>
                    <a:srgbClr val="000000"/>
                  </a:solidFill>
                  <a:round/>
                  <a:headEnd/>
                  <a:tailEnd/>
                </a:ln>
              </p:spPr>
              <p:txBody>
                <a:bodyPr/>
                <a:lstStyle/>
                <a:p>
                  <a:endParaRPr lang="pt-BR"/>
                </a:p>
              </p:txBody>
            </p:sp>
          </p:grpSp>
          <p:sp>
            <p:nvSpPr>
              <p:cNvPr id="28973" name="Freeform 294"/>
              <p:cNvSpPr>
                <a:spLocks noChangeAspect="1"/>
              </p:cNvSpPr>
              <p:nvPr/>
            </p:nvSpPr>
            <p:spPr bwMode="auto">
              <a:xfrm>
                <a:off x="5296" y="6012"/>
                <a:ext cx="708" cy="405"/>
              </a:xfrm>
              <a:custGeom>
                <a:avLst/>
                <a:gdLst>
                  <a:gd name="T0" fmla="*/ 0 w 708"/>
                  <a:gd name="T1" fmla="*/ 405 h 405"/>
                  <a:gd name="T2" fmla="*/ 705 w 708"/>
                  <a:gd name="T3" fmla="*/ 0 h 405"/>
                  <a:gd name="T4" fmla="*/ 708 w 708"/>
                  <a:gd name="T5" fmla="*/ 0 h 405"/>
                  <a:gd name="T6" fmla="*/ 0 60000 65536"/>
                  <a:gd name="T7" fmla="*/ 0 60000 65536"/>
                  <a:gd name="T8" fmla="*/ 0 60000 65536"/>
                  <a:gd name="T9" fmla="*/ 0 w 708"/>
                  <a:gd name="T10" fmla="*/ 0 h 405"/>
                  <a:gd name="T11" fmla="*/ 708 w 708"/>
                  <a:gd name="T12" fmla="*/ 405 h 405"/>
                </a:gdLst>
                <a:ahLst/>
                <a:cxnLst>
                  <a:cxn ang="T6">
                    <a:pos x="T0" y="T1"/>
                  </a:cxn>
                  <a:cxn ang="T7">
                    <a:pos x="T2" y="T3"/>
                  </a:cxn>
                  <a:cxn ang="T8">
                    <a:pos x="T4" y="T5"/>
                  </a:cxn>
                </a:cxnLst>
                <a:rect l="T9" t="T10" r="T11" b="T12"/>
                <a:pathLst>
                  <a:path w="708" h="405">
                    <a:moveTo>
                      <a:pt x="0" y="405"/>
                    </a:moveTo>
                    <a:lnTo>
                      <a:pt x="705" y="0"/>
                    </a:lnTo>
                    <a:lnTo>
                      <a:pt x="708" y="0"/>
                    </a:lnTo>
                  </a:path>
                </a:pathLst>
              </a:custGeom>
              <a:noFill/>
              <a:ln w="3175">
                <a:solidFill>
                  <a:srgbClr val="000000"/>
                </a:solidFill>
                <a:round/>
                <a:headEnd/>
                <a:tailEnd/>
              </a:ln>
            </p:spPr>
            <p:txBody>
              <a:bodyPr/>
              <a:lstStyle/>
              <a:p>
                <a:endParaRPr lang="pt-BR"/>
              </a:p>
            </p:txBody>
          </p:sp>
          <p:sp>
            <p:nvSpPr>
              <p:cNvPr id="28974" name="Freeform 293"/>
              <p:cNvSpPr>
                <a:spLocks noChangeAspect="1"/>
              </p:cNvSpPr>
              <p:nvPr/>
            </p:nvSpPr>
            <p:spPr bwMode="auto">
              <a:xfrm>
                <a:off x="5206" y="5952"/>
                <a:ext cx="708" cy="420"/>
              </a:xfrm>
              <a:custGeom>
                <a:avLst/>
                <a:gdLst>
                  <a:gd name="T0" fmla="*/ 0 w 708"/>
                  <a:gd name="T1" fmla="*/ 420 h 420"/>
                  <a:gd name="T2" fmla="*/ 705 w 708"/>
                  <a:gd name="T3" fmla="*/ 0 h 420"/>
                  <a:gd name="T4" fmla="*/ 708 w 708"/>
                  <a:gd name="T5" fmla="*/ 0 h 420"/>
                  <a:gd name="T6" fmla="*/ 0 60000 65536"/>
                  <a:gd name="T7" fmla="*/ 0 60000 65536"/>
                  <a:gd name="T8" fmla="*/ 0 60000 65536"/>
                  <a:gd name="T9" fmla="*/ 0 w 708"/>
                  <a:gd name="T10" fmla="*/ 0 h 420"/>
                  <a:gd name="T11" fmla="*/ 708 w 708"/>
                  <a:gd name="T12" fmla="*/ 420 h 420"/>
                </a:gdLst>
                <a:ahLst/>
                <a:cxnLst>
                  <a:cxn ang="T6">
                    <a:pos x="T0" y="T1"/>
                  </a:cxn>
                  <a:cxn ang="T7">
                    <a:pos x="T2" y="T3"/>
                  </a:cxn>
                  <a:cxn ang="T8">
                    <a:pos x="T4" y="T5"/>
                  </a:cxn>
                </a:cxnLst>
                <a:rect l="T9" t="T10" r="T11" b="T12"/>
                <a:pathLst>
                  <a:path w="708" h="420">
                    <a:moveTo>
                      <a:pt x="0" y="420"/>
                    </a:moveTo>
                    <a:lnTo>
                      <a:pt x="705" y="0"/>
                    </a:lnTo>
                    <a:lnTo>
                      <a:pt x="708" y="0"/>
                    </a:lnTo>
                  </a:path>
                </a:pathLst>
              </a:custGeom>
              <a:noFill/>
              <a:ln w="3175">
                <a:solidFill>
                  <a:srgbClr val="000000"/>
                </a:solidFill>
                <a:round/>
                <a:headEnd/>
                <a:tailEnd/>
              </a:ln>
            </p:spPr>
            <p:txBody>
              <a:bodyPr/>
              <a:lstStyle/>
              <a:p>
                <a:endParaRPr lang="pt-BR"/>
              </a:p>
            </p:txBody>
          </p:sp>
        </p:grpSp>
        <p:sp>
          <p:nvSpPr>
            <p:cNvPr id="28683" name="Freeform 291"/>
            <p:cNvSpPr>
              <a:spLocks noChangeAspect="1"/>
            </p:cNvSpPr>
            <p:nvPr/>
          </p:nvSpPr>
          <p:spPr bwMode="auto">
            <a:xfrm>
              <a:off x="6180" y="5755"/>
              <a:ext cx="680" cy="392"/>
            </a:xfrm>
            <a:custGeom>
              <a:avLst/>
              <a:gdLst>
                <a:gd name="T0" fmla="*/ 0 w 680"/>
                <a:gd name="T1" fmla="*/ 392 h 392"/>
                <a:gd name="T2" fmla="*/ 678 w 680"/>
                <a:gd name="T3" fmla="*/ 0 h 392"/>
                <a:gd name="T4" fmla="*/ 680 w 680"/>
                <a:gd name="T5" fmla="*/ 0 h 392"/>
                <a:gd name="T6" fmla="*/ 0 60000 65536"/>
                <a:gd name="T7" fmla="*/ 0 60000 65536"/>
                <a:gd name="T8" fmla="*/ 0 60000 65536"/>
                <a:gd name="T9" fmla="*/ 0 w 680"/>
                <a:gd name="T10" fmla="*/ 0 h 392"/>
                <a:gd name="T11" fmla="*/ 680 w 680"/>
                <a:gd name="T12" fmla="*/ 392 h 392"/>
              </a:gdLst>
              <a:ahLst/>
              <a:cxnLst>
                <a:cxn ang="T6">
                  <a:pos x="T0" y="T1"/>
                </a:cxn>
                <a:cxn ang="T7">
                  <a:pos x="T2" y="T3"/>
                </a:cxn>
                <a:cxn ang="T8">
                  <a:pos x="T4" y="T5"/>
                </a:cxn>
              </a:cxnLst>
              <a:rect l="T9" t="T10" r="T11" b="T12"/>
              <a:pathLst>
                <a:path w="680" h="392">
                  <a:moveTo>
                    <a:pt x="0" y="392"/>
                  </a:moveTo>
                  <a:lnTo>
                    <a:pt x="678" y="0"/>
                  </a:lnTo>
                  <a:lnTo>
                    <a:pt x="680" y="0"/>
                  </a:lnTo>
                </a:path>
              </a:pathLst>
            </a:custGeom>
            <a:noFill/>
            <a:ln w="19050">
              <a:solidFill>
                <a:srgbClr val="000000"/>
              </a:solidFill>
              <a:round/>
              <a:headEnd/>
              <a:tailEnd/>
            </a:ln>
          </p:spPr>
          <p:txBody>
            <a:bodyPr/>
            <a:lstStyle/>
            <a:p>
              <a:endParaRPr lang="pt-BR"/>
            </a:p>
          </p:txBody>
        </p:sp>
        <p:sp>
          <p:nvSpPr>
            <p:cNvPr id="28684" name="Freeform 290"/>
            <p:cNvSpPr>
              <a:spLocks noChangeAspect="1"/>
            </p:cNvSpPr>
            <p:nvPr/>
          </p:nvSpPr>
          <p:spPr bwMode="auto">
            <a:xfrm>
              <a:off x="3725" y="5068"/>
              <a:ext cx="724" cy="135"/>
            </a:xfrm>
            <a:custGeom>
              <a:avLst/>
              <a:gdLst>
                <a:gd name="T0" fmla="*/ 0 w 724"/>
                <a:gd name="T1" fmla="*/ 0 h 135"/>
                <a:gd name="T2" fmla="*/ 722 w 724"/>
                <a:gd name="T3" fmla="*/ 135 h 135"/>
                <a:gd name="T4" fmla="*/ 724 w 724"/>
                <a:gd name="T5" fmla="*/ 135 h 135"/>
                <a:gd name="T6" fmla="*/ 0 60000 65536"/>
                <a:gd name="T7" fmla="*/ 0 60000 65536"/>
                <a:gd name="T8" fmla="*/ 0 60000 65536"/>
                <a:gd name="T9" fmla="*/ 0 w 724"/>
                <a:gd name="T10" fmla="*/ 0 h 135"/>
                <a:gd name="T11" fmla="*/ 724 w 724"/>
                <a:gd name="T12" fmla="*/ 135 h 135"/>
              </a:gdLst>
              <a:ahLst/>
              <a:cxnLst>
                <a:cxn ang="T6">
                  <a:pos x="T0" y="T1"/>
                </a:cxn>
                <a:cxn ang="T7">
                  <a:pos x="T2" y="T3"/>
                </a:cxn>
                <a:cxn ang="T8">
                  <a:pos x="T4" y="T5"/>
                </a:cxn>
              </a:cxnLst>
              <a:rect l="T9" t="T10" r="T11" b="T12"/>
              <a:pathLst>
                <a:path w="724" h="135">
                  <a:moveTo>
                    <a:pt x="0" y="0"/>
                  </a:moveTo>
                  <a:lnTo>
                    <a:pt x="722" y="135"/>
                  </a:lnTo>
                  <a:lnTo>
                    <a:pt x="724" y="135"/>
                  </a:lnTo>
                </a:path>
              </a:pathLst>
            </a:custGeom>
            <a:noFill/>
            <a:ln w="19050">
              <a:solidFill>
                <a:srgbClr val="000000"/>
              </a:solidFill>
              <a:round/>
              <a:headEnd/>
              <a:tailEnd/>
            </a:ln>
          </p:spPr>
          <p:txBody>
            <a:bodyPr/>
            <a:lstStyle/>
            <a:p>
              <a:endParaRPr lang="pt-BR"/>
            </a:p>
          </p:txBody>
        </p:sp>
        <p:grpSp>
          <p:nvGrpSpPr>
            <p:cNvPr id="6" name="Group 280"/>
            <p:cNvGrpSpPr>
              <a:grpSpLocks noChangeAspect="1"/>
            </p:cNvGrpSpPr>
            <p:nvPr/>
          </p:nvGrpSpPr>
          <p:grpSpPr bwMode="auto">
            <a:xfrm>
              <a:off x="6945" y="3898"/>
              <a:ext cx="677" cy="798"/>
              <a:chOff x="6945" y="3898"/>
              <a:chExt cx="677" cy="798"/>
            </a:xfrm>
          </p:grpSpPr>
          <p:sp>
            <p:nvSpPr>
              <p:cNvPr id="28962" name="Freeform 289"/>
              <p:cNvSpPr>
                <a:spLocks noChangeAspect="1"/>
              </p:cNvSpPr>
              <p:nvPr/>
            </p:nvSpPr>
            <p:spPr bwMode="auto">
              <a:xfrm>
                <a:off x="6945" y="4093"/>
                <a:ext cx="345" cy="195"/>
              </a:xfrm>
              <a:custGeom>
                <a:avLst/>
                <a:gdLst>
                  <a:gd name="T0" fmla="*/ 345 w 345"/>
                  <a:gd name="T1" fmla="*/ 195 h 195"/>
                  <a:gd name="T2" fmla="*/ 0 w 345"/>
                  <a:gd name="T3" fmla="*/ 0 h 195"/>
                  <a:gd name="T4" fmla="*/ 2 w 345"/>
                  <a:gd name="T5" fmla="*/ 0 h 195"/>
                  <a:gd name="T6" fmla="*/ 0 60000 65536"/>
                  <a:gd name="T7" fmla="*/ 0 60000 65536"/>
                  <a:gd name="T8" fmla="*/ 0 60000 65536"/>
                  <a:gd name="T9" fmla="*/ 0 w 345"/>
                  <a:gd name="T10" fmla="*/ 0 h 195"/>
                  <a:gd name="T11" fmla="*/ 345 w 345"/>
                  <a:gd name="T12" fmla="*/ 195 h 195"/>
                </a:gdLst>
                <a:ahLst/>
                <a:cxnLst>
                  <a:cxn ang="T6">
                    <a:pos x="T0" y="T1"/>
                  </a:cxn>
                  <a:cxn ang="T7">
                    <a:pos x="T2" y="T3"/>
                  </a:cxn>
                  <a:cxn ang="T8">
                    <a:pos x="T4" y="T5"/>
                  </a:cxn>
                </a:cxnLst>
                <a:rect l="T9" t="T10" r="T11" b="T12"/>
                <a:pathLst>
                  <a:path w="345" h="195">
                    <a:moveTo>
                      <a:pt x="345" y="195"/>
                    </a:moveTo>
                    <a:lnTo>
                      <a:pt x="0" y="0"/>
                    </a:lnTo>
                    <a:lnTo>
                      <a:pt x="2" y="0"/>
                    </a:lnTo>
                  </a:path>
                </a:pathLst>
              </a:custGeom>
              <a:noFill/>
              <a:ln w="9525">
                <a:solidFill>
                  <a:srgbClr val="000000"/>
                </a:solidFill>
                <a:round/>
                <a:headEnd/>
                <a:tailEnd/>
              </a:ln>
            </p:spPr>
            <p:txBody>
              <a:bodyPr/>
              <a:lstStyle/>
              <a:p>
                <a:endParaRPr lang="pt-BR"/>
              </a:p>
            </p:txBody>
          </p:sp>
          <p:sp>
            <p:nvSpPr>
              <p:cNvPr id="28963" name="Freeform 288"/>
              <p:cNvSpPr>
                <a:spLocks noChangeAspect="1"/>
              </p:cNvSpPr>
              <p:nvPr/>
            </p:nvSpPr>
            <p:spPr bwMode="auto">
              <a:xfrm>
                <a:off x="6945" y="4093"/>
                <a:ext cx="2" cy="408"/>
              </a:xfrm>
              <a:custGeom>
                <a:avLst/>
                <a:gdLst>
                  <a:gd name="T0" fmla="*/ 0 w 2"/>
                  <a:gd name="T1" fmla="*/ 0 h 408"/>
                  <a:gd name="T2" fmla="*/ 0 w 2"/>
                  <a:gd name="T3" fmla="*/ 408 h 408"/>
                  <a:gd name="T4" fmla="*/ 2 w 2"/>
                  <a:gd name="T5" fmla="*/ 408 h 408"/>
                  <a:gd name="T6" fmla="*/ 0 60000 65536"/>
                  <a:gd name="T7" fmla="*/ 0 60000 65536"/>
                  <a:gd name="T8" fmla="*/ 0 60000 65536"/>
                  <a:gd name="T9" fmla="*/ 0 w 2"/>
                  <a:gd name="T10" fmla="*/ 0 h 408"/>
                  <a:gd name="T11" fmla="*/ 2 w 2"/>
                  <a:gd name="T12" fmla="*/ 408 h 408"/>
                </a:gdLst>
                <a:ahLst/>
                <a:cxnLst>
                  <a:cxn ang="T6">
                    <a:pos x="T0" y="T1"/>
                  </a:cxn>
                  <a:cxn ang="T7">
                    <a:pos x="T2" y="T3"/>
                  </a:cxn>
                  <a:cxn ang="T8">
                    <a:pos x="T4" y="T5"/>
                  </a:cxn>
                </a:cxnLst>
                <a:rect l="T9" t="T10" r="T11" b="T12"/>
                <a:pathLst>
                  <a:path w="2" h="408">
                    <a:moveTo>
                      <a:pt x="0" y="0"/>
                    </a:moveTo>
                    <a:lnTo>
                      <a:pt x="0" y="408"/>
                    </a:lnTo>
                    <a:lnTo>
                      <a:pt x="2" y="408"/>
                    </a:lnTo>
                  </a:path>
                </a:pathLst>
              </a:custGeom>
              <a:noFill/>
              <a:ln w="9525">
                <a:solidFill>
                  <a:srgbClr val="000000"/>
                </a:solidFill>
                <a:round/>
                <a:headEnd/>
                <a:tailEnd/>
              </a:ln>
            </p:spPr>
            <p:txBody>
              <a:bodyPr/>
              <a:lstStyle/>
              <a:p>
                <a:endParaRPr lang="pt-BR"/>
              </a:p>
            </p:txBody>
          </p:sp>
          <p:sp>
            <p:nvSpPr>
              <p:cNvPr id="28964" name="Freeform 287"/>
              <p:cNvSpPr>
                <a:spLocks noChangeAspect="1"/>
              </p:cNvSpPr>
              <p:nvPr/>
            </p:nvSpPr>
            <p:spPr bwMode="auto">
              <a:xfrm>
                <a:off x="7290" y="4288"/>
                <a:ext cx="2" cy="408"/>
              </a:xfrm>
              <a:custGeom>
                <a:avLst/>
                <a:gdLst>
                  <a:gd name="T0" fmla="*/ 0 w 2"/>
                  <a:gd name="T1" fmla="*/ 408 h 408"/>
                  <a:gd name="T2" fmla="*/ 0 w 2"/>
                  <a:gd name="T3" fmla="*/ 0 h 408"/>
                  <a:gd name="T4" fmla="*/ 2 w 2"/>
                  <a:gd name="T5" fmla="*/ 0 h 408"/>
                  <a:gd name="T6" fmla="*/ 0 60000 65536"/>
                  <a:gd name="T7" fmla="*/ 0 60000 65536"/>
                  <a:gd name="T8" fmla="*/ 0 60000 65536"/>
                  <a:gd name="T9" fmla="*/ 0 w 2"/>
                  <a:gd name="T10" fmla="*/ 0 h 408"/>
                  <a:gd name="T11" fmla="*/ 2 w 2"/>
                  <a:gd name="T12" fmla="*/ 408 h 408"/>
                </a:gdLst>
                <a:ahLst/>
                <a:cxnLst>
                  <a:cxn ang="T6">
                    <a:pos x="T0" y="T1"/>
                  </a:cxn>
                  <a:cxn ang="T7">
                    <a:pos x="T2" y="T3"/>
                  </a:cxn>
                  <a:cxn ang="T8">
                    <a:pos x="T4" y="T5"/>
                  </a:cxn>
                </a:cxnLst>
                <a:rect l="T9" t="T10" r="T11" b="T12"/>
                <a:pathLst>
                  <a:path w="2" h="408">
                    <a:moveTo>
                      <a:pt x="0" y="408"/>
                    </a:moveTo>
                    <a:lnTo>
                      <a:pt x="0" y="0"/>
                    </a:lnTo>
                    <a:lnTo>
                      <a:pt x="2" y="0"/>
                    </a:lnTo>
                  </a:path>
                </a:pathLst>
              </a:custGeom>
              <a:noFill/>
              <a:ln w="9525">
                <a:solidFill>
                  <a:srgbClr val="000000"/>
                </a:solidFill>
                <a:round/>
                <a:headEnd/>
                <a:tailEnd/>
              </a:ln>
            </p:spPr>
            <p:txBody>
              <a:bodyPr/>
              <a:lstStyle/>
              <a:p>
                <a:endParaRPr lang="pt-BR"/>
              </a:p>
            </p:txBody>
          </p:sp>
          <p:sp>
            <p:nvSpPr>
              <p:cNvPr id="28965" name="Freeform 286"/>
              <p:cNvSpPr>
                <a:spLocks noChangeAspect="1"/>
              </p:cNvSpPr>
              <p:nvPr/>
            </p:nvSpPr>
            <p:spPr bwMode="auto">
              <a:xfrm>
                <a:off x="6945" y="4501"/>
                <a:ext cx="347" cy="195"/>
              </a:xfrm>
              <a:custGeom>
                <a:avLst/>
                <a:gdLst>
                  <a:gd name="T0" fmla="*/ 0 w 347"/>
                  <a:gd name="T1" fmla="*/ 0 h 195"/>
                  <a:gd name="T2" fmla="*/ 345 w 347"/>
                  <a:gd name="T3" fmla="*/ 195 h 195"/>
                  <a:gd name="T4" fmla="*/ 347 w 347"/>
                  <a:gd name="T5" fmla="*/ 195 h 195"/>
                  <a:gd name="T6" fmla="*/ 0 60000 65536"/>
                  <a:gd name="T7" fmla="*/ 0 60000 65536"/>
                  <a:gd name="T8" fmla="*/ 0 60000 65536"/>
                  <a:gd name="T9" fmla="*/ 0 w 347"/>
                  <a:gd name="T10" fmla="*/ 0 h 195"/>
                  <a:gd name="T11" fmla="*/ 347 w 347"/>
                  <a:gd name="T12" fmla="*/ 195 h 195"/>
                </a:gdLst>
                <a:ahLst/>
                <a:cxnLst>
                  <a:cxn ang="T6">
                    <a:pos x="T0" y="T1"/>
                  </a:cxn>
                  <a:cxn ang="T7">
                    <a:pos x="T2" y="T3"/>
                  </a:cxn>
                  <a:cxn ang="T8">
                    <a:pos x="T4" y="T5"/>
                  </a:cxn>
                </a:cxnLst>
                <a:rect l="T9" t="T10" r="T11" b="T12"/>
                <a:pathLst>
                  <a:path w="347" h="195">
                    <a:moveTo>
                      <a:pt x="0" y="0"/>
                    </a:moveTo>
                    <a:lnTo>
                      <a:pt x="345" y="195"/>
                    </a:lnTo>
                    <a:lnTo>
                      <a:pt x="347" y="195"/>
                    </a:lnTo>
                  </a:path>
                </a:pathLst>
              </a:custGeom>
              <a:noFill/>
              <a:ln w="9525">
                <a:solidFill>
                  <a:srgbClr val="000000"/>
                </a:solidFill>
                <a:round/>
                <a:headEnd/>
                <a:tailEnd/>
              </a:ln>
            </p:spPr>
            <p:txBody>
              <a:bodyPr/>
              <a:lstStyle/>
              <a:p>
                <a:endParaRPr lang="pt-BR"/>
              </a:p>
            </p:txBody>
          </p:sp>
          <p:sp>
            <p:nvSpPr>
              <p:cNvPr id="28966" name="Freeform 285"/>
              <p:cNvSpPr>
                <a:spLocks noChangeAspect="1"/>
              </p:cNvSpPr>
              <p:nvPr/>
            </p:nvSpPr>
            <p:spPr bwMode="auto">
              <a:xfrm>
                <a:off x="7620" y="4108"/>
                <a:ext cx="2" cy="408"/>
              </a:xfrm>
              <a:custGeom>
                <a:avLst/>
                <a:gdLst>
                  <a:gd name="T0" fmla="*/ 0 w 2"/>
                  <a:gd name="T1" fmla="*/ 408 h 408"/>
                  <a:gd name="T2" fmla="*/ 0 w 2"/>
                  <a:gd name="T3" fmla="*/ 0 h 408"/>
                  <a:gd name="T4" fmla="*/ 2 w 2"/>
                  <a:gd name="T5" fmla="*/ 0 h 408"/>
                  <a:gd name="T6" fmla="*/ 0 60000 65536"/>
                  <a:gd name="T7" fmla="*/ 0 60000 65536"/>
                  <a:gd name="T8" fmla="*/ 0 60000 65536"/>
                  <a:gd name="T9" fmla="*/ 0 w 2"/>
                  <a:gd name="T10" fmla="*/ 0 h 408"/>
                  <a:gd name="T11" fmla="*/ 2 w 2"/>
                  <a:gd name="T12" fmla="*/ 408 h 408"/>
                </a:gdLst>
                <a:ahLst/>
                <a:cxnLst>
                  <a:cxn ang="T6">
                    <a:pos x="T0" y="T1"/>
                  </a:cxn>
                  <a:cxn ang="T7">
                    <a:pos x="T2" y="T3"/>
                  </a:cxn>
                  <a:cxn ang="T8">
                    <a:pos x="T4" y="T5"/>
                  </a:cxn>
                </a:cxnLst>
                <a:rect l="T9" t="T10" r="T11" b="T12"/>
                <a:pathLst>
                  <a:path w="2" h="408">
                    <a:moveTo>
                      <a:pt x="0" y="408"/>
                    </a:moveTo>
                    <a:lnTo>
                      <a:pt x="0" y="0"/>
                    </a:lnTo>
                    <a:lnTo>
                      <a:pt x="2" y="0"/>
                    </a:lnTo>
                  </a:path>
                </a:pathLst>
              </a:custGeom>
              <a:noFill/>
              <a:ln w="9525">
                <a:solidFill>
                  <a:srgbClr val="000000"/>
                </a:solidFill>
                <a:round/>
                <a:headEnd/>
                <a:tailEnd/>
              </a:ln>
            </p:spPr>
            <p:txBody>
              <a:bodyPr/>
              <a:lstStyle/>
              <a:p>
                <a:endParaRPr lang="pt-BR"/>
              </a:p>
            </p:txBody>
          </p:sp>
          <p:sp>
            <p:nvSpPr>
              <p:cNvPr id="28967" name="Freeform 284"/>
              <p:cNvSpPr>
                <a:spLocks noChangeAspect="1"/>
              </p:cNvSpPr>
              <p:nvPr/>
            </p:nvSpPr>
            <p:spPr bwMode="auto">
              <a:xfrm>
                <a:off x="6945" y="3898"/>
                <a:ext cx="330" cy="195"/>
              </a:xfrm>
              <a:custGeom>
                <a:avLst/>
                <a:gdLst>
                  <a:gd name="T0" fmla="*/ 330 w 330"/>
                  <a:gd name="T1" fmla="*/ 0 h 195"/>
                  <a:gd name="T2" fmla="*/ 0 w 330"/>
                  <a:gd name="T3" fmla="*/ 195 h 195"/>
                  <a:gd name="T4" fmla="*/ 2 w 330"/>
                  <a:gd name="T5" fmla="*/ 195 h 195"/>
                  <a:gd name="T6" fmla="*/ 0 60000 65536"/>
                  <a:gd name="T7" fmla="*/ 0 60000 65536"/>
                  <a:gd name="T8" fmla="*/ 0 60000 65536"/>
                  <a:gd name="T9" fmla="*/ 0 w 330"/>
                  <a:gd name="T10" fmla="*/ 0 h 195"/>
                  <a:gd name="T11" fmla="*/ 330 w 330"/>
                  <a:gd name="T12" fmla="*/ 195 h 195"/>
                </a:gdLst>
                <a:ahLst/>
                <a:cxnLst>
                  <a:cxn ang="T6">
                    <a:pos x="T0" y="T1"/>
                  </a:cxn>
                  <a:cxn ang="T7">
                    <a:pos x="T2" y="T3"/>
                  </a:cxn>
                  <a:cxn ang="T8">
                    <a:pos x="T4" y="T5"/>
                  </a:cxn>
                </a:cxnLst>
                <a:rect l="T9" t="T10" r="T11" b="T12"/>
                <a:pathLst>
                  <a:path w="330" h="195">
                    <a:moveTo>
                      <a:pt x="330" y="0"/>
                    </a:moveTo>
                    <a:lnTo>
                      <a:pt x="0" y="195"/>
                    </a:lnTo>
                    <a:lnTo>
                      <a:pt x="2" y="195"/>
                    </a:lnTo>
                  </a:path>
                </a:pathLst>
              </a:custGeom>
              <a:noFill/>
              <a:ln w="9525">
                <a:solidFill>
                  <a:srgbClr val="000000"/>
                </a:solidFill>
                <a:round/>
                <a:headEnd/>
                <a:tailEnd/>
              </a:ln>
            </p:spPr>
            <p:txBody>
              <a:bodyPr/>
              <a:lstStyle/>
              <a:p>
                <a:endParaRPr lang="pt-BR"/>
              </a:p>
            </p:txBody>
          </p:sp>
          <p:sp>
            <p:nvSpPr>
              <p:cNvPr id="28968" name="Freeform 283"/>
              <p:cNvSpPr>
                <a:spLocks noChangeAspect="1"/>
              </p:cNvSpPr>
              <p:nvPr/>
            </p:nvSpPr>
            <p:spPr bwMode="auto">
              <a:xfrm>
                <a:off x="7290" y="4516"/>
                <a:ext cx="332" cy="180"/>
              </a:xfrm>
              <a:custGeom>
                <a:avLst/>
                <a:gdLst>
                  <a:gd name="T0" fmla="*/ 0 w 332"/>
                  <a:gd name="T1" fmla="*/ 180 h 180"/>
                  <a:gd name="T2" fmla="*/ 330 w 332"/>
                  <a:gd name="T3" fmla="*/ 0 h 180"/>
                  <a:gd name="T4" fmla="*/ 332 w 332"/>
                  <a:gd name="T5" fmla="*/ 0 h 180"/>
                  <a:gd name="T6" fmla="*/ 0 60000 65536"/>
                  <a:gd name="T7" fmla="*/ 0 60000 65536"/>
                  <a:gd name="T8" fmla="*/ 0 60000 65536"/>
                  <a:gd name="T9" fmla="*/ 0 w 332"/>
                  <a:gd name="T10" fmla="*/ 0 h 180"/>
                  <a:gd name="T11" fmla="*/ 332 w 332"/>
                  <a:gd name="T12" fmla="*/ 180 h 180"/>
                </a:gdLst>
                <a:ahLst/>
                <a:cxnLst>
                  <a:cxn ang="T6">
                    <a:pos x="T0" y="T1"/>
                  </a:cxn>
                  <a:cxn ang="T7">
                    <a:pos x="T2" y="T3"/>
                  </a:cxn>
                  <a:cxn ang="T8">
                    <a:pos x="T4" y="T5"/>
                  </a:cxn>
                </a:cxnLst>
                <a:rect l="T9" t="T10" r="T11" b="T12"/>
                <a:pathLst>
                  <a:path w="332" h="180">
                    <a:moveTo>
                      <a:pt x="0" y="180"/>
                    </a:moveTo>
                    <a:lnTo>
                      <a:pt x="330" y="0"/>
                    </a:lnTo>
                    <a:lnTo>
                      <a:pt x="332" y="0"/>
                    </a:lnTo>
                  </a:path>
                </a:pathLst>
              </a:custGeom>
              <a:noFill/>
              <a:ln w="9525">
                <a:solidFill>
                  <a:srgbClr val="000000"/>
                </a:solidFill>
                <a:round/>
                <a:headEnd/>
                <a:tailEnd/>
              </a:ln>
            </p:spPr>
            <p:txBody>
              <a:bodyPr/>
              <a:lstStyle/>
              <a:p>
                <a:endParaRPr lang="pt-BR"/>
              </a:p>
            </p:txBody>
          </p:sp>
          <p:sp>
            <p:nvSpPr>
              <p:cNvPr id="28969" name="Freeform 282"/>
              <p:cNvSpPr>
                <a:spLocks noChangeAspect="1"/>
              </p:cNvSpPr>
              <p:nvPr/>
            </p:nvSpPr>
            <p:spPr bwMode="auto">
              <a:xfrm>
                <a:off x="7290" y="4108"/>
                <a:ext cx="332" cy="180"/>
              </a:xfrm>
              <a:custGeom>
                <a:avLst/>
                <a:gdLst>
                  <a:gd name="T0" fmla="*/ 0 w 332"/>
                  <a:gd name="T1" fmla="*/ 180 h 180"/>
                  <a:gd name="T2" fmla="*/ 330 w 332"/>
                  <a:gd name="T3" fmla="*/ 0 h 180"/>
                  <a:gd name="T4" fmla="*/ 332 w 332"/>
                  <a:gd name="T5" fmla="*/ 0 h 180"/>
                  <a:gd name="T6" fmla="*/ 0 60000 65536"/>
                  <a:gd name="T7" fmla="*/ 0 60000 65536"/>
                  <a:gd name="T8" fmla="*/ 0 60000 65536"/>
                  <a:gd name="T9" fmla="*/ 0 w 332"/>
                  <a:gd name="T10" fmla="*/ 0 h 180"/>
                  <a:gd name="T11" fmla="*/ 332 w 332"/>
                  <a:gd name="T12" fmla="*/ 180 h 180"/>
                </a:gdLst>
                <a:ahLst/>
                <a:cxnLst>
                  <a:cxn ang="T6">
                    <a:pos x="T0" y="T1"/>
                  </a:cxn>
                  <a:cxn ang="T7">
                    <a:pos x="T2" y="T3"/>
                  </a:cxn>
                  <a:cxn ang="T8">
                    <a:pos x="T4" y="T5"/>
                  </a:cxn>
                </a:cxnLst>
                <a:rect l="T9" t="T10" r="T11" b="T12"/>
                <a:pathLst>
                  <a:path w="332" h="180">
                    <a:moveTo>
                      <a:pt x="0" y="180"/>
                    </a:moveTo>
                    <a:lnTo>
                      <a:pt x="330" y="0"/>
                    </a:lnTo>
                    <a:lnTo>
                      <a:pt x="332" y="0"/>
                    </a:lnTo>
                  </a:path>
                </a:pathLst>
              </a:custGeom>
              <a:noFill/>
              <a:ln w="9525">
                <a:solidFill>
                  <a:srgbClr val="000000"/>
                </a:solidFill>
                <a:round/>
                <a:headEnd/>
                <a:tailEnd/>
              </a:ln>
            </p:spPr>
            <p:txBody>
              <a:bodyPr/>
              <a:lstStyle/>
              <a:p>
                <a:endParaRPr lang="pt-BR"/>
              </a:p>
            </p:txBody>
          </p:sp>
          <p:sp>
            <p:nvSpPr>
              <p:cNvPr id="28970" name="Freeform 281"/>
              <p:cNvSpPr>
                <a:spLocks noChangeAspect="1"/>
              </p:cNvSpPr>
              <p:nvPr/>
            </p:nvSpPr>
            <p:spPr bwMode="auto">
              <a:xfrm>
                <a:off x="7275" y="3898"/>
                <a:ext cx="345" cy="210"/>
              </a:xfrm>
              <a:custGeom>
                <a:avLst/>
                <a:gdLst>
                  <a:gd name="T0" fmla="*/ 345 w 345"/>
                  <a:gd name="T1" fmla="*/ 210 h 210"/>
                  <a:gd name="T2" fmla="*/ 0 w 345"/>
                  <a:gd name="T3" fmla="*/ 0 h 210"/>
                  <a:gd name="T4" fmla="*/ 2 w 345"/>
                  <a:gd name="T5" fmla="*/ 0 h 210"/>
                  <a:gd name="T6" fmla="*/ 0 60000 65536"/>
                  <a:gd name="T7" fmla="*/ 0 60000 65536"/>
                  <a:gd name="T8" fmla="*/ 0 60000 65536"/>
                  <a:gd name="T9" fmla="*/ 0 w 345"/>
                  <a:gd name="T10" fmla="*/ 0 h 210"/>
                  <a:gd name="T11" fmla="*/ 345 w 345"/>
                  <a:gd name="T12" fmla="*/ 210 h 210"/>
                </a:gdLst>
                <a:ahLst/>
                <a:cxnLst>
                  <a:cxn ang="T6">
                    <a:pos x="T0" y="T1"/>
                  </a:cxn>
                  <a:cxn ang="T7">
                    <a:pos x="T2" y="T3"/>
                  </a:cxn>
                  <a:cxn ang="T8">
                    <a:pos x="T4" y="T5"/>
                  </a:cxn>
                </a:cxnLst>
                <a:rect l="T9" t="T10" r="T11" b="T12"/>
                <a:pathLst>
                  <a:path w="345" h="210">
                    <a:moveTo>
                      <a:pt x="345" y="210"/>
                    </a:moveTo>
                    <a:lnTo>
                      <a:pt x="0" y="0"/>
                    </a:lnTo>
                    <a:lnTo>
                      <a:pt x="2" y="0"/>
                    </a:lnTo>
                  </a:path>
                </a:pathLst>
              </a:custGeom>
              <a:noFill/>
              <a:ln w="9525">
                <a:solidFill>
                  <a:srgbClr val="000000"/>
                </a:solidFill>
                <a:round/>
                <a:headEnd/>
                <a:tailEnd/>
              </a:ln>
            </p:spPr>
            <p:txBody>
              <a:bodyPr/>
              <a:lstStyle/>
              <a:p>
                <a:endParaRPr lang="pt-BR"/>
              </a:p>
            </p:txBody>
          </p:sp>
        </p:grpSp>
        <p:grpSp>
          <p:nvGrpSpPr>
            <p:cNvPr id="7" name="Group 266"/>
            <p:cNvGrpSpPr>
              <a:grpSpLocks noChangeAspect="1"/>
            </p:cNvGrpSpPr>
            <p:nvPr/>
          </p:nvGrpSpPr>
          <p:grpSpPr bwMode="auto">
            <a:xfrm>
              <a:off x="6690" y="5056"/>
              <a:ext cx="677" cy="797"/>
              <a:chOff x="6690" y="5056"/>
              <a:chExt cx="677" cy="797"/>
            </a:xfrm>
          </p:grpSpPr>
          <p:sp>
            <p:nvSpPr>
              <p:cNvPr id="28949" name="Freeform 279"/>
              <p:cNvSpPr>
                <a:spLocks noChangeAspect="1"/>
              </p:cNvSpPr>
              <p:nvPr/>
            </p:nvSpPr>
            <p:spPr bwMode="auto">
              <a:xfrm>
                <a:off x="6690" y="5056"/>
                <a:ext cx="332" cy="180"/>
              </a:xfrm>
              <a:custGeom>
                <a:avLst/>
                <a:gdLst>
                  <a:gd name="T0" fmla="*/ 0 w 332"/>
                  <a:gd name="T1" fmla="*/ 180 h 180"/>
                  <a:gd name="T2" fmla="*/ 330 w 332"/>
                  <a:gd name="T3" fmla="*/ 0 h 180"/>
                  <a:gd name="T4" fmla="*/ 332 w 332"/>
                  <a:gd name="T5" fmla="*/ 0 h 180"/>
                  <a:gd name="T6" fmla="*/ 0 60000 65536"/>
                  <a:gd name="T7" fmla="*/ 0 60000 65536"/>
                  <a:gd name="T8" fmla="*/ 0 60000 65536"/>
                  <a:gd name="T9" fmla="*/ 0 w 332"/>
                  <a:gd name="T10" fmla="*/ 0 h 180"/>
                  <a:gd name="T11" fmla="*/ 332 w 332"/>
                  <a:gd name="T12" fmla="*/ 180 h 180"/>
                </a:gdLst>
                <a:ahLst/>
                <a:cxnLst>
                  <a:cxn ang="T6">
                    <a:pos x="T0" y="T1"/>
                  </a:cxn>
                  <a:cxn ang="T7">
                    <a:pos x="T2" y="T3"/>
                  </a:cxn>
                  <a:cxn ang="T8">
                    <a:pos x="T4" y="T5"/>
                  </a:cxn>
                </a:cxnLst>
                <a:rect l="T9" t="T10" r="T11" b="T12"/>
                <a:pathLst>
                  <a:path w="332" h="180">
                    <a:moveTo>
                      <a:pt x="0" y="180"/>
                    </a:moveTo>
                    <a:lnTo>
                      <a:pt x="330" y="0"/>
                    </a:lnTo>
                    <a:lnTo>
                      <a:pt x="332" y="0"/>
                    </a:lnTo>
                  </a:path>
                </a:pathLst>
              </a:custGeom>
              <a:noFill/>
              <a:ln w="9525">
                <a:solidFill>
                  <a:srgbClr val="000000"/>
                </a:solidFill>
                <a:round/>
                <a:headEnd/>
                <a:tailEnd/>
              </a:ln>
            </p:spPr>
            <p:txBody>
              <a:bodyPr/>
              <a:lstStyle/>
              <a:p>
                <a:endParaRPr lang="pt-BR"/>
              </a:p>
            </p:txBody>
          </p:sp>
          <p:sp>
            <p:nvSpPr>
              <p:cNvPr id="28950" name="Freeform 278"/>
              <p:cNvSpPr>
                <a:spLocks noChangeAspect="1"/>
              </p:cNvSpPr>
              <p:nvPr/>
            </p:nvSpPr>
            <p:spPr bwMode="auto">
              <a:xfrm>
                <a:off x="6690" y="5236"/>
                <a:ext cx="345" cy="212"/>
              </a:xfrm>
              <a:custGeom>
                <a:avLst/>
                <a:gdLst>
                  <a:gd name="T0" fmla="*/ 345 w 345"/>
                  <a:gd name="T1" fmla="*/ 212 h 212"/>
                  <a:gd name="T2" fmla="*/ 0 w 345"/>
                  <a:gd name="T3" fmla="*/ 0 h 212"/>
                  <a:gd name="T4" fmla="*/ 2 w 345"/>
                  <a:gd name="T5" fmla="*/ 0 h 212"/>
                  <a:gd name="T6" fmla="*/ 0 60000 65536"/>
                  <a:gd name="T7" fmla="*/ 0 60000 65536"/>
                  <a:gd name="T8" fmla="*/ 0 60000 65536"/>
                  <a:gd name="T9" fmla="*/ 0 w 345"/>
                  <a:gd name="T10" fmla="*/ 0 h 212"/>
                  <a:gd name="T11" fmla="*/ 345 w 345"/>
                  <a:gd name="T12" fmla="*/ 212 h 212"/>
                </a:gdLst>
                <a:ahLst/>
                <a:cxnLst>
                  <a:cxn ang="T6">
                    <a:pos x="T0" y="T1"/>
                  </a:cxn>
                  <a:cxn ang="T7">
                    <a:pos x="T2" y="T3"/>
                  </a:cxn>
                  <a:cxn ang="T8">
                    <a:pos x="T4" y="T5"/>
                  </a:cxn>
                </a:cxnLst>
                <a:rect l="T9" t="T10" r="T11" b="T12"/>
                <a:pathLst>
                  <a:path w="345" h="212">
                    <a:moveTo>
                      <a:pt x="345" y="212"/>
                    </a:moveTo>
                    <a:lnTo>
                      <a:pt x="0" y="0"/>
                    </a:lnTo>
                    <a:lnTo>
                      <a:pt x="2" y="0"/>
                    </a:lnTo>
                  </a:path>
                </a:pathLst>
              </a:custGeom>
              <a:noFill/>
              <a:ln w="9525">
                <a:solidFill>
                  <a:srgbClr val="000000"/>
                </a:solidFill>
                <a:round/>
                <a:headEnd/>
                <a:tailEnd/>
              </a:ln>
            </p:spPr>
            <p:txBody>
              <a:bodyPr/>
              <a:lstStyle/>
              <a:p>
                <a:endParaRPr lang="pt-BR"/>
              </a:p>
            </p:txBody>
          </p:sp>
          <p:sp>
            <p:nvSpPr>
              <p:cNvPr id="28951" name="Freeform 277"/>
              <p:cNvSpPr>
                <a:spLocks noChangeAspect="1"/>
              </p:cNvSpPr>
              <p:nvPr/>
            </p:nvSpPr>
            <p:spPr bwMode="auto">
              <a:xfrm>
                <a:off x="7035" y="5251"/>
                <a:ext cx="330" cy="197"/>
              </a:xfrm>
              <a:custGeom>
                <a:avLst/>
                <a:gdLst>
                  <a:gd name="T0" fmla="*/ 330 w 330"/>
                  <a:gd name="T1" fmla="*/ 0 h 197"/>
                  <a:gd name="T2" fmla="*/ 0 w 330"/>
                  <a:gd name="T3" fmla="*/ 197 h 197"/>
                  <a:gd name="T4" fmla="*/ 2 w 330"/>
                  <a:gd name="T5" fmla="*/ 197 h 197"/>
                  <a:gd name="T6" fmla="*/ 0 60000 65536"/>
                  <a:gd name="T7" fmla="*/ 0 60000 65536"/>
                  <a:gd name="T8" fmla="*/ 0 60000 65536"/>
                  <a:gd name="T9" fmla="*/ 0 w 330"/>
                  <a:gd name="T10" fmla="*/ 0 h 197"/>
                  <a:gd name="T11" fmla="*/ 330 w 330"/>
                  <a:gd name="T12" fmla="*/ 197 h 197"/>
                </a:gdLst>
                <a:ahLst/>
                <a:cxnLst>
                  <a:cxn ang="T6">
                    <a:pos x="T0" y="T1"/>
                  </a:cxn>
                  <a:cxn ang="T7">
                    <a:pos x="T2" y="T3"/>
                  </a:cxn>
                  <a:cxn ang="T8">
                    <a:pos x="T4" y="T5"/>
                  </a:cxn>
                </a:cxnLst>
                <a:rect l="T9" t="T10" r="T11" b="T12"/>
                <a:pathLst>
                  <a:path w="330" h="197">
                    <a:moveTo>
                      <a:pt x="330" y="0"/>
                    </a:moveTo>
                    <a:lnTo>
                      <a:pt x="0" y="197"/>
                    </a:lnTo>
                    <a:lnTo>
                      <a:pt x="2" y="197"/>
                    </a:lnTo>
                  </a:path>
                </a:pathLst>
              </a:custGeom>
              <a:noFill/>
              <a:ln w="9525">
                <a:solidFill>
                  <a:srgbClr val="000000"/>
                </a:solidFill>
                <a:round/>
                <a:headEnd/>
                <a:tailEnd/>
              </a:ln>
            </p:spPr>
            <p:txBody>
              <a:bodyPr/>
              <a:lstStyle/>
              <a:p>
                <a:endParaRPr lang="pt-BR"/>
              </a:p>
            </p:txBody>
          </p:sp>
          <p:sp>
            <p:nvSpPr>
              <p:cNvPr id="28952" name="Freeform 276"/>
              <p:cNvSpPr>
                <a:spLocks noChangeAspect="1"/>
              </p:cNvSpPr>
              <p:nvPr/>
            </p:nvSpPr>
            <p:spPr bwMode="auto">
              <a:xfrm>
                <a:off x="7020" y="5056"/>
                <a:ext cx="347" cy="195"/>
              </a:xfrm>
              <a:custGeom>
                <a:avLst/>
                <a:gdLst>
                  <a:gd name="T0" fmla="*/ 0 w 347"/>
                  <a:gd name="T1" fmla="*/ 0 h 195"/>
                  <a:gd name="T2" fmla="*/ 345 w 347"/>
                  <a:gd name="T3" fmla="*/ 195 h 195"/>
                  <a:gd name="T4" fmla="*/ 347 w 347"/>
                  <a:gd name="T5" fmla="*/ 195 h 195"/>
                  <a:gd name="T6" fmla="*/ 0 60000 65536"/>
                  <a:gd name="T7" fmla="*/ 0 60000 65536"/>
                  <a:gd name="T8" fmla="*/ 0 60000 65536"/>
                  <a:gd name="T9" fmla="*/ 0 w 347"/>
                  <a:gd name="T10" fmla="*/ 0 h 195"/>
                  <a:gd name="T11" fmla="*/ 347 w 347"/>
                  <a:gd name="T12" fmla="*/ 195 h 195"/>
                </a:gdLst>
                <a:ahLst/>
                <a:cxnLst>
                  <a:cxn ang="T6">
                    <a:pos x="T0" y="T1"/>
                  </a:cxn>
                  <a:cxn ang="T7">
                    <a:pos x="T2" y="T3"/>
                  </a:cxn>
                  <a:cxn ang="T8">
                    <a:pos x="T4" y="T5"/>
                  </a:cxn>
                </a:cxnLst>
                <a:rect l="T9" t="T10" r="T11" b="T12"/>
                <a:pathLst>
                  <a:path w="347" h="195">
                    <a:moveTo>
                      <a:pt x="0" y="0"/>
                    </a:moveTo>
                    <a:lnTo>
                      <a:pt x="345" y="195"/>
                    </a:lnTo>
                    <a:lnTo>
                      <a:pt x="347" y="195"/>
                    </a:lnTo>
                  </a:path>
                </a:pathLst>
              </a:custGeom>
              <a:noFill/>
              <a:ln w="9525">
                <a:solidFill>
                  <a:srgbClr val="000000"/>
                </a:solidFill>
                <a:round/>
                <a:headEnd/>
                <a:tailEnd/>
              </a:ln>
            </p:spPr>
            <p:txBody>
              <a:bodyPr/>
              <a:lstStyle/>
              <a:p>
                <a:endParaRPr lang="pt-BR"/>
              </a:p>
            </p:txBody>
          </p:sp>
          <p:sp>
            <p:nvSpPr>
              <p:cNvPr id="28953" name="Freeform 275"/>
              <p:cNvSpPr>
                <a:spLocks noChangeAspect="1"/>
              </p:cNvSpPr>
              <p:nvPr/>
            </p:nvSpPr>
            <p:spPr bwMode="auto">
              <a:xfrm>
                <a:off x="6690" y="5236"/>
                <a:ext cx="345" cy="212"/>
              </a:xfrm>
              <a:custGeom>
                <a:avLst/>
                <a:gdLst>
                  <a:gd name="T0" fmla="*/ 345 w 345"/>
                  <a:gd name="T1" fmla="*/ 212 h 212"/>
                  <a:gd name="T2" fmla="*/ 0 w 345"/>
                  <a:gd name="T3" fmla="*/ 0 h 212"/>
                  <a:gd name="T4" fmla="*/ 2 w 345"/>
                  <a:gd name="T5" fmla="*/ 0 h 212"/>
                  <a:gd name="T6" fmla="*/ 0 60000 65536"/>
                  <a:gd name="T7" fmla="*/ 0 60000 65536"/>
                  <a:gd name="T8" fmla="*/ 0 60000 65536"/>
                  <a:gd name="T9" fmla="*/ 0 w 345"/>
                  <a:gd name="T10" fmla="*/ 0 h 212"/>
                  <a:gd name="T11" fmla="*/ 345 w 345"/>
                  <a:gd name="T12" fmla="*/ 212 h 212"/>
                </a:gdLst>
                <a:ahLst/>
                <a:cxnLst>
                  <a:cxn ang="T6">
                    <a:pos x="T0" y="T1"/>
                  </a:cxn>
                  <a:cxn ang="T7">
                    <a:pos x="T2" y="T3"/>
                  </a:cxn>
                  <a:cxn ang="T8">
                    <a:pos x="T4" y="T5"/>
                  </a:cxn>
                </a:cxnLst>
                <a:rect l="T9" t="T10" r="T11" b="T12"/>
                <a:pathLst>
                  <a:path w="345" h="212">
                    <a:moveTo>
                      <a:pt x="345" y="212"/>
                    </a:moveTo>
                    <a:lnTo>
                      <a:pt x="0" y="0"/>
                    </a:lnTo>
                    <a:lnTo>
                      <a:pt x="2" y="0"/>
                    </a:lnTo>
                  </a:path>
                </a:pathLst>
              </a:custGeom>
              <a:noFill/>
              <a:ln w="9525">
                <a:solidFill>
                  <a:srgbClr val="000000"/>
                </a:solidFill>
                <a:round/>
                <a:headEnd/>
                <a:tailEnd/>
              </a:ln>
            </p:spPr>
            <p:txBody>
              <a:bodyPr/>
              <a:lstStyle/>
              <a:p>
                <a:endParaRPr lang="pt-BR"/>
              </a:p>
            </p:txBody>
          </p:sp>
          <p:sp>
            <p:nvSpPr>
              <p:cNvPr id="28954" name="Freeform 274"/>
              <p:cNvSpPr>
                <a:spLocks noChangeAspect="1"/>
              </p:cNvSpPr>
              <p:nvPr/>
            </p:nvSpPr>
            <p:spPr bwMode="auto">
              <a:xfrm>
                <a:off x="6690" y="5236"/>
                <a:ext cx="2" cy="407"/>
              </a:xfrm>
              <a:custGeom>
                <a:avLst/>
                <a:gdLst>
                  <a:gd name="T0" fmla="*/ 0 w 2"/>
                  <a:gd name="T1" fmla="*/ 0 h 407"/>
                  <a:gd name="T2" fmla="*/ 0 w 2"/>
                  <a:gd name="T3" fmla="*/ 407 h 407"/>
                  <a:gd name="T4" fmla="*/ 2 w 2"/>
                  <a:gd name="T5" fmla="*/ 407 h 407"/>
                  <a:gd name="T6" fmla="*/ 0 60000 65536"/>
                  <a:gd name="T7" fmla="*/ 0 60000 65536"/>
                  <a:gd name="T8" fmla="*/ 0 60000 65536"/>
                  <a:gd name="T9" fmla="*/ 0 w 2"/>
                  <a:gd name="T10" fmla="*/ 0 h 407"/>
                  <a:gd name="T11" fmla="*/ 2 w 2"/>
                  <a:gd name="T12" fmla="*/ 407 h 407"/>
                </a:gdLst>
                <a:ahLst/>
                <a:cxnLst>
                  <a:cxn ang="T6">
                    <a:pos x="T0" y="T1"/>
                  </a:cxn>
                  <a:cxn ang="T7">
                    <a:pos x="T2" y="T3"/>
                  </a:cxn>
                  <a:cxn ang="T8">
                    <a:pos x="T4" y="T5"/>
                  </a:cxn>
                </a:cxnLst>
                <a:rect l="T9" t="T10" r="T11" b="T12"/>
                <a:pathLst>
                  <a:path w="2" h="407">
                    <a:moveTo>
                      <a:pt x="0" y="0"/>
                    </a:moveTo>
                    <a:lnTo>
                      <a:pt x="0" y="407"/>
                    </a:lnTo>
                    <a:lnTo>
                      <a:pt x="2" y="407"/>
                    </a:lnTo>
                  </a:path>
                </a:pathLst>
              </a:custGeom>
              <a:noFill/>
              <a:ln w="9525">
                <a:solidFill>
                  <a:srgbClr val="000000"/>
                </a:solidFill>
                <a:round/>
                <a:headEnd/>
                <a:tailEnd/>
              </a:ln>
            </p:spPr>
            <p:txBody>
              <a:bodyPr/>
              <a:lstStyle/>
              <a:p>
                <a:endParaRPr lang="pt-BR"/>
              </a:p>
            </p:txBody>
          </p:sp>
          <p:sp>
            <p:nvSpPr>
              <p:cNvPr id="28955" name="Freeform 273"/>
              <p:cNvSpPr>
                <a:spLocks noChangeAspect="1"/>
              </p:cNvSpPr>
              <p:nvPr/>
            </p:nvSpPr>
            <p:spPr bwMode="auto">
              <a:xfrm>
                <a:off x="7035" y="5448"/>
                <a:ext cx="2" cy="405"/>
              </a:xfrm>
              <a:custGeom>
                <a:avLst/>
                <a:gdLst>
                  <a:gd name="T0" fmla="*/ 0 w 2"/>
                  <a:gd name="T1" fmla="*/ 405 h 405"/>
                  <a:gd name="T2" fmla="*/ 0 w 2"/>
                  <a:gd name="T3" fmla="*/ 0 h 405"/>
                  <a:gd name="T4" fmla="*/ 2 w 2"/>
                  <a:gd name="T5" fmla="*/ 0 h 405"/>
                  <a:gd name="T6" fmla="*/ 0 60000 65536"/>
                  <a:gd name="T7" fmla="*/ 0 60000 65536"/>
                  <a:gd name="T8" fmla="*/ 0 60000 65536"/>
                  <a:gd name="T9" fmla="*/ 0 w 2"/>
                  <a:gd name="T10" fmla="*/ 0 h 405"/>
                  <a:gd name="T11" fmla="*/ 2 w 2"/>
                  <a:gd name="T12" fmla="*/ 405 h 405"/>
                </a:gdLst>
                <a:ahLst/>
                <a:cxnLst>
                  <a:cxn ang="T6">
                    <a:pos x="T0" y="T1"/>
                  </a:cxn>
                  <a:cxn ang="T7">
                    <a:pos x="T2" y="T3"/>
                  </a:cxn>
                  <a:cxn ang="T8">
                    <a:pos x="T4" y="T5"/>
                  </a:cxn>
                </a:cxnLst>
                <a:rect l="T9" t="T10" r="T11" b="T12"/>
                <a:pathLst>
                  <a:path w="2" h="405">
                    <a:moveTo>
                      <a:pt x="0" y="405"/>
                    </a:moveTo>
                    <a:lnTo>
                      <a:pt x="0" y="0"/>
                    </a:lnTo>
                    <a:lnTo>
                      <a:pt x="2" y="0"/>
                    </a:lnTo>
                  </a:path>
                </a:pathLst>
              </a:custGeom>
              <a:noFill/>
              <a:ln w="9525">
                <a:solidFill>
                  <a:srgbClr val="000000"/>
                </a:solidFill>
                <a:round/>
                <a:headEnd/>
                <a:tailEnd/>
              </a:ln>
            </p:spPr>
            <p:txBody>
              <a:bodyPr/>
              <a:lstStyle/>
              <a:p>
                <a:endParaRPr lang="pt-BR"/>
              </a:p>
            </p:txBody>
          </p:sp>
          <p:sp>
            <p:nvSpPr>
              <p:cNvPr id="28956" name="Freeform 272"/>
              <p:cNvSpPr>
                <a:spLocks noChangeAspect="1"/>
              </p:cNvSpPr>
              <p:nvPr/>
            </p:nvSpPr>
            <p:spPr bwMode="auto">
              <a:xfrm>
                <a:off x="6690" y="5643"/>
                <a:ext cx="347" cy="210"/>
              </a:xfrm>
              <a:custGeom>
                <a:avLst/>
                <a:gdLst>
                  <a:gd name="T0" fmla="*/ 0 w 347"/>
                  <a:gd name="T1" fmla="*/ 0 h 210"/>
                  <a:gd name="T2" fmla="*/ 345 w 347"/>
                  <a:gd name="T3" fmla="*/ 210 h 210"/>
                  <a:gd name="T4" fmla="*/ 347 w 347"/>
                  <a:gd name="T5" fmla="*/ 210 h 210"/>
                  <a:gd name="T6" fmla="*/ 0 60000 65536"/>
                  <a:gd name="T7" fmla="*/ 0 60000 65536"/>
                  <a:gd name="T8" fmla="*/ 0 60000 65536"/>
                  <a:gd name="T9" fmla="*/ 0 w 347"/>
                  <a:gd name="T10" fmla="*/ 0 h 210"/>
                  <a:gd name="T11" fmla="*/ 347 w 347"/>
                  <a:gd name="T12" fmla="*/ 210 h 210"/>
                </a:gdLst>
                <a:ahLst/>
                <a:cxnLst>
                  <a:cxn ang="T6">
                    <a:pos x="T0" y="T1"/>
                  </a:cxn>
                  <a:cxn ang="T7">
                    <a:pos x="T2" y="T3"/>
                  </a:cxn>
                  <a:cxn ang="T8">
                    <a:pos x="T4" y="T5"/>
                  </a:cxn>
                </a:cxnLst>
                <a:rect l="T9" t="T10" r="T11" b="T12"/>
                <a:pathLst>
                  <a:path w="347" h="210">
                    <a:moveTo>
                      <a:pt x="0" y="0"/>
                    </a:moveTo>
                    <a:lnTo>
                      <a:pt x="345" y="210"/>
                    </a:lnTo>
                    <a:lnTo>
                      <a:pt x="347" y="210"/>
                    </a:lnTo>
                  </a:path>
                </a:pathLst>
              </a:custGeom>
              <a:noFill/>
              <a:ln w="9525">
                <a:solidFill>
                  <a:srgbClr val="000000"/>
                </a:solidFill>
                <a:round/>
                <a:headEnd/>
                <a:tailEnd/>
              </a:ln>
            </p:spPr>
            <p:txBody>
              <a:bodyPr/>
              <a:lstStyle/>
              <a:p>
                <a:endParaRPr lang="pt-BR"/>
              </a:p>
            </p:txBody>
          </p:sp>
          <p:sp>
            <p:nvSpPr>
              <p:cNvPr id="28957" name="Freeform 271"/>
              <p:cNvSpPr>
                <a:spLocks noChangeAspect="1"/>
              </p:cNvSpPr>
              <p:nvPr/>
            </p:nvSpPr>
            <p:spPr bwMode="auto">
              <a:xfrm>
                <a:off x="7365" y="5251"/>
                <a:ext cx="2" cy="407"/>
              </a:xfrm>
              <a:custGeom>
                <a:avLst/>
                <a:gdLst>
                  <a:gd name="T0" fmla="*/ 0 w 2"/>
                  <a:gd name="T1" fmla="*/ 407 h 407"/>
                  <a:gd name="T2" fmla="*/ 0 w 2"/>
                  <a:gd name="T3" fmla="*/ 0 h 407"/>
                  <a:gd name="T4" fmla="*/ 2 w 2"/>
                  <a:gd name="T5" fmla="*/ 0 h 407"/>
                  <a:gd name="T6" fmla="*/ 0 60000 65536"/>
                  <a:gd name="T7" fmla="*/ 0 60000 65536"/>
                  <a:gd name="T8" fmla="*/ 0 60000 65536"/>
                  <a:gd name="T9" fmla="*/ 0 w 2"/>
                  <a:gd name="T10" fmla="*/ 0 h 407"/>
                  <a:gd name="T11" fmla="*/ 2 w 2"/>
                  <a:gd name="T12" fmla="*/ 407 h 407"/>
                </a:gdLst>
                <a:ahLst/>
                <a:cxnLst>
                  <a:cxn ang="T6">
                    <a:pos x="T0" y="T1"/>
                  </a:cxn>
                  <a:cxn ang="T7">
                    <a:pos x="T2" y="T3"/>
                  </a:cxn>
                  <a:cxn ang="T8">
                    <a:pos x="T4" y="T5"/>
                  </a:cxn>
                </a:cxnLst>
                <a:rect l="T9" t="T10" r="T11" b="T12"/>
                <a:pathLst>
                  <a:path w="2" h="407">
                    <a:moveTo>
                      <a:pt x="0" y="407"/>
                    </a:moveTo>
                    <a:lnTo>
                      <a:pt x="0" y="0"/>
                    </a:lnTo>
                    <a:lnTo>
                      <a:pt x="2" y="0"/>
                    </a:lnTo>
                  </a:path>
                </a:pathLst>
              </a:custGeom>
              <a:noFill/>
              <a:ln w="9525">
                <a:solidFill>
                  <a:srgbClr val="000000"/>
                </a:solidFill>
                <a:round/>
                <a:headEnd/>
                <a:tailEnd/>
              </a:ln>
            </p:spPr>
            <p:txBody>
              <a:bodyPr/>
              <a:lstStyle/>
              <a:p>
                <a:endParaRPr lang="pt-BR"/>
              </a:p>
            </p:txBody>
          </p:sp>
          <p:sp>
            <p:nvSpPr>
              <p:cNvPr id="28958" name="Freeform 270"/>
              <p:cNvSpPr>
                <a:spLocks noChangeAspect="1"/>
              </p:cNvSpPr>
              <p:nvPr/>
            </p:nvSpPr>
            <p:spPr bwMode="auto">
              <a:xfrm>
                <a:off x="6690" y="5056"/>
                <a:ext cx="330" cy="180"/>
              </a:xfrm>
              <a:custGeom>
                <a:avLst/>
                <a:gdLst>
                  <a:gd name="T0" fmla="*/ 330 w 330"/>
                  <a:gd name="T1" fmla="*/ 0 h 180"/>
                  <a:gd name="T2" fmla="*/ 0 w 330"/>
                  <a:gd name="T3" fmla="*/ 180 h 180"/>
                  <a:gd name="T4" fmla="*/ 2 w 330"/>
                  <a:gd name="T5" fmla="*/ 180 h 180"/>
                  <a:gd name="T6" fmla="*/ 0 60000 65536"/>
                  <a:gd name="T7" fmla="*/ 0 60000 65536"/>
                  <a:gd name="T8" fmla="*/ 0 60000 65536"/>
                  <a:gd name="T9" fmla="*/ 0 w 330"/>
                  <a:gd name="T10" fmla="*/ 0 h 180"/>
                  <a:gd name="T11" fmla="*/ 330 w 330"/>
                  <a:gd name="T12" fmla="*/ 180 h 180"/>
                </a:gdLst>
                <a:ahLst/>
                <a:cxnLst>
                  <a:cxn ang="T6">
                    <a:pos x="T0" y="T1"/>
                  </a:cxn>
                  <a:cxn ang="T7">
                    <a:pos x="T2" y="T3"/>
                  </a:cxn>
                  <a:cxn ang="T8">
                    <a:pos x="T4" y="T5"/>
                  </a:cxn>
                </a:cxnLst>
                <a:rect l="T9" t="T10" r="T11" b="T12"/>
                <a:pathLst>
                  <a:path w="330" h="180">
                    <a:moveTo>
                      <a:pt x="330" y="0"/>
                    </a:moveTo>
                    <a:lnTo>
                      <a:pt x="0" y="180"/>
                    </a:lnTo>
                    <a:lnTo>
                      <a:pt x="2" y="180"/>
                    </a:lnTo>
                  </a:path>
                </a:pathLst>
              </a:custGeom>
              <a:noFill/>
              <a:ln w="9525">
                <a:solidFill>
                  <a:srgbClr val="000000"/>
                </a:solidFill>
                <a:round/>
                <a:headEnd/>
                <a:tailEnd/>
              </a:ln>
            </p:spPr>
            <p:txBody>
              <a:bodyPr/>
              <a:lstStyle/>
              <a:p>
                <a:endParaRPr lang="pt-BR"/>
              </a:p>
            </p:txBody>
          </p:sp>
          <p:sp>
            <p:nvSpPr>
              <p:cNvPr id="28959" name="Freeform 269"/>
              <p:cNvSpPr>
                <a:spLocks noChangeAspect="1"/>
              </p:cNvSpPr>
              <p:nvPr/>
            </p:nvSpPr>
            <p:spPr bwMode="auto">
              <a:xfrm>
                <a:off x="7035" y="5658"/>
                <a:ext cx="332" cy="195"/>
              </a:xfrm>
              <a:custGeom>
                <a:avLst/>
                <a:gdLst>
                  <a:gd name="T0" fmla="*/ 0 w 332"/>
                  <a:gd name="T1" fmla="*/ 195 h 195"/>
                  <a:gd name="T2" fmla="*/ 330 w 332"/>
                  <a:gd name="T3" fmla="*/ 0 h 195"/>
                  <a:gd name="T4" fmla="*/ 332 w 332"/>
                  <a:gd name="T5" fmla="*/ 0 h 195"/>
                  <a:gd name="T6" fmla="*/ 0 60000 65536"/>
                  <a:gd name="T7" fmla="*/ 0 60000 65536"/>
                  <a:gd name="T8" fmla="*/ 0 60000 65536"/>
                  <a:gd name="T9" fmla="*/ 0 w 332"/>
                  <a:gd name="T10" fmla="*/ 0 h 195"/>
                  <a:gd name="T11" fmla="*/ 332 w 332"/>
                  <a:gd name="T12" fmla="*/ 195 h 195"/>
                </a:gdLst>
                <a:ahLst/>
                <a:cxnLst>
                  <a:cxn ang="T6">
                    <a:pos x="T0" y="T1"/>
                  </a:cxn>
                  <a:cxn ang="T7">
                    <a:pos x="T2" y="T3"/>
                  </a:cxn>
                  <a:cxn ang="T8">
                    <a:pos x="T4" y="T5"/>
                  </a:cxn>
                </a:cxnLst>
                <a:rect l="T9" t="T10" r="T11" b="T12"/>
                <a:pathLst>
                  <a:path w="332" h="195">
                    <a:moveTo>
                      <a:pt x="0" y="195"/>
                    </a:moveTo>
                    <a:lnTo>
                      <a:pt x="330" y="0"/>
                    </a:lnTo>
                    <a:lnTo>
                      <a:pt x="332" y="0"/>
                    </a:lnTo>
                  </a:path>
                </a:pathLst>
              </a:custGeom>
              <a:noFill/>
              <a:ln w="9525">
                <a:solidFill>
                  <a:srgbClr val="000000"/>
                </a:solidFill>
                <a:round/>
                <a:headEnd/>
                <a:tailEnd/>
              </a:ln>
            </p:spPr>
            <p:txBody>
              <a:bodyPr/>
              <a:lstStyle/>
              <a:p>
                <a:endParaRPr lang="pt-BR"/>
              </a:p>
            </p:txBody>
          </p:sp>
          <p:sp>
            <p:nvSpPr>
              <p:cNvPr id="28960" name="Freeform 268"/>
              <p:cNvSpPr>
                <a:spLocks noChangeAspect="1"/>
              </p:cNvSpPr>
              <p:nvPr/>
            </p:nvSpPr>
            <p:spPr bwMode="auto">
              <a:xfrm>
                <a:off x="7035" y="5251"/>
                <a:ext cx="332" cy="197"/>
              </a:xfrm>
              <a:custGeom>
                <a:avLst/>
                <a:gdLst>
                  <a:gd name="T0" fmla="*/ 0 w 332"/>
                  <a:gd name="T1" fmla="*/ 197 h 197"/>
                  <a:gd name="T2" fmla="*/ 330 w 332"/>
                  <a:gd name="T3" fmla="*/ 0 h 197"/>
                  <a:gd name="T4" fmla="*/ 332 w 332"/>
                  <a:gd name="T5" fmla="*/ 0 h 197"/>
                  <a:gd name="T6" fmla="*/ 0 60000 65536"/>
                  <a:gd name="T7" fmla="*/ 0 60000 65536"/>
                  <a:gd name="T8" fmla="*/ 0 60000 65536"/>
                  <a:gd name="T9" fmla="*/ 0 w 332"/>
                  <a:gd name="T10" fmla="*/ 0 h 197"/>
                  <a:gd name="T11" fmla="*/ 332 w 332"/>
                  <a:gd name="T12" fmla="*/ 197 h 197"/>
                </a:gdLst>
                <a:ahLst/>
                <a:cxnLst>
                  <a:cxn ang="T6">
                    <a:pos x="T0" y="T1"/>
                  </a:cxn>
                  <a:cxn ang="T7">
                    <a:pos x="T2" y="T3"/>
                  </a:cxn>
                  <a:cxn ang="T8">
                    <a:pos x="T4" y="T5"/>
                  </a:cxn>
                </a:cxnLst>
                <a:rect l="T9" t="T10" r="T11" b="T12"/>
                <a:pathLst>
                  <a:path w="332" h="197">
                    <a:moveTo>
                      <a:pt x="0" y="197"/>
                    </a:moveTo>
                    <a:lnTo>
                      <a:pt x="330" y="0"/>
                    </a:lnTo>
                    <a:lnTo>
                      <a:pt x="332" y="0"/>
                    </a:lnTo>
                  </a:path>
                </a:pathLst>
              </a:custGeom>
              <a:noFill/>
              <a:ln w="9525">
                <a:solidFill>
                  <a:srgbClr val="000000"/>
                </a:solidFill>
                <a:round/>
                <a:headEnd/>
                <a:tailEnd/>
              </a:ln>
            </p:spPr>
            <p:txBody>
              <a:bodyPr/>
              <a:lstStyle/>
              <a:p>
                <a:endParaRPr lang="pt-BR"/>
              </a:p>
            </p:txBody>
          </p:sp>
          <p:sp>
            <p:nvSpPr>
              <p:cNvPr id="28961" name="Freeform 267"/>
              <p:cNvSpPr>
                <a:spLocks noChangeAspect="1"/>
              </p:cNvSpPr>
              <p:nvPr/>
            </p:nvSpPr>
            <p:spPr bwMode="auto">
              <a:xfrm>
                <a:off x="7020" y="5056"/>
                <a:ext cx="345" cy="195"/>
              </a:xfrm>
              <a:custGeom>
                <a:avLst/>
                <a:gdLst>
                  <a:gd name="T0" fmla="*/ 345 w 345"/>
                  <a:gd name="T1" fmla="*/ 195 h 195"/>
                  <a:gd name="T2" fmla="*/ 0 w 345"/>
                  <a:gd name="T3" fmla="*/ 0 h 195"/>
                  <a:gd name="T4" fmla="*/ 2 w 345"/>
                  <a:gd name="T5" fmla="*/ 0 h 195"/>
                  <a:gd name="T6" fmla="*/ 0 60000 65536"/>
                  <a:gd name="T7" fmla="*/ 0 60000 65536"/>
                  <a:gd name="T8" fmla="*/ 0 60000 65536"/>
                  <a:gd name="T9" fmla="*/ 0 w 345"/>
                  <a:gd name="T10" fmla="*/ 0 h 195"/>
                  <a:gd name="T11" fmla="*/ 345 w 345"/>
                  <a:gd name="T12" fmla="*/ 195 h 195"/>
                </a:gdLst>
                <a:ahLst/>
                <a:cxnLst>
                  <a:cxn ang="T6">
                    <a:pos x="T0" y="T1"/>
                  </a:cxn>
                  <a:cxn ang="T7">
                    <a:pos x="T2" y="T3"/>
                  </a:cxn>
                  <a:cxn ang="T8">
                    <a:pos x="T4" y="T5"/>
                  </a:cxn>
                </a:cxnLst>
                <a:rect l="T9" t="T10" r="T11" b="T12"/>
                <a:pathLst>
                  <a:path w="345" h="195">
                    <a:moveTo>
                      <a:pt x="345" y="195"/>
                    </a:moveTo>
                    <a:lnTo>
                      <a:pt x="0" y="0"/>
                    </a:lnTo>
                    <a:lnTo>
                      <a:pt x="2" y="0"/>
                    </a:lnTo>
                  </a:path>
                </a:pathLst>
              </a:custGeom>
              <a:noFill/>
              <a:ln w="9525">
                <a:solidFill>
                  <a:srgbClr val="000000"/>
                </a:solidFill>
                <a:round/>
                <a:headEnd/>
                <a:tailEnd/>
              </a:ln>
            </p:spPr>
            <p:txBody>
              <a:bodyPr/>
              <a:lstStyle/>
              <a:p>
                <a:endParaRPr lang="pt-BR"/>
              </a:p>
            </p:txBody>
          </p:sp>
        </p:grpSp>
        <p:sp>
          <p:nvSpPr>
            <p:cNvPr id="28687" name="Freeform 265"/>
            <p:cNvSpPr>
              <a:spLocks noChangeAspect="1"/>
            </p:cNvSpPr>
            <p:nvPr/>
          </p:nvSpPr>
          <p:spPr bwMode="auto">
            <a:xfrm>
              <a:off x="2031" y="4108"/>
              <a:ext cx="317" cy="15"/>
            </a:xfrm>
            <a:custGeom>
              <a:avLst/>
              <a:gdLst>
                <a:gd name="T0" fmla="*/ 0 w 317"/>
                <a:gd name="T1" fmla="*/ 15 h 15"/>
                <a:gd name="T2" fmla="*/ 315 w 317"/>
                <a:gd name="T3" fmla="*/ 0 h 15"/>
                <a:gd name="T4" fmla="*/ 317 w 317"/>
                <a:gd name="T5" fmla="*/ 0 h 15"/>
                <a:gd name="T6" fmla="*/ 0 60000 65536"/>
                <a:gd name="T7" fmla="*/ 0 60000 65536"/>
                <a:gd name="T8" fmla="*/ 0 60000 65536"/>
                <a:gd name="T9" fmla="*/ 0 w 317"/>
                <a:gd name="T10" fmla="*/ 0 h 15"/>
                <a:gd name="T11" fmla="*/ 317 w 317"/>
                <a:gd name="T12" fmla="*/ 15 h 15"/>
              </a:gdLst>
              <a:ahLst/>
              <a:cxnLst>
                <a:cxn ang="T6">
                  <a:pos x="T0" y="T1"/>
                </a:cxn>
                <a:cxn ang="T7">
                  <a:pos x="T2" y="T3"/>
                </a:cxn>
                <a:cxn ang="T8">
                  <a:pos x="T4" y="T5"/>
                </a:cxn>
              </a:cxnLst>
              <a:rect l="T9" t="T10" r="T11" b="T12"/>
              <a:pathLst>
                <a:path w="317" h="15">
                  <a:moveTo>
                    <a:pt x="0" y="15"/>
                  </a:moveTo>
                  <a:lnTo>
                    <a:pt x="315" y="0"/>
                  </a:lnTo>
                  <a:lnTo>
                    <a:pt x="317" y="0"/>
                  </a:lnTo>
                </a:path>
              </a:pathLst>
            </a:custGeom>
            <a:noFill/>
            <a:ln w="3175">
              <a:solidFill>
                <a:srgbClr val="000000"/>
              </a:solidFill>
              <a:round/>
              <a:headEnd/>
              <a:tailEnd/>
            </a:ln>
          </p:spPr>
          <p:txBody>
            <a:bodyPr/>
            <a:lstStyle/>
            <a:p>
              <a:endParaRPr lang="pt-BR"/>
            </a:p>
          </p:txBody>
        </p:sp>
        <p:sp>
          <p:nvSpPr>
            <p:cNvPr id="28688" name="Freeform 264"/>
            <p:cNvSpPr>
              <a:spLocks noChangeAspect="1"/>
            </p:cNvSpPr>
            <p:nvPr/>
          </p:nvSpPr>
          <p:spPr bwMode="auto">
            <a:xfrm>
              <a:off x="2558" y="3928"/>
              <a:ext cx="1547" cy="255"/>
            </a:xfrm>
            <a:custGeom>
              <a:avLst/>
              <a:gdLst>
                <a:gd name="T0" fmla="*/ 1547 w 1547"/>
                <a:gd name="T1" fmla="*/ 210 h 255"/>
                <a:gd name="T2" fmla="*/ 1442 w 1547"/>
                <a:gd name="T3" fmla="*/ 165 h 255"/>
                <a:gd name="T4" fmla="*/ 1397 w 1547"/>
                <a:gd name="T5" fmla="*/ 135 h 255"/>
                <a:gd name="T6" fmla="*/ 1352 w 1547"/>
                <a:gd name="T7" fmla="*/ 120 h 255"/>
                <a:gd name="T8" fmla="*/ 1292 w 1547"/>
                <a:gd name="T9" fmla="*/ 90 h 255"/>
                <a:gd name="T10" fmla="*/ 1247 w 1547"/>
                <a:gd name="T11" fmla="*/ 60 h 255"/>
                <a:gd name="T12" fmla="*/ 1185 w 1547"/>
                <a:gd name="T13" fmla="*/ 30 h 255"/>
                <a:gd name="T14" fmla="*/ 1155 w 1547"/>
                <a:gd name="T15" fmla="*/ 15 h 255"/>
                <a:gd name="T16" fmla="*/ 1125 w 1547"/>
                <a:gd name="T17" fmla="*/ 15 h 255"/>
                <a:gd name="T18" fmla="*/ 1110 w 1547"/>
                <a:gd name="T19" fmla="*/ 0 h 255"/>
                <a:gd name="T20" fmla="*/ 1080 w 1547"/>
                <a:gd name="T21" fmla="*/ 0 h 255"/>
                <a:gd name="T22" fmla="*/ 1065 w 1547"/>
                <a:gd name="T23" fmla="*/ 0 h 255"/>
                <a:gd name="T24" fmla="*/ 1035 w 1547"/>
                <a:gd name="T25" fmla="*/ 0 h 255"/>
                <a:gd name="T26" fmla="*/ 1020 w 1547"/>
                <a:gd name="T27" fmla="*/ 15 h 255"/>
                <a:gd name="T28" fmla="*/ 990 w 1547"/>
                <a:gd name="T29" fmla="*/ 30 h 255"/>
                <a:gd name="T30" fmla="*/ 975 w 1547"/>
                <a:gd name="T31" fmla="*/ 45 h 255"/>
                <a:gd name="T32" fmla="*/ 960 w 1547"/>
                <a:gd name="T33" fmla="*/ 60 h 255"/>
                <a:gd name="T34" fmla="*/ 915 w 1547"/>
                <a:gd name="T35" fmla="*/ 105 h 255"/>
                <a:gd name="T36" fmla="*/ 885 w 1547"/>
                <a:gd name="T37" fmla="*/ 135 h 255"/>
                <a:gd name="T38" fmla="*/ 855 w 1547"/>
                <a:gd name="T39" fmla="*/ 180 h 255"/>
                <a:gd name="T40" fmla="*/ 825 w 1547"/>
                <a:gd name="T41" fmla="*/ 195 h 255"/>
                <a:gd name="T42" fmla="*/ 810 w 1547"/>
                <a:gd name="T43" fmla="*/ 210 h 255"/>
                <a:gd name="T44" fmla="*/ 795 w 1547"/>
                <a:gd name="T45" fmla="*/ 225 h 255"/>
                <a:gd name="T46" fmla="*/ 765 w 1547"/>
                <a:gd name="T47" fmla="*/ 225 h 255"/>
                <a:gd name="T48" fmla="*/ 750 w 1547"/>
                <a:gd name="T49" fmla="*/ 240 h 255"/>
                <a:gd name="T50" fmla="*/ 720 w 1547"/>
                <a:gd name="T51" fmla="*/ 225 h 255"/>
                <a:gd name="T52" fmla="*/ 690 w 1547"/>
                <a:gd name="T53" fmla="*/ 225 h 255"/>
                <a:gd name="T54" fmla="*/ 675 w 1547"/>
                <a:gd name="T55" fmla="*/ 210 h 255"/>
                <a:gd name="T56" fmla="*/ 615 w 1547"/>
                <a:gd name="T57" fmla="*/ 180 h 255"/>
                <a:gd name="T58" fmla="*/ 585 w 1547"/>
                <a:gd name="T59" fmla="*/ 165 h 255"/>
                <a:gd name="T60" fmla="*/ 555 w 1547"/>
                <a:gd name="T61" fmla="*/ 150 h 255"/>
                <a:gd name="T62" fmla="*/ 525 w 1547"/>
                <a:gd name="T63" fmla="*/ 135 h 255"/>
                <a:gd name="T64" fmla="*/ 510 w 1547"/>
                <a:gd name="T65" fmla="*/ 135 h 255"/>
                <a:gd name="T66" fmla="*/ 480 w 1547"/>
                <a:gd name="T67" fmla="*/ 135 h 255"/>
                <a:gd name="T68" fmla="*/ 465 w 1547"/>
                <a:gd name="T69" fmla="*/ 135 h 255"/>
                <a:gd name="T70" fmla="*/ 450 w 1547"/>
                <a:gd name="T71" fmla="*/ 150 h 255"/>
                <a:gd name="T72" fmla="*/ 420 w 1547"/>
                <a:gd name="T73" fmla="*/ 165 h 255"/>
                <a:gd name="T74" fmla="*/ 390 w 1547"/>
                <a:gd name="T75" fmla="*/ 195 h 255"/>
                <a:gd name="T76" fmla="*/ 375 w 1547"/>
                <a:gd name="T77" fmla="*/ 225 h 255"/>
                <a:gd name="T78" fmla="*/ 360 w 1547"/>
                <a:gd name="T79" fmla="*/ 240 h 255"/>
                <a:gd name="T80" fmla="*/ 330 w 1547"/>
                <a:gd name="T81" fmla="*/ 240 h 255"/>
                <a:gd name="T82" fmla="*/ 300 w 1547"/>
                <a:gd name="T83" fmla="*/ 255 h 255"/>
                <a:gd name="T84" fmla="*/ 270 w 1547"/>
                <a:gd name="T85" fmla="*/ 255 h 255"/>
                <a:gd name="T86" fmla="*/ 240 w 1547"/>
                <a:gd name="T87" fmla="*/ 240 h 255"/>
                <a:gd name="T88" fmla="*/ 180 w 1547"/>
                <a:gd name="T89" fmla="*/ 225 h 255"/>
                <a:gd name="T90" fmla="*/ 120 w 1547"/>
                <a:gd name="T91" fmla="*/ 210 h 255"/>
                <a:gd name="T92" fmla="*/ 0 w 1547"/>
                <a:gd name="T93" fmla="*/ 195 h 255"/>
                <a:gd name="T94" fmla="*/ 2 w 1547"/>
                <a:gd name="T95" fmla="*/ 195 h 2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47"/>
                <a:gd name="T145" fmla="*/ 0 h 255"/>
                <a:gd name="T146" fmla="*/ 1547 w 1547"/>
                <a:gd name="T147" fmla="*/ 255 h 2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47" h="255">
                  <a:moveTo>
                    <a:pt x="1547" y="210"/>
                  </a:moveTo>
                  <a:lnTo>
                    <a:pt x="1442" y="165"/>
                  </a:lnTo>
                  <a:lnTo>
                    <a:pt x="1397" y="135"/>
                  </a:lnTo>
                  <a:lnTo>
                    <a:pt x="1352" y="120"/>
                  </a:lnTo>
                  <a:lnTo>
                    <a:pt x="1292" y="90"/>
                  </a:lnTo>
                  <a:lnTo>
                    <a:pt x="1247" y="60"/>
                  </a:lnTo>
                  <a:lnTo>
                    <a:pt x="1185" y="30"/>
                  </a:lnTo>
                  <a:lnTo>
                    <a:pt x="1155" y="15"/>
                  </a:lnTo>
                  <a:lnTo>
                    <a:pt x="1125" y="15"/>
                  </a:lnTo>
                  <a:lnTo>
                    <a:pt x="1110" y="0"/>
                  </a:lnTo>
                  <a:lnTo>
                    <a:pt x="1080" y="0"/>
                  </a:lnTo>
                  <a:lnTo>
                    <a:pt x="1065" y="0"/>
                  </a:lnTo>
                  <a:lnTo>
                    <a:pt x="1035" y="0"/>
                  </a:lnTo>
                  <a:lnTo>
                    <a:pt x="1020" y="15"/>
                  </a:lnTo>
                  <a:lnTo>
                    <a:pt x="990" y="30"/>
                  </a:lnTo>
                  <a:lnTo>
                    <a:pt x="975" y="45"/>
                  </a:lnTo>
                  <a:lnTo>
                    <a:pt x="960" y="60"/>
                  </a:lnTo>
                  <a:lnTo>
                    <a:pt x="915" y="105"/>
                  </a:lnTo>
                  <a:lnTo>
                    <a:pt x="885" y="135"/>
                  </a:lnTo>
                  <a:lnTo>
                    <a:pt x="855" y="180"/>
                  </a:lnTo>
                  <a:lnTo>
                    <a:pt x="825" y="195"/>
                  </a:lnTo>
                  <a:lnTo>
                    <a:pt x="810" y="210"/>
                  </a:lnTo>
                  <a:lnTo>
                    <a:pt x="795" y="225"/>
                  </a:lnTo>
                  <a:lnTo>
                    <a:pt x="765" y="225"/>
                  </a:lnTo>
                  <a:lnTo>
                    <a:pt x="750" y="240"/>
                  </a:lnTo>
                  <a:lnTo>
                    <a:pt x="720" y="225"/>
                  </a:lnTo>
                  <a:lnTo>
                    <a:pt x="690" y="225"/>
                  </a:lnTo>
                  <a:lnTo>
                    <a:pt x="675" y="210"/>
                  </a:lnTo>
                  <a:lnTo>
                    <a:pt x="615" y="180"/>
                  </a:lnTo>
                  <a:lnTo>
                    <a:pt x="585" y="165"/>
                  </a:lnTo>
                  <a:lnTo>
                    <a:pt x="555" y="150"/>
                  </a:lnTo>
                  <a:lnTo>
                    <a:pt x="525" y="135"/>
                  </a:lnTo>
                  <a:lnTo>
                    <a:pt x="510" y="135"/>
                  </a:lnTo>
                  <a:lnTo>
                    <a:pt x="480" y="135"/>
                  </a:lnTo>
                  <a:lnTo>
                    <a:pt x="465" y="135"/>
                  </a:lnTo>
                  <a:lnTo>
                    <a:pt x="450" y="150"/>
                  </a:lnTo>
                  <a:lnTo>
                    <a:pt x="420" y="165"/>
                  </a:lnTo>
                  <a:lnTo>
                    <a:pt x="390" y="195"/>
                  </a:lnTo>
                  <a:lnTo>
                    <a:pt x="375" y="225"/>
                  </a:lnTo>
                  <a:lnTo>
                    <a:pt x="360" y="240"/>
                  </a:lnTo>
                  <a:lnTo>
                    <a:pt x="330" y="240"/>
                  </a:lnTo>
                  <a:lnTo>
                    <a:pt x="300" y="255"/>
                  </a:lnTo>
                  <a:lnTo>
                    <a:pt x="270" y="255"/>
                  </a:lnTo>
                  <a:lnTo>
                    <a:pt x="240" y="240"/>
                  </a:lnTo>
                  <a:lnTo>
                    <a:pt x="180" y="225"/>
                  </a:lnTo>
                  <a:lnTo>
                    <a:pt x="120" y="210"/>
                  </a:lnTo>
                  <a:lnTo>
                    <a:pt x="0" y="195"/>
                  </a:lnTo>
                  <a:lnTo>
                    <a:pt x="2" y="195"/>
                  </a:lnTo>
                </a:path>
              </a:pathLst>
            </a:custGeom>
            <a:noFill/>
            <a:ln w="6350">
              <a:solidFill>
                <a:srgbClr val="000000"/>
              </a:solidFill>
              <a:round/>
              <a:headEnd/>
              <a:tailEnd/>
            </a:ln>
          </p:spPr>
          <p:txBody>
            <a:bodyPr/>
            <a:lstStyle/>
            <a:p>
              <a:endParaRPr lang="pt-BR"/>
            </a:p>
          </p:txBody>
        </p:sp>
        <p:sp>
          <p:nvSpPr>
            <p:cNvPr id="28689" name="Freeform 263"/>
            <p:cNvSpPr>
              <a:spLocks noChangeAspect="1"/>
            </p:cNvSpPr>
            <p:nvPr/>
          </p:nvSpPr>
          <p:spPr bwMode="auto">
            <a:xfrm>
              <a:off x="3428" y="4123"/>
              <a:ext cx="992" cy="240"/>
            </a:xfrm>
            <a:custGeom>
              <a:avLst/>
              <a:gdLst>
                <a:gd name="T0" fmla="*/ 992 w 992"/>
                <a:gd name="T1" fmla="*/ 240 h 240"/>
                <a:gd name="T2" fmla="*/ 902 w 992"/>
                <a:gd name="T3" fmla="*/ 150 h 240"/>
                <a:gd name="T4" fmla="*/ 812 w 992"/>
                <a:gd name="T5" fmla="*/ 75 h 240"/>
                <a:gd name="T6" fmla="*/ 707 w 992"/>
                <a:gd name="T7" fmla="*/ 15 h 240"/>
                <a:gd name="T8" fmla="*/ 647 w 992"/>
                <a:gd name="T9" fmla="*/ 0 h 240"/>
                <a:gd name="T10" fmla="*/ 587 w 992"/>
                <a:gd name="T11" fmla="*/ 0 h 240"/>
                <a:gd name="T12" fmla="*/ 452 w 992"/>
                <a:gd name="T13" fmla="*/ 15 h 240"/>
                <a:gd name="T14" fmla="*/ 315 w 992"/>
                <a:gd name="T15" fmla="*/ 45 h 240"/>
                <a:gd name="T16" fmla="*/ 0 w 992"/>
                <a:gd name="T17" fmla="*/ 150 h 240"/>
                <a:gd name="T18" fmla="*/ 2 w 992"/>
                <a:gd name="T19" fmla="*/ 150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2"/>
                <a:gd name="T31" fmla="*/ 0 h 240"/>
                <a:gd name="T32" fmla="*/ 992 w 992"/>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2" h="240">
                  <a:moveTo>
                    <a:pt x="992" y="240"/>
                  </a:moveTo>
                  <a:lnTo>
                    <a:pt x="902" y="150"/>
                  </a:lnTo>
                  <a:lnTo>
                    <a:pt x="812" y="75"/>
                  </a:lnTo>
                  <a:lnTo>
                    <a:pt x="707" y="15"/>
                  </a:lnTo>
                  <a:lnTo>
                    <a:pt x="647" y="0"/>
                  </a:lnTo>
                  <a:lnTo>
                    <a:pt x="587" y="0"/>
                  </a:lnTo>
                  <a:lnTo>
                    <a:pt x="452" y="15"/>
                  </a:lnTo>
                  <a:lnTo>
                    <a:pt x="315" y="45"/>
                  </a:lnTo>
                  <a:lnTo>
                    <a:pt x="0" y="150"/>
                  </a:lnTo>
                  <a:lnTo>
                    <a:pt x="2" y="150"/>
                  </a:lnTo>
                </a:path>
              </a:pathLst>
            </a:custGeom>
            <a:noFill/>
            <a:ln w="6350">
              <a:solidFill>
                <a:srgbClr val="000000"/>
              </a:solidFill>
              <a:round/>
              <a:headEnd/>
              <a:tailEnd/>
            </a:ln>
          </p:spPr>
          <p:txBody>
            <a:bodyPr/>
            <a:lstStyle/>
            <a:p>
              <a:endParaRPr lang="pt-BR"/>
            </a:p>
          </p:txBody>
        </p:sp>
        <p:sp>
          <p:nvSpPr>
            <p:cNvPr id="28690" name="Freeform 262"/>
            <p:cNvSpPr>
              <a:spLocks noChangeAspect="1"/>
            </p:cNvSpPr>
            <p:nvPr/>
          </p:nvSpPr>
          <p:spPr bwMode="auto">
            <a:xfrm>
              <a:off x="3068" y="4786"/>
              <a:ext cx="210" cy="405"/>
            </a:xfrm>
            <a:custGeom>
              <a:avLst/>
              <a:gdLst>
                <a:gd name="T0" fmla="*/ 210 w 210"/>
                <a:gd name="T1" fmla="*/ 405 h 405"/>
                <a:gd name="T2" fmla="*/ 0 w 210"/>
                <a:gd name="T3" fmla="*/ 0 h 405"/>
                <a:gd name="T4" fmla="*/ 2 w 210"/>
                <a:gd name="T5" fmla="*/ 0 h 405"/>
                <a:gd name="T6" fmla="*/ 0 60000 65536"/>
                <a:gd name="T7" fmla="*/ 0 60000 65536"/>
                <a:gd name="T8" fmla="*/ 0 60000 65536"/>
                <a:gd name="T9" fmla="*/ 0 w 210"/>
                <a:gd name="T10" fmla="*/ 0 h 405"/>
                <a:gd name="T11" fmla="*/ 210 w 210"/>
                <a:gd name="T12" fmla="*/ 405 h 405"/>
              </a:gdLst>
              <a:ahLst/>
              <a:cxnLst>
                <a:cxn ang="T6">
                  <a:pos x="T0" y="T1"/>
                </a:cxn>
                <a:cxn ang="T7">
                  <a:pos x="T2" y="T3"/>
                </a:cxn>
                <a:cxn ang="T8">
                  <a:pos x="T4" y="T5"/>
                </a:cxn>
              </a:cxnLst>
              <a:rect l="T9" t="T10" r="T11" b="T12"/>
              <a:pathLst>
                <a:path w="210" h="405">
                  <a:moveTo>
                    <a:pt x="210" y="405"/>
                  </a:moveTo>
                  <a:lnTo>
                    <a:pt x="0" y="0"/>
                  </a:lnTo>
                  <a:lnTo>
                    <a:pt x="2" y="0"/>
                  </a:lnTo>
                </a:path>
              </a:pathLst>
            </a:custGeom>
            <a:noFill/>
            <a:ln w="3175">
              <a:solidFill>
                <a:srgbClr val="000000"/>
              </a:solidFill>
              <a:round/>
              <a:headEnd/>
              <a:tailEnd/>
            </a:ln>
          </p:spPr>
          <p:txBody>
            <a:bodyPr/>
            <a:lstStyle/>
            <a:p>
              <a:endParaRPr lang="pt-BR"/>
            </a:p>
          </p:txBody>
        </p:sp>
        <p:sp>
          <p:nvSpPr>
            <p:cNvPr id="28691" name="Freeform 261"/>
            <p:cNvSpPr>
              <a:spLocks noChangeAspect="1"/>
            </p:cNvSpPr>
            <p:nvPr/>
          </p:nvSpPr>
          <p:spPr bwMode="auto">
            <a:xfrm>
              <a:off x="3970" y="4546"/>
              <a:ext cx="210" cy="405"/>
            </a:xfrm>
            <a:custGeom>
              <a:avLst/>
              <a:gdLst>
                <a:gd name="T0" fmla="*/ 210 w 210"/>
                <a:gd name="T1" fmla="*/ 405 h 405"/>
                <a:gd name="T2" fmla="*/ 0 w 210"/>
                <a:gd name="T3" fmla="*/ 0 h 405"/>
                <a:gd name="T4" fmla="*/ 2 w 210"/>
                <a:gd name="T5" fmla="*/ 0 h 405"/>
                <a:gd name="T6" fmla="*/ 0 60000 65536"/>
                <a:gd name="T7" fmla="*/ 0 60000 65536"/>
                <a:gd name="T8" fmla="*/ 0 60000 65536"/>
                <a:gd name="T9" fmla="*/ 0 w 210"/>
                <a:gd name="T10" fmla="*/ 0 h 405"/>
                <a:gd name="T11" fmla="*/ 210 w 210"/>
                <a:gd name="T12" fmla="*/ 405 h 405"/>
              </a:gdLst>
              <a:ahLst/>
              <a:cxnLst>
                <a:cxn ang="T6">
                  <a:pos x="T0" y="T1"/>
                </a:cxn>
                <a:cxn ang="T7">
                  <a:pos x="T2" y="T3"/>
                </a:cxn>
                <a:cxn ang="T8">
                  <a:pos x="T4" y="T5"/>
                </a:cxn>
              </a:cxnLst>
              <a:rect l="T9" t="T10" r="T11" b="T12"/>
              <a:pathLst>
                <a:path w="210" h="405">
                  <a:moveTo>
                    <a:pt x="210" y="405"/>
                  </a:moveTo>
                  <a:lnTo>
                    <a:pt x="0" y="0"/>
                  </a:lnTo>
                  <a:lnTo>
                    <a:pt x="2" y="0"/>
                  </a:lnTo>
                </a:path>
              </a:pathLst>
            </a:custGeom>
            <a:noFill/>
            <a:ln w="3175">
              <a:solidFill>
                <a:srgbClr val="000000"/>
              </a:solidFill>
              <a:round/>
              <a:headEnd/>
              <a:tailEnd/>
            </a:ln>
          </p:spPr>
          <p:txBody>
            <a:bodyPr/>
            <a:lstStyle/>
            <a:p>
              <a:endParaRPr lang="pt-BR"/>
            </a:p>
          </p:txBody>
        </p:sp>
        <p:sp>
          <p:nvSpPr>
            <p:cNvPr id="28692" name="Freeform 260"/>
            <p:cNvSpPr>
              <a:spLocks noChangeAspect="1"/>
            </p:cNvSpPr>
            <p:nvPr/>
          </p:nvSpPr>
          <p:spPr bwMode="auto">
            <a:xfrm>
              <a:off x="3278" y="4951"/>
              <a:ext cx="902" cy="240"/>
            </a:xfrm>
            <a:custGeom>
              <a:avLst/>
              <a:gdLst>
                <a:gd name="T0" fmla="*/ 902 w 902"/>
                <a:gd name="T1" fmla="*/ 0 h 240"/>
                <a:gd name="T2" fmla="*/ 0 w 902"/>
                <a:gd name="T3" fmla="*/ 240 h 240"/>
                <a:gd name="T4" fmla="*/ 2 w 902"/>
                <a:gd name="T5" fmla="*/ 240 h 240"/>
                <a:gd name="T6" fmla="*/ 0 60000 65536"/>
                <a:gd name="T7" fmla="*/ 0 60000 65536"/>
                <a:gd name="T8" fmla="*/ 0 60000 65536"/>
                <a:gd name="T9" fmla="*/ 0 w 902"/>
                <a:gd name="T10" fmla="*/ 0 h 240"/>
                <a:gd name="T11" fmla="*/ 902 w 902"/>
                <a:gd name="T12" fmla="*/ 240 h 240"/>
              </a:gdLst>
              <a:ahLst/>
              <a:cxnLst>
                <a:cxn ang="T6">
                  <a:pos x="T0" y="T1"/>
                </a:cxn>
                <a:cxn ang="T7">
                  <a:pos x="T2" y="T3"/>
                </a:cxn>
                <a:cxn ang="T8">
                  <a:pos x="T4" y="T5"/>
                </a:cxn>
              </a:cxnLst>
              <a:rect l="T9" t="T10" r="T11" b="T12"/>
              <a:pathLst>
                <a:path w="902" h="240">
                  <a:moveTo>
                    <a:pt x="902" y="0"/>
                  </a:moveTo>
                  <a:lnTo>
                    <a:pt x="0" y="240"/>
                  </a:lnTo>
                  <a:lnTo>
                    <a:pt x="2" y="240"/>
                  </a:lnTo>
                </a:path>
              </a:pathLst>
            </a:custGeom>
            <a:noFill/>
            <a:ln w="3175">
              <a:solidFill>
                <a:srgbClr val="000000"/>
              </a:solidFill>
              <a:round/>
              <a:headEnd/>
              <a:tailEnd/>
            </a:ln>
          </p:spPr>
          <p:txBody>
            <a:bodyPr/>
            <a:lstStyle/>
            <a:p>
              <a:endParaRPr lang="pt-BR"/>
            </a:p>
          </p:txBody>
        </p:sp>
        <p:sp>
          <p:nvSpPr>
            <p:cNvPr id="28693" name="Freeform 259"/>
            <p:cNvSpPr>
              <a:spLocks noChangeAspect="1"/>
            </p:cNvSpPr>
            <p:nvPr/>
          </p:nvSpPr>
          <p:spPr bwMode="auto">
            <a:xfrm>
              <a:off x="2648" y="4288"/>
              <a:ext cx="390" cy="150"/>
            </a:xfrm>
            <a:custGeom>
              <a:avLst/>
              <a:gdLst>
                <a:gd name="T0" fmla="*/ 390 w 390"/>
                <a:gd name="T1" fmla="*/ 150 h 150"/>
                <a:gd name="T2" fmla="*/ 0 w 390"/>
                <a:gd name="T3" fmla="*/ 0 h 150"/>
                <a:gd name="T4" fmla="*/ 2 w 390"/>
                <a:gd name="T5" fmla="*/ 0 h 150"/>
                <a:gd name="T6" fmla="*/ 0 60000 65536"/>
                <a:gd name="T7" fmla="*/ 0 60000 65536"/>
                <a:gd name="T8" fmla="*/ 0 60000 65536"/>
                <a:gd name="T9" fmla="*/ 0 w 390"/>
                <a:gd name="T10" fmla="*/ 0 h 150"/>
                <a:gd name="T11" fmla="*/ 390 w 390"/>
                <a:gd name="T12" fmla="*/ 150 h 150"/>
              </a:gdLst>
              <a:ahLst/>
              <a:cxnLst>
                <a:cxn ang="T6">
                  <a:pos x="T0" y="T1"/>
                </a:cxn>
                <a:cxn ang="T7">
                  <a:pos x="T2" y="T3"/>
                </a:cxn>
                <a:cxn ang="T8">
                  <a:pos x="T4" y="T5"/>
                </a:cxn>
              </a:cxnLst>
              <a:rect l="T9" t="T10" r="T11" b="T12"/>
              <a:pathLst>
                <a:path w="390" h="150">
                  <a:moveTo>
                    <a:pt x="390" y="150"/>
                  </a:moveTo>
                  <a:lnTo>
                    <a:pt x="0" y="0"/>
                  </a:lnTo>
                  <a:lnTo>
                    <a:pt x="2" y="0"/>
                  </a:lnTo>
                </a:path>
              </a:pathLst>
            </a:custGeom>
            <a:noFill/>
            <a:ln w="6350">
              <a:solidFill>
                <a:srgbClr val="000000"/>
              </a:solidFill>
              <a:round/>
              <a:headEnd/>
              <a:tailEnd/>
            </a:ln>
          </p:spPr>
          <p:txBody>
            <a:bodyPr/>
            <a:lstStyle/>
            <a:p>
              <a:endParaRPr lang="pt-BR"/>
            </a:p>
          </p:txBody>
        </p:sp>
        <p:sp>
          <p:nvSpPr>
            <p:cNvPr id="28694" name="Freeform 258"/>
            <p:cNvSpPr>
              <a:spLocks noChangeAspect="1"/>
            </p:cNvSpPr>
            <p:nvPr/>
          </p:nvSpPr>
          <p:spPr bwMode="auto">
            <a:xfrm>
              <a:off x="2798" y="4438"/>
              <a:ext cx="242" cy="63"/>
            </a:xfrm>
            <a:custGeom>
              <a:avLst/>
              <a:gdLst>
                <a:gd name="T0" fmla="*/ 0 w 242"/>
                <a:gd name="T1" fmla="*/ 63 h 63"/>
                <a:gd name="T2" fmla="*/ 240 w 242"/>
                <a:gd name="T3" fmla="*/ 0 h 63"/>
                <a:gd name="T4" fmla="*/ 242 w 242"/>
                <a:gd name="T5" fmla="*/ 0 h 63"/>
                <a:gd name="T6" fmla="*/ 0 60000 65536"/>
                <a:gd name="T7" fmla="*/ 0 60000 65536"/>
                <a:gd name="T8" fmla="*/ 0 60000 65536"/>
                <a:gd name="T9" fmla="*/ 0 w 242"/>
                <a:gd name="T10" fmla="*/ 0 h 63"/>
                <a:gd name="T11" fmla="*/ 242 w 242"/>
                <a:gd name="T12" fmla="*/ 63 h 63"/>
              </a:gdLst>
              <a:ahLst/>
              <a:cxnLst>
                <a:cxn ang="T6">
                  <a:pos x="T0" y="T1"/>
                </a:cxn>
                <a:cxn ang="T7">
                  <a:pos x="T2" y="T3"/>
                </a:cxn>
                <a:cxn ang="T8">
                  <a:pos x="T4" y="T5"/>
                </a:cxn>
              </a:cxnLst>
              <a:rect l="T9" t="T10" r="T11" b="T12"/>
              <a:pathLst>
                <a:path w="242" h="63">
                  <a:moveTo>
                    <a:pt x="0" y="63"/>
                  </a:moveTo>
                  <a:lnTo>
                    <a:pt x="240" y="0"/>
                  </a:lnTo>
                  <a:lnTo>
                    <a:pt x="242" y="0"/>
                  </a:lnTo>
                </a:path>
              </a:pathLst>
            </a:custGeom>
            <a:noFill/>
            <a:ln w="3175">
              <a:solidFill>
                <a:srgbClr val="000000"/>
              </a:solidFill>
              <a:round/>
              <a:headEnd/>
              <a:tailEnd/>
            </a:ln>
          </p:spPr>
          <p:txBody>
            <a:bodyPr/>
            <a:lstStyle/>
            <a:p>
              <a:endParaRPr lang="pt-BR"/>
            </a:p>
          </p:txBody>
        </p:sp>
        <p:sp>
          <p:nvSpPr>
            <p:cNvPr id="28695" name="Freeform 257"/>
            <p:cNvSpPr>
              <a:spLocks noChangeAspect="1"/>
            </p:cNvSpPr>
            <p:nvPr/>
          </p:nvSpPr>
          <p:spPr bwMode="auto">
            <a:xfrm>
              <a:off x="2753" y="4681"/>
              <a:ext cx="60" cy="30"/>
            </a:xfrm>
            <a:custGeom>
              <a:avLst/>
              <a:gdLst>
                <a:gd name="T0" fmla="*/ 60 w 60"/>
                <a:gd name="T1" fmla="*/ 30 h 30"/>
                <a:gd name="T2" fmla="*/ 0 w 60"/>
                <a:gd name="T3" fmla="*/ 0 h 30"/>
                <a:gd name="T4" fmla="*/ 2 w 60"/>
                <a:gd name="T5" fmla="*/ 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60" y="30"/>
                  </a:moveTo>
                  <a:lnTo>
                    <a:pt x="0" y="0"/>
                  </a:lnTo>
                  <a:lnTo>
                    <a:pt x="2" y="0"/>
                  </a:lnTo>
                </a:path>
              </a:pathLst>
            </a:custGeom>
            <a:noFill/>
            <a:ln w="3175">
              <a:solidFill>
                <a:srgbClr val="000000"/>
              </a:solidFill>
              <a:round/>
              <a:headEnd/>
              <a:tailEnd/>
            </a:ln>
          </p:spPr>
          <p:txBody>
            <a:bodyPr/>
            <a:lstStyle/>
            <a:p>
              <a:endParaRPr lang="pt-BR"/>
            </a:p>
          </p:txBody>
        </p:sp>
        <p:sp>
          <p:nvSpPr>
            <p:cNvPr id="28696" name="Freeform 256"/>
            <p:cNvSpPr>
              <a:spLocks noChangeAspect="1"/>
            </p:cNvSpPr>
            <p:nvPr/>
          </p:nvSpPr>
          <p:spPr bwMode="auto">
            <a:xfrm>
              <a:off x="2738" y="4501"/>
              <a:ext cx="62" cy="30"/>
            </a:xfrm>
            <a:custGeom>
              <a:avLst/>
              <a:gdLst>
                <a:gd name="T0" fmla="*/ 0 w 62"/>
                <a:gd name="T1" fmla="*/ 30 h 30"/>
                <a:gd name="T2" fmla="*/ 60 w 62"/>
                <a:gd name="T3" fmla="*/ 0 h 30"/>
                <a:gd name="T4" fmla="*/ 62 w 62"/>
                <a:gd name="T5" fmla="*/ 0 h 30"/>
                <a:gd name="T6" fmla="*/ 0 60000 65536"/>
                <a:gd name="T7" fmla="*/ 0 60000 65536"/>
                <a:gd name="T8" fmla="*/ 0 60000 65536"/>
                <a:gd name="T9" fmla="*/ 0 w 62"/>
                <a:gd name="T10" fmla="*/ 0 h 30"/>
                <a:gd name="T11" fmla="*/ 62 w 62"/>
                <a:gd name="T12" fmla="*/ 30 h 30"/>
              </a:gdLst>
              <a:ahLst/>
              <a:cxnLst>
                <a:cxn ang="T6">
                  <a:pos x="T0" y="T1"/>
                </a:cxn>
                <a:cxn ang="T7">
                  <a:pos x="T2" y="T3"/>
                </a:cxn>
                <a:cxn ang="T8">
                  <a:pos x="T4" y="T5"/>
                </a:cxn>
              </a:cxnLst>
              <a:rect l="T9" t="T10" r="T11" b="T12"/>
              <a:pathLst>
                <a:path w="62" h="30">
                  <a:moveTo>
                    <a:pt x="0" y="30"/>
                  </a:moveTo>
                  <a:lnTo>
                    <a:pt x="60" y="0"/>
                  </a:lnTo>
                  <a:lnTo>
                    <a:pt x="62" y="0"/>
                  </a:lnTo>
                </a:path>
              </a:pathLst>
            </a:custGeom>
            <a:noFill/>
            <a:ln w="3175">
              <a:solidFill>
                <a:srgbClr val="000000"/>
              </a:solidFill>
              <a:round/>
              <a:headEnd/>
              <a:tailEnd/>
            </a:ln>
          </p:spPr>
          <p:txBody>
            <a:bodyPr/>
            <a:lstStyle/>
            <a:p>
              <a:endParaRPr lang="pt-BR"/>
            </a:p>
          </p:txBody>
        </p:sp>
        <p:sp>
          <p:nvSpPr>
            <p:cNvPr id="28697" name="Freeform 255"/>
            <p:cNvSpPr>
              <a:spLocks noChangeAspect="1"/>
            </p:cNvSpPr>
            <p:nvPr/>
          </p:nvSpPr>
          <p:spPr bwMode="auto">
            <a:xfrm>
              <a:off x="2708" y="4651"/>
              <a:ext cx="45" cy="30"/>
            </a:xfrm>
            <a:custGeom>
              <a:avLst/>
              <a:gdLst>
                <a:gd name="T0" fmla="*/ 45 w 45"/>
                <a:gd name="T1" fmla="*/ 30 h 30"/>
                <a:gd name="T2" fmla="*/ 0 w 45"/>
                <a:gd name="T3" fmla="*/ 0 h 30"/>
                <a:gd name="T4" fmla="*/ 2 w 45"/>
                <a:gd name="T5" fmla="*/ 0 h 30"/>
                <a:gd name="T6" fmla="*/ 0 60000 65536"/>
                <a:gd name="T7" fmla="*/ 0 60000 65536"/>
                <a:gd name="T8" fmla="*/ 0 60000 65536"/>
                <a:gd name="T9" fmla="*/ 0 w 45"/>
                <a:gd name="T10" fmla="*/ 0 h 30"/>
                <a:gd name="T11" fmla="*/ 45 w 45"/>
                <a:gd name="T12" fmla="*/ 30 h 30"/>
              </a:gdLst>
              <a:ahLst/>
              <a:cxnLst>
                <a:cxn ang="T6">
                  <a:pos x="T0" y="T1"/>
                </a:cxn>
                <a:cxn ang="T7">
                  <a:pos x="T2" y="T3"/>
                </a:cxn>
                <a:cxn ang="T8">
                  <a:pos x="T4" y="T5"/>
                </a:cxn>
              </a:cxnLst>
              <a:rect l="T9" t="T10" r="T11" b="T12"/>
              <a:pathLst>
                <a:path w="45" h="30">
                  <a:moveTo>
                    <a:pt x="45" y="30"/>
                  </a:moveTo>
                  <a:lnTo>
                    <a:pt x="0" y="0"/>
                  </a:lnTo>
                  <a:lnTo>
                    <a:pt x="2" y="0"/>
                  </a:lnTo>
                </a:path>
              </a:pathLst>
            </a:custGeom>
            <a:noFill/>
            <a:ln w="3175">
              <a:solidFill>
                <a:srgbClr val="000000"/>
              </a:solidFill>
              <a:round/>
              <a:headEnd/>
              <a:tailEnd/>
            </a:ln>
          </p:spPr>
          <p:txBody>
            <a:bodyPr/>
            <a:lstStyle/>
            <a:p>
              <a:endParaRPr lang="pt-BR"/>
            </a:p>
          </p:txBody>
        </p:sp>
        <p:sp>
          <p:nvSpPr>
            <p:cNvPr id="28698" name="Freeform 254"/>
            <p:cNvSpPr>
              <a:spLocks noChangeAspect="1"/>
            </p:cNvSpPr>
            <p:nvPr/>
          </p:nvSpPr>
          <p:spPr bwMode="auto">
            <a:xfrm>
              <a:off x="2708" y="4531"/>
              <a:ext cx="32" cy="45"/>
            </a:xfrm>
            <a:custGeom>
              <a:avLst/>
              <a:gdLst>
                <a:gd name="T0" fmla="*/ 0 w 32"/>
                <a:gd name="T1" fmla="*/ 45 h 45"/>
                <a:gd name="T2" fmla="*/ 30 w 32"/>
                <a:gd name="T3" fmla="*/ 0 h 45"/>
                <a:gd name="T4" fmla="*/ 32 w 32"/>
                <a:gd name="T5" fmla="*/ 0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45"/>
                  </a:moveTo>
                  <a:lnTo>
                    <a:pt x="30" y="0"/>
                  </a:lnTo>
                  <a:lnTo>
                    <a:pt x="32" y="0"/>
                  </a:lnTo>
                </a:path>
              </a:pathLst>
            </a:custGeom>
            <a:noFill/>
            <a:ln w="3175">
              <a:solidFill>
                <a:srgbClr val="000000"/>
              </a:solidFill>
              <a:round/>
              <a:headEnd/>
              <a:tailEnd/>
            </a:ln>
          </p:spPr>
          <p:txBody>
            <a:bodyPr/>
            <a:lstStyle/>
            <a:p>
              <a:endParaRPr lang="pt-BR"/>
            </a:p>
          </p:txBody>
        </p:sp>
        <p:sp>
          <p:nvSpPr>
            <p:cNvPr id="28699" name="Freeform 253"/>
            <p:cNvSpPr>
              <a:spLocks noChangeAspect="1"/>
            </p:cNvSpPr>
            <p:nvPr/>
          </p:nvSpPr>
          <p:spPr bwMode="auto">
            <a:xfrm>
              <a:off x="2693" y="4576"/>
              <a:ext cx="17" cy="75"/>
            </a:xfrm>
            <a:custGeom>
              <a:avLst/>
              <a:gdLst>
                <a:gd name="T0" fmla="*/ 15 w 17"/>
                <a:gd name="T1" fmla="*/ 75 h 75"/>
                <a:gd name="T2" fmla="*/ 0 w 17"/>
                <a:gd name="T3" fmla="*/ 30 h 75"/>
                <a:gd name="T4" fmla="*/ 15 w 17"/>
                <a:gd name="T5" fmla="*/ 0 h 75"/>
                <a:gd name="T6" fmla="*/ 17 w 17"/>
                <a:gd name="T7" fmla="*/ 0 h 75"/>
                <a:gd name="T8" fmla="*/ 0 60000 65536"/>
                <a:gd name="T9" fmla="*/ 0 60000 65536"/>
                <a:gd name="T10" fmla="*/ 0 60000 65536"/>
                <a:gd name="T11" fmla="*/ 0 60000 65536"/>
                <a:gd name="T12" fmla="*/ 0 w 17"/>
                <a:gd name="T13" fmla="*/ 0 h 75"/>
                <a:gd name="T14" fmla="*/ 17 w 17"/>
                <a:gd name="T15" fmla="*/ 75 h 75"/>
              </a:gdLst>
              <a:ahLst/>
              <a:cxnLst>
                <a:cxn ang="T8">
                  <a:pos x="T0" y="T1"/>
                </a:cxn>
                <a:cxn ang="T9">
                  <a:pos x="T2" y="T3"/>
                </a:cxn>
                <a:cxn ang="T10">
                  <a:pos x="T4" y="T5"/>
                </a:cxn>
                <a:cxn ang="T11">
                  <a:pos x="T6" y="T7"/>
                </a:cxn>
              </a:cxnLst>
              <a:rect l="T12" t="T13" r="T14" b="T15"/>
              <a:pathLst>
                <a:path w="17" h="75">
                  <a:moveTo>
                    <a:pt x="15" y="75"/>
                  </a:moveTo>
                  <a:lnTo>
                    <a:pt x="0" y="30"/>
                  </a:lnTo>
                  <a:lnTo>
                    <a:pt x="15" y="0"/>
                  </a:lnTo>
                  <a:lnTo>
                    <a:pt x="17" y="0"/>
                  </a:lnTo>
                </a:path>
              </a:pathLst>
            </a:custGeom>
            <a:noFill/>
            <a:ln w="3175">
              <a:solidFill>
                <a:srgbClr val="000000"/>
              </a:solidFill>
              <a:round/>
              <a:headEnd/>
              <a:tailEnd/>
            </a:ln>
          </p:spPr>
          <p:txBody>
            <a:bodyPr/>
            <a:lstStyle/>
            <a:p>
              <a:endParaRPr lang="pt-BR"/>
            </a:p>
          </p:txBody>
        </p:sp>
        <p:sp>
          <p:nvSpPr>
            <p:cNvPr id="28700" name="Freeform 252"/>
            <p:cNvSpPr>
              <a:spLocks noChangeAspect="1"/>
            </p:cNvSpPr>
            <p:nvPr/>
          </p:nvSpPr>
          <p:spPr bwMode="auto">
            <a:xfrm>
              <a:off x="2813" y="4711"/>
              <a:ext cx="180" cy="45"/>
            </a:xfrm>
            <a:custGeom>
              <a:avLst/>
              <a:gdLst>
                <a:gd name="T0" fmla="*/ 180 w 180"/>
                <a:gd name="T1" fmla="*/ 45 h 45"/>
                <a:gd name="T2" fmla="*/ 0 w 180"/>
                <a:gd name="T3" fmla="*/ 0 h 45"/>
                <a:gd name="T4" fmla="*/ 2 w 180"/>
                <a:gd name="T5" fmla="*/ 0 h 45"/>
                <a:gd name="T6" fmla="*/ 0 60000 65536"/>
                <a:gd name="T7" fmla="*/ 0 60000 65536"/>
                <a:gd name="T8" fmla="*/ 0 60000 65536"/>
                <a:gd name="T9" fmla="*/ 0 w 180"/>
                <a:gd name="T10" fmla="*/ 0 h 45"/>
                <a:gd name="T11" fmla="*/ 180 w 180"/>
                <a:gd name="T12" fmla="*/ 45 h 45"/>
              </a:gdLst>
              <a:ahLst/>
              <a:cxnLst>
                <a:cxn ang="T6">
                  <a:pos x="T0" y="T1"/>
                </a:cxn>
                <a:cxn ang="T7">
                  <a:pos x="T2" y="T3"/>
                </a:cxn>
                <a:cxn ang="T8">
                  <a:pos x="T4" y="T5"/>
                </a:cxn>
              </a:cxnLst>
              <a:rect l="T9" t="T10" r="T11" b="T12"/>
              <a:pathLst>
                <a:path w="180" h="45">
                  <a:moveTo>
                    <a:pt x="180" y="45"/>
                  </a:moveTo>
                  <a:lnTo>
                    <a:pt x="0" y="0"/>
                  </a:lnTo>
                  <a:lnTo>
                    <a:pt x="2" y="0"/>
                  </a:lnTo>
                </a:path>
              </a:pathLst>
            </a:custGeom>
            <a:noFill/>
            <a:ln w="3175">
              <a:solidFill>
                <a:srgbClr val="000000"/>
              </a:solidFill>
              <a:round/>
              <a:headEnd/>
              <a:tailEnd/>
            </a:ln>
          </p:spPr>
          <p:txBody>
            <a:bodyPr/>
            <a:lstStyle/>
            <a:p>
              <a:endParaRPr lang="pt-BR"/>
            </a:p>
          </p:txBody>
        </p:sp>
        <p:sp>
          <p:nvSpPr>
            <p:cNvPr id="28701" name="Freeform 251"/>
            <p:cNvSpPr>
              <a:spLocks noChangeAspect="1"/>
            </p:cNvSpPr>
            <p:nvPr/>
          </p:nvSpPr>
          <p:spPr bwMode="auto">
            <a:xfrm>
              <a:off x="2993" y="4756"/>
              <a:ext cx="165" cy="15"/>
            </a:xfrm>
            <a:custGeom>
              <a:avLst/>
              <a:gdLst>
                <a:gd name="T0" fmla="*/ 165 w 165"/>
                <a:gd name="T1" fmla="*/ 0 h 15"/>
                <a:gd name="T2" fmla="*/ 75 w 165"/>
                <a:gd name="T3" fmla="*/ 15 h 15"/>
                <a:gd name="T4" fmla="*/ 0 w 165"/>
                <a:gd name="T5" fmla="*/ 0 h 15"/>
                <a:gd name="T6" fmla="*/ 2 w 165"/>
                <a:gd name="T7" fmla="*/ 0 h 15"/>
                <a:gd name="T8" fmla="*/ 0 60000 65536"/>
                <a:gd name="T9" fmla="*/ 0 60000 65536"/>
                <a:gd name="T10" fmla="*/ 0 60000 65536"/>
                <a:gd name="T11" fmla="*/ 0 60000 65536"/>
                <a:gd name="T12" fmla="*/ 0 w 165"/>
                <a:gd name="T13" fmla="*/ 0 h 15"/>
                <a:gd name="T14" fmla="*/ 165 w 165"/>
                <a:gd name="T15" fmla="*/ 15 h 15"/>
              </a:gdLst>
              <a:ahLst/>
              <a:cxnLst>
                <a:cxn ang="T8">
                  <a:pos x="T0" y="T1"/>
                </a:cxn>
                <a:cxn ang="T9">
                  <a:pos x="T2" y="T3"/>
                </a:cxn>
                <a:cxn ang="T10">
                  <a:pos x="T4" y="T5"/>
                </a:cxn>
                <a:cxn ang="T11">
                  <a:pos x="T6" y="T7"/>
                </a:cxn>
              </a:cxnLst>
              <a:rect l="T12" t="T13" r="T14" b="T15"/>
              <a:pathLst>
                <a:path w="165" h="15">
                  <a:moveTo>
                    <a:pt x="165" y="0"/>
                  </a:moveTo>
                  <a:lnTo>
                    <a:pt x="75" y="15"/>
                  </a:lnTo>
                  <a:lnTo>
                    <a:pt x="0" y="0"/>
                  </a:lnTo>
                  <a:lnTo>
                    <a:pt x="2" y="0"/>
                  </a:lnTo>
                </a:path>
              </a:pathLst>
            </a:custGeom>
            <a:noFill/>
            <a:ln w="3175">
              <a:solidFill>
                <a:srgbClr val="000000"/>
              </a:solidFill>
              <a:round/>
              <a:headEnd/>
              <a:tailEnd/>
            </a:ln>
          </p:spPr>
          <p:txBody>
            <a:bodyPr/>
            <a:lstStyle/>
            <a:p>
              <a:endParaRPr lang="pt-BR"/>
            </a:p>
          </p:txBody>
        </p:sp>
        <p:sp>
          <p:nvSpPr>
            <p:cNvPr id="28702" name="Freeform 250"/>
            <p:cNvSpPr>
              <a:spLocks noChangeAspect="1"/>
            </p:cNvSpPr>
            <p:nvPr/>
          </p:nvSpPr>
          <p:spPr bwMode="auto">
            <a:xfrm>
              <a:off x="3158" y="4621"/>
              <a:ext cx="540" cy="135"/>
            </a:xfrm>
            <a:custGeom>
              <a:avLst/>
              <a:gdLst>
                <a:gd name="T0" fmla="*/ 540 w 540"/>
                <a:gd name="T1" fmla="*/ 0 h 135"/>
                <a:gd name="T2" fmla="*/ 0 w 540"/>
                <a:gd name="T3" fmla="*/ 135 h 135"/>
                <a:gd name="T4" fmla="*/ 2 w 540"/>
                <a:gd name="T5" fmla="*/ 135 h 135"/>
                <a:gd name="T6" fmla="*/ 0 60000 65536"/>
                <a:gd name="T7" fmla="*/ 0 60000 65536"/>
                <a:gd name="T8" fmla="*/ 0 60000 65536"/>
                <a:gd name="T9" fmla="*/ 0 w 540"/>
                <a:gd name="T10" fmla="*/ 0 h 135"/>
                <a:gd name="T11" fmla="*/ 540 w 540"/>
                <a:gd name="T12" fmla="*/ 135 h 135"/>
              </a:gdLst>
              <a:ahLst/>
              <a:cxnLst>
                <a:cxn ang="T6">
                  <a:pos x="T0" y="T1"/>
                </a:cxn>
                <a:cxn ang="T7">
                  <a:pos x="T2" y="T3"/>
                </a:cxn>
                <a:cxn ang="T8">
                  <a:pos x="T4" y="T5"/>
                </a:cxn>
              </a:cxnLst>
              <a:rect l="T9" t="T10" r="T11" b="T12"/>
              <a:pathLst>
                <a:path w="540" h="135">
                  <a:moveTo>
                    <a:pt x="540" y="0"/>
                  </a:moveTo>
                  <a:lnTo>
                    <a:pt x="0" y="135"/>
                  </a:lnTo>
                  <a:lnTo>
                    <a:pt x="2" y="135"/>
                  </a:lnTo>
                </a:path>
              </a:pathLst>
            </a:custGeom>
            <a:noFill/>
            <a:ln w="3175">
              <a:solidFill>
                <a:srgbClr val="000000"/>
              </a:solidFill>
              <a:round/>
              <a:headEnd/>
              <a:tailEnd/>
            </a:ln>
          </p:spPr>
          <p:txBody>
            <a:bodyPr/>
            <a:lstStyle/>
            <a:p>
              <a:endParaRPr lang="pt-BR"/>
            </a:p>
          </p:txBody>
        </p:sp>
        <p:sp>
          <p:nvSpPr>
            <p:cNvPr id="28703" name="Freeform 249"/>
            <p:cNvSpPr>
              <a:spLocks noChangeAspect="1"/>
            </p:cNvSpPr>
            <p:nvPr/>
          </p:nvSpPr>
          <p:spPr bwMode="auto">
            <a:xfrm>
              <a:off x="3970" y="4483"/>
              <a:ext cx="15" cy="48"/>
            </a:xfrm>
            <a:custGeom>
              <a:avLst/>
              <a:gdLst>
                <a:gd name="T0" fmla="*/ 15 w 15"/>
                <a:gd name="T1" fmla="*/ 0 h 48"/>
                <a:gd name="T2" fmla="*/ 0 w 15"/>
                <a:gd name="T3" fmla="*/ 48 h 48"/>
                <a:gd name="T4" fmla="*/ 2 w 15"/>
                <a:gd name="T5" fmla="*/ 48 h 48"/>
                <a:gd name="T6" fmla="*/ 0 60000 65536"/>
                <a:gd name="T7" fmla="*/ 0 60000 65536"/>
                <a:gd name="T8" fmla="*/ 0 60000 65536"/>
                <a:gd name="T9" fmla="*/ 0 w 15"/>
                <a:gd name="T10" fmla="*/ 0 h 48"/>
                <a:gd name="T11" fmla="*/ 15 w 15"/>
                <a:gd name="T12" fmla="*/ 48 h 48"/>
              </a:gdLst>
              <a:ahLst/>
              <a:cxnLst>
                <a:cxn ang="T6">
                  <a:pos x="T0" y="T1"/>
                </a:cxn>
                <a:cxn ang="T7">
                  <a:pos x="T2" y="T3"/>
                </a:cxn>
                <a:cxn ang="T8">
                  <a:pos x="T4" y="T5"/>
                </a:cxn>
              </a:cxnLst>
              <a:rect l="T9" t="T10" r="T11" b="T12"/>
              <a:pathLst>
                <a:path w="15" h="48">
                  <a:moveTo>
                    <a:pt x="15" y="0"/>
                  </a:moveTo>
                  <a:lnTo>
                    <a:pt x="0" y="48"/>
                  </a:lnTo>
                  <a:lnTo>
                    <a:pt x="2" y="48"/>
                  </a:lnTo>
                </a:path>
              </a:pathLst>
            </a:custGeom>
            <a:noFill/>
            <a:ln w="3175">
              <a:solidFill>
                <a:srgbClr val="000000"/>
              </a:solidFill>
              <a:round/>
              <a:headEnd/>
              <a:tailEnd/>
            </a:ln>
          </p:spPr>
          <p:txBody>
            <a:bodyPr/>
            <a:lstStyle/>
            <a:p>
              <a:endParaRPr lang="pt-BR"/>
            </a:p>
          </p:txBody>
        </p:sp>
        <p:sp>
          <p:nvSpPr>
            <p:cNvPr id="28704" name="Freeform 248"/>
            <p:cNvSpPr>
              <a:spLocks noChangeAspect="1"/>
            </p:cNvSpPr>
            <p:nvPr/>
          </p:nvSpPr>
          <p:spPr bwMode="auto">
            <a:xfrm>
              <a:off x="3970" y="4438"/>
              <a:ext cx="17" cy="45"/>
            </a:xfrm>
            <a:custGeom>
              <a:avLst/>
              <a:gdLst>
                <a:gd name="T0" fmla="*/ 0 w 17"/>
                <a:gd name="T1" fmla="*/ 0 h 45"/>
                <a:gd name="T2" fmla="*/ 15 w 17"/>
                <a:gd name="T3" fmla="*/ 45 h 45"/>
                <a:gd name="T4" fmla="*/ 17 w 17"/>
                <a:gd name="T5" fmla="*/ 45 h 45"/>
                <a:gd name="T6" fmla="*/ 0 60000 65536"/>
                <a:gd name="T7" fmla="*/ 0 60000 65536"/>
                <a:gd name="T8" fmla="*/ 0 60000 65536"/>
                <a:gd name="T9" fmla="*/ 0 w 17"/>
                <a:gd name="T10" fmla="*/ 0 h 45"/>
                <a:gd name="T11" fmla="*/ 17 w 17"/>
                <a:gd name="T12" fmla="*/ 45 h 45"/>
              </a:gdLst>
              <a:ahLst/>
              <a:cxnLst>
                <a:cxn ang="T6">
                  <a:pos x="T0" y="T1"/>
                </a:cxn>
                <a:cxn ang="T7">
                  <a:pos x="T2" y="T3"/>
                </a:cxn>
                <a:cxn ang="T8">
                  <a:pos x="T4" y="T5"/>
                </a:cxn>
              </a:cxnLst>
              <a:rect l="T9" t="T10" r="T11" b="T12"/>
              <a:pathLst>
                <a:path w="17" h="45">
                  <a:moveTo>
                    <a:pt x="0" y="0"/>
                  </a:moveTo>
                  <a:lnTo>
                    <a:pt x="15" y="45"/>
                  </a:lnTo>
                  <a:lnTo>
                    <a:pt x="17" y="45"/>
                  </a:lnTo>
                </a:path>
              </a:pathLst>
            </a:custGeom>
            <a:noFill/>
            <a:ln w="3175">
              <a:solidFill>
                <a:srgbClr val="000000"/>
              </a:solidFill>
              <a:round/>
              <a:headEnd/>
              <a:tailEnd/>
            </a:ln>
          </p:spPr>
          <p:txBody>
            <a:bodyPr/>
            <a:lstStyle/>
            <a:p>
              <a:endParaRPr lang="pt-BR"/>
            </a:p>
          </p:txBody>
        </p:sp>
        <p:sp>
          <p:nvSpPr>
            <p:cNvPr id="28705" name="Freeform 247"/>
            <p:cNvSpPr>
              <a:spLocks noChangeAspect="1"/>
            </p:cNvSpPr>
            <p:nvPr/>
          </p:nvSpPr>
          <p:spPr bwMode="auto">
            <a:xfrm>
              <a:off x="3925" y="4531"/>
              <a:ext cx="45" cy="45"/>
            </a:xfrm>
            <a:custGeom>
              <a:avLst/>
              <a:gdLst>
                <a:gd name="T0" fmla="*/ 45 w 45"/>
                <a:gd name="T1" fmla="*/ 0 h 45"/>
                <a:gd name="T2" fmla="*/ 0 w 45"/>
                <a:gd name="T3" fmla="*/ 45 h 45"/>
                <a:gd name="T4" fmla="*/ 2 w 45"/>
                <a:gd name="T5" fmla="*/ 45 h 45"/>
                <a:gd name="T6" fmla="*/ 0 60000 65536"/>
                <a:gd name="T7" fmla="*/ 0 60000 65536"/>
                <a:gd name="T8" fmla="*/ 0 60000 65536"/>
                <a:gd name="T9" fmla="*/ 0 w 45"/>
                <a:gd name="T10" fmla="*/ 0 h 45"/>
                <a:gd name="T11" fmla="*/ 45 w 45"/>
                <a:gd name="T12" fmla="*/ 45 h 45"/>
              </a:gdLst>
              <a:ahLst/>
              <a:cxnLst>
                <a:cxn ang="T6">
                  <a:pos x="T0" y="T1"/>
                </a:cxn>
                <a:cxn ang="T7">
                  <a:pos x="T2" y="T3"/>
                </a:cxn>
                <a:cxn ang="T8">
                  <a:pos x="T4" y="T5"/>
                </a:cxn>
              </a:cxnLst>
              <a:rect l="T9" t="T10" r="T11" b="T12"/>
              <a:pathLst>
                <a:path w="45" h="45">
                  <a:moveTo>
                    <a:pt x="45" y="0"/>
                  </a:moveTo>
                  <a:lnTo>
                    <a:pt x="0" y="45"/>
                  </a:lnTo>
                  <a:lnTo>
                    <a:pt x="2" y="45"/>
                  </a:lnTo>
                </a:path>
              </a:pathLst>
            </a:custGeom>
            <a:noFill/>
            <a:ln w="3175">
              <a:solidFill>
                <a:srgbClr val="000000"/>
              </a:solidFill>
              <a:round/>
              <a:headEnd/>
              <a:tailEnd/>
            </a:ln>
          </p:spPr>
          <p:txBody>
            <a:bodyPr/>
            <a:lstStyle/>
            <a:p>
              <a:endParaRPr lang="pt-BR"/>
            </a:p>
          </p:txBody>
        </p:sp>
        <p:sp>
          <p:nvSpPr>
            <p:cNvPr id="28706" name="Freeform 246"/>
            <p:cNvSpPr>
              <a:spLocks noChangeAspect="1"/>
            </p:cNvSpPr>
            <p:nvPr/>
          </p:nvSpPr>
          <p:spPr bwMode="auto">
            <a:xfrm>
              <a:off x="3925" y="4393"/>
              <a:ext cx="47" cy="45"/>
            </a:xfrm>
            <a:custGeom>
              <a:avLst/>
              <a:gdLst>
                <a:gd name="T0" fmla="*/ 0 w 47"/>
                <a:gd name="T1" fmla="*/ 0 h 45"/>
                <a:gd name="T2" fmla="*/ 45 w 47"/>
                <a:gd name="T3" fmla="*/ 45 h 45"/>
                <a:gd name="T4" fmla="*/ 47 w 47"/>
                <a:gd name="T5" fmla="*/ 45 h 45"/>
                <a:gd name="T6" fmla="*/ 0 60000 65536"/>
                <a:gd name="T7" fmla="*/ 0 60000 65536"/>
                <a:gd name="T8" fmla="*/ 0 60000 65536"/>
                <a:gd name="T9" fmla="*/ 0 w 47"/>
                <a:gd name="T10" fmla="*/ 0 h 45"/>
                <a:gd name="T11" fmla="*/ 47 w 47"/>
                <a:gd name="T12" fmla="*/ 45 h 45"/>
              </a:gdLst>
              <a:ahLst/>
              <a:cxnLst>
                <a:cxn ang="T6">
                  <a:pos x="T0" y="T1"/>
                </a:cxn>
                <a:cxn ang="T7">
                  <a:pos x="T2" y="T3"/>
                </a:cxn>
                <a:cxn ang="T8">
                  <a:pos x="T4" y="T5"/>
                </a:cxn>
              </a:cxnLst>
              <a:rect l="T9" t="T10" r="T11" b="T12"/>
              <a:pathLst>
                <a:path w="47" h="45">
                  <a:moveTo>
                    <a:pt x="0" y="0"/>
                  </a:moveTo>
                  <a:lnTo>
                    <a:pt x="45" y="45"/>
                  </a:lnTo>
                  <a:lnTo>
                    <a:pt x="47" y="45"/>
                  </a:lnTo>
                </a:path>
              </a:pathLst>
            </a:custGeom>
            <a:noFill/>
            <a:ln w="3175">
              <a:solidFill>
                <a:srgbClr val="000000"/>
              </a:solidFill>
              <a:round/>
              <a:headEnd/>
              <a:tailEnd/>
            </a:ln>
          </p:spPr>
          <p:txBody>
            <a:bodyPr/>
            <a:lstStyle/>
            <a:p>
              <a:endParaRPr lang="pt-BR"/>
            </a:p>
          </p:txBody>
        </p:sp>
        <p:sp>
          <p:nvSpPr>
            <p:cNvPr id="28707" name="Freeform 245"/>
            <p:cNvSpPr>
              <a:spLocks noChangeAspect="1"/>
            </p:cNvSpPr>
            <p:nvPr/>
          </p:nvSpPr>
          <p:spPr bwMode="auto">
            <a:xfrm>
              <a:off x="3865" y="4576"/>
              <a:ext cx="60" cy="30"/>
            </a:xfrm>
            <a:custGeom>
              <a:avLst/>
              <a:gdLst>
                <a:gd name="T0" fmla="*/ 60 w 60"/>
                <a:gd name="T1" fmla="*/ 0 h 30"/>
                <a:gd name="T2" fmla="*/ 0 w 60"/>
                <a:gd name="T3" fmla="*/ 30 h 30"/>
                <a:gd name="T4" fmla="*/ 2 w 60"/>
                <a:gd name="T5" fmla="*/ 30 h 30"/>
                <a:gd name="T6" fmla="*/ 0 60000 65536"/>
                <a:gd name="T7" fmla="*/ 0 60000 65536"/>
                <a:gd name="T8" fmla="*/ 0 60000 65536"/>
                <a:gd name="T9" fmla="*/ 0 w 60"/>
                <a:gd name="T10" fmla="*/ 0 h 30"/>
                <a:gd name="T11" fmla="*/ 60 w 60"/>
                <a:gd name="T12" fmla="*/ 30 h 30"/>
              </a:gdLst>
              <a:ahLst/>
              <a:cxnLst>
                <a:cxn ang="T6">
                  <a:pos x="T0" y="T1"/>
                </a:cxn>
                <a:cxn ang="T7">
                  <a:pos x="T2" y="T3"/>
                </a:cxn>
                <a:cxn ang="T8">
                  <a:pos x="T4" y="T5"/>
                </a:cxn>
              </a:cxnLst>
              <a:rect l="T9" t="T10" r="T11" b="T12"/>
              <a:pathLst>
                <a:path w="60" h="30">
                  <a:moveTo>
                    <a:pt x="60" y="0"/>
                  </a:moveTo>
                  <a:lnTo>
                    <a:pt x="0" y="30"/>
                  </a:lnTo>
                  <a:lnTo>
                    <a:pt x="2" y="30"/>
                  </a:lnTo>
                </a:path>
              </a:pathLst>
            </a:custGeom>
            <a:noFill/>
            <a:ln w="3175">
              <a:solidFill>
                <a:srgbClr val="000000"/>
              </a:solidFill>
              <a:round/>
              <a:headEnd/>
              <a:tailEnd/>
            </a:ln>
          </p:spPr>
          <p:txBody>
            <a:bodyPr/>
            <a:lstStyle/>
            <a:p>
              <a:endParaRPr lang="pt-BR"/>
            </a:p>
          </p:txBody>
        </p:sp>
        <p:sp>
          <p:nvSpPr>
            <p:cNvPr id="28708" name="Freeform 244"/>
            <p:cNvSpPr>
              <a:spLocks noChangeAspect="1"/>
            </p:cNvSpPr>
            <p:nvPr/>
          </p:nvSpPr>
          <p:spPr bwMode="auto">
            <a:xfrm>
              <a:off x="3850" y="4363"/>
              <a:ext cx="77" cy="30"/>
            </a:xfrm>
            <a:custGeom>
              <a:avLst/>
              <a:gdLst>
                <a:gd name="T0" fmla="*/ 0 w 77"/>
                <a:gd name="T1" fmla="*/ 0 h 30"/>
                <a:gd name="T2" fmla="*/ 75 w 77"/>
                <a:gd name="T3" fmla="*/ 30 h 30"/>
                <a:gd name="T4" fmla="*/ 77 w 77"/>
                <a:gd name="T5" fmla="*/ 30 h 30"/>
                <a:gd name="T6" fmla="*/ 0 60000 65536"/>
                <a:gd name="T7" fmla="*/ 0 60000 65536"/>
                <a:gd name="T8" fmla="*/ 0 60000 65536"/>
                <a:gd name="T9" fmla="*/ 0 w 77"/>
                <a:gd name="T10" fmla="*/ 0 h 30"/>
                <a:gd name="T11" fmla="*/ 77 w 77"/>
                <a:gd name="T12" fmla="*/ 30 h 30"/>
              </a:gdLst>
              <a:ahLst/>
              <a:cxnLst>
                <a:cxn ang="T6">
                  <a:pos x="T0" y="T1"/>
                </a:cxn>
                <a:cxn ang="T7">
                  <a:pos x="T2" y="T3"/>
                </a:cxn>
                <a:cxn ang="T8">
                  <a:pos x="T4" y="T5"/>
                </a:cxn>
              </a:cxnLst>
              <a:rect l="T9" t="T10" r="T11" b="T12"/>
              <a:pathLst>
                <a:path w="77" h="30">
                  <a:moveTo>
                    <a:pt x="0" y="0"/>
                  </a:moveTo>
                  <a:lnTo>
                    <a:pt x="75" y="30"/>
                  </a:lnTo>
                  <a:lnTo>
                    <a:pt x="77" y="30"/>
                  </a:lnTo>
                </a:path>
              </a:pathLst>
            </a:custGeom>
            <a:noFill/>
            <a:ln w="3175">
              <a:solidFill>
                <a:srgbClr val="000000"/>
              </a:solidFill>
              <a:round/>
              <a:headEnd/>
              <a:tailEnd/>
            </a:ln>
          </p:spPr>
          <p:txBody>
            <a:bodyPr/>
            <a:lstStyle/>
            <a:p>
              <a:endParaRPr lang="pt-BR"/>
            </a:p>
          </p:txBody>
        </p:sp>
        <p:sp>
          <p:nvSpPr>
            <p:cNvPr id="28709" name="Freeform 243"/>
            <p:cNvSpPr>
              <a:spLocks noChangeAspect="1"/>
            </p:cNvSpPr>
            <p:nvPr/>
          </p:nvSpPr>
          <p:spPr bwMode="auto">
            <a:xfrm>
              <a:off x="3773" y="4606"/>
              <a:ext cx="92" cy="15"/>
            </a:xfrm>
            <a:custGeom>
              <a:avLst/>
              <a:gdLst>
                <a:gd name="T0" fmla="*/ 92 w 92"/>
                <a:gd name="T1" fmla="*/ 0 h 15"/>
                <a:gd name="T2" fmla="*/ 0 w 92"/>
                <a:gd name="T3" fmla="*/ 15 h 15"/>
                <a:gd name="T4" fmla="*/ 2 w 92"/>
                <a:gd name="T5" fmla="*/ 15 h 15"/>
                <a:gd name="T6" fmla="*/ 0 60000 65536"/>
                <a:gd name="T7" fmla="*/ 0 60000 65536"/>
                <a:gd name="T8" fmla="*/ 0 60000 65536"/>
                <a:gd name="T9" fmla="*/ 0 w 92"/>
                <a:gd name="T10" fmla="*/ 0 h 15"/>
                <a:gd name="T11" fmla="*/ 92 w 92"/>
                <a:gd name="T12" fmla="*/ 15 h 15"/>
              </a:gdLst>
              <a:ahLst/>
              <a:cxnLst>
                <a:cxn ang="T6">
                  <a:pos x="T0" y="T1"/>
                </a:cxn>
                <a:cxn ang="T7">
                  <a:pos x="T2" y="T3"/>
                </a:cxn>
                <a:cxn ang="T8">
                  <a:pos x="T4" y="T5"/>
                </a:cxn>
              </a:cxnLst>
              <a:rect l="T9" t="T10" r="T11" b="T12"/>
              <a:pathLst>
                <a:path w="92" h="15">
                  <a:moveTo>
                    <a:pt x="92" y="0"/>
                  </a:moveTo>
                  <a:lnTo>
                    <a:pt x="0" y="15"/>
                  </a:lnTo>
                  <a:lnTo>
                    <a:pt x="2" y="15"/>
                  </a:lnTo>
                </a:path>
              </a:pathLst>
            </a:custGeom>
            <a:noFill/>
            <a:ln w="3175">
              <a:solidFill>
                <a:srgbClr val="000000"/>
              </a:solidFill>
              <a:round/>
              <a:headEnd/>
              <a:tailEnd/>
            </a:ln>
          </p:spPr>
          <p:txBody>
            <a:bodyPr/>
            <a:lstStyle/>
            <a:p>
              <a:endParaRPr lang="pt-BR"/>
            </a:p>
          </p:txBody>
        </p:sp>
        <p:sp>
          <p:nvSpPr>
            <p:cNvPr id="28710" name="Freeform 242"/>
            <p:cNvSpPr>
              <a:spLocks noChangeAspect="1"/>
            </p:cNvSpPr>
            <p:nvPr/>
          </p:nvSpPr>
          <p:spPr bwMode="auto">
            <a:xfrm>
              <a:off x="3773" y="4348"/>
              <a:ext cx="79" cy="15"/>
            </a:xfrm>
            <a:custGeom>
              <a:avLst/>
              <a:gdLst>
                <a:gd name="T0" fmla="*/ 0 w 79"/>
                <a:gd name="T1" fmla="*/ 0 h 15"/>
                <a:gd name="T2" fmla="*/ 77 w 79"/>
                <a:gd name="T3" fmla="*/ 15 h 15"/>
                <a:gd name="T4" fmla="*/ 79 w 79"/>
                <a:gd name="T5" fmla="*/ 15 h 15"/>
                <a:gd name="T6" fmla="*/ 0 60000 65536"/>
                <a:gd name="T7" fmla="*/ 0 60000 65536"/>
                <a:gd name="T8" fmla="*/ 0 60000 65536"/>
                <a:gd name="T9" fmla="*/ 0 w 79"/>
                <a:gd name="T10" fmla="*/ 0 h 15"/>
                <a:gd name="T11" fmla="*/ 79 w 79"/>
                <a:gd name="T12" fmla="*/ 15 h 15"/>
              </a:gdLst>
              <a:ahLst/>
              <a:cxnLst>
                <a:cxn ang="T6">
                  <a:pos x="T0" y="T1"/>
                </a:cxn>
                <a:cxn ang="T7">
                  <a:pos x="T2" y="T3"/>
                </a:cxn>
                <a:cxn ang="T8">
                  <a:pos x="T4" y="T5"/>
                </a:cxn>
              </a:cxnLst>
              <a:rect l="T9" t="T10" r="T11" b="T12"/>
              <a:pathLst>
                <a:path w="79" h="15">
                  <a:moveTo>
                    <a:pt x="0" y="0"/>
                  </a:moveTo>
                  <a:lnTo>
                    <a:pt x="77" y="15"/>
                  </a:lnTo>
                  <a:lnTo>
                    <a:pt x="79" y="15"/>
                  </a:lnTo>
                </a:path>
              </a:pathLst>
            </a:custGeom>
            <a:noFill/>
            <a:ln w="3175">
              <a:solidFill>
                <a:srgbClr val="000000"/>
              </a:solidFill>
              <a:round/>
              <a:headEnd/>
              <a:tailEnd/>
            </a:ln>
          </p:spPr>
          <p:txBody>
            <a:bodyPr/>
            <a:lstStyle/>
            <a:p>
              <a:endParaRPr lang="pt-BR"/>
            </a:p>
          </p:txBody>
        </p:sp>
        <p:sp>
          <p:nvSpPr>
            <p:cNvPr id="28711" name="Freeform 241"/>
            <p:cNvSpPr>
              <a:spLocks noChangeAspect="1"/>
            </p:cNvSpPr>
            <p:nvPr/>
          </p:nvSpPr>
          <p:spPr bwMode="auto">
            <a:xfrm>
              <a:off x="3698" y="4621"/>
              <a:ext cx="75" cy="1"/>
            </a:xfrm>
            <a:custGeom>
              <a:avLst/>
              <a:gdLst>
                <a:gd name="T0" fmla="*/ 75 w 75"/>
                <a:gd name="T1" fmla="*/ 0 h 1"/>
                <a:gd name="T2" fmla="*/ 0 w 75"/>
                <a:gd name="T3" fmla="*/ 0 h 1"/>
                <a:gd name="T4" fmla="*/ 2 w 75"/>
                <a:gd name="T5" fmla="*/ 0 h 1"/>
                <a:gd name="T6" fmla="*/ 0 60000 65536"/>
                <a:gd name="T7" fmla="*/ 0 60000 65536"/>
                <a:gd name="T8" fmla="*/ 0 60000 65536"/>
                <a:gd name="T9" fmla="*/ 0 w 75"/>
                <a:gd name="T10" fmla="*/ 0 h 1"/>
                <a:gd name="T11" fmla="*/ 75 w 75"/>
                <a:gd name="T12" fmla="*/ 1 h 1"/>
              </a:gdLst>
              <a:ahLst/>
              <a:cxnLst>
                <a:cxn ang="T6">
                  <a:pos x="T0" y="T1"/>
                </a:cxn>
                <a:cxn ang="T7">
                  <a:pos x="T2" y="T3"/>
                </a:cxn>
                <a:cxn ang="T8">
                  <a:pos x="T4" y="T5"/>
                </a:cxn>
              </a:cxnLst>
              <a:rect l="T9" t="T10" r="T11" b="T12"/>
              <a:pathLst>
                <a:path w="75" h="1">
                  <a:moveTo>
                    <a:pt x="75" y="0"/>
                  </a:moveTo>
                  <a:lnTo>
                    <a:pt x="0" y="0"/>
                  </a:lnTo>
                  <a:lnTo>
                    <a:pt x="2" y="0"/>
                  </a:lnTo>
                </a:path>
              </a:pathLst>
            </a:custGeom>
            <a:noFill/>
            <a:ln w="3175">
              <a:solidFill>
                <a:srgbClr val="000000"/>
              </a:solidFill>
              <a:round/>
              <a:headEnd/>
              <a:tailEnd/>
            </a:ln>
          </p:spPr>
          <p:txBody>
            <a:bodyPr/>
            <a:lstStyle/>
            <a:p>
              <a:endParaRPr lang="pt-BR"/>
            </a:p>
          </p:txBody>
        </p:sp>
        <p:sp>
          <p:nvSpPr>
            <p:cNvPr id="28712" name="Freeform 240"/>
            <p:cNvSpPr>
              <a:spLocks noChangeAspect="1"/>
            </p:cNvSpPr>
            <p:nvPr/>
          </p:nvSpPr>
          <p:spPr bwMode="auto">
            <a:xfrm>
              <a:off x="3683" y="4348"/>
              <a:ext cx="92" cy="15"/>
            </a:xfrm>
            <a:custGeom>
              <a:avLst/>
              <a:gdLst>
                <a:gd name="T0" fmla="*/ 0 w 92"/>
                <a:gd name="T1" fmla="*/ 15 h 15"/>
                <a:gd name="T2" fmla="*/ 90 w 92"/>
                <a:gd name="T3" fmla="*/ 0 h 15"/>
                <a:gd name="T4" fmla="*/ 92 w 92"/>
                <a:gd name="T5" fmla="*/ 0 h 15"/>
                <a:gd name="T6" fmla="*/ 0 60000 65536"/>
                <a:gd name="T7" fmla="*/ 0 60000 65536"/>
                <a:gd name="T8" fmla="*/ 0 60000 65536"/>
                <a:gd name="T9" fmla="*/ 0 w 92"/>
                <a:gd name="T10" fmla="*/ 0 h 15"/>
                <a:gd name="T11" fmla="*/ 92 w 92"/>
                <a:gd name="T12" fmla="*/ 15 h 15"/>
              </a:gdLst>
              <a:ahLst/>
              <a:cxnLst>
                <a:cxn ang="T6">
                  <a:pos x="T0" y="T1"/>
                </a:cxn>
                <a:cxn ang="T7">
                  <a:pos x="T2" y="T3"/>
                </a:cxn>
                <a:cxn ang="T8">
                  <a:pos x="T4" y="T5"/>
                </a:cxn>
              </a:cxnLst>
              <a:rect l="T9" t="T10" r="T11" b="T12"/>
              <a:pathLst>
                <a:path w="92" h="15">
                  <a:moveTo>
                    <a:pt x="0" y="15"/>
                  </a:moveTo>
                  <a:lnTo>
                    <a:pt x="90" y="0"/>
                  </a:lnTo>
                  <a:lnTo>
                    <a:pt x="92" y="0"/>
                  </a:lnTo>
                </a:path>
              </a:pathLst>
            </a:custGeom>
            <a:noFill/>
            <a:ln w="3175">
              <a:solidFill>
                <a:srgbClr val="000000"/>
              </a:solidFill>
              <a:round/>
              <a:headEnd/>
              <a:tailEnd/>
            </a:ln>
          </p:spPr>
          <p:txBody>
            <a:bodyPr/>
            <a:lstStyle/>
            <a:p>
              <a:endParaRPr lang="pt-BR"/>
            </a:p>
          </p:txBody>
        </p:sp>
        <p:sp>
          <p:nvSpPr>
            <p:cNvPr id="28713" name="Freeform 239"/>
            <p:cNvSpPr>
              <a:spLocks noChangeAspect="1"/>
            </p:cNvSpPr>
            <p:nvPr/>
          </p:nvSpPr>
          <p:spPr bwMode="auto">
            <a:xfrm>
              <a:off x="3488" y="4303"/>
              <a:ext cx="197" cy="60"/>
            </a:xfrm>
            <a:custGeom>
              <a:avLst/>
              <a:gdLst>
                <a:gd name="T0" fmla="*/ 0 w 197"/>
                <a:gd name="T1" fmla="*/ 0 h 60"/>
                <a:gd name="T2" fmla="*/ 195 w 197"/>
                <a:gd name="T3" fmla="*/ 60 h 60"/>
                <a:gd name="T4" fmla="*/ 197 w 197"/>
                <a:gd name="T5" fmla="*/ 60 h 60"/>
                <a:gd name="T6" fmla="*/ 0 60000 65536"/>
                <a:gd name="T7" fmla="*/ 0 60000 65536"/>
                <a:gd name="T8" fmla="*/ 0 60000 65536"/>
                <a:gd name="T9" fmla="*/ 0 w 197"/>
                <a:gd name="T10" fmla="*/ 0 h 60"/>
                <a:gd name="T11" fmla="*/ 197 w 197"/>
                <a:gd name="T12" fmla="*/ 60 h 60"/>
              </a:gdLst>
              <a:ahLst/>
              <a:cxnLst>
                <a:cxn ang="T6">
                  <a:pos x="T0" y="T1"/>
                </a:cxn>
                <a:cxn ang="T7">
                  <a:pos x="T2" y="T3"/>
                </a:cxn>
                <a:cxn ang="T8">
                  <a:pos x="T4" y="T5"/>
                </a:cxn>
              </a:cxnLst>
              <a:rect l="T9" t="T10" r="T11" b="T12"/>
              <a:pathLst>
                <a:path w="197" h="60">
                  <a:moveTo>
                    <a:pt x="0" y="0"/>
                  </a:moveTo>
                  <a:lnTo>
                    <a:pt x="195" y="60"/>
                  </a:lnTo>
                  <a:lnTo>
                    <a:pt x="197" y="60"/>
                  </a:lnTo>
                </a:path>
              </a:pathLst>
            </a:custGeom>
            <a:noFill/>
            <a:ln w="3175">
              <a:solidFill>
                <a:srgbClr val="000000"/>
              </a:solidFill>
              <a:round/>
              <a:headEnd/>
              <a:tailEnd/>
            </a:ln>
          </p:spPr>
          <p:txBody>
            <a:bodyPr/>
            <a:lstStyle/>
            <a:p>
              <a:endParaRPr lang="pt-BR"/>
            </a:p>
          </p:txBody>
        </p:sp>
        <p:sp>
          <p:nvSpPr>
            <p:cNvPr id="28714" name="Freeform 238"/>
            <p:cNvSpPr>
              <a:spLocks noChangeAspect="1"/>
            </p:cNvSpPr>
            <p:nvPr/>
          </p:nvSpPr>
          <p:spPr bwMode="auto">
            <a:xfrm>
              <a:off x="3428" y="4273"/>
              <a:ext cx="62" cy="30"/>
            </a:xfrm>
            <a:custGeom>
              <a:avLst/>
              <a:gdLst>
                <a:gd name="T0" fmla="*/ 0 w 62"/>
                <a:gd name="T1" fmla="*/ 0 h 30"/>
                <a:gd name="T2" fmla="*/ 60 w 62"/>
                <a:gd name="T3" fmla="*/ 30 h 30"/>
                <a:gd name="T4" fmla="*/ 62 w 62"/>
                <a:gd name="T5" fmla="*/ 30 h 30"/>
                <a:gd name="T6" fmla="*/ 0 60000 65536"/>
                <a:gd name="T7" fmla="*/ 0 60000 65536"/>
                <a:gd name="T8" fmla="*/ 0 60000 65536"/>
                <a:gd name="T9" fmla="*/ 0 w 62"/>
                <a:gd name="T10" fmla="*/ 0 h 30"/>
                <a:gd name="T11" fmla="*/ 62 w 62"/>
                <a:gd name="T12" fmla="*/ 30 h 30"/>
              </a:gdLst>
              <a:ahLst/>
              <a:cxnLst>
                <a:cxn ang="T6">
                  <a:pos x="T0" y="T1"/>
                </a:cxn>
                <a:cxn ang="T7">
                  <a:pos x="T2" y="T3"/>
                </a:cxn>
                <a:cxn ang="T8">
                  <a:pos x="T4" y="T5"/>
                </a:cxn>
              </a:cxnLst>
              <a:rect l="T9" t="T10" r="T11" b="T12"/>
              <a:pathLst>
                <a:path w="62" h="30">
                  <a:moveTo>
                    <a:pt x="0" y="0"/>
                  </a:moveTo>
                  <a:lnTo>
                    <a:pt x="60" y="30"/>
                  </a:lnTo>
                  <a:lnTo>
                    <a:pt x="62" y="30"/>
                  </a:lnTo>
                </a:path>
              </a:pathLst>
            </a:custGeom>
            <a:noFill/>
            <a:ln w="3175">
              <a:solidFill>
                <a:srgbClr val="000000"/>
              </a:solidFill>
              <a:round/>
              <a:headEnd/>
              <a:tailEnd/>
            </a:ln>
          </p:spPr>
          <p:txBody>
            <a:bodyPr/>
            <a:lstStyle/>
            <a:p>
              <a:endParaRPr lang="pt-BR"/>
            </a:p>
          </p:txBody>
        </p:sp>
        <p:sp>
          <p:nvSpPr>
            <p:cNvPr id="28715" name="Freeform 237"/>
            <p:cNvSpPr>
              <a:spLocks noChangeAspect="1"/>
            </p:cNvSpPr>
            <p:nvPr/>
          </p:nvSpPr>
          <p:spPr bwMode="auto">
            <a:xfrm>
              <a:off x="3353" y="4273"/>
              <a:ext cx="77" cy="1"/>
            </a:xfrm>
            <a:custGeom>
              <a:avLst/>
              <a:gdLst>
                <a:gd name="T0" fmla="*/ 0 w 77"/>
                <a:gd name="T1" fmla="*/ 0 h 1"/>
                <a:gd name="T2" fmla="*/ 75 w 77"/>
                <a:gd name="T3" fmla="*/ 0 h 1"/>
                <a:gd name="T4" fmla="*/ 77 w 77"/>
                <a:gd name="T5" fmla="*/ 0 h 1"/>
                <a:gd name="T6" fmla="*/ 0 60000 65536"/>
                <a:gd name="T7" fmla="*/ 0 60000 65536"/>
                <a:gd name="T8" fmla="*/ 0 60000 65536"/>
                <a:gd name="T9" fmla="*/ 0 w 77"/>
                <a:gd name="T10" fmla="*/ 0 h 1"/>
                <a:gd name="T11" fmla="*/ 77 w 77"/>
                <a:gd name="T12" fmla="*/ 1 h 1"/>
              </a:gdLst>
              <a:ahLst/>
              <a:cxnLst>
                <a:cxn ang="T6">
                  <a:pos x="T0" y="T1"/>
                </a:cxn>
                <a:cxn ang="T7">
                  <a:pos x="T2" y="T3"/>
                </a:cxn>
                <a:cxn ang="T8">
                  <a:pos x="T4" y="T5"/>
                </a:cxn>
              </a:cxnLst>
              <a:rect l="T9" t="T10" r="T11" b="T12"/>
              <a:pathLst>
                <a:path w="77" h="1">
                  <a:moveTo>
                    <a:pt x="0" y="0"/>
                  </a:moveTo>
                  <a:lnTo>
                    <a:pt x="75" y="0"/>
                  </a:lnTo>
                  <a:lnTo>
                    <a:pt x="77" y="0"/>
                  </a:lnTo>
                </a:path>
              </a:pathLst>
            </a:custGeom>
            <a:noFill/>
            <a:ln w="3175">
              <a:solidFill>
                <a:srgbClr val="000000"/>
              </a:solidFill>
              <a:round/>
              <a:headEnd/>
              <a:tailEnd/>
            </a:ln>
          </p:spPr>
          <p:txBody>
            <a:bodyPr/>
            <a:lstStyle/>
            <a:p>
              <a:endParaRPr lang="pt-BR"/>
            </a:p>
          </p:txBody>
        </p:sp>
        <p:sp>
          <p:nvSpPr>
            <p:cNvPr id="28716" name="Freeform 236"/>
            <p:cNvSpPr>
              <a:spLocks noChangeAspect="1"/>
            </p:cNvSpPr>
            <p:nvPr/>
          </p:nvSpPr>
          <p:spPr bwMode="auto">
            <a:xfrm>
              <a:off x="2648" y="4273"/>
              <a:ext cx="707" cy="15"/>
            </a:xfrm>
            <a:custGeom>
              <a:avLst/>
              <a:gdLst>
                <a:gd name="T0" fmla="*/ 0 w 707"/>
                <a:gd name="T1" fmla="*/ 15 h 15"/>
                <a:gd name="T2" fmla="*/ 705 w 707"/>
                <a:gd name="T3" fmla="*/ 0 h 15"/>
                <a:gd name="T4" fmla="*/ 707 w 707"/>
                <a:gd name="T5" fmla="*/ 0 h 15"/>
                <a:gd name="T6" fmla="*/ 0 60000 65536"/>
                <a:gd name="T7" fmla="*/ 0 60000 65536"/>
                <a:gd name="T8" fmla="*/ 0 60000 65536"/>
                <a:gd name="T9" fmla="*/ 0 w 707"/>
                <a:gd name="T10" fmla="*/ 0 h 15"/>
                <a:gd name="T11" fmla="*/ 707 w 707"/>
                <a:gd name="T12" fmla="*/ 15 h 15"/>
              </a:gdLst>
              <a:ahLst/>
              <a:cxnLst>
                <a:cxn ang="T6">
                  <a:pos x="T0" y="T1"/>
                </a:cxn>
                <a:cxn ang="T7">
                  <a:pos x="T2" y="T3"/>
                </a:cxn>
                <a:cxn ang="T8">
                  <a:pos x="T4" y="T5"/>
                </a:cxn>
              </a:cxnLst>
              <a:rect l="T9" t="T10" r="T11" b="T12"/>
              <a:pathLst>
                <a:path w="707" h="15">
                  <a:moveTo>
                    <a:pt x="0" y="15"/>
                  </a:moveTo>
                  <a:lnTo>
                    <a:pt x="705" y="0"/>
                  </a:lnTo>
                  <a:lnTo>
                    <a:pt x="707" y="0"/>
                  </a:lnTo>
                </a:path>
              </a:pathLst>
            </a:custGeom>
            <a:noFill/>
            <a:ln w="3175">
              <a:solidFill>
                <a:srgbClr val="000000"/>
              </a:solidFill>
              <a:round/>
              <a:headEnd/>
              <a:tailEnd/>
            </a:ln>
          </p:spPr>
          <p:txBody>
            <a:bodyPr/>
            <a:lstStyle/>
            <a:p>
              <a:endParaRPr lang="pt-BR"/>
            </a:p>
          </p:txBody>
        </p:sp>
        <p:sp>
          <p:nvSpPr>
            <p:cNvPr id="28717" name="Freeform 235"/>
            <p:cNvSpPr>
              <a:spLocks noChangeAspect="1"/>
            </p:cNvSpPr>
            <p:nvPr/>
          </p:nvSpPr>
          <p:spPr bwMode="auto">
            <a:xfrm>
              <a:off x="2603" y="4183"/>
              <a:ext cx="47" cy="105"/>
            </a:xfrm>
            <a:custGeom>
              <a:avLst/>
              <a:gdLst>
                <a:gd name="T0" fmla="*/ 0 w 47"/>
                <a:gd name="T1" fmla="*/ 0 h 105"/>
                <a:gd name="T2" fmla="*/ 45 w 47"/>
                <a:gd name="T3" fmla="*/ 105 h 105"/>
                <a:gd name="T4" fmla="*/ 47 w 47"/>
                <a:gd name="T5" fmla="*/ 105 h 105"/>
                <a:gd name="T6" fmla="*/ 0 60000 65536"/>
                <a:gd name="T7" fmla="*/ 0 60000 65536"/>
                <a:gd name="T8" fmla="*/ 0 60000 65536"/>
                <a:gd name="T9" fmla="*/ 0 w 47"/>
                <a:gd name="T10" fmla="*/ 0 h 105"/>
                <a:gd name="T11" fmla="*/ 47 w 47"/>
                <a:gd name="T12" fmla="*/ 105 h 105"/>
              </a:gdLst>
              <a:ahLst/>
              <a:cxnLst>
                <a:cxn ang="T6">
                  <a:pos x="T0" y="T1"/>
                </a:cxn>
                <a:cxn ang="T7">
                  <a:pos x="T2" y="T3"/>
                </a:cxn>
                <a:cxn ang="T8">
                  <a:pos x="T4" y="T5"/>
                </a:cxn>
              </a:cxnLst>
              <a:rect l="T9" t="T10" r="T11" b="T12"/>
              <a:pathLst>
                <a:path w="47" h="105">
                  <a:moveTo>
                    <a:pt x="0" y="0"/>
                  </a:moveTo>
                  <a:lnTo>
                    <a:pt x="45" y="105"/>
                  </a:lnTo>
                  <a:lnTo>
                    <a:pt x="47" y="105"/>
                  </a:lnTo>
                </a:path>
              </a:pathLst>
            </a:custGeom>
            <a:noFill/>
            <a:ln w="3175">
              <a:solidFill>
                <a:srgbClr val="000000"/>
              </a:solidFill>
              <a:round/>
              <a:headEnd/>
              <a:tailEnd/>
            </a:ln>
          </p:spPr>
          <p:txBody>
            <a:bodyPr/>
            <a:lstStyle/>
            <a:p>
              <a:endParaRPr lang="pt-BR"/>
            </a:p>
          </p:txBody>
        </p:sp>
        <p:sp>
          <p:nvSpPr>
            <p:cNvPr id="28718" name="Freeform 234"/>
            <p:cNvSpPr>
              <a:spLocks noChangeAspect="1"/>
            </p:cNvSpPr>
            <p:nvPr/>
          </p:nvSpPr>
          <p:spPr bwMode="auto">
            <a:xfrm>
              <a:off x="2558" y="4123"/>
              <a:ext cx="47" cy="60"/>
            </a:xfrm>
            <a:custGeom>
              <a:avLst/>
              <a:gdLst>
                <a:gd name="T0" fmla="*/ 0 w 47"/>
                <a:gd name="T1" fmla="*/ 0 h 60"/>
                <a:gd name="T2" fmla="*/ 45 w 47"/>
                <a:gd name="T3" fmla="*/ 60 h 60"/>
                <a:gd name="T4" fmla="*/ 47 w 47"/>
                <a:gd name="T5" fmla="*/ 60 h 60"/>
                <a:gd name="T6" fmla="*/ 0 60000 65536"/>
                <a:gd name="T7" fmla="*/ 0 60000 65536"/>
                <a:gd name="T8" fmla="*/ 0 60000 65536"/>
                <a:gd name="T9" fmla="*/ 0 w 47"/>
                <a:gd name="T10" fmla="*/ 0 h 60"/>
                <a:gd name="T11" fmla="*/ 47 w 47"/>
                <a:gd name="T12" fmla="*/ 60 h 60"/>
              </a:gdLst>
              <a:ahLst/>
              <a:cxnLst>
                <a:cxn ang="T6">
                  <a:pos x="T0" y="T1"/>
                </a:cxn>
                <a:cxn ang="T7">
                  <a:pos x="T2" y="T3"/>
                </a:cxn>
                <a:cxn ang="T8">
                  <a:pos x="T4" y="T5"/>
                </a:cxn>
              </a:cxnLst>
              <a:rect l="T9" t="T10" r="T11" b="T12"/>
              <a:pathLst>
                <a:path w="47" h="60">
                  <a:moveTo>
                    <a:pt x="0" y="0"/>
                  </a:moveTo>
                  <a:lnTo>
                    <a:pt x="45" y="60"/>
                  </a:lnTo>
                  <a:lnTo>
                    <a:pt x="47" y="60"/>
                  </a:lnTo>
                </a:path>
              </a:pathLst>
            </a:custGeom>
            <a:noFill/>
            <a:ln w="6350">
              <a:solidFill>
                <a:srgbClr val="000000"/>
              </a:solidFill>
              <a:round/>
              <a:headEnd/>
              <a:tailEnd/>
            </a:ln>
          </p:spPr>
          <p:txBody>
            <a:bodyPr/>
            <a:lstStyle/>
            <a:p>
              <a:endParaRPr lang="pt-BR"/>
            </a:p>
          </p:txBody>
        </p:sp>
        <p:sp>
          <p:nvSpPr>
            <p:cNvPr id="28719" name="Freeform 233"/>
            <p:cNvSpPr>
              <a:spLocks noChangeAspect="1"/>
            </p:cNvSpPr>
            <p:nvPr/>
          </p:nvSpPr>
          <p:spPr bwMode="auto">
            <a:xfrm>
              <a:off x="2528" y="4078"/>
              <a:ext cx="32" cy="45"/>
            </a:xfrm>
            <a:custGeom>
              <a:avLst/>
              <a:gdLst>
                <a:gd name="T0" fmla="*/ 0 w 32"/>
                <a:gd name="T1" fmla="*/ 0 h 45"/>
                <a:gd name="T2" fmla="*/ 30 w 32"/>
                <a:gd name="T3" fmla="*/ 45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0"/>
                  </a:moveTo>
                  <a:lnTo>
                    <a:pt x="30" y="45"/>
                  </a:lnTo>
                  <a:lnTo>
                    <a:pt x="32" y="45"/>
                  </a:lnTo>
                </a:path>
              </a:pathLst>
            </a:custGeom>
            <a:noFill/>
            <a:ln w="3175">
              <a:solidFill>
                <a:srgbClr val="000000"/>
              </a:solidFill>
              <a:round/>
              <a:headEnd/>
              <a:tailEnd/>
            </a:ln>
          </p:spPr>
          <p:txBody>
            <a:bodyPr/>
            <a:lstStyle/>
            <a:p>
              <a:endParaRPr lang="pt-BR"/>
            </a:p>
          </p:txBody>
        </p:sp>
        <p:sp>
          <p:nvSpPr>
            <p:cNvPr id="28720" name="Freeform 232"/>
            <p:cNvSpPr>
              <a:spLocks noChangeAspect="1"/>
            </p:cNvSpPr>
            <p:nvPr/>
          </p:nvSpPr>
          <p:spPr bwMode="auto">
            <a:xfrm>
              <a:off x="2483" y="4063"/>
              <a:ext cx="47" cy="15"/>
            </a:xfrm>
            <a:custGeom>
              <a:avLst/>
              <a:gdLst>
                <a:gd name="T0" fmla="*/ 0 w 47"/>
                <a:gd name="T1" fmla="*/ 0 h 15"/>
                <a:gd name="T2" fmla="*/ 45 w 47"/>
                <a:gd name="T3" fmla="*/ 15 h 15"/>
                <a:gd name="T4" fmla="*/ 47 w 47"/>
                <a:gd name="T5" fmla="*/ 15 h 15"/>
                <a:gd name="T6" fmla="*/ 0 60000 65536"/>
                <a:gd name="T7" fmla="*/ 0 60000 65536"/>
                <a:gd name="T8" fmla="*/ 0 60000 65536"/>
                <a:gd name="T9" fmla="*/ 0 w 47"/>
                <a:gd name="T10" fmla="*/ 0 h 15"/>
                <a:gd name="T11" fmla="*/ 47 w 47"/>
                <a:gd name="T12" fmla="*/ 15 h 15"/>
              </a:gdLst>
              <a:ahLst/>
              <a:cxnLst>
                <a:cxn ang="T6">
                  <a:pos x="T0" y="T1"/>
                </a:cxn>
                <a:cxn ang="T7">
                  <a:pos x="T2" y="T3"/>
                </a:cxn>
                <a:cxn ang="T8">
                  <a:pos x="T4" y="T5"/>
                </a:cxn>
              </a:cxnLst>
              <a:rect l="T9" t="T10" r="T11" b="T12"/>
              <a:pathLst>
                <a:path w="47" h="15">
                  <a:moveTo>
                    <a:pt x="0" y="0"/>
                  </a:moveTo>
                  <a:lnTo>
                    <a:pt x="45" y="15"/>
                  </a:lnTo>
                  <a:lnTo>
                    <a:pt x="47" y="15"/>
                  </a:lnTo>
                </a:path>
              </a:pathLst>
            </a:custGeom>
            <a:noFill/>
            <a:ln w="3175">
              <a:solidFill>
                <a:srgbClr val="000000"/>
              </a:solidFill>
              <a:round/>
              <a:headEnd/>
              <a:tailEnd/>
            </a:ln>
          </p:spPr>
          <p:txBody>
            <a:bodyPr/>
            <a:lstStyle/>
            <a:p>
              <a:endParaRPr lang="pt-BR"/>
            </a:p>
          </p:txBody>
        </p:sp>
        <p:sp>
          <p:nvSpPr>
            <p:cNvPr id="28721" name="Freeform 231"/>
            <p:cNvSpPr>
              <a:spLocks noChangeAspect="1"/>
            </p:cNvSpPr>
            <p:nvPr/>
          </p:nvSpPr>
          <p:spPr bwMode="auto">
            <a:xfrm>
              <a:off x="2438" y="4063"/>
              <a:ext cx="47" cy="1"/>
            </a:xfrm>
            <a:custGeom>
              <a:avLst/>
              <a:gdLst>
                <a:gd name="T0" fmla="*/ 0 w 47"/>
                <a:gd name="T1" fmla="*/ 0 h 1"/>
                <a:gd name="T2" fmla="*/ 45 w 47"/>
                <a:gd name="T3" fmla="*/ 0 h 1"/>
                <a:gd name="T4" fmla="*/ 47 w 47"/>
                <a:gd name="T5" fmla="*/ 0 h 1"/>
                <a:gd name="T6" fmla="*/ 0 60000 65536"/>
                <a:gd name="T7" fmla="*/ 0 60000 65536"/>
                <a:gd name="T8" fmla="*/ 0 60000 65536"/>
                <a:gd name="T9" fmla="*/ 0 w 47"/>
                <a:gd name="T10" fmla="*/ 0 h 1"/>
                <a:gd name="T11" fmla="*/ 47 w 47"/>
                <a:gd name="T12" fmla="*/ 1 h 1"/>
              </a:gdLst>
              <a:ahLst/>
              <a:cxnLst>
                <a:cxn ang="T6">
                  <a:pos x="T0" y="T1"/>
                </a:cxn>
                <a:cxn ang="T7">
                  <a:pos x="T2" y="T3"/>
                </a:cxn>
                <a:cxn ang="T8">
                  <a:pos x="T4" y="T5"/>
                </a:cxn>
              </a:cxnLst>
              <a:rect l="T9" t="T10" r="T11" b="T12"/>
              <a:pathLst>
                <a:path w="47" h="1">
                  <a:moveTo>
                    <a:pt x="0" y="0"/>
                  </a:moveTo>
                  <a:lnTo>
                    <a:pt x="45" y="0"/>
                  </a:lnTo>
                  <a:lnTo>
                    <a:pt x="47" y="0"/>
                  </a:lnTo>
                </a:path>
              </a:pathLst>
            </a:custGeom>
            <a:noFill/>
            <a:ln w="3175">
              <a:solidFill>
                <a:srgbClr val="000000"/>
              </a:solidFill>
              <a:round/>
              <a:headEnd/>
              <a:tailEnd/>
            </a:ln>
          </p:spPr>
          <p:txBody>
            <a:bodyPr/>
            <a:lstStyle/>
            <a:p>
              <a:endParaRPr lang="pt-BR"/>
            </a:p>
          </p:txBody>
        </p:sp>
        <p:sp>
          <p:nvSpPr>
            <p:cNvPr id="28722" name="Freeform 230"/>
            <p:cNvSpPr>
              <a:spLocks noChangeAspect="1"/>
            </p:cNvSpPr>
            <p:nvPr/>
          </p:nvSpPr>
          <p:spPr bwMode="auto">
            <a:xfrm>
              <a:off x="2376" y="4063"/>
              <a:ext cx="64" cy="30"/>
            </a:xfrm>
            <a:custGeom>
              <a:avLst/>
              <a:gdLst>
                <a:gd name="T0" fmla="*/ 0 w 64"/>
                <a:gd name="T1" fmla="*/ 30 h 30"/>
                <a:gd name="T2" fmla="*/ 62 w 64"/>
                <a:gd name="T3" fmla="*/ 0 h 30"/>
                <a:gd name="T4" fmla="*/ 64 w 64"/>
                <a:gd name="T5" fmla="*/ 0 h 30"/>
                <a:gd name="T6" fmla="*/ 0 60000 65536"/>
                <a:gd name="T7" fmla="*/ 0 60000 65536"/>
                <a:gd name="T8" fmla="*/ 0 60000 65536"/>
                <a:gd name="T9" fmla="*/ 0 w 64"/>
                <a:gd name="T10" fmla="*/ 0 h 30"/>
                <a:gd name="T11" fmla="*/ 64 w 64"/>
                <a:gd name="T12" fmla="*/ 30 h 30"/>
              </a:gdLst>
              <a:ahLst/>
              <a:cxnLst>
                <a:cxn ang="T6">
                  <a:pos x="T0" y="T1"/>
                </a:cxn>
                <a:cxn ang="T7">
                  <a:pos x="T2" y="T3"/>
                </a:cxn>
                <a:cxn ang="T8">
                  <a:pos x="T4" y="T5"/>
                </a:cxn>
              </a:cxnLst>
              <a:rect l="T9" t="T10" r="T11" b="T12"/>
              <a:pathLst>
                <a:path w="64" h="30">
                  <a:moveTo>
                    <a:pt x="0" y="30"/>
                  </a:moveTo>
                  <a:lnTo>
                    <a:pt x="62" y="0"/>
                  </a:lnTo>
                  <a:lnTo>
                    <a:pt x="64" y="0"/>
                  </a:lnTo>
                </a:path>
              </a:pathLst>
            </a:custGeom>
            <a:noFill/>
            <a:ln w="6350">
              <a:solidFill>
                <a:srgbClr val="000000"/>
              </a:solidFill>
              <a:round/>
              <a:headEnd/>
              <a:tailEnd/>
            </a:ln>
          </p:spPr>
          <p:txBody>
            <a:bodyPr/>
            <a:lstStyle/>
            <a:p>
              <a:endParaRPr lang="pt-BR"/>
            </a:p>
          </p:txBody>
        </p:sp>
        <p:sp>
          <p:nvSpPr>
            <p:cNvPr id="28723" name="Freeform 229"/>
            <p:cNvSpPr>
              <a:spLocks noChangeAspect="1"/>
            </p:cNvSpPr>
            <p:nvPr/>
          </p:nvSpPr>
          <p:spPr bwMode="auto">
            <a:xfrm>
              <a:off x="2301" y="4093"/>
              <a:ext cx="77" cy="60"/>
            </a:xfrm>
            <a:custGeom>
              <a:avLst/>
              <a:gdLst>
                <a:gd name="T0" fmla="*/ 0 w 77"/>
                <a:gd name="T1" fmla="*/ 60 h 60"/>
                <a:gd name="T2" fmla="*/ 75 w 77"/>
                <a:gd name="T3" fmla="*/ 0 h 60"/>
                <a:gd name="T4" fmla="*/ 77 w 77"/>
                <a:gd name="T5" fmla="*/ 0 h 60"/>
                <a:gd name="T6" fmla="*/ 0 60000 65536"/>
                <a:gd name="T7" fmla="*/ 0 60000 65536"/>
                <a:gd name="T8" fmla="*/ 0 60000 65536"/>
                <a:gd name="T9" fmla="*/ 0 w 77"/>
                <a:gd name="T10" fmla="*/ 0 h 60"/>
                <a:gd name="T11" fmla="*/ 77 w 77"/>
                <a:gd name="T12" fmla="*/ 60 h 60"/>
              </a:gdLst>
              <a:ahLst/>
              <a:cxnLst>
                <a:cxn ang="T6">
                  <a:pos x="T0" y="T1"/>
                </a:cxn>
                <a:cxn ang="T7">
                  <a:pos x="T2" y="T3"/>
                </a:cxn>
                <a:cxn ang="T8">
                  <a:pos x="T4" y="T5"/>
                </a:cxn>
              </a:cxnLst>
              <a:rect l="T9" t="T10" r="T11" b="T12"/>
              <a:pathLst>
                <a:path w="77" h="60">
                  <a:moveTo>
                    <a:pt x="0" y="60"/>
                  </a:moveTo>
                  <a:lnTo>
                    <a:pt x="75" y="0"/>
                  </a:lnTo>
                  <a:lnTo>
                    <a:pt x="77" y="0"/>
                  </a:lnTo>
                </a:path>
              </a:pathLst>
            </a:custGeom>
            <a:noFill/>
            <a:ln w="3175">
              <a:solidFill>
                <a:srgbClr val="000000"/>
              </a:solidFill>
              <a:round/>
              <a:headEnd/>
              <a:tailEnd/>
            </a:ln>
          </p:spPr>
          <p:txBody>
            <a:bodyPr/>
            <a:lstStyle/>
            <a:p>
              <a:endParaRPr lang="pt-BR"/>
            </a:p>
          </p:txBody>
        </p:sp>
        <p:sp>
          <p:nvSpPr>
            <p:cNvPr id="28724" name="Freeform 228"/>
            <p:cNvSpPr>
              <a:spLocks noChangeAspect="1"/>
            </p:cNvSpPr>
            <p:nvPr/>
          </p:nvSpPr>
          <p:spPr bwMode="auto">
            <a:xfrm>
              <a:off x="2196" y="4156"/>
              <a:ext cx="107" cy="75"/>
            </a:xfrm>
            <a:custGeom>
              <a:avLst/>
              <a:gdLst>
                <a:gd name="T0" fmla="*/ 0 w 107"/>
                <a:gd name="T1" fmla="*/ 75 h 75"/>
                <a:gd name="T2" fmla="*/ 105 w 107"/>
                <a:gd name="T3" fmla="*/ 0 h 75"/>
                <a:gd name="T4" fmla="*/ 107 w 107"/>
                <a:gd name="T5" fmla="*/ 0 h 75"/>
                <a:gd name="T6" fmla="*/ 0 60000 65536"/>
                <a:gd name="T7" fmla="*/ 0 60000 65536"/>
                <a:gd name="T8" fmla="*/ 0 60000 65536"/>
                <a:gd name="T9" fmla="*/ 0 w 107"/>
                <a:gd name="T10" fmla="*/ 0 h 75"/>
                <a:gd name="T11" fmla="*/ 107 w 107"/>
                <a:gd name="T12" fmla="*/ 75 h 75"/>
              </a:gdLst>
              <a:ahLst/>
              <a:cxnLst>
                <a:cxn ang="T6">
                  <a:pos x="T0" y="T1"/>
                </a:cxn>
                <a:cxn ang="T7">
                  <a:pos x="T2" y="T3"/>
                </a:cxn>
                <a:cxn ang="T8">
                  <a:pos x="T4" y="T5"/>
                </a:cxn>
              </a:cxnLst>
              <a:rect l="T9" t="T10" r="T11" b="T12"/>
              <a:pathLst>
                <a:path w="107" h="75">
                  <a:moveTo>
                    <a:pt x="0" y="75"/>
                  </a:moveTo>
                  <a:lnTo>
                    <a:pt x="105" y="0"/>
                  </a:lnTo>
                  <a:lnTo>
                    <a:pt x="107" y="0"/>
                  </a:lnTo>
                </a:path>
              </a:pathLst>
            </a:custGeom>
            <a:noFill/>
            <a:ln w="6350">
              <a:solidFill>
                <a:srgbClr val="000000"/>
              </a:solidFill>
              <a:round/>
              <a:headEnd/>
              <a:tailEnd/>
            </a:ln>
          </p:spPr>
          <p:txBody>
            <a:bodyPr/>
            <a:lstStyle/>
            <a:p>
              <a:endParaRPr lang="pt-BR"/>
            </a:p>
          </p:txBody>
        </p:sp>
        <p:sp>
          <p:nvSpPr>
            <p:cNvPr id="28725" name="Freeform 227"/>
            <p:cNvSpPr>
              <a:spLocks noChangeAspect="1"/>
            </p:cNvSpPr>
            <p:nvPr/>
          </p:nvSpPr>
          <p:spPr bwMode="auto">
            <a:xfrm>
              <a:off x="3248" y="4726"/>
              <a:ext cx="195" cy="405"/>
            </a:xfrm>
            <a:custGeom>
              <a:avLst/>
              <a:gdLst>
                <a:gd name="T0" fmla="*/ 195 w 195"/>
                <a:gd name="T1" fmla="*/ 405 h 405"/>
                <a:gd name="T2" fmla="*/ 0 w 195"/>
                <a:gd name="T3" fmla="*/ 0 h 405"/>
                <a:gd name="T4" fmla="*/ 2 w 195"/>
                <a:gd name="T5" fmla="*/ 0 h 405"/>
                <a:gd name="T6" fmla="*/ 0 60000 65536"/>
                <a:gd name="T7" fmla="*/ 0 60000 65536"/>
                <a:gd name="T8" fmla="*/ 0 60000 65536"/>
                <a:gd name="T9" fmla="*/ 0 w 195"/>
                <a:gd name="T10" fmla="*/ 0 h 405"/>
                <a:gd name="T11" fmla="*/ 195 w 195"/>
                <a:gd name="T12" fmla="*/ 405 h 405"/>
              </a:gdLst>
              <a:ahLst/>
              <a:cxnLst>
                <a:cxn ang="T6">
                  <a:pos x="T0" y="T1"/>
                </a:cxn>
                <a:cxn ang="T7">
                  <a:pos x="T2" y="T3"/>
                </a:cxn>
                <a:cxn ang="T8">
                  <a:pos x="T4" y="T5"/>
                </a:cxn>
              </a:cxnLst>
              <a:rect l="T9" t="T10" r="T11" b="T12"/>
              <a:pathLst>
                <a:path w="195" h="405">
                  <a:moveTo>
                    <a:pt x="195" y="405"/>
                  </a:moveTo>
                  <a:lnTo>
                    <a:pt x="0" y="0"/>
                  </a:lnTo>
                  <a:lnTo>
                    <a:pt x="2" y="0"/>
                  </a:lnTo>
                </a:path>
              </a:pathLst>
            </a:custGeom>
            <a:noFill/>
            <a:ln w="3175">
              <a:solidFill>
                <a:srgbClr val="000000"/>
              </a:solidFill>
              <a:round/>
              <a:headEnd/>
              <a:tailEnd/>
            </a:ln>
          </p:spPr>
          <p:txBody>
            <a:bodyPr/>
            <a:lstStyle/>
            <a:p>
              <a:endParaRPr lang="pt-BR"/>
            </a:p>
          </p:txBody>
        </p:sp>
        <p:sp>
          <p:nvSpPr>
            <p:cNvPr id="28726" name="Freeform 226"/>
            <p:cNvSpPr>
              <a:spLocks noChangeAspect="1"/>
            </p:cNvSpPr>
            <p:nvPr/>
          </p:nvSpPr>
          <p:spPr bwMode="auto">
            <a:xfrm>
              <a:off x="3308" y="4726"/>
              <a:ext cx="210" cy="405"/>
            </a:xfrm>
            <a:custGeom>
              <a:avLst/>
              <a:gdLst>
                <a:gd name="T0" fmla="*/ 210 w 210"/>
                <a:gd name="T1" fmla="*/ 405 h 405"/>
                <a:gd name="T2" fmla="*/ 0 w 210"/>
                <a:gd name="T3" fmla="*/ 0 h 405"/>
                <a:gd name="T4" fmla="*/ 2 w 210"/>
                <a:gd name="T5" fmla="*/ 0 h 405"/>
                <a:gd name="T6" fmla="*/ 0 60000 65536"/>
                <a:gd name="T7" fmla="*/ 0 60000 65536"/>
                <a:gd name="T8" fmla="*/ 0 60000 65536"/>
                <a:gd name="T9" fmla="*/ 0 w 210"/>
                <a:gd name="T10" fmla="*/ 0 h 405"/>
                <a:gd name="T11" fmla="*/ 210 w 210"/>
                <a:gd name="T12" fmla="*/ 405 h 405"/>
              </a:gdLst>
              <a:ahLst/>
              <a:cxnLst>
                <a:cxn ang="T6">
                  <a:pos x="T0" y="T1"/>
                </a:cxn>
                <a:cxn ang="T7">
                  <a:pos x="T2" y="T3"/>
                </a:cxn>
                <a:cxn ang="T8">
                  <a:pos x="T4" y="T5"/>
                </a:cxn>
              </a:cxnLst>
              <a:rect l="T9" t="T10" r="T11" b="T12"/>
              <a:pathLst>
                <a:path w="210" h="405">
                  <a:moveTo>
                    <a:pt x="210" y="405"/>
                  </a:moveTo>
                  <a:lnTo>
                    <a:pt x="0" y="0"/>
                  </a:lnTo>
                  <a:lnTo>
                    <a:pt x="2" y="0"/>
                  </a:lnTo>
                </a:path>
              </a:pathLst>
            </a:custGeom>
            <a:noFill/>
            <a:ln w="3175">
              <a:solidFill>
                <a:srgbClr val="000000"/>
              </a:solidFill>
              <a:round/>
              <a:headEnd/>
              <a:tailEnd/>
            </a:ln>
          </p:spPr>
          <p:txBody>
            <a:bodyPr/>
            <a:lstStyle/>
            <a:p>
              <a:endParaRPr lang="pt-BR"/>
            </a:p>
          </p:txBody>
        </p:sp>
        <p:sp>
          <p:nvSpPr>
            <p:cNvPr id="28727" name="Freeform 225"/>
            <p:cNvSpPr>
              <a:spLocks noChangeAspect="1"/>
            </p:cNvSpPr>
            <p:nvPr/>
          </p:nvSpPr>
          <p:spPr bwMode="auto">
            <a:xfrm>
              <a:off x="3668" y="4651"/>
              <a:ext cx="197" cy="375"/>
            </a:xfrm>
            <a:custGeom>
              <a:avLst/>
              <a:gdLst>
                <a:gd name="T0" fmla="*/ 197 w 197"/>
                <a:gd name="T1" fmla="*/ 375 h 375"/>
                <a:gd name="T2" fmla="*/ 0 w 197"/>
                <a:gd name="T3" fmla="*/ 0 h 375"/>
                <a:gd name="T4" fmla="*/ 2 w 197"/>
                <a:gd name="T5" fmla="*/ 0 h 375"/>
                <a:gd name="T6" fmla="*/ 0 60000 65536"/>
                <a:gd name="T7" fmla="*/ 0 60000 65536"/>
                <a:gd name="T8" fmla="*/ 0 60000 65536"/>
                <a:gd name="T9" fmla="*/ 0 w 197"/>
                <a:gd name="T10" fmla="*/ 0 h 375"/>
                <a:gd name="T11" fmla="*/ 197 w 197"/>
                <a:gd name="T12" fmla="*/ 375 h 375"/>
              </a:gdLst>
              <a:ahLst/>
              <a:cxnLst>
                <a:cxn ang="T6">
                  <a:pos x="T0" y="T1"/>
                </a:cxn>
                <a:cxn ang="T7">
                  <a:pos x="T2" y="T3"/>
                </a:cxn>
                <a:cxn ang="T8">
                  <a:pos x="T4" y="T5"/>
                </a:cxn>
              </a:cxnLst>
              <a:rect l="T9" t="T10" r="T11" b="T12"/>
              <a:pathLst>
                <a:path w="197" h="375">
                  <a:moveTo>
                    <a:pt x="197" y="375"/>
                  </a:moveTo>
                  <a:lnTo>
                    <a:pt x="0" y="0"/>
                  </a:lnTo>
                  <a:lnTo>
                    <a:pt x="2" y="0"/>
                  </a:lnTo>
                </a:path>
              </a:pathLst>
            </a:custGeom>
            <a:noFill/>
            <a:ln w="3175">
              <a:solidFill>
                <a:srgbClr val="000000"/>
              </a:solidFill>
              <a:round/>
              <a:headEnd/>
              <a:tailEnd/>
            </a:ln>
          </p:spPr>
          <p:txBody>
            <a:bodyPr/>
            <a:lstStyle/>
            <a:p>
              <a:endParaRPr lang="pt-BR"/>
            </a:p>
          </p:txBody>
        </p:sp>
        <p:sp>
          <p:nvSpPr>
            <p:cNvPr id="28728" name="Freeform 224"/>
            <p:cNvSpPr>
              <a:spLocks noChangeAspect="1"/>
            </p:cNvSpPr>
            <p:nvPr/>
          </p:nvSpPr>
          <p:spPr bwMode="auto">
            <a:xfrm>
              <a:off x="3548" y="4651"/>
              <a:ext cx="195" cy="375"/>
            </a:xfrm>
            <a:custGeom>
              <a:avLst/>
              <a:gdLst>
                <a:gd name="T0" fmla="*/ 195 w 195"/>
                <a:gd name="T1" fmla="*/ 375 h 375"/>
                <a:gd name="T2" fmla="*/ 0 w 195"/>
                <a:gd name="T3" fmla="*/ 0 h 375"/>
                <a:gd name="T4" fmla="*/ 2 w 195"/>
                <a:gd name="T5" fmla="*/ 0 h 375"/>
                <a:gd name="T6" fmla="*/ 0 60000 65536"/>
                <a:gd name="T7" fmla="*/ 0 60000 65536"/>
                <a:gd name="T8" fmla="*/ 0 60000 65536"/>
                <a:gd name="T9" fmla="*/ 0 w 195"/>
                <a:gd name="T10" fmla="*/ 0 h 375"/>
                <a:gd name="T11" fmla="*/ 195 w 195"/>
                <a:gd name="T12" fmla="*/ 375 h 375"/>
              </a:gdLst>
              <a:ahLst/>
              <a:cxnLst>
                <a:cxn ang="T6">
                  <a:pos x="T0" y="T1"/>
                </a:cxn>
                <a:cxn ang="T7">
                  <a:pos x="T2" y="T3"/>
                </a:cxn>
                <a:cxn ang="T8">
                  <a:pos x="T4" y="T5"/>
                </a:cxn>
              </a:cxnLst>
              <a:rect l="T9" t="T10" r="T11" b="T12"/>
              <a:pathLst>
                <a:path w="195" h="375">
                  <a:moveTo>
                    <a:pt x="195" y="375"/>
                  </a:moveTo>
                  <a:lnTo>
                    <a:pt x="0" y="0"/>
                  </a:lnTo>
                  <a:lnTo>
                    <a:pt x="2" y="0"/>
                  </a:lnTo>
                </a:path>
              </a:pathLst>
            </a:custGeom>
            <a:noFill/>
            <a:ln w="3175">
              <a:solidFill>
                <a:srgbClr val="000000"/>
              </a:solidFill>
              <a:round/>
              <a:headEnd/>
              <a:tailEnd/>
            </a:ln>
          </p:spPr>
          <p:txBody>
            <a:bodyPr/>
            <a:lstStyle/>
            <a:p>
              <a:endParaRPr lang="pt-BR"/>
            </a:p>
          </p:txBody>
        </p:sp>
        <p:sp>
          <p:nvSpPr>
            <p:cNvPr id="28729" name="Freeform 223"/>
            <p:cNvSpPr>
              <a:spLocks noChangeAspect="1"/>
            </p:cNvSpPr>
            <p:nvPr/>
          </p:nvSpPr>
          <p:spPr bwMode="auto">
            <a:xfrm>
              <a:off x="3820" y="4621"/>
              <a:ext cx="195" cy="375"/>
            </a:xfrm>
            <a:custGeom>
              <a:avLst/>
              <a:gdLst>
                <a:gd name="T0" fmla="*/ 195 w 195"/>
                <a:gd name="T1" fmla="*/ 375 h 375"/>
                <a:gd name="T2" fmla="*/ 0 w 195"/>
                <a:gd name="T3" fmla="*/ 0 h 375"/>
                <a:gd name="T4" fmla="*/ 2 w 195"/>
                <a:gd name="T5" fmla="*/ 0 h 375"/>
                <a:gd name="T6" fmla="*/ 0 60000 65536"/>
                <a:gd name="T7" fmla="*/ 0 60000 65536"/>
                <a:gd name="T8" fmla="*/ 0 60000 65536"/>
                <a:gd name="T9" fmla="*/ 0 w 195"/>
                <a:gd name="T10" fmla="*/ 0 h 375"/>
                <a:gd name="T11" fmla="*/ 195 w 195"/>
                <a:gd name="T12" fmla="*/ 375 h 375"/>
              </a:gdLst>
              <a:ahLst/>
              <a:cxnLst>
                <a:cxn ang="T6">
                  <a:pos x="T0" y="T1"/>
                </a:cxn>
                <a:cxn ang="T7">
                  <a:pos x="T2" y="T3"/>
                </a:cxn>
                <a:cxn ang="T8">
                  <a:pos x="T4" y="T5"/>
                </a:cxn>
              </a:cxnLst>
              <a:rect l="T9" t="T10" r="T11" b="T12"/>
              <a:pathLst>
                <a:path w="195" h="375">
                  <a:moveTo>
                    <a:pt x="195" y="375"/>
                  </a:moveTo>
                  <a:lnTo>
                    <a:pt x="0" y="0"/>
                  </a:lnTo>
                  <a:lnTo>
                    <a:pt x="2" y="0"/>
                  </a:lnTo>
                </a:path>
              </a:pathLst>
            </a:custGeom>
            <a:noFill/>
            <a:ln w="3175">
              <a:solidFill>
                <a:srgbClr val="000000"/>
              </a:solidFill>
              <a:round/>
              <a:headEnd/>
              <a:tailEnd/>
            </a:ln>
          </p:spPr>
          <p:txBody>
            <a:bodyPr/>
            <a:lstStyle/>
            <a:p>
              <a:endParaRPr lang="pt-BR"/>
            </a:p>
          </p:txBody>
        </p:sp>
        <p:sp>
          <p:nvSpPr>
            <p:cNvPr id="28730" name="Freeform 222"/>
            <p:cNvSpPr>
              <a:spLocks noChangeAspect="1"/>
            </p:cNvSpPr>
            <p:nvPr/>
          </p:nvSpPr>
          <p:spPr bwMode="auto">
            <a:xfrm>
              <a:off x="3758" y="4621"/>
              <a:ext cx="212" cy="375"/>
            </a:xfrm>
            <a:custGeom>
              <a:avLst/>
              <a:gdLst>
                <a:gd name="T0" fmla="*/ 212 w 212"/>
                <a:gd name="T1" fmla="*/ 375 h 375"/>
                <a:gd name="T2" fmla="*/ 0 w 212"/>
                <a:gd name="T3" fmla="*/ 0 h 375"/>
                <a:gd name="T4" fmla="*/ 2 w 212"/>
                <a:gd name="T5" fmla="*/ 0 h 375"/>
                <a:gd name="T6" fmla="*/ 0 60000 65536"/>
                <a:gd name="T7" fmla="*/ 0 60000 65536"/>
                <a:gd name="T8" fmla="*/ 0 60000 65536"/>
                <a:gd name="T9" fmla="*/ 0 w 212"/>
                <a:gd name="T10" fmla="*/ 0 h 375"/>
                <a:gd name="T11" fmla="*/ 212 w 212"/>
                <a:gd name="T12" fmla="*/ 375 h 375"/>
              </a:gdLst>
              <a:ahLst/>
              <a:cxnLst>
                <a:cxn ang="T6">
                  <a:pos x="T0" y="T1"/>
                </a:cxn>
                <a:cxn ang="T7">
                  <a:pos x="T2" y="T3"/>
                </a:cxn>
                <a:cxn ang="T8">
                  <a:pos x="T4" y="T5"/>
                </a:cxn>
              </a:cxnLst>
              <a:rect l="T9" t="T10" r="T11" b="T12"/>
              <a:pathLst>
                <a:path w="212" h="375">
                  <a:moveTo>
                    <a:pt x="212" y="375"/>
                  </a:moveTo>
                  <a:lnTo>
                    <a:pt x="0" y="0"/>
                  </a:lnTo>
                  <a:lnTo>
                    <a:pt x="2" y="0"/>
                  </a:lnTo>
                </a:path>
              </a:pathLst>
            </a:custGeom>
            <a:noFill/>
            <a:ln w="3175">
              <a:solidFill>
                <a:srgbClr val="000000"/>
              </a:solidFill>
              <a:round/>
              <a:headEnd/>
              <a:tailEnd/>
            </a:ln>
          </p:spPr>
          <p:txBody>
            <a:bodyPr/>
            <a:lstStyle/>
            <a:p>
              <a:endParaRPr lang="pt-BR"/>
            </a:p>
          </p:txBody>
        </p:sp>
        <p:sp>
          <p:nvSpPr>
            <p:cNvPr id="28731" name="Freeform 221"/>
            <p:cNvSpPr>
              <a:spLocks noChangeAspect="1"/>
            </p:cNvSpPr>
            <p:nvPr/>
          </p:nvSpPr>
          <p:spPr bwMode="auto">
            <a:xfrm>
              <a:off x="3143" y="4801"/>
              <a:ext cx="195" cy="375"/>
            </a:xfrm>
            <a:custGeom>
              <a:avLst/>
              <a:gdLst>
                <a:gd name="T0" fmla="*/ 195 w 195"/>
                <a:gd name="T1" fmla="*/ 375 h 375"/>
                <a:gd name="T2" fmla="*/ 0 w 195"/>
                <a:gd name="T3" fmla="*/ 0 h 375"/>
                <a:gd name="T4" fmla="*/ 2 w 195"/>
                <a:gd name="T5" fmla="*/ 0 h 375"/>
                <a:gd name="T6" fmla="*/ 0 60000 65536"/>
                <a:gd name="T7" fmla="*/ 0 60000 65536"/>
                <a:gd name="T8" fmla="*/ 0 60000 65536"/>
                <a:gd name="T9" fmla="*/ 0 w 195"/>
                <a:gd name="T10" fmla="*/ 0 h 375"/>
                <a:gd name="T11" fmla="*/ 195 w 195"/>
                <a:gd name="T12" fmla="*/ 375 h 375"/>
              </a:gdLst>
              <a:ahLst/>
              <a:cxnLst>
                <a:cxn ang="T6">
                  <a:pos x="T0" y="T1"/>
                </a:cxn>
                <a:cxn ang="T7">
                  <a:pos x="T2" y="T3"/>
                </a:cxn>
                <a:cxn ang="T8">
                  <a:pos x="T4" y="T5"/>
                </a:cxn>
              </a:cxnLst>
              <a:rect l="T9" t="T10" r="T11" b="T12"/>
              <a:pathLst>
                <a:path w="195" h="375">
                  <a:moveTo>
                    <a:pt x="195" y="375"/>
                  </a:moveTo>
                  <a:lnTo>
                    <a:pt x="0" y="0"/>
                  </a:lnTo>
                  <a:lnTo>
                    <a:pt x="2" y="0"/>
                  </a:lnTo>
                </a:path>
              </a:pathLst>
            </a:custGeom>
            <a:noFill/>
            <a:ln w="3175">
              <a:solidFill>
                <a:srgbClr val="000000"/>
              </a:solidFill>
              <a:round/>
              <a:headEnd/>
              <a:tailEnd/>
            </a:ln>
          </p:spPr>
          <p:txBody>
            <a:bodyPr/>
            <a:lstStyle/>
            <a:p>
              <a:endParaRPr lang="pt-BR"/>
            </a:p>
          </p:txBody>
        </p:sp>
        <p:sp>
          <p:nvSpPr>
            <p:cNvPr id="28732" name="Freeform 220"/>
            <p:cNvSpPr>
              <a:spLocks noChangeAspect="1"/>
            </p:cNvSpPr>
            <p:nvPr/>
          </p:nvSpPr>
          <p:spPr bwMode="auto">
            <a:xfrm>
              <a:off x="3940" y="4606"/>
              <a:ext cx="195" cy="360"/>
            </a:xfrm>
            <a:custGeom>
              <a:avLst/>
              <a:gdLst>
                <a:gd name="T0" fmla="*/ 195 w 195"/>
                <a:gd name="T1" fmla="*/ 360 h 360"/>
                <a:gd name="T2" fmla="*/ 0 w 195"/>
                <a:gd name="T3" fmla="*/ 0 h 360"/>
                <a:gd name="T4" fmla="*/ 2 w 195"/>
                <a:gd name="T5" fmla="*/ 0 h 360"/>
                <a:gd name="T6" fmla="*/ 0 60000 65536"/>
                <a:gd name="T7" fmla="*/ 0 60000 65536"/>
                <a:gd name="T8" fmla="*/ 0 60000 65536"/>
                <a:gd name="T9" fmla="*/ 0 w 195"/>
                <a:gd name="T10" fmla="*/ 0 h 360"/>
                <a:gd name="T11" fmla="*/ 195 w 195"/>
                <a:gd name="T12" fmla="*/ 360 h 360"/>
              </a:gdLst>
              <a:ahLst/>
              <a:cxnLst>
                <a:cxn ang="T6">
                  <a:pos x="T0" y="T1"/>
                </a:cxn>
                <a:cxn ang="T7">
                  <a:pos x="T2" y="T3"/>
                </a:cxn>
                <a:cxn ang="T8">
                  <a:pos x="T4" y="T5"/>
                </a:cxn>
              </a:cxnLst>
              <a:rect l="T9" t="T10" r="T11" b="T12"/>
              <a:pathLst>
                <a:path w="195" h="360">
                  <a:moveTo>
                    <a:pt x="195" y="360"/>
                  </a:moveTo>
                  <a:lnTo>
                    <a:pt x="0" y="0"/>
                  </a:lnTo>
                  <a:lnTo>
                    <a:pt x="2" y="0"/>
                  </a:lnTo>
                </a:path>
              </a:pathLst>
            </a:custGeom>
            <a:noFill/>
            <a:ln w="3175">
              <a:solidFill>
                <a:srgbClr val="000000"/>
              </a:solidFill>
              <a:round/>
              <a:headEnd/>
              <a:tailEnd/>
            </a:ln>
          </p:spPr>
          <p:txBody>
            <a:bodyPr/>
            <a:lstStyle/>
            <a:p>
              <a:endParaRPr lang="pt-BR"/>
            </a:p>
          </p:txBody>
        </p:sp>
        <p:sp>
          <p:nvSpPr>
            <p:cNvPr id="28733" name="Freeform 219"/>
            <p:cNvSpPr>
              <a:spLocks noChangeAspect="1"/>
            </p:cNvSpPr>
            <p:nvPr/>
          </p:nvSpPr>
          <p:spPr bwMode="auto">
            <a:xfrm>
              <a:off x="2843" y="4273"/>
              <a:ext cx="135" cy="75"/>
            </a:xfrm>
            <a:custGeom>
              <a:avLst/>
              <a:gdLst>
                <a:gd name="T0" fmla="*/ 135 w 135"/>
                <a:gd name="T1" fmla="*/ 0 h 75"/>
                <a:gd name="T2" fmla="*/ 0 w 135"/>
                <a:gd name="T3" fmla="*/ 75 h 75"/>
                <a:gd name="T4" fmla="*/ 2 w 135"/>
                <a:gd name="T5" fmla="*/ 75 h 75"/>
                <a:gd name="T6" fmla="*/ 0 60000 65536"/>
                <a:gd name="T7" fmla="*/ 0 60000 65536"/>
                <a:gd name="T8" fmla="*/ 0 60000 65536"/>
                <a:gd name="T9" fmla="*/ 0 w 135"/>
                <a:gd name="T10" fmla="*/ 0 h 75"/>
                <a:gd name="T11" fmla="*/ 135 w 135"/>
                <a:gd name="T12" fmla="*/ 75 h 75"/>
              </a:gdLst>
              <a:ahLst/>
              <a:cxnLst>
                <a:cxn ang="T6">
                  <a:pos x="T0" y="T1"/>
                </a:cxn>
                <a:cxn ang="T7">
                  <a:pos x="T2" y="T3"/>
                </a:cxn>
                <a:cxn ang="T8">
                  <a:pos x="T4" y="T5"/>
                </a:cxn>
              </a:cxnLst>
              <a:rect l="T9" t="T10" r="T11" b="T12"/>
              <a:pathLst>
                <a:path w="135" h="75">
                  <a:moveTo>
                    <a:pt x="135" y="0"/>
                  </a:moveTo>
                  <a:lnTo>
                    <a:pt x="0" y="75"/>
                  </a:lnTo>
                  <a:lnTo>
                    <a:pt x="2" y="75"/>
                  </a:lnTo>
                </a:path>
              </a:pathLst>
            </a:custGeom>
            <a:noFill/>
            <a:ln w="3175">
              <a:solidFill>
                <a:srgbClr val="000000"/>
              </a:solidFill>
              <a:round/>
              <a:headEnd/>
              <a:tailEnd/>
            </a:ln>
          </p:spPr>
          <p:txBody>
            <a:bodyPr/>
            <a:lstStyle/>
            <a:p>
              <a:endParaRPr lang="pt-BR"/>
            </a:p>
          </p:txBody>
        </p:sp>
        <p:sp>
          <p:nvSpPr>
            <p:cNvPr id="28734" name="Freeform 218"/>
            <p:cNvSpPr>
              <a:spLocks noChangeAspect="1"/>
            </p:cNvSpPr>
            <p:nvPr/>
          </p:nvSpPr>
          <p:spPr bwMode="auto">
            <a:xfrm>
              <a:off x="2708" y="4273"/>
              <a:ext cx="630" cy="363"/>
            </a:xfrm>
            <a:custGeom>
              <a:avLst/>
              <a:gdLst>
                <a:gd name="T0" fmla="*/ 630 w 630"/>
                <a:gd name="T1" fmla="*/ 0 h 363"/>
                <a:gd name="T2" fmla="*/ 0 w 630"/>
                <a:gd name="T3" fmla="*/ 363 h 363"/>
                <a:gd name="T4" fmla="*/ 2 w 630"/>
                <a:gd name="T5" fmla="*/ 363 h 363"/>
                <a:gd name="T6" fmla="*/ 0 60000 65536"/>
                <a:gd name="T7" fmla="*/ 0 60000 65536"/>
                <a:gd name="T8" fmla="*/ 0 60000 65536"/>
                <a:gd name="T9" fmla="*/ 0 w 630"/>
                <a:gd name="T10" fmla="*/ 0 h 363"/>
                <a:gd name="T11" fmla="*/ 630 w 630"/>
                <a:gd name="T12" fmla="*/ 363 h 363"/>
              </a:gdLst>
              <a:ahLst/>
              <a:cxnLst>
                <a:cxn ang="T6">
                  <a:pos x="T0" y="T1"/>
                </a:cxn>
                <a:cxn ang="T7">
                  <a:pos x="T2" y="T3"/>
                </a:cxn>
                <a:cxn ang="T8">
                  <a:pos x="T4" y="T5"/>
                </a:cxn>
              </a:cxnLst>
              <a:rect l="T9" t="T10" r="T11" b="T12"/>
              <a:pathLst>
                <a:path w="630" h="363">
                  <a:moveTo>
                    <a:pt x="630" y="0"/>
                  </a:moveTo>
                  <a:lnTo>
                    <a:pt x="0" y="363"/>
                  </a:lnTo>
                  <a:lnTo>
                    <a:pt x="2" y="363"/>
                  </a:lnTo>
                </a:path>
              </a:pathLst>
            </a:custGeom>
            <a:noFill/>
            <a:ln w="3175">
              <a:solidFill>
                <a:srgbClr val="000000"/>
              </a:solidFill>
              <a:round/>
              <a:headEnd/>
              <a:tailEnd/>
            </a:ln>
          </p:spPr>
          <p:txBody>
            <a:bodyPr/>
            <a:lstStyle/>
            <a:p>
              <a:endParaRPr lang="pt-BR"/>
            </a:p>
          </p:txBody>
        </p:sp>
        <p:sp>
          <p:nvSpPr>
            <p:cNvPr id="28735" name="Freeform 217"/>
            <p:cNvSpPr>
              <a:spLocks noChangeAspect="1"/>
            </p:cNvSpPr>
            <p:nvPr/>
          </p:nvSpPr>
          <p:spPr bwMode="auto">
            <a:xfrm>
              <a:off x="2903" y="4333"/>
              <a:ext cx="690" cy="408"/>
            </a:xfrm>
            <a:custGeom>
              <a:avLst/>
              <a:gdLst>
                <a:gd name="T0" fmla="*/ 690 w 690"/>
                <a:gd name="T1" fmla="*/ 0 h 408"/>
                <a:gd name="T2" fmla="*/ 0 w 690"/>
                <a:gd name="T3" fmla="*/ 408 h 408"/>
                <a:gd name="T4" fmla="*/ 2 w 690"/>
                <a:gd name="T5" fmla="*/ 408 h 408"/>
                <a:gd name="T6" fmla="*/ 0 60000 65536"/>
                <a:gd name="T7" fmla="*/ 0 60000 65536"/>
                <a:gd name="T8" fmla="*/ 0 60000 65536"/>
                <a:gd name="T9" fmla="*/ 0 w 690"/>
                <a:gd name="T10" fmla="*/ 0 h 408"/>
                <a:gd name="T11" fmla="*/ 690 w 690"/>
                <a:gd name="T12" fmla="*/ 408 h 408"/>
              </a:gdLst>
              <a:ahLst/>
              <a:cxnLst>
                <a:cxn ang="T6">
                  <a:pos x="T0" y="T1"/>
                </a:cxn>
                <a:cxn ang="T7">
                  <a:pos x="T2" y="T3"/>
                </a:cxn>
                <a:cxn ang="T8">
                  <a:pos x="T4" y="T5"/>
                </a:cxn>
              </a:cxnLst>
              <a:rect l="T9" t="T10" r="T11" b="T12"/>
              <a:pathLst>
                <a:path w="690" h="408">
                  <a:moveTo>
                    <a:pt x="690" y="0"/>
                  </a:moveTo>
                  <a:lnTo>
                    <a:pt x="0" y="408"/>
                  </a:lnTo>
                  <a:lnTo>
                    <a:pt x="2" y="408"/>
                  </a:lnTo>
                </a:path>
              </a:pathLst>
            </a:custGeom>
            <a:noFill/>
            <a:ln w="3175">
              <a:solidFill>
                <a:srgbClr val="000000"/>
              </a:solidFill>
              <a:round/>
              <a:headEnd/>
              <a:tailEnd/>
            </a:ln>
          </p:spPr>
          <p:txBody>
            <a:bodyPr/>
            <a:lstStyle/>
            <a:p>
              <a:endParaRPr lang="pt-BR"/>
            </a:p>
          </p:txBody>
        </p:sp>
        <p:sp>
          <p:nvSpPr>
            <p:cNvPr id="28736" name="Freeform 216"/>
            <p:cNvSpPr>
              <a:spLocks noChangeAspect="1"/>
            </p:cNvSpPr>
            <p:nvPr/>
          </p:nvSpPr>
          <p:spPr bwMode="auto">
            <a:xfrm>
              <a:off x="3263" y="4408"/>
              <a:ext cx="542" cy="318"/>
            </a:xfrm>
            <a:custGeom>
              <a:avLst/>
              <a:gdLst>
                <a:gd name="T0" fmla="*/ 542 w 542"/>
                <a:gd name="T1" fmla="*/ 0 h 318"/>
                <a:gd name="T2" fmla="*/ 0 w 542"/>
                <a:gd name="T3" fmla="*/ 318 h 318"/>
                <a:gd name="T4" fmla="*/ 2 w 542"/>
                <a:gd name="T5" fmla="*/ 318 h 318"/>
                <a:gd name="T6" fmla="*/ 0 60000 65536"/>
                <a:gd name="T7" fmla="*/ 0 60000 65536"/>
                <a:gd name="T8" fmla="*/ 0 60000 65536"/>
                <a:gd name="T9" fmla="*/ 0 w 542"/>
                <a:gd name="T10" fmla="*/ 0 h 318"/>
                <a:gd name="T11" fmla="*/ 542 w 542"/>
                <a:gd name="T12" fmla="*/ 318 h 318"/>
              </a:gdLst>
              <a:ahLst/>
              <a:cxnLst>
                <a:cxn ang="T6">
                  <a:pos x="T0" y="T1"/>
                </a:cxn>
                <a:cxn ang="T7">
                  <a:pos x="T2" y="T3"/>
                </a:cxn>
                <a:cxn ang="T8">
                  <a:pos x="T4" y="T5"/>
                </a:cxn>
              </a:cxnLst>
              <a:rect l="T9" t="T10" r="T11" b="T12"/>
              <a:pathLst>
                <a:path w="542" h="318">
                  <a:moveTo>
                    <a:pt x="542" y="0"/>
                  </a:moveTo>
                  <a:lnTo>
                    <a:pt x="0" y="318"/>
                  </a:lnTo>
                  <a:lnTo>
                    <a:pt x="2" y="318"/>
                  </a:lnTo>
                </a:path>
              </a:pathLst>
            </a:custGeom>
            <a:noFill/>
            <a:ln w="3175">
              <a:solidFill>
                <a:srgbClr val="000000"/>
              </a:solidFill>
              <a:round/>
              <a:headEnd/>
              <a:tailEnd/>
            </a:ln>
          </p:spPr>
          <p:txBody>
            <a:bodyPr/>
            <a:lstStyle/>
            <a:p>
              <a:endParaRPr lang="pt-BR"/>
            </a:p>
          </p:txBody>
        </p:sp>
        <p:sp>
          <p:nvSpPr>
            <p:cNvPr id="28737" name="Freeform 215"/>
            <p:cNvSpPr>
              <a:spLocks noChangeAspect="1"/>
            </p:cNvSpPr>
            <p:nvPr/>
          </p:nvSpPr>
          <p:spPr bwMode="auto">
            <a:xfrm>
              <a:off x="3940" y="4516"/>
              <a:ext cx="45" cy="30"/>
            </a:xfrm>
            <a:custGeom>
              <a:avLst/>
              <a:gdLst>
                <a:gd name="T0" fmla="*/ 45 w 45"/>
                <a:gd name="T1" fmla="*/ 0 h 30"/>
                <a:gd name="T2" fmla="*/ 0 w 45"/>
                <a:gd name="T3" fmla="*/ 30 h 30"/>
                <a:gd name="T4" fmla="*/ 2 w 45"/>
                <a:gd name="T5" fmla="*/ 30 h 30"/>
                <a:gd name="T6" fmla="*/ 0 60000 65536"/>
                <a:gd name="T7" fmla="*/ 0 60000 65536"/>
                <a:gd name="T8" fmla="*/ 0 60000 65536"/>
                <a:gd name="T9" fmla="*/ 0 w 45"/>
                <a:gd name="T10" fmla="*/ 0 h 30"/>
                <a:gd name="T11" fmla="*/ 45 w 45"/>
                <a:gd name="T12" fmla="*/ 30 h 30"/>
              </a:gdLst>
              <a:ahLst/>
              <a:cxnLst>
                <a:cxn ang="T6">
                  <a:pos x="T0" y="T1"/>
                </a:cxn>
                <a:cxn ang="T7">
                  <a:pos x="T2" y="T3"/>
                </a:cxn>
                <a:cxn ang="T8">
                  <a:pos x="T4" y="T5"/>
                </a:cxn>
              </a:cxnLst>
              <a:rect l="T9" t="T10" r="T11" b="T12"/>
              <a:pathLst>
                <a:path w="45" h="30">
                  <a:moveTo>
                    <a:pt x="45" y="0"/>
                  </a:moveTo>
                  <a:lnTo>
                    <a:pt x="0" y="30"/>
                  </a:lnTo>
                  <a:lnTo>
                    <a:pt x="2" y="30"/>
                  </a:lnTo>
                </a:path>
              </a:pathLst>
            </a:custGeom>
            <a:noFill/>
            <a:ln w="3175">
              <a:solidFill>
                <a:srgbClr val="000000"/>
              </a:solidFill>
              <a:round/>
              <a:headEnd/>
              <a:tailEnd/>
            </a:ln>
          </p:spPr>
          <p:txBody>
            <a:bodyPr/>
            <a:lstStyle/>
            <a:p>
              <a:endParaRPr lang="pt-BR"/>
            </a:p>
          </p:txBody>
        </p:sp>
        <p:sp>
          <p:nvSpPr>
            <p:cNvPr id="28738" name="Freeform 214"/>
            <p:cNvSpPr>
              <a:spLocks noChangeAspect="1"/>
            </p:cNvSpPr>
            <p:nvPr/>
          </p:nvSpPr>
          <p:spPr bwMode="auto">
            <a:xfrm>
              <a:off x="2858" y="4273"/>
              <a:ext cx="45" cy="30"/>
            </a:xfrm>
            <a:custGeom>
              <a:avLst/>
              <a:gdLst>
                <a:gd name="T0" fmla="*/ 45 w 45"/>
                <a:gd name="T1" fmla="*/ 0 h 30"/>
                <a:gd name="T2" fmla="*/ 0 w 45"/>
                <a:gd name="T3" fmla="*/ 30 h 30"/>
                <a:gd name="T4" fmla="*/ 2 w 45"/>
                <a:gd name="T5" fmla="*/ 30 h 30"/>
                <a:gd name="T6" fmla="*/ 0 60000 65536"/>
                <a:gd name="T7" fmla="*/ 0 60000 65536"/>
                <a:gd name="T8" fmla="*/ 0 60000 65536"/>
                <a:gd name="T9" fmla="*/ 0 w 45"/>
                <a:gd name="T10" fmla="*/ 0 h 30"/>
                <a:gd name="T11" fmla="*/ 45 w 45"/>
                <a:gd name="T12" fmla="*/ 30 h 30"/>
              </a:gdLst>
              <a:ahLst/>
              <a:cxnLst>
                <a:cxn ang="T6">
                  <a:pos x="T0" y="T1"/>
                </a:cxn>
                <a:cxn ang="T7">
                  <a:pos x="T2" y="T3"/>
                </a:cxn>
                <a:cxn ang="T8">
                  <a:pos x="T4" y="T5"/>
                </a:cxn>
              </a:cxnLst>
              <a:rect l="T9" t="T10" r="T11" b="T12"/>
              <a:pathLst>
                <a:path w="45" h="30">
                  <a:moveTo>
                    <a:pt x="45" y="0"/>
                  </a:moveTo>
                  <a:lnTo>
                    <a:pt x="0" y="30"/>
                  </a:lnTo>
                  <a:lnTo>
                    <a:pt x="2" y="30"/>
                  </a:lnTo>
                </a:path>
              </a:pathLst>
            </a:custGeom>
            <a:noFill/>
            <a:ln w="3175">
              <a:solidFill>
                <a:srgbClr val="000000"/>
              </a:solidFill>
              <a:round/>
              <a:headEnd/>
              <a:tailEnd/>
            </a:ln>
          </p:spPr>
          <p:txBody>
            <a:bodyPr/>
            <a:lstStyle/>
            <a:p>
              <a:endParaRPr lang="pt-BR"/>
            </a:p>
          </p:txBody>
        </p:sp>
        <p:sp>
          <p:nvSpPr>
            <p:cNvPr id="28739" name="Freeform 213"/>
            <p:cNvSpPr>
              <a:spLocks noChangeAspect="1"/>
            </p:cNvSpPr>
            <p:nvPr/>
          </p:nvSpPr>
          <p:spPr bwMode="auto">
            <a:xfrm>
              <a:off x="2723" y="4423"/>
              <a:ext cx="405" cy="243"/>
            </a:xfrm>
            <a:custGeom>
              <a:avLst/>
              <a:gdLst>
                <a:gd name="T0" fmla="*/ 405 w 405"/>
                <a:gd name="T1" fmla="*/ 0 h 243"/>
                <a:gd name="T2" fmla="*/ 0 w 405"/>
                <a:gd name="T3" fmla="*/ 243 h 243"/>
                <a:gd name="T4" fmla="*/ 2 w 405"/>
                <a:gd name="T5" fmla="*/ 243 h 243"/>
                <a:gd name="T6" fmla="*/ 0 60000 65536"/>
                <a:gd name="T7" fmla="*/ 0 60000 65536"/>
                <a:gd name="T8" fmla="*/ 0 60000 65536"/>
                <a:gd name="T9" fmla="*/ 0 w 405"/>
                <a:gd name="T10" fmla="*/ 0 h 243"/>
                <a:gd name="T11" fmla="*/ 405 w 405"/>
                <a:gd name="T12" fmla="*/ 243 h 243"/>
              </a:gdLst>
              <a:ahLst/>
              <a:cxnLst>
                <a:cxn ang="T6">
                  <a:pos x="T0" y="T1"/>
                </a:cxn>
                <a:cxn ang="T7">
                  <a:pos x="T2" y="T3"/>
                </a:cxn>
                <a:cxn ang="T8">
                  <a:pos x="T4" y="T5"/>
                </a:cxn>
              </a:cxnLst>
              <a:rect l="T9" t="T10" r="T11" b="T12"/>
              <a:pathLst>
                <a:path w="405" h="243">
                  <a:moveTo>
                    <a:pt x="405" y="0"/>
                  </a:moveTo>
                  <a:lnTo>
                    <a:pt x="0" y="243"/>
                  </a:lnTo>
                  <a:lnTo>
                    <a:pt x="2" y="243"/>
                  </a:lnTo>
                </a:path>
              </a:pathLst>
            </a:custGeom>
            <a:noFill/>
            <a:ln w="3175">
              <a:solidFill>
                <a:srgbClr val="000000"/>
              </a:solidFill>
              <a:round/>
              <a:headEnd/>
              <a:tailEnd/>
            </a:ln>
          </p:spPr>
          <p:txBody>
            <a:bodyPr/>
            <a:lstStyle/>
            <a:p>
              <a:endParaRPr lang="pt-BR"/>
            </a:p>
          </p:txBody>
        </p:sp>
        <p:sp>
          <p:nvSpPr>
            <p:cNvPr id="28740" name="Freeform 212"/>
            <p:cNvSpPr>
              <a:spLocks noChangeAspect="1"/>
            </p:cNvSpPr>
            <p:nvPr/>
          </p:nvSpPr>
          <p:spPr bwMode="auto">
            <a:xfrm>
              <a:off x="3263" y="4273"/>
              <a:ext cx="135" cy="75"/>
            </a:xfrm>
            <a:custGeom>
              <a:avLst/>
              <a:gdLst>
                <a:gd name="T0" fmla="*/ 135 w 135"/>
                <a:gd name="T1" fmla="*/ 0 h 75"/>
                <a:gd name="T2" fmla="*/ 0 w 135"/>
                <a:gd name="T3" fmla="*/ 75 h 75"/>
                <a:gd name="T4" fmla="*/ 2 w 135"/>
                <a:gd name="T5" fmla="*/ 75 h 75"/>
                <a:gd name="T6" fmla="*/ 0 60000 65536"/>
                <a:gd name="T7" fmla="*/ 0 60000 65536"/>
                <a:gd name="T8" fmla="*/ 0 60000 65536"/>
                <a:gd name="T9" fmla="*/ 0 w 135"/>
                <a:gd name="T10" fmla="*/ 0 h 75"/>
                <a:gd name="T11" fmla="*/ 135 w 135"/>
                <a:gd name="T12" fmla="*/ 75 h 75"/>
              </a:gdLst>
              <a:ahLst/>
              <a:cxnLst>
                <a:cxn ang="T6">
                  <a:pos x="T0" y="T1"/>
                </a:cxn>
                <a:cxn ang="T7">
                  <a:pos x="T2" y="T3"/>
                </a:cxn>
                <a:cxn ang="T8">
                  <a:pos x="T4" y="T5"/>
                </a:cxn>
              </a:cxnLst>
              <a:rect l="T9" t="T10" r="T11" b="T12"/>
              <a:pathLst>
                <a:path w="135" h="75">
                  <a:moveTo>
                    <a:pt x="135" y="0"/>
                  </a:moveTo>
                  <a:lnTo>
                    <a:pt x="0" y="75"/>
                  </a:lnTo>
                  <a:lnTo>
                    <a:pt x="2" y="75"/>
                  </a:lnTo>
                </a:path>
              </a:pathLst>
            </a:custGeom>
            <a:noFill/>
            <a:ln w="3175">
              <a:solidFill>
                <a:srgbClr val="000000"/>
              </a:solidFill>
              <a:round/>
              <a:headEnd/>
              <a:tailEnd/>
            </a:ln>
          </p:spPr>
          <p:txBody>
            <a:bodyPr/>
            <a:lstStyle/>
            <a:p>
              <a:endParaRPr lang="pt-BR"/>
            </a:p>
          </p:txBody>
        </p:sp>
        <p:sp>
          <p:nvSpPr>
            <p:cNvPr id="28741" name="Freeform 211"/>
            <p:cNvSpPr>
              <a:spLocks noChangeAspect="1"/>
            </p:cNvSpPr>
            <p:nvPr/>
          </p:nvSpPr>
          <p:spPr bwMode="auto">
            <a:xfrm>
              <a:off x="3023" y="4453"/>
              <a:ext cx="525" cy="318"/>
            </a:xfrm>
            <a:custGeom>
              <a:avLst/>
              <a:gdLst>
                <a:gd name="T0" fmla="*/ 525 w 525"/>
                <a:gd name="T1" fmla="*/ 0 h 318"/>
                <a:gd name="T2" fmla="*/ 0 w 525"/>
                <a:gd name="T3" fmla="*/ 318 h 318"/>
                <a:gd name="T4" fmla="*/ 2 w 525"/>
                <a:gd name="T5" fmla="*/ 318 h 318"/>
                <a:gd name="T6" fmla="*/ 0 60000 65536"/>
                <a:gd name="T7" fmla="*/ 0 60000 65536"/>
                <a:gd name="T8" fmla="*/ 0 60000 65536"/>
                <a:gd name="T9" fmla="*/ 0 w 525"/>
                <a:gd name="T10" fmla="*/ 0 h 318"/>
                <a:gd name="T11" fmla="*/ 525 w 525"/>
                <a:gd name="T12" fmla="*/ 318 h 318"/>
              </a:gdLst>
              <a:ahLst/>
              <a:cxnLst>
                <a:cxn ang="T6">
                  <a:pos x="T0" y="T1"/>
                </a:cxn>
                <a:cxn ang="T7">
                  <a:pos x="T2" y="T3"/>
                </a:cxn>
                <a:cxn ang="T8">
                  <a:pos x="T4" y="T5"/>
                </a:cxn>
              </a:cxnLst>
              <a:rect l="T9" t="T10" r="T11" b="T12"/>
              <a:pathLst>
                <a:path w="525" h="318">
                  <a:moveTo>
                    <a:pt x="525" y="0"/>
                  </a:moveTo>
                  <a:lnTo>
                    <a:pt x="0" y="318"/>
                  </a:lnTo>
                  <a:lnTo>
                    <a:pt x="2" y="318"/>
                  </a:lnTo>
                </a:path>
              </a:pathLst>
            </a:custGeom>
            <a:noFill/>
            <a:ln w="3175">
              <a:solidFill>
                <a:srgbClr val="000000"/>
              </a:solidFill>
              <a:round/>
              <a:headEnd/>
              <a:tailEnd/>
            </a:ln>
          </p:spPr>
          <p:txBody>
            <a:bodyPr/>
            <a:lstStyle/>
            <a:p>
              <a:endParaRPr lang="pt-BR"/>
            </a:p>
          </p:txBody>
        </p:sp>
        <p:sp>
          <p:nvSpPr>
            <p:cNvPr id="28742" name="Freeform 210"/>
            <p:cNvSpPr>
              <a:spLocks noChangeAspect="1"/>
            </p:cNvSpPr>
            <p:nvPr/>
          </p:nvSpPr>
          <p:spPr bwMode="auto">
            <a:xfrm>
              <a:off x="3683" y="4348"/>
              <a:ext cx="45" cy="30"/>
            </a:xfrm>
            <a:custGeom>
              <a:avLst/>
              <a:gdLst>
                <a:gd name="T0" fmla="*/ 45 w 45"/>
                <a:gd name="T1" fmla="*/ 0 h 30"/>
                <a:gd name="T2" fmla="*/ 0 w 45"/>
                <a:gd name="T3" fmla="*/ 30 h 30"/>
                <a:gd name="T4" fmla="*/ 2 w 45"/>
                <a:gd name="T5" fmla="*/ 30 h 30"/>
                <a:gd name="T6" fmla="*/ 0 60000 65536"/>
                <a:gd name="T7" fmla="*/ 0 60000 65536"/>
                <a:gd name="T8" fmla="*/ 0 60000 65536"/>
                <a:gd name="T9" fmla="*/ 0 w 45"/>
                <a:gd name="T10" fmla="*/ 0 h 30"/>
                <a:gd name="T11" fmla="*/ 45 w 45"/>
                <a:gd name="T12" fmla="*/ 30 h 30"/>
              </a:gdLst>
              <a:ahLst/>
              <a:cxnLst>
                <a:cxn ang="T6">
                  <a:pos x="T0" y="T1"/>
                </a:cxn>
                <a:cxn ang="T7">
                  <a:pos x="T2" y="T3"/>
                </a:cxn>
                <a:cxn ang="T8">
                  <a:pos x="T4" y="T5"/>
                </a:cxn>
              </a:cxnLst>
              <a:rect l="T9" t="T10" r="T11" b="T12"/>
              <a:pathLst>
                <a:path w="45" h="30">
                  <a:moveTo>
                    <a:pt x="45" y="0"/>
                  </a:moveTo>
                  <a:lnTo>
                    <a:pt x="0" y="30"/>
                  </a:lnTo>
                  <a:lnTo>
                    <a:pt x="2" y="30"/>
                  </a:lnTo>
                </a:path>
              </a:pathLst>
            </a:custGeom>
            <a:noFill/>
            <a:ln w="3175">
              <a:solidFill>
                <a:srgbClr val="000000"/>
              </a:solidFill>
              <a:round/>
              <a:headEnd/>
              <a:tailEnd/>
            </a:ln>
          </p:spPr>
          <p:txBody>
            <a:bodyPr/>
            <a:lstStyle/>
            <a:p>
              <a:endParaRPr lang="pt-BR"/>
            </a:p>
          </p:txBody>
        </p:sp>
        <p:sp>
          <p:nvSpPr>
            <p:cNvPr id="28743" name="Freeform 209"/>
            <p:cNvSpPr>
              <a:spLocks noChangeAspect="1"/>
            </p:cNvSpPr>
            <p:nvPr/>
          </p:nvSpPr>
          <p:spPr bwMode="auto">
            <a:xfrm>
              <a:off x="3743" y="4483"/>
              <a:ext cx="227" cy="138"/>
            </a:xfrm>
            <a:custGeom>
              <a:avLst/>
              <a:gdLst>
                <a:gd name="T0" fmla="*/ 227 w 227"/>
                <a:gd name="T1" fmla="*/ 0 h 138"/>
                <a:gd name="T2" fmla="*/ 0 w 227"/>
                <a:gd name="T3" fmla="*/ 138 h 138"/>
                <a:gd name="T4" fmla="*/ 2 w 227"/>
                <a:gd name="T5" fmla="*/ 138 h 138"/>
                <a:gd name="T6" fmla="*/ 0 60000 65536"/>
                <a:gd name="T7" fmla="*/ 0 60000 65536"/>
                <a:gd name="T8" fmla="*/ 0 60000 65536"/>
                <a:gd name="T9" fmla="*/ 0 w 227"/>
                <a:gd name="T10" fmla="*/ 0 h 138"/>
                <a:gd name="T11" fmla="*/ 227 w 227"/>
                <a:gd name="T12" fmla="*/ 138 h 138"/>
              </a:gdLst>
              <a:ahLst/>
              <a:cxnLst>
                <a:cxn ang="T6">
                  <a:pos x="T0" y="T1"/>
                </a:cxn>
                <a:cxn ang="T7">
                  <a:pos x="T2" y="T3"/>
                </a:cxn>
                <a:cxn ang="T8">
                  <a:pos x="T4" y="T5"/>
                </a:cxn>
              </a:cxnLst>
              <a:rect l="T9" t="T10" r="T11" b="T12"/>
              <a:pathLst>
                <a:path w="227" h="138">
                  <a:moveTo>
                    <a:pt x="227" y="0"/>
                  </a:moveTo>
                  <a:lnTo>
                    <a:pt x="0" y="138"/>
                  </a:lnTo>
                  <a:lnTo>
                    <a:pt x="2" y="138"/>
                  </a:lnTo>
                </a:path>
              </a:pathLst>
            </a:custGeom>
            <a:noFill/>
            <a:ln w="3175">
              <a:solidFill>
                <a:srgbClr val="000000"/>
              </a:solidFill>
              <a:round/>
              <a:headEnd/>
              <a:tailEnd/>
            </a:ln>
          </p:spPr>
          <p:txBody>
            <a:bodyPr/>
            <a:lstStyle/>
            <a:p>
              <a:endParaRPr lang="pt-BR"/>
            </a:p>
          </p:txBody>
        </p:sp>
        <p:sp>
          <p:nvSpPr>
            <p:cNvPr id="28744" name="Freeform 208"/>
            <p:cNvSpPr>
              <a:spLocks noChangeAspect="1"/>
            </p:cNvSpPr>
            <p:nvPr/>
          </p:nvSpPr>
          <p:spPr bwMode="auto">
            <a:xfrm>
              <a:off x="2738" y="4273"/>
              <a:ext cx="60" cy="45"/>
            </a:xfrm>
            <a:custGeom>
              <a:avLst/>
              <a:gdLst>
                <a:gd name="T0" fmla="*/ 60 w 60"/>
                <a:gd name="T1" fmla="*/ 0 h 45"/>
                <a:gd name="T2" fmla="*/ 0 w 60"/>
                <a:gd name="T3" fmla="*/ 45 h 45"/>
                <a:gd name="T4" fmla="*/ 2 w 60"/>
                <a:gd name="T5" fmla="*/ 45 h 45"/>
                <a:gd name="T6" fmla="*/ 0 60000 65536"/>
                <a:gd name="T7" fmla="*/ 0 60000 65536"/>
                <a:gd name="T8" fmla="*/ 0 60000 65536"/>
                <a:gd name="T9" fmla="*/ 0 w 60"/>
                <a:gd name="T10" fmla="*/ 0 h 45"/>
                <a:gd name="T11" fmla="*/ 60 w 60"/>
                <a:gd name="T12" fmla="*/ 45 h 45"/>
              </a:gdLst>
              <a:ahLst/>
              <a:cxnLst>
                <a:cxn ang="T6">
                  <a:pos x="T0" y="T1"/>
                </a:cxn>
                <a:cxn ang="T7">
                  <a:pos x="T2" y="T3"/>
                </a:cxn>
                <a:cxn ang="T8">
                  <a:pos x="T4" y="T5"/>
                </a:cxn>
              </a:cxnLst>
              <a:rect l="T9" t="T10" r="T11" b="T12"/>
              <a:pathLst>
                <a:path w="60" h="45">
                  <a:moveTo>
                    <a:pt x="60" y="0"/>
                  </a:moveTo>
                  <a:lnTo>
                    <a:pt x="0" y="45"/>
                  </a:lnTo>
                  <a:lnTo>
                    <a:pt x="2" y="45"/>
                  </a:lnTo>
                </a:path>
              </a:pathLst>
            </a:custGeom>
            <a:noFill/>
            <a:ln w="3175">
              <a:solidFill>
                <a:srgbClr val="000000"/>
              </a:solidFill>
              <a:round/>
              <a:headEnd/>
              <a:tailEnd/>
            </a:ln>
          </p:spPr>
          <p:txBody>
            <a:bodyPr/>
            <a:lstStyle/>
            <a:p>
              <a:endParaRPr lang="pt-BR"/>
            </a:p>
          </p:txBody>
        </p:sp>
        <p:sp>
          <p:nvSpPr>
            <p:cNvPr id="28745" name="Freeform 207"/>
            <p:cNvSpPr>
              <a:spLocks noChangeAspect="1"/>
            </p:cNvSpPr>
            <p:nvPr/>
          </p:nvSpPr>
          <p:spPr bwMode="auto">
            <a:xfrm>
              <a:off x="2873" y="4273"/>
              <a:ext cx="165" cy="90"/>
            </a:xfrm>
            <a:custGeom>
              <a:avLst/>
              <a:gdLst>
                <a:gd name="T0" fmla="*/ 165 w 165"/>
                <a:gd name="T1" fmla="*/ 0 h 90"/>
                <a:gd name="T2" fmla="*/ 0 w 165"/>
                <a:gd name="T3" fmla="*/ 90 h 90"/>
                <a:gd name="T4" fmla="*/ 2 w 165"/>
                <a:gd name="T5" fmla="*/ 90 h 90"/>
                <a:gd name="T6" fmla="*/ 0 60000 65536"/>
                <a:gd name="T7" fmla="*/ 0 60000 65536"/>
                <a:gd name="T8" fmla="*/ 0 60000 65536"/>
                <a:gd name="T9" fmla="*/ 0 w 165"/>
                <a:gd name="T10" fmla="*/ 0 h 90"/>
                <a:gd name="T11" fmla="*/ 165 w 165"/>
                <a:gd name="T12" fmla="*/ 90 h 90"/>
              </a:gdLst>
              <a:ahLst/>
              <a:cxnLst>
                <a:cxn ang="T6">
                  <a:pos x="T0" y="T1"/>
                </a:cxn>
                <a:cxn ang="T7">
                  <a:pos x="T2" y="T3"/>
                </a:cxn>
                <a:cxn ang="T8">
                  <a:pos x="T4" y="T5"/>
                </a:cxn>
              </a:cxnLst>
              <a:rect l="T9" t="T10" r="T11" b="T12"/>
              <a:pathLst>
                <a:path w="165" h="90">
                  <a:moveTo>
                    <a:pt x="165" y="0"/>
                  </a:moveTo>
                  <a:lnTo>
                    <a:pt x="0" y="90"/>
                  </a:lnTo>
                  <a:lnTo>
                    <a:pt x="2" y="90"/>
                  </a:lnTo>
                </a:path>
              </a:pathLst>
            </a:custGeom>
            <a:noFill/>
            <a:ln w="3175">
              <a:solidFill>
                <a:srgbClr val="000000"/>
              </a:solidFill>
              <a:round/>
              <a:headEnd/>
              <a:tailEnd/>
            </a:ln>
          </p:spPr>
          <p:txBody>
            <a:bodyPr/>
            <a:lstStyle/>
            <a:p>
              <a:endParaRPr lang="pt-BR"/>
            </a:p>
          </p:txBody>
        </p:sp>
        <p:sp>
          <p:nvSpPr>
            <p:cNvPr id="28746" name="Freeform 206"/>
            <p:cNvSpPr>
              <a:spLocks noChangeAspect="1"/>
            </p:cNvSpPr>
            <p:nvPr/>
          </p:nvSpPr>
          <p:spPr bwMode="auto">
            <a:xfrm>
              <a:off x="2693" y="4453"/>
              <a:ext cx="285" cy="168"/>
            </a:xfrm>
            <a:custGeom>
              <a:avLst/>
              <a:gdLst>
                <a:gd name="T0" fmla="*/ 285 w 285"/>
                <a:gd name="T1" fmla="*/ 0 h 168"/>
                <a:gd name="T2" fmla="*/ 0 w 285"/>
                <a:gd name="T3" fmla="*/ 168 h 168"/>
                <a:gd name="T4" fmla="*/ 2 w 285"/>
                <a:gd name="T5" fmla="*/ 168 h 168"/>
                <a:gd name="T6" fmla="*/ 0 60000 65536"/>
                <a:gd name="T7" fmla="*/ 0 60000 65536"/>
                <a:gd name="T8" fmla="*/ 0 60000 65536"/>
                <a:gd name="T9" fmla="*/ 0 w 285"/>
                <a:gd name="T10" fmla="*/ 0 h 168"/>
                <a:gd name="T11" fmla="*/ 285 w 285"/>
                <a:gd name="T12" fmla="*/ 168 h 168"/>
              </a:gdLst>
              <a:ahLst/>
              <a:cxnLst>
                <a:cxn ang="T6">
                  <a:pos x="T0" y="T1"/>
                </a:cxn>
                <a:cxn ang="T7">
                  <a:pos x="T2" y="T3"/>
                </a:cxn>
                <a:cxn ang="T8">
                  <a:pos x="T4" y="T5"/>
                </a:cxn>
              </a:cxnLst>
              <a:rect l="T9" t="T10" r="T11" b="T12"/>
              <a:pathLst>
                <a:path w="285" h="168">
                  <a:moveTo>
                    <a:pt x="285" y="0"/>
                  </a:moveTo>
                  <a:lnTo>
                    <a:pt x="0" y="168"/>
                  </a:lnTo>
                  <a:lnTo>
                    <a:pt x="2" y="168"/>
                  </a:lnTo>
                </a:path>
              </a:pathLst>
            </a:custGeom>
            <a:noFill/>
            <a:ln w="3175">
              <a:solidFill>
                <a:srgbClr val="000000"/>
              </a:solidFill>
              <a:round/>
              <a:headEnd/>
              <a:tailEnd/>
            </a:ln>
          </p:spPr>
          <p:txBody>
            <a:bodyPr/>
            <a:lstStyle/>
            <a:p>
              <a:endParaRPr lang="pt-BR"/>
            </a:p>
          </p:txBody>
        </p:sp>
        <p:sp>
          <p:nvSpPr>
            <p:cNvPr id="28747" name="Freeform 205"/>
            <p:cNvSpPr>
              <a:spLocks noChangeAspect="1"/>
            </p:cNvSpPr>
            <p:nvPr/>
          </p:nvSpPr>
          <p:spPr bwMode="auto">
            <a:xfrm>
              <a:off x="3023" y="4273"/>
              <a:ext cx="270" cy="150"/>
            </a:xfrm>
            <a:custGeom>
              <a:avLst/>
              <a:gdLst>
                <a:gd name="T0" fmla="*/ 270 w 270"/>
                <a:gd name="T1" fmla="*/ 0 h 150"/>
                <a:gd name="T2" fmla="*/ 0 w 270"/>
                <a:gd name="T3" fmla="*/ 150 h 150"/>
                <a:gd name="T4" fmla="*/ 2 w 270"/>
                <a:gd name="T5" fmla="*/ 150 h 150"/>
                <a:gd name="T6" fmla="*/ 0 60000 65536"/>
                <a:gd name="T7" fmla="*/ 0 60000 65536"/>
                <a:gd name="T8" fmla="*/ 0 60000 65536"/>
                <a:gd name="T9" fmla="*/ 0 w 270"/>
                <a:gd name="T10" fmla="*/ 0 h 150"/>
                <a:gd name="T11" fmla="*/ 270 w 270"/>
                <a:gd name="T12" fmla="*/ 150 h 150"/>
              </a:gdLst>
              <a:ahLst/>
              <a:cxnLst>
                <a:cxn ang="T6">
                  <a:pos x="T0" y="T1"/>
                </a:cxn>
                <a:cxn ang="T7">
                  <a:pos x="T2" y="T3"/>
                </a:cxn>
                <a:cxn ang="T8">
                  <a:pos x="T4" y="T5"/>
                </a:cxn>
              </a:cxnLst>
              <a:rect l="T9" t="T10" r="T11" b="T12"/>
              <a:pathLst>
                <a:path w="270" h="150">
                  <a:moveTo>
                    <a:pt x="270" y="0"/>
                  </a:moveTo>
                  <a:lnTo>
                    <a:pt x="0" y="150"/>
                  </a:lnTo>
                  <a:lnTo>
                    <a:pt x="2" y="150"/>
                  </a:lnTo>
                </a:path>
              </a:pathLst>
            </a:custGeom>
            <a:noFill/>
            <a:ln w="3175">
              <a:solidFill>
                <a:srgbClr val="000000"/>
              </a:solidFill>
              <a:round/>
              <a:headEnd/>
              <a:tailEnd/>
            </a:ln>
          </p:spPr>
          <p:txBody>
            <a:bodyPr/>
            <a:lstStyle/>
            <a:p>
              <a:endParaRPr lang="pt-BR"/>
            </a:p>
          </p:txBody>
        </p:sp>
        <p:sp>
          <p:nvSpPr>
            <p:cNvPr id="28748" name="Freeform 204"/>
            <p:cNvSpPr>
              <a:spLocks noChangeAspect="1"/>
            </p:cNvSpPr>
            <p:nvPr/>
          </p:nvSpPr>
          <p:spPr bwMode="auto">
            <a:xfrm>
              <a:off x="2783" y="4561"/>
              <a:ext cx="240" cy="135"/>
            </a:xfrm>
            <a:custGeom>
              <a:avLst/>
              <a:gdLst>
                <a:gd name="T0" fmla="*/ 240 w 240"/>
                <a:gd name="T1" fmla="*/ 0 h 135"/>
                <a:gd name="T2" fmla="*/ 0 w 240"/>
                <a:gd name="T3" fmla="*/ 135 h 135"/>
                <a:gd name="T4" fmla="*/ 2 w 240"/>
                <a:gd name="T5" fmla="*/ 135 h 135"/>
                <a:gd name="T6" fmla="*/ 0 60000 65536"/>
                <a:gd name="T7" fmla="*/ 0 60000 65536"/>
                <a:gd name="T8" fmla="*/ 0 60000 65536"/>
                <a:gd name="T9" fmla="*/ 0 w 240"/>
                <a:gd name="T10" fmla="*/ 0 h 135"/>
                <a:gd name="T11" fmla="*/ 240 w 240"/>
                <a:gd name="T12" fmla="*/ 135 h 135"/>
              </a:gdLst>
              <a:ahLst/>
              <a:cxnLst>
                <a:cxn ang="T6">
                  <a:pos x="T0" y="T1"/>
                </a:cxn>
                <a:cxn ang="T7">
                  <a:pos x="T2" y="T3"/>
                </a:cxn>
                <a:cxn ang="T8">
                  <a:pos x="T4" y="T5"/>
                </a:cxn>
              </a:cxnLst>
              <a:rect l="T9" t="T10" r="T11" b="T12"/>
              <a:pathLst>
                <a:path w="240" h="135">
                  <a:moveTo>
                    <a:pt x="240" y="0"/>
                  </a:moveTo>
                  <a:lnTo>
                    <a:pt x="0" y="135"/>
                  </a:lnTo>
                  <a:lnTo>
                    <a:pt x="2" y="135"/>
                  </a:lnTo>
                </a:path>
              </a:pathLst>
            </a:custGeom>
            <a:noFill/>
            <a:ln w="3175">
              <a:solidFill>
                <a:srgbClr val="000000"/>
              </a:solidFill>
              <a:round/>
              <a:headEnd/>
              <a:tailEnd/>
            </a:ln>
          </p:spPr>
          <p:txBody>
            <a:bodyPr/>
            <a:lstStyle/>
            <a:p>
              <a:endParaRPr lang="pt-BR"/>
            </a:p>
          </p:txBody>
        </p:sp>
        <p:sp>
          <p:nvSpPr>
            <p:cNvPr id="28749" name="Freeform 203"/>
            <p:cNvSpPr>
              <a:spLocks noChangeAspect="1"/>
            </p:cNvSpPr>
            <p:nvPr/>
          </p:nvSpPr>
          <p:spPr bwMode="auto">
            <a:xfrm>
              <a:off x="3278" y="4288"/>
              <a:ext cx="210" cy="135"/>
            </a:xfrm>
            <a:custGeom>
              <a:avLst/>
              <a:gdLst>
                <a:gd name="T0" fmla="*/ 210 w 210"/>
                <a:gd name="T1" fmla="*/ 0 h 135"/>
                <a:gd name="T2" fmla="*/ 0 w 210"/>
                <a:gd name="T3" fmla="*/ 135 h 135"/>
                <a:gd name="T4" fmla="*/ 2 w 210"/>
                <a:gd name="T5" fmla="*/ 135 h 135"/>
                <a:gd name="T6" fmla="*/ 0 60000 65536"/>
                <a:gd name="T7" fmla="*/ 0 60000 65536"/>
                <a:gd name="T8" fmla="*/ 0 60000 65536"/>
                <a:gd name="T9" fmla="*/ 0 w 210"/>
                <a:gd name="T10" fmla="*/ 0 h 135"/>
                <a:gd name="T11" fmla="*/ 210 w 210"/>
                <a:gd name="T12" fmla="*/ 135 h 135"/>
              </a:gdLst>
              <a:ahLst/>
              <a:cxnLst>
                <a:cxn ang="T6">
                  <a:pos x="T0" y="T1"/>
                </a:cxn>
                <a:cxn ang="T7">
                  <a:pos x="T2" y="T3"/>
                </a:cxn>
                <a:cxn ang="T8">
                  <a:pos x="T4" y="T5"/>
                </a:cxn>
              </a:cxnLst>
              <a:rect l="T9" t="T10" r="T11" b="T12"/>
              <a:pathLst>
                <a:path w="210" h="135">
                  <a:moveTo>
                    <a:pt x="210" y="0"/>
                  </a:moveTo>
                  <a:lnTo>
                    <a:pt x="0" y="135"/>
                  </a:lnTo>
                  <a:lnTo>
                    <a:pt x="2" y="135"/>
                  </a:lnTo>
                </a:path>
              </a:pathLst>
            </a:custGeom>
            <a:noFill/>
            <a:ln w="3175">
              <a:solidFill>
                <a:srgbClr val="000000"/>
              </a:solidFill>
              <a:round/>
              <a:headEnd/>
              <a:tailEnd/>
            </a:ln>
          </p:spPr>
          <p:txBody>
            <a:bodyPr/>
            <a:lstStyle/>
            <a:p>
              <a:endParaRPr lang="pt-BR"/>
            </a:p>
          </p:txBody>
        </p:sp>
        <p:sp>
          <p:nvSpPr>
            <p:cNvPr id="28750" name="Freeform 202"/>
            <p:cNvSpPr>
              <a:spLocks noChangeAspect="1"/>
            </p:cNvSpPr>
            <p:nvPr/>
          </p:nvSpPr>
          <p:spPr bwMode="auto">
            <a:xfrm>
              <a:off x="2948" y="4606"/>
              <a:ext cx="225" cy="135"/>
            </a:xfrm>
            <a:custGeom>
              <a:avLst/>
              <a:gdLst>
                <a:gd name="T0" fmla="*/ 225 w 225"/>
                <a:gd name="T1" fmla="*/ 0 h 135"/>
                <a:gd name="T2" fmla="*/ 0 w 225"/>
                <a:gd name="T3" fmla="*/ 135 h 135"/>
                <a:gd name="T4" fmla="*/ 2 w 225"/>
                <a:gd name="T5" fmla="*/ 135 h 135"/>
                <a:gd name="T6" fmla="*/ 0 60000 65536"/>
                <a:gd name="T7" fmla="*/ 0 60000 65536"/>
                <a:gd name="T8" fmla="*/ 0 60000 65536"/>
                <a:gd name="T9" fmla="*/ 0 w 225"/>
                <a:gd name="T10" fmla="*/ 0 h 135"/>
                <a:gd name="T11" fmla="*/ 225 w 225"/>
                <a:gd name="T12" fmla="*/ 135 h 135"/>
              </a:gdLst>
              <a:ahLst/>
              <a:cxnLst>
                <a:cxn ang="T6">
                  <a:pos x="T0" y="T1"/>
                </a:cxn>
                <a:cxn ang="T7">
                  <a:pos x="T2" y="T3"/>
                </a:cxn>
                <a:cxn ang="T8">
                  <a:pos x="T4" y="T5"/>
                </a:cxn>
              </a:cxnLst>
              <a:rect l="T9" t="T10" r="T11" b="T12"/>
              <a:pathLst>
                <a:path w="225" h="135">
                  <a:moveTo>
                    <a:pt x="225" y="0"/>
                  </a:moveTo>
                  <a:lnTo>
                    <a:pt x="0" y="135"/>
                  </a:lnTo>
                  <a:lnTo>
                    <a:pt x="2" y="135"/>
                  </a:lnTo>
                </a:path>
              </a:pathLst>
            </a:custGeom>
            <a:noFill/>
            <a:ln w="3175">
              <a:solidFill>
                <a:srgbClr val="000000"/>
              </a:solidFill>
              <a:round/>
              <a:headEnd/>
              <a:tailEnd/>
            </a:ln>
          </p:spPr>
          <p:txBody>
            <a:bodyPr/>
            <a:lstStyle/>
            <a:p>
              <a:endParaRPr lang="pt-BR"/>
            </a:p>
          </p:txBody>
        </p:sp>
        <p:sp>
          <p:nvSpPr>
            <p:cNvPr id="28751" name="Freeform 201"/>
            <p:cNvSpPr>
              <a:spLocks noChangeAspect="1"/>
            </p:cNvSpPr>
            <p:nvPr/>
          </p:nvSpPr>
          <p:spPr bwMode="auto">
            <a:xfrm>
              <a:off x="3353" y="4348"/>
              <a:ext cx="285" cy="168"/>
            </a:xfrm>
            <a:custGeom>
              <a:avLst/>
              <a:gdLst>
                <a:gd name="T0" fmla="*/ 285 w 285"/>
                <a:gd name="T1" fmla="*/ 0 h 168"/>
                <a:gd name="T2" fmla="*/ 0 w 285"/>
                <a:gd name="T3" fmla="*/ 168 h 168"/>
                <a:gd name="T4" fmla="*/ 2 w 285"/>
                <a:gd name="T5" fmla="*/ 168 h 168"/>
                <a:gd name="T6" fmla="*/ 0 60000 65536"/>
                <a:gd name="T7" fmla="*/ 0 60000 65536"/>
                <a:gd name="T8" fmla="*/ 0 60000 65536"/>
                <a:gd name="T9" fmla="*/ 0 w 285"/>
                <a:gd name="T10" fmla="*/ 0 h 168"/>
                <a:gd name="T11" fmla="*/ 285 w 285"/>
                <a:gd name="T12" fmla="*/ 168 h 168"/>
              </a:gdLst>
              <a:ahLst/>
              <a:cxnLst>
                <a:cxn ang="T6">
                  <a:pos x="T0" y="T1"/>
                </a:cxn>
                <a:cxn ang="T7">
                  <a:pos x="T2" y="T3"/>
                </a:cxn>
                <a:cxn ang="T8">
                  <a:pos x="T4" y="T5"/>
                </a:cxn>
              </a:cxnLst>
              <a:rect l="T9" t="T10" r="T11" b="T12"/>
              <a:pathLst>
                <a:path w="285" h="168">
                  <a:moveTo>
                    <a:pt x="285" y="0"/>
                  </a:moveTo>
                  <a:lnTo>
                    <a:pt x="0" y="168"/>
                  </a:lnTo>
                  <a:lnTo>
                    <a:pt x="2" y="168"/>
                  </a:lnTo>
                </a:path>
              </a:pathLst>
            </a:custGeom>
            <a:noFill/>
            <a:ln w="3175">
              <a:solidFill>
                <a:srgbClr val="000000"/>
              </a:solidFill>
              <a:round/>
              <a:headEnd/>
              <a:tailEnd/>
            </a:ln>
          </p:spPr>
          <p:txBody>
            <a:bodyPr/>
            <a:lstStyle/>
            <a:p>
              <a:endParaRPr lang="pt-BR"/>
            </a:p>
          </p:txBody>
        </p:sp>
        <p:sp>
          <p:nvSpPr>
            <p:cNvPr id="28752" name="Freeform 200"/>
            <p:cNvSpPr>
              <a:spLocks noChangeAspect="1"/>
            </p:cNvSpPr>
            <p:nvPr/>
          </p:nvSpPr>
          <p:spPr bwMode="auto">
            <a:xfrm>
              <a:off x="3173" y="4363"/>
              <a:ext cx="677" cy="393"/>
            </a:xfrm>
            <a:custGeom>
              <a:avLst/>
              <a:gdLst>
                <a:gd name="T0" fmla="*/ 677 w 677"/>
                <a:gd name="T1" fmla="*/ 0 h 393"/>
                <a:gd name="T2" fmla="*/ 0 w 677"/>
                <a:gd name="T3" fmla="*/ 393 h 393"/>
                <a:gd name="T4" fmla="*/ 2 w 677"/>
                <a:gd name="T5" fmla="*/ 393 h 393"/>
                <a:gd name="T6" fmla="*/ 0 60000 65536"/>
                <a:gd name="T7" fmla="*/ 0 60000 65536"/>
                <a:gd name="T8" fmla="*/ 0 60000 65536"/>
                <a:gd name="T9" fmla="*/ 0 w 677"/>
                <a:gd name="T10" fmla="*/ 0 h 393"/>
                <a:gd name="T11" fmla="*/ 677 w 677"/>
                <a:gd name="T12" fmla="*/ 393 h 393"/>
              </a:gdLst>
              <a:ahLst/>
              <a:cxnLst>
                <a:cxn ang="T6">
                  <a:pos x="T0" y="T1"/>
                </a:cxn>
                <a:cxn ang="T7">
                  <a:pos x="T2" y="T3"/>
                </a:cxn>
                <a:cxn ang="T8">
                  <a:pos x="T4" y="T5"/>
                </a:cxn>
              </a:cxnLst>
              <a:rect l="T9" t="T10" r="T11" b="T12"/>
              <a:pathLst>
                <a:path w="677" h="393">
                  <a:moveTo>
                    <a:pt x="677" y="0"/>
                  </a:moveTo>
                  <a:lnTo>
                    <a:pt x="0" y="393"/>
                  </a:lnTo>
                  <a:lnTo>
                    <a:pt x="2" y="393"/>
                  </a:lnTo>
                </a:path>
              </a:pathLst>
            </a:custGeom>
            <a:noFill/>
            <a:ln w="3175">
              <a:solidFill>
                <a:srgbClr val="000000"/>
              </a:solidFill>
              <a:round/>
              <a:headEnd/>
              <a:tailEnd/>
            </a:ln>
          </p:spPr>
          <p:txBody>
            <a:bodyPr/>
            <a:lstStyle/>
            <a:p>
              <a:endParaRPr lang="pt-BR"/>
            </a:p>
          </p:txBody>
        </p:sp>
        <p:sp>
          <p:nvSpPr>
            <p:cNvPr id="28753" name="Freeform 199"/>
            <p:cNvSpPr>
              <a:spLocks noChangeAspect="1"/>
            </p:cNvSpPr>
            <p:nvPr/>
          </p:nvSpPr>
          <p:spPr bwMode="auto">
            <a:xfrm>
              <a:off x="3623" y="4423"/>
              <a:ext cx="347" cy="213"/>
            </a:xfrm>
            <a:custGeom>
              <a:avLst/>
              <a:gdLst>
                <a:gd name="T0" fmla="*/ 347 w 347"/>
                <a:gd name="T1" fmla="*/ 0 h 213"/>
                <a:gd name="T2" fmla="*/ 0 w 347"/>
                <a:gd name="T3" fmla="*/ 213 h 213"/>
                <a:gd name="T4" fmla="*/ 2 w 347"/>
                <a:gd name="T5" fmla="*/ 213 h 213"/>
                <a:gd name="T6" fmla="*/ 0 60000 65536"/>
                <a:gd name="T7" fmla="*/ 0 60000 65536"/>
                <a:gd name="T8" fmla="*/ 0 60000 65536"/>
                <a:gd name="T9" fmla="*/ 0 w 347"/>
                <a:gd name="T10" fmla="*/ 0 h 213"/>
                <a:gd name="T11" fmla="*/ 347 w 347"/>
                <a:gd name="T12" fmla="*/ 213 h 213"/>
              </a:gdLst>
              <a:ahLst/>
              <a:cxnLst>
                <a:cxn ang="T6">
                  <a:pos x="T0" y="T1"/>
                </a:cxn>
                <a:cxn ang="T7">
                  <a:pos x="T2" y="T3"/>
                </a:cxn>
                <a:cxn ang="T8">
                  <a:pos x="T4" y="T5"/>
                </a:cxn>
              </a:cxnLst>
              <a:rect l="T9" t="T10" r="T11" b="T12"/>
              <a:pathLst>
                <a:path w="347" h="213">
                  <a:moveTo>
                    <a:pt x="347" y="0"/>
                  </a:moveTo>
                  <a:lnTo>
                    <a:pt x="0" y="213"/>
                  </a:lnTo>
                  <a:lnTo>
                    <a:pt x="2" y="213"/>
                  </a:lnTo>
                </a:path>
              </a:pathLst>
            </a:custGeom>
            <a:noFill/>
            <a:ln w="3175">
              <a:solidFill>
                <a:srgbClr val="000000"/>
              </a:solidFill>
              <a:round/>
              <a:headEnd/>
              <a:tailEnd/>
            </a:ln>
          </p:spPr>
          <p:txBody>
            <a:bodyPr/>
            <a:lstStyle/>
            <a:p>
              <a:endParaRPr lang="pt-BR"/>
            </a:p>
          </p:txBody>
        </p:sp>
        <p:sp>
          <p:nvSpPr>
            <p:cNvPr id="28754" name="Freeform 198"/>
            <p:cNvSpPr>
              <a:spLocks noChangeAspect="1"/>
            </p:cNvSpPr>
            <p:nvPr/>
          </p:nvSpPr>
          <p:spPr bwMode="auto">
            <a:xfrm>
              <a:off x="1941" y="4228"/>
              <a:ext cx="767" cy="408"/>
            </a:xfrm>
            <a:custGeom>
              <a:avLst/>
              <a:gdLst>
                <a:gd name="T0" fmla="*/ 767 w 767"/>
                <a:gd name="T1" fmla="*/ 408 h 408"/>
                <a:gd name="T2" fmla="*/ 677 w 767"/>
                <a:gd name="T3" fmla="*/ 318 h 408"/>
                <a:gd name="T4" fmla="*/ 572 w 767"/>
                <a:gd name="T5" fmla="*/ 225 h 408"/>
                <a:gd name="T6" fmla="*/ 450 w 767"/>
                <a:gd name="T7" fmla="*/ 120 h 408"/>
                <a:gd name="T8" fmla="*/ 390 w 767"/>
                <a:gd name="T9" fmla="*/ 60 h 408"/>
                <a:gd name="T10" fmla="*/ 330 w 767"/>
                <a:gd name="T11" fmla="*/ 15 h 408"/>
                <a:gd name="T12" fmla="*/ 270 w 767"/>
                <a:gd name="T13" fmla="*/ 0 h 408"/>
                <a:gd name="T14" fmla="*/ 225 w 767"/>
                <a:gd name="T15" fmla="*/ 0 h 408"/>
                <a:gd name="T16" fmla="*/ 180 w 767"/>
                <a:gd name="T17" fmla="*/ 15 h 408"/>
                <a:gd name="T18" fmla="*/ 135 w 767"/>
                <a:gd name="T19" fmla="*/ 60 h 408"/>
                <a:gd name="T20" fmla="*/ 90 w 767"/>
                <a:gd name="T21" fmla="*/ 105 h 408"/>
                <a:gd name="T22" fmla="*/ 60 w 767"/>
                <a:gd name="T23" fmla="*/ 180 h 408"/>
                <a:gd name="T24" fmla="*/ 0 w 767"/>
                <a:gd name="T25" fmla="*/ 333 h 408"/>
                <a:gd name="T26" fmla="*/ 2 w 767"/>
                <a:gd name="T27" fmla="*/ 333 h 4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7"/>
                <a:gd name="T43" fmla="*/ 0 h 408"/>
                <a:gd name="T44" fmla="*/ 767 w 767"/>
                <a:gd name="T45" fmla="*/ 408 h 4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7" h="408">
                  <a:moveTo>
                    <a:pt x="767" y="408"/>
                  </a:moveTo>
                  <a:lnTo>
                    <a:pt x="677" y="318"/>
                  </a:lnTo>
                  <a:lnTo>
                    <a:pt x="572" y="225"/>
                  </a:lnTo>
                  <a:lnTo>
                    <a:pt x="450" y="120"/>
                  </a:lnTo>
                  <a:lnTo>
                    <a:pt x="390" y="60"/>
                  </a:lnTo>
                  <a:lnTo>
                    <a:pt x="330" y="15"/>
                  </a:lnTo>
                  <a:lnTo>
                    <a:pt x="270" y="0"/>
                  </a:lnTo>
                  <a:lnTo>
                    <a:pt x="225" y="0"/>
                  </a:lnTo>
                  <a:lnTo>
                    <a:pt x="180" y="15"/>
                  </a:lnTo>
                  <a:lnTo>
                    <a:pt x="135" y="60"/>
                  </a:lnTo>
                  <a:lnTo>
                    <a:pt x="90" y="105"/>
                  </a:lnTo>
                  <a:lnTo>
                    <a:pt x="60" y="180"/>
                  </a:lnTo>
                  <a:lnTo>
                    <a:pt x="0" y="333"/>
                  </a:lnTo>
                  <a:lnTo>
                    <a:pt x="2" y="333"/>
                  </a:lnTo>
                </a:path>
              </a:pathLst>
            </a:custGeom>
            <a:noFill/>
            <a:ln w="6350">
              <a:solidFill>
                <a:srgbClr val="000000"/>
              </a:solidFill>
              <a:round/>
              <a:headEnd/>
              <a:tailEnd/>
            </a:ln>
          </p:spPr>
          <p:txBody>
            <a:bodyPr/>
            <a:lstStyle/>
            <a:p>
              <a:endParaRPr lang="pt-BR"/>
            </a:p>
          </p:txBody>
        </p:sp>
        <p:sp>
          <p:nvSpPr>
            <p:cNvPr id="28755" name="Text Box 197"/>
            <p:cNvSpPr txBox="1">
              <a:spLocks noChangeAspect="1" noChangeArrowheads="1"/>
            </p:cNvSpPr>
            <p:nvPr/>
          </p:nvSpPr>
          <p:spPr bwMode="auto">
            <a:xfrm>
              <a:off x="5680" y="5538"/>
              <a:ext cx="994" cy="142"/>
            </a:xfrm>
            <a:prstGeom prst="rect">
              <a:avLst/>
            </a:prstGeom>
            <a:noFill/>
            <a:ln w="9525">
              <a:noFill/>
              <a:miter lim="800000"/>
              <a:headEnd/>
              <a:tailEnd/>
            </a:ln>
          </p:spPr>
          <p:txBody>
            <a:bodyPr lIns="0" tIns="0" rIns="0" bIns="0"/>
            <a:lstStyle/>
            <a:p>
              <a:pPr algn="ctr"/>
              <a:r>
                <a:rPr lang="pt-BR" sz="800">
                  <a:latin typeface="Arial" charset="0"/>
                </a:rPr>
                <a:t>Reservatório</a:t>
              </a:r>
              <a:endParaRPr lang="pt-BR" sz="1000">
                <a:latin typeface="Arial" charset="0"/>
                <a:cs typeface="Times New Roman" pitchFamily="18" charset="0"/>
              </a:endParaRPr>
            </a:p>
            <a:p>
              <a:pPr eaLnBrk="0" hangingPunct="0"/>
              <a:endParaRPr lang="pt-BR" sz="2400">
                <a:latin typeface="Arial" charset="0"/>
              </a:endParaRPr>
            </a:p>
          </p:txBody>
        </p:sp>
        <p:sp>
          <p:nvSpPr>
            <p:cNvPr id="28756" name="Text Box 196"/>
            <p:cNvSpPr txBox="1">
              <a:spLocks noChangeAspect="1" noChangeArrowheads="1"/>
            </p:cNvSpPr>
            <p:nvPr/>
          </p:nvSpPr>
          <p:spPr bwMode="auto">
            <a:xfrm>
              <a:off x="4309" y="5499"/>
              <a:ext cx="994" cy="710"/>
            </a:xfrm>
            <a:prstGeom prst="rect">
              <a:avLst/>
            </a:prstGeom>
            <a:noFill/>
            <a:ln w="9525">
              <a:noFill/>
              <a:miter lim="800000"/>
              <a:headEnd/>
              <a:tailEnd/>
            </a:ln>
          </p:spPr>
          <p:txBody>
            <a:bodyPr lIns="0" tIns="0" rIns="0" bIns="0"/>
            <a:lstStyle/>
            <a:p>
              <a:pPr algn="ctr"/>
              <a:r>
                <a:rPr lang="pt-BR" sz="800">
                  <a:latin typeface="Arial" charset="0"/>
                </a:rPr>
                <a:t>Estação de Tratamento de Água - ETA</a:t>
              </a:r>
            </a:p>
            <a:p>
              <a:pPr eaLnBrk="0" hangingPunct="0"/>
              <a:endParaRPr lang="pt-BR" sz="2400">
                <a:latin typeface="Arial" charset="0"/>
              </a:endParaRPr>
            </a:p>
          </p:txBody>
        </p:sp>
        <p:sp>
          <p:nvSpPr>
            <p:cNvPr id="28757" name="Text Box 195"/>
            <p:cNvSpPr txBox="1">
              <a:spLocks noChangeAspect="1" noChangeArrowheads="1"/>
            </p:cNvSpPr>
            <p:nvPr/>
          </p:nvSpPr>
          <p:spPr bwMode="auto">
            <a:xfrm>
              <a:off x="8236" y="4686"/>
              <a:ext cx="568" cy="142"/>
            </a:xfrm>
            <a:prstGeom prst="rect">
              <a:avLst/>
            </a:prstGeom>
            <a:noFill/>
            <a:ln w="9525">
              <a:noFill/>
              <a:miter lim="800000"/>
              <a:headEnd/>
              <a:tailEnd/>
            </a:ln>
          </p:spPr>
          <p:txBody>
            <a:bodyPr lIns="0" tIns="0" rIns="0" bIns="0"/>
            <a:lstStyle/>
            <a:p>
              <a:r>
                <a:rPr lang="pt-BR" sz="800">
                  <a:latin typeface="Arial" charset="0"/>
                </a:rPr>
                <a:t>Torre</a:t>
              </a:r>
              <a:endParaRPr lang="pt-BR" sz="1000">
                <a:latin typeface="Arial" charset="0"/>
                <a:cs typeface="Times New Roman" pitchFamily="18" charset="0"/>
              </a:endParaRPr>
            </a:p>
            <a:p>
              <a:pPr eaLnBrk="0" hangingPunct="0"/>
              <a:endParaRPr lang="pt-BR" sz="2400">
                <a:latin typeface="Arial" charset="0"/>
              </a:endParaRPr>
            </a:p>
          </p:txBody>
        </p:sp>
        <p:sp>
          <p:nvSpPr>
            <p:cNvPr id="28758" name="Text Box 194"/>
            <p:cNvSpPr txBox="1">
              <a:spLocks noChangeAspect="1" noChangeArrowheads="1"/>
            </p:cNvSpPr>
            <p:nvPr/>
          </p:nvSpPr>
          <p:spPr bwMode="auto">
            <a:xfrm>
              <a:off x="2698" y="3834"/>
              <a:ext cx="852" cy="284"/>
            </a:xfrm>
            <a:prstGeom prst="rect">
              <a:avLst/>
            </a:prstGeom>
            <a:noFill/>
            <a:ln w="9525">
              <a:noFill/>
              <a:miter lim="800000"/>
              <a:headEnd/>
              <a:tailEnd/>
            </a:ln>
          </p:spPr>
          <p:txBody>
            <a:bodyPr lIns="0" tIns="0" rIns="0" bIns="0"/>
            <a:lstStyle/>
            <a:p>
              <a:r>
                <a:rPr lang="pt-BR" sz="800">
                  <a:latin typeface="Arial" charset="0"/>
                </a:rPr>
                <a:t>Represa</a:t>
              </a:r>
              <a:endParaRPr lang="pt-BR" sz="1000">
                <a:latin typeface="Arial" charset="0"/>
                <a:cs typeface="Times New Roman" pitchFamily="18" charset="0"/>
              </a:endParaRPr>
            </a:p>
            <a:p>
              <a:pPr eaLnBrk="0" hangingPunct="0"/>
              <a:endParaRPr lang="pt-BR" sz="2400">
                <a:latin typeface="Arial" charset="0"/>
              </a:endParaRPr>
            </a:p>
          </p:txBody>
        </p:sp>
        <p:sp>
          <p:nvSpPr>
            <p:cNvPr id="28759" name="Text Box 193"/>
            <p:cNvSpPr txBox="1">
              <a:spLocks noChangeAspect="1" noChangeArrowheads="1"/>
            </p:cNvSpPr>
            <p:nvPr/>
          </p:nvSpPr>
          <p:spPr bwMode="auto">
            <a:xfrm>
              <a:off x="7668" y="4402"/>
              <a:ext cx="994" cy="142"/>
            </a:xfrm>
            <a:prstGeom prst="rect">
              <a:avLst/>
            </a:prstGeom>
            <a:noFill/>
            <a:ln w="9525">
              <a:noFill/>
              <a:miter lim="800000"/>
              <a:headEnd/>
              <a:tailEnd/>
            </a:ln>
          </p:spPr>
          <p:txBody>
            <a:bodyPr lIns="0" tIns="0" rIns="0" bIns="0"/>
            <a:lstStyle/>
            <a:p>
              <a:pPr algn="ctr"/>
              <a:r>
                <a:rPr lang="pt-BR" sz="800">
                  <a:latin typeface="Arial" charset="0"/>
                </a:rPr>
                <a:t>Reservatório</a:t>
              </a:r>
              <a:endParaRPr lang="pt-BR" sz="1000">
                <a:latin typeface="Arial" charset="0"/>
                <a:cs typeface="Times New Roman" pitchFamily="18" charset="0"/>
              </a:endParaRPr>
            </a:p>
            <a:p>
              <a:pPr eaLnBrk="0" hangingPunct="0"/>
              <a:endParaRPr lang="pt-BR" sz="2400">
                <a:latin typeface="Arial" charset="0"/>
              </a:endParaRPr>
            </a:p>
          </p:txBody>
        </p:sp>
        <p:grpSp>
          <p:nvGrpSpPr>
            <p:cNvPr id="8" name="Group 180"/>
            <p:cNvGrpSpPr>
              <a:grpSpLocks noChangeAspect="1"/>
            </p:cNvGrpSpPr>
            <p:nvPr/>
          </p:nvGrpSpPr>
          <p:grpSpPr bwMode="auto">
            <a:xfrm>
              <a:off x="8566" y="3143"/>
              <a:ext cx="1114" cy="645"/>
              <a:chOff x="8372" y="2831"/>
              <a:chExt cx="1114" cy="645"/>
            </a:xfrm>
          </p:grpSpPr>
          <p:sp>
            <p:nvSpPr>
              <p:cNvPr id="28937" name="Freeform 192"/>
              <p:cNvSpPr>
                <a:spLocks noChangeAspect="1"/>
              </p:cNvSpPr>
              <p:nvPr/>
            </p:nvSpPr>
            <p:spPr bwMode="auto">
              <a:xfrm>
                <a:off x="8372" y="3176"/>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38" name="Freeform 191"/>
              <p:cNvSpPr>
                <a:spLocks noChangeAspect="1"/>
              </p:cNvSpPr>
              <p:nvPr/>
            </p:nvSpPr>
            <p:spPr bwMode="auto">
              <a:xfrm>
                <a:off x="8477" y="3116"/>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39" name="Freeform 190"/>
              <p:cNvSpPr>
                <a:spLocks noChangeAspect="1"/>
              </p:cNvSpPr>
              <p:nvPr/>
            </p:nvSpPr>
            <p:spPr bwMode="auto">
              <a:xfrm>
                <a:off x="8567" y="3056"/>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40" name="Freeform 189"/>
              <p:cNvSpPr>
                <a:spLocks noChangeAspect="1"/>
              </p:cNvSpPr>
              <p:nvPr/>
            </p:nvSpPr>
            <p:spPr bwMode="auto">
              <a:xfrm>
                <a:off x="8672" y="3011"/>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41" name="Freeform 188"/>
              <p:cNvSpPr>
                <a:spLocks noChangeAspect="1"/>
              </p:cNvSpPr>
              <p:nvPr/>
            </p:nvSpPr>
            <p:spPr bwMode="auto">
              <a:xfrm>
                <a:off x="8762" y="2951"/>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42" name="Freeform 187"/>
              <p:cNvSpPr>
                <a:spLocks noChangeAspect="1"/>
              </p:cNvSpPr>
              <p:nvPr/>
            </p:nvSpPr>
            <p:spPr bwMode="auto">
              <a:xfrm>
                <a:off x="8867" y="2891"/>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943" name="Freeform 186"/>
              <p:cNvSpPr>
                <a:spLocks noChangeAspect="1"/>
              </p:cNvSpPr>
              <p:nvPr/>
            </p:nvSpPr>
            <p:spPr bwMode="auto">
              <a:xfrm>
                <a:off x="8957" y="2831"/>
                <a:ext cx="529" cy="315"/>
              </a:xfrm>
              <a:custGeom>
                <a:avLst/>
                <a:gdLst>
                  <a:gd name="T0" fmla="*/ 0 w 529"/>
                  <a:gd name="T1" fmla="*/ 0 h 315"/>
                  <a:gd name="T2" fmla="*/ 527 w 529"/>
                  <a:gd name="T3" fmla="*/ 315 h 315"/>
                  <a:gd name="T4" fmla="*/ 529 w 529"/>
                  <a:gd name="T5" fmla="*/ 315 h 315"/>
                  <a:gd name="T6" fmla="*/ 0 60000 65536"/>
                  <a:gd name="T7" fmla="*/ 0 60000 65536"/>
                  <a:gd name="T8" fmla="*/ 0 60000 65536"/>
                  <a:gd name="T9" fmla="*/ 0 w 529"/>
                  <a:gd name="T10" fmla="*/ 0 h 315"/>
                  <a:gd name="T11" fmla="*/ 529 w 529"/>
                  <a:gd name="T12" fmla="*/ 315 h 315"/>
                </a:gdLst>
                <a:ahLst/>
                <a:cxnLst>
                  <a:cxn ang="T6">
                    <a:pos x="T0" y="T1"/>
                  </a:cxn>
                  <a:cxn ang="T7">
                    <a:pos x="T2" y="T3"/>
                  </a:cxn>
                  <a:cxn ang="T8">
                    <a:pos x="T4" y="T5"/>
                  </a:cxn>
                </a:cxnLst>
                <a:rect l="T9" t="T10" r="T11" b="T12"/>
                <a:pathLst>
                  <a:path w="529" h="315">
                    <a:moveTo>
                      <a:pt x="0" y="0"/>
                    </a:moveTo>
                    <a:lnTo>
                      <a:pt x="527" y="315"/>
                    </a:lnTo>
                    <a:lnTo>
                      <a:pt x="529" y="315"/>
                    </a:lnTo>
                  </a:path>
                </a:pathLst>
              </a:custGeom>
              <a:noFill/>
              <a:ln w="3175">
                <a:solidFill>
                  <a:srgbClr val="000000"/>
                </a:solidFill>
                <a:round/>
                <a:headEnd/>
                <a:tailEnd/>
              </a:ln>
            </p:spPr>
            <p:txBody>
              <a:bodyPr/>
              <a:lstStyle/>
              <a:p>
                <a:endParaRPr lang="pt-BR"/>
              </a:p>
            </p:txBody>
          </p:sp>
          <p:sp>
            <p:nvSpPr>
              <p:cNvPr id="28944" name="Freeform 185"/>
              <p:cNvSpPr>
                <a:spLocks noChangeAspect="1"/>
              </p:cNvSpPr>
              <p:nvPr/>
            </p:nvSpPr>
            <p:spPr bwMode="auto">
              <a:xfrm>
                <a:off x="8777" y="3056"/>
                <a:ext cx="709" cy="405"/>
              </a:xfrm>
              <a:custGeom>
                <a:avLst/>
                <a:gdLst>
                  <a:gd name="T0" fmla="*/ 0 w 709"/>
                  <a:gd name="T1" fmla="*/ 405 h 405"/>
                  <a:gd name="T2" fmla="*/ 707 w 709"/>
                  <a:gd name="T3" fmla="*/ 0 h 405"/>
                  <a:gd name="T4" fmla="*/ 709 w 709"/>
                  <a:gd name="T5" fmla="*/ 0 h 405"/>
                  <a:gd name="T6" fmla="*/ 0 60000 65536"/>
                  <a:gd name="T7" fmla="*/ 0 60000 65536"/>
                  <a:gd name="T8" fmla="*/ 0 60000 65536"/>
                  <a:gd name="T9" fmla="*/ 0 w 709"/>
                  <a:gd name="T10" fmla="*/ 0 h 405"/>
                  <a:gd name="T11" fmla="*/ 709 w 709"/>
                  <a:gd name="T12" fmla="*/ 405 h 405"/>
                </a:gdLst>
                <a:ahLst/>
                <a:cxnLst>
                  <a:cxn ang="T6">
                    <a:pos x="T0" y="T1"/>
                  </a:cxn>
                  <a:cxn ang="T7">
                    <a:pos x="T2" y="T3"/>
                  </a:cxn>
                  <a:cxn ang="T8">
                    <a:pos x="T4" y="T5"/>
                  </a:cxn>
                </a:cxnLst>
                <a:rect l="T9" t="T10" r="T11" b="T12"/>
                <a:pathLst>
                  <a:path w="709" h="405">
                    <a:moveTo>
                      <a:pt x="0" y="405"/>
                    </a:moveTo>
                    <a:lnTo>
                      <a:pt x="707" y="0"/>
                    </a:lnTo>
                    <a:lnTo>
                      <a:pt x="709" y="0"/>
                    </a:lnTo>
                  </a:path>
                </a:pathLst>
              </a:custGeom>
              <a:noFill/>
              <a:ln w="3175">
                <a:solidFill>
                  <a:srgbClr val="000000"/>
                </a:solidFill>
                <a:round/>
                <a:headEnd/>
                <a:tailEnd/>
              </a:ln>
            </p:spPr>
            <p:txBody>
              <a:bodyPr/>
              <a:lstStyle/>
              <a:p>
                <a:endParaRPr lang="pt-BR"/>
              </a:p>
            </p:txBody>
          </p:sp>
          <p:sp>
            <p:nvSpPr>
              <p:cNvPr id="28945" name="Freeform 184"/>
              <p:cNvSpPr>
                <a:spLocks noChangeAspect="1"/>
              </p:cNvSpPr>
              <p:nvPr/>
            </p:nvSpPr>
            <p:spPr bwMode="auto">
              <a:xfrm>
                <a:off x="8687" y="2996"/>
                <a:ext cx="707" cy="405"/>
              </a:xfrm>
              <a:custGeom>
                <a:avLst/>
                <a:gdLst>
                  <a:gd name="T0" fmla="*/ 0 w 707"/>
                  <a:gd name="T1" fmla="*/ 405 h 405"/>
                  <a:gd name="T2" fmla="*/ 705 w 707"/>
                  <a:gd name="T3" fmla="*/ 0 h 405"/>
                  <a:gd name="T4" fmla="*/ 707 w 707"/>
                  <a:gd name="T5" fmla="*/ 0 h 405"/>
                  <a:gd name="T6" fmla="*/ 0 60000 65536"/>
                  <a:gd name="T7" fmla="*/ 0 60000 65536"/>
                  <a:gd name="T8" fmla="*/ 0 60000 65536"/>
                  <a:gd name="T9" fmla="*/ 0 w 707"/>
                  <a:gd name="T10" fmla="*/ 0 h 405"/>
                  <a:gd name="T11" fmla="*/ 707 w 707"/>
                  <a:gd name="T12" fmla="*/ 405 h 405"/>
                </a:gdLst>
                <a:ahLst/>
                <a:cxnLst>
                  <a:cxn ang="T6">
                    <a:pos x="T0" y="T1"/>
                  </a:cxn>
                  <a:cxn ang="T7">
                    <a:pos x="T2" y="T3"/>
                  </a:cxn>
                  <a:cxn ang="T8">
                    <a:pos x="T4" y="T5"/>
                  </a:cxn>
                </a:cxnLst>
                <a:rect l="T9" t="T10" r="T11" b="T12"/>
                <a:pathLst>
                  <a:path w="707" h="405">
                    <a:moveTo>
                      <a:pt x="0" y="405"/>
                    </a:moveTo>
                    <a:lnTo>
                      <a:pt x="705" y="0"/>
                    </a:lnTo>
                    <a:lnTo>
                      <a:pt x="707" y="0"/>
                    </a:lnTo>
                  </a:path>
                </a:pathLst>
              </a:custGeom>
              <a:noFill/>
              <a:ln w="3175">
                <a:solidFill>
                  <a:srgbClr val="000000"/>
                </a:solidFill>
                <a:round/>
                <a:headEnd/>
                <a:tailEnd/>
              </a:ln>
            </p:spPr>
            <p:txBody>
              <a:bodyPr/>
              <a:lstStyle/>
              <a:p>
                <a:endParaRPr lang="pt-BR"/>
              </a:p>
            </p:txBody>
          </p:sp>
          <p:sp>
            <p:nvSpPr>
              <p:cNvPr id="28946" name="Freeform 183"/>
              <p:cNvSpPr>
                <a:spLocks noChangeAspect="1"/>
              </p:cNvSpPr>
              <p:nvPr/>
            </p:nvSpPr>
            <p:spPr bwMode="auto">
              <a:xfrm>
                <a:off x="8582" y="2936"/>
                <a:ext cx="707" cy="405"/>
              </a:xfrm>
              <a:custGeom>
                <a:avLst/>
                <a:gdLst>
                  <a:gd name="T0" fmla="*/ 0 w 707"/>
                  <a:gd name="T1" fmla="*/ 405 h 405"/>
                  <a:gd name="T2" fmla="*/ 705 w 707"/>
                  <a:gd name="T3" fmla="*/ 0 h 405"/>
                  <a:gd name="T4" fmla="*/ 707 w 707"/>
                  <a:gd name="T5" fmla="*/ 0 h 405"/>
                  <a:gd name="T6" fmla="*/ 0 60000 65536"/>
                  <a:gd name="T7" fmla="*/ 0 60000 65536"/>
                  <a:gd name="T8" fmla="*/ 0 60000 65536"/>
                  <a:gd name="T9" fmla="*/ 0 w 707"/>
                  <a:gd name="T10" fmla="*/ 0 h 405"/>
                  <a:gd name="T11" fmla="*/ 707 w 707"/>
                  <a:gd name="T12" fmla="*/ 405 h 405"/>
                </a:gdLst>
                <a:ahLst/>
                <a:cxnLst>
                  <a:cxn ang="T6">
                    <a:pos x="T0" y="T1"/>
                  </a:cxn>
                  <a:cxn ang="T7">
                    <a:pos x="T2" y="T3"/>
                  </a:cxn>
                  <a:cxn ang="T8">
                    <a:pos x="T4" y="T5"/>
                  </a:cxn>
                </a:cxnLst>
                <a:rect l="T9" t="T10" r="T11" b="T12"/>
                <a:pathLst>
                  <a:path w="707" h="405">
                    <a:moveTo>
                      <a:pt x="0" y="405"/>
                    </a:moveTo>
                    <a:lnTo>
                      <a:pt x="705" y="0"/>
                    </a:lnTo>
                    <a:lnTo>
                      <a:pt x="707" y="0"/>
                    </a:lnTo>
                  </a:path>
                </a:pathLst>
              </a:custGeom>
              <a:noFill/>
              <a:ln w="3175">
                <a:solidFill>
                  <a:srgbClr val="000000"/>
                </a:solidFill>
                <a:round/>
                <a:headEnd/>
                <a:tailEnd/>
              </a:ln>
            </p:spPr>
            <p:txBody>
              <a:bodyPr/>
              <a:lstStyle/>
              <a:p>
                <a:endParaRPr lang="pt-BR"/>
              </a:p>
            </p:txBody>
          </p:sp>
          <p:sp>
            <p:nvSpPr>
              <p:cNvPr id="28947" name="Freeform 182"/>
              <p:cNvSpPr>
                <a:spLocks noChangeAspect="1"/>
              </p:cNvSpPr>
              <p:nvPr/>
            </p:nvSpPr>
            <p:spPr bwMode="auto">
              <a:xfrm>
                <a:off x="8492" y="2876"/>
                <a:ext cx="707" cy="405"/>
              </a:xfrm>
              <a:custGeom>
                <a:avLst/>
                <a:gdLst>
                  <a:gd name="T0" fmla="*/ 0 w 707"/>
                  <a:gd name="T1" fmla="*/ 405 h 405"/>
                  <a:gd name="T2" fmla="*/ 705 w 707"/>
                  <a:gd name="T3" fmla="*/ 0 h 405"/>
                  <a:gd name="T4" fmla="*/ 707 w 707"/>
                  <a:gd name="T5" fmla="*/ 0 h 405"/>
                  <a:gd name="T6" fmla="*/ 0 60000 65536"/>
                  <a:gd name="T7" fmla="*/ 0 60000 65536"/>
                  <a:gd name="T8" fmla="*/ 0 60000 65536"/>
                  <a:gd name="T9" fmla="*/ 0 w 707"/>
                  <a:gd name="T10" fmla="*/ 0 h 405"/>
                  <a:gd name="T11" fmla="*/ 707 w 707"/>
                  <a:gd name="T12" fmla="*/ 405 h 405"/>
                </a:gdLst>
                <a:ahLst/>
                <a:cxnLst>
                  <a:cxn ang="T6">
                    <a:pos x="T0" y="T1"/>
                  </a:cxn>
                  <a:cxn ang="T7">
                    <a:pos x="T2" y="T3"/>
                  </a:cxn>
                  <a:cxn ang="T8">
                    <a:pos x="T4" y="T5"/>
                  </a:cxn>
                </a:cxnLst>
                <a:rect l="T9" t="T10" r="T11" b="T12"/>
                <a:pathLst>
                  <a:path w="707" h="405">
                    <a:moveTo>
                      <a:pt x="0" y="405"/>
                    </a:moveTo>
                    <a:lnTo>
                      <a:pt x="705" y="0"/>
                    </a:lnTo>
                    <a:lnTo>
                      <a:pt x="707" y="0"/>
                    </a:lnTo>
                  </a:path>
                </a:pathLst>
              </a:custGeom>
              <a:noFill/>
              <a:ln w="3175">
                <a:solidFill>
                  <a:srgbClr val="000000"/>
                </a:solidFill>
                <a:round/>
                <a:headEnd/>
                <a:tailEnd/>
              </a:ln>
            </p:spPr>
            <p:txBody>
              <a:bodyPr/>
              <a:lstStyle/>
              <a:p>
                <a:endParaRPr lang="pt-BR"/>
              </a:p>
            </p:txBody>
          </p:sp>
          <p:sp>
            <p:nvSpPr>
              <p:cNvPr id="28948" name="Freeform 181"/>
              <p:cNvSpPr>
                <a:spLocks noChangeAspect="1"/>
              </p:cNvSpPr>
              <p:nvPr/>
            </p:nvSpPr>
            <p:spPr bwMode="auto">
              <a:xfrm>
                <a:off x="8387" y="2831"/>
                <a:ext cx="707" cy="405"/>
              </a:xfrm>
              <a:custGeom>
                <a:avLst/>
                <a:gdLst>
                  <a:gd name="T0" fmla="*/ 0 w 707"/>
                  <a:gd name="T1" fmla="*/ 405 h 405"/>
                  <a:gd name="T2" fmla="*/ 705 w 707"/>
                  <a:gd name="T3" fmla="*/ 0 h 405"/>
                  <a:gd name="T4" fmla="*/ 707 w 707"/>
                  <a:gd name="T5" fmla="*/ 0 h 405"/>
                  <a:gd name="T6" fmla="*/ 0 60000 65536"/>
                  <a:gd name="T7" fmla="*/ 0 60000 65536"/>
                  <a:gd name="T8" fmla="*/ 0 60000 65536"/>
                  <a:gd name="T9" fmla="*/ 0 w 707"/>
                  <a:gd name="T10" fmla="*/ 0 h 405"/>
                  <a:gd name="T11" fmla="*/ 707 w 707"/>
                  <a:gd name="T12" fmla="*/ 405 h 405"/>
                </a:gdLst>
                <a:ahLst/>
                <a:cxnLst>
                  <a:cxn ang="T6">
                    <a:pos x="T0" y="T1"/>
                  </a:cxn>
                  <a:cxn ang="T7">
                    <a:pos x="T2" y="T3"/>
                  </a:cxn>
                  <a:cxn ang="T8">
                    <a:pos x="T4" y="T5"/>
                  </a:cxn>
                </a:cxnLst>
                <a:rect l="T9" t="T10" r="T11" b="T12"/>
                <a:pathLst>
                  <a:path w="707" h="405">
                    <a:moveTo>
                      <a:pt x="0" y="405"/>
                    </a:moveTo>
                    <a:lnTo>
                      <a:pt x="705" y="0"/>
                    </a:lnTo>
                    <a:lnTo>
                      <a:pt x="707" y="0"/>
                    </a:lnTo>
                  </a:path>
                </a:pathLst>
              </a:custGeom>
              <a:noFill/>
              <a:ln w="3175">
                <a:solidFill>
                  <a:srgbClr val="000000"/>
                </a:solidFill>
                <a:round/>
                <a:headEnd/>
                <a:tailEnd/>
              </a:ln>
            </p:spPr>
            <p:txBody>
              <a:bodyPr/>
              <a:lstStyle/>
              <a:p>
                <a:endParaRPr lang="pt-BR"/>
              </a:p>
            </p:txBody>
          </p:sp>
        </p:grpSp>
        <p:sp>
          <p:nvSpPr>
            <p:cNvPr id="28761" name="Freeform 179"/>
            <p:cNvSpPr>
              <a:spLocks noChangeAspect="1"/>
            </p:cNvSpPr>
            <p:nvPr/>
          </p:nvSpPr>
          <p:spPr bwMode="auto">
            <a:xfrm>
              <a:off x="7631" y="4210"/>
              <a:ext cx="180" cy="105"/>
            </a:xfrm>
            <a:custGeom>
              <a:avLst/>
              <a:gdLst>
                <a:gd name="T0" fmla="*/ 180 w 180"/>
                <a:gd name="T1" fmla="*/ 0 h 105"/>
                <a:gd name="T2" fmla="*/ 0 w 180"/>
                <a:gd name="T3" fmla="*/ 105 h 105"/>
                <a:gd name="T4" fmla="*/ 2 w 180"/>
                <a:gd name="T5" fmla="*/ 105 h 105"/>
                <a:gd name="T6" fmla="*/ 0 60000 65536"/>
                <a:gd name="T7" fmla="*/ 0 60000 65536"/>
                <a:gd name="T8" fmla="*/ 0 60000 65536"/>
                <a:gd name="T9" fmla="*/ 0 w 180"/>
                <a:gd name="T10" fmla="*/ 0 h 105"/>
                <a:gd name="T11" fmla="*/ 180 w 180"/>
                <a:gd name="T12" fmla="*/ 105 h 105"/>
              </a:gdLst>
              <a:ahLst/>
              <a:cxnLst>
                <a:cxn ang="T6">
                  <a:pos x="T0" y="T1"/>
                </a:cxn>
                <a:cxn ang="T7">
                  <a:pos x="T2" y="T3"/>
                </a:cxn>
                <a:cxn ang="T8">
                  <a:pos x="T4" y="T5"/>
                </a:cxn>
              </a:cxnLst>
              <a:rect l="T9" t="T10" r="T11" b="T12"/>
              <a:pathLst>
                <a:path w="180" h="105">
                  <a:moveTo>
                    <a:pt x="180" y="0"/>
                  </a:moveTo>
                  <a:lnTo>
                    <a:pt x="0" y="105"/>
                  </a:lnTo>
                  <a:lnTo>
                    <a:pt x="2" y="105"/>
                  </a:lnTo>
                </a:path>
              </a:pathLst>
            </a:custGeom>
            <a:noFill/>
            <a:ln w="19050">
              <a:solidFill>
                <a:srgbClr val="000000"/>
              </a:solidFill>
              <a:round/>
              <a:headEnd/>
              <a:tailEnd/>
            </a:ln>
          </p:spPr>
          <p:txBody>
            <a:bodyPr/>
            <a:lstStyle/>
            <a:p>
              <a:endParaRPr lang="pt-BR"/>
            </a:p>
          </p:txBody>
        </p:sp>
        <p:sp>
          <p:nvSpPr>
            <p:cNvPr id="28762" name="Freeform 178"/>
            <p:cNvSpPr>
              <a:spLocks noChangeAspect="1"/>
            </p:cNvSpPr>
            <p:nvPr/>
          </p:nvSpPr>
          <p:spPr bwMode="auto">
            <a:xfrm>
              <a:off x="8186" y="3908"/>
              <a:ext cx="152" cy="92"/>
            </a:xfrm>
            <a:custGeom>
              <a:avLst/>
              <a:gdLst>
                <a:gd name="T0" fmla="*/ 152 w 152"/>
                <a:gd name="T1" fmla="*/ 0 h 92"/>
                <a:gd name="T2" fmla="*/ 0 w 152"/>
                <a:gd name="T3" fmla="*/ 92 h 92"/>
                <a:gd name="T4" fmla="*/ 2 w 152"/>
                <a:gd name="T5" fmla="*/ 92 h 92"/>
                <a:gd name="T6" fmla="*/ 0 60000 65536"/>
                <a:gd name="T7" fmla="*/ 0 60000 65536"/>
                <a:gd name="T8" fmla="*/ 0 60000 65536"/>
                <a:gd name="T9" fmla="*/ 0 w 152"/>
                <a:gd name="T10" fmla="*/ 0 h 92"/>
                <a:gd name="T11" fmla="*/ 152 w 152"/>
                <a:gd name="T12" fmla="*/ 92 h 92"/>
              </a:gdLst>
              <a:ahLst/>
              <a:cxnLst>
                <a:cxn ang="T6">
                  <a:pos x="T0" y="T1"/>
                </a:cxn>
                <a:cxn ang="T7">
                  <a:pos x="T2" y="T3"/>
                </a:cxn>
                <a:cxn ang="T8">
                  <a:pos x="T4" y="T5"/>
                </a:cxn>
              </a:cxnLst>
              <a:rect l="T9" t="T10" r="T11" b="T12"/>
              <a:pathLst>
                <a:path w="152" h="92">
                  <a:moveTo>
                    <a:pt x="152" y="0"/>
                  </a:moveTo>
                  <a:lnTo>
                    <a:pt x="0" y="92"/>
                  </a:lnTo>
                  <a:lnTo>
                    <a:pt x="2" y="92"/>
                  </a:lnTo>
                </a:path>
              </a:pathLst>
            </a:custGeom>
            <a:noFill/>
            <a:ln w="3175">
              <a:solidFill>
                <a:srgbClr val="000000"/>
              </a:solidFill>
              <a:round/>
              <a:headEnd/>
              <a:tailEnd/>
            </a:ln>
          </p:spPr>
          <p:txBody>
            <a:bodyPr/>
            <a:lstStyle/>
            <a:p>
              <a:endParaRPr lang="pt-BR"/>
            </a:p>
          </p:txBody>
        </p:sp>
        <p:sp>
          <p:nvSpPr>
            <p:cNvPr id="28763" name="Freeform 177"/>
            <p:cNvSpPr>
              <a:spLocks noChangeAspect="1"/>
            </p:cNvSpPr>
            <p:nvPr/>
          </p:nvSpPr>
          <p:spPr bwMode="auto">
            <a:xfrm>
              <a:off x="8473" y="3653"/>
              <a:ext cx="300" cy="180"/>
            </a:xfrm>
            <a:custGeom>
              <a:avLst/>
              <a:gdLst>
                <a:gd name="T0" fmla="*/ 300 w 300"/>
                <a:gd name="T1" fmla="*/ 0 h 180"/>
                <a:gd name="T2" fmla="*/ 0 w 300"/>
                <a:gd name="T3" fmla="*/ 180 h 180"/>
                <a:gd name="T4" fmla="*/ 2 w 300"/>
                <a:gd name="T5" fmla="*/ 180 h 180"/>
                <a:gd name="T6" fmla="*/ 0 60000 65536"/>
                <a:gd name="T7" fmla="*/ 0 60000 65536"/>
                <a:gd name="T8" fmla="*/ 0 60000 65536"/>
                <a:gd name="T9" fmla="*/ 0 w 300"/>
                <a:gd name="T10" fmla="*/ 0 h 180"/>
                <a:gd name="T11" fmla="*/ 300 w 300"/>
                <a:gd name="T12" fmla="*/ 180 h 180"/>
              </a:gdLst>
              <a:ahLst/>
              <a:cxnLst>
                <a:cxn ang="T6">
                  <a:pos x="T0" y="T1"/>
                </a:cxn>
                <a:cxn ang="T7">
                  <a:pos x="T2" y="T3"/>
                </a:cxn>
                <a:cxn ang="T8">
                  <a:pos x="T4" y="T5"/>
                </a:cxn>
              </a:cxnLst>
              <a:rect l="T9" t="T10" r="T11" b="T12"/>
              <a:pathLst>
                <a:path w="300" h="180">
                  <a:moveTo>
                    <a:pt x="300" y="0"/>
                  </a:moveTo>
                  <a:lnTo>
                    <a:pt x="0" y="180"/>
                  </a:lnTo>
                  <a:lnTo>
                    <a:pt x="2" y="180"/>
                  </a:lnTo>
                </a:path>
              </a:pathLst>
            </a:custGeom>
            <a:noFill/>
            <a:ln w="19050">
              <a:solidFill>
                <a:srgbClr val="000000"/>
              </a:solidFill>
              <a:round/>
              <a:headEnd/>
              <a:tailEnd/>
            </a:ln>
          </p:spPr>
          <p:txBody>
            <a:bodyPr/>
            <a:lstStyle/>
            <a:p>
              <a:endParaRPr lang="pt-BR"/>
            </a:p>
          </p:txBody>
        </p:sp>
        <p:sp>
          <p:nvSpPr>
            <p:cNvPr id="28764" name="Freeform 176"/>
            <p:cNvSpPr>
              <a:spLocks noChangeAspect="1"/>
            </p:cNvSpPr>
            <p:nvPr/>
          </p:nvSpPr>
          <p:spPr bwMode="auto">
            <a:xfrm>
              <a:off x="8338" y="3083"/>
              <a:ext cx="2" cy="825"/>
            </a:xfrm>
            <a:custGeom>
              <a:avLst/>
              <a:gdLst>
                <a:gd name="T0" fmla="*/ 0 w 2"/>
                <a:gd name="T1" fmla="*/ 0 h 825"/>
                <a:gd name="T2" fmla="*/ 0 w 2"/>
                <a:gd name="T3" fmla="*/ 825 h 825"/>
                <a:gd name="T4" fmla="*/ 2 w 2"/>
                <a:gd name="T5" fmla="*/ 825 h 825"/>
                <a:gd name="T6" fmla="*/ 0 60000 65536"/>
                <a:gd name="T7" fmla="*/ 0 60000 65536"/>
                <a:gd name="T8" fmla="*/ 0 60000 65536"/>
                <a:gd name="T9" fmla="*/ 0 w 2"/>
                <a:gd name="T10" fmla="*/ 0 h 825"/>
                <a:gd name="T11" fmla="*/ 2 w 2"/>
                <a:gd name="T12" fmla="*/ 825 h 825"/>
              </a:gdLst>
              <a:ahLst/>
              <a:cxnLst>
                <a:cxn ang="T6">
                  <a:pos x="T0" y="T1"/>
                </a:cxn>
                <a:cxn ang="T7">
                  <a:pos x="T2" y="T3"/>
                </a:cxn>
                <a:cxn ang="T8">
                  <a:pos x="T4" y="T5"/>
                </a:cxn>
              </a:cxnLst>
              <a:rect l="T9" t="T10" r="T11" b="T12"/>
              <a:pathLst>
                <a:path w="2" h="825">
                  <a:moveTo>
                    <a:pt x="0" y="0"/>
                  </a:moveTo>
                  <a:lnTo>
                    <a:pt x="0" y="825"/>
                  </a:lnTo>
                  <a:lnTo>
                    <a:pt x="2" y="825"/>
                  </a:lnTo>
                </a:path>
              </a:pathLst>
            </a:custGeom>
            <a:noFill/>
            <a:ln w="6350">
              <a:solidFill>
                <a:srgbClr val="000000"/>
              </a:solidFill>
              <a:round/>
              <a:headEnd/>
              <a:tailEnd/>
            </a:ln>
          </p:spPr>
          <p:txBody>
            <a:bodyPr/>
            <a:lstStyle/>
            <a:p>
              <a:endParaRPr lang="pt-BR"/>
            </a:p>
          </p:txBody>
        </p:sp>
        <p:sp>
          <p:nvSpPr>
            <p:cNvPr id="28765" name="Freeform 175"/>
            <p:cNvSpPr>
              <a:spLocks noChangeAspect="1"/>
            </p:cNvSpPr>
            <p:nvPr/>
          </p:nvSpPr>
          <p:spPr bwMode="auto">
            <a:xfrm>
              <a:off x="8473" y="3083"/>
              <a:ext cx="2" cy="825"/>
            </a:xfrm>
            <a:custGeom>
              <a:avLst/>
              <a:gdLst>
                <a:gd name="T0" fmla="*/ 0 w 2"/>
                <a:gd name="T1" fmla="*/ 825 h 825"/>
                <a:gd name="T2" fmla="*/ 0 w 2"/>
                <a:gd name="T3" fmla="*/ 0 h 825"/>
                <a:gd name="T4" fmla="*/ 2 w 2"/>
                <a:gd name="T5" fmla="*/ 0 h 825"/>
                <a:gd name="T6" fmla="*/ 0 60000 65536"/>
                <a:gd name="T7" fmla="*/ 0 60000 65536"/>
                <a:gd name="T8" fmla="*/ 0 60000 65536"/>
                <a:gd name="T9" fmla="*/ 0 w 2"/>
                <a:gd name="T10" fmla="*/ 0 h 825"/>
                <a:gd name="T11" fmla="*/ 2 w 2"/>
                <a:gd name="T12" fmla="*/ 825 h 825"/>
              </a:gdLst>
              <a:ahLst/>
              <a:cxnLst>
                <a:cxn ang="T6">
                  <a:pos x="T0" y="T1"/>
                </a:cxn>
                <a:cxn ang="T7">
                  <a:pos x="T2" y="T3"/>
                </a:cxn>
                <a:cxn ang="T8">
                  <a:pos x="T4" y="T5"/>
                </a:cxn>
              </a:cxnLst>
              <a:rect l="T9" t="T10" r="T11" b="T12"/>
              <a:pathLst>
                <a:path w="2" h="825">
                  <a:moveTo>
                    <a:pt x="0" y="825"/>
                  </a:moveTo>
                  <a:lnTo>
                    <a:pt x="0" y="0"/>
                  </a:lnTo>
                  <a:lnTo>
                    <a:pt x="2" y="0"/>
                  </a:lnTo>
                </a:path>
              </a:pathLst>
            </a:custGeom>
            <a:noFill/>
            <a:ln w="6350">
              <a:solidFill>
                <a:srgbClr val="000000"/>
              </a:solidFill>
              <a:round/>
              <a:headEnd/>
              <a:tailEnd/>
            </a:ln>
          </p:spPr>
          <p:txBody>
            <a:bodyPr/>
            <a:lstStyle/>
            <a:p>
              <a:endParaRPr lang="pt-BR"/>
            </a:p>
          </p:txBody>
        </p:sp>
        <p:sp>
          <p:nvSpPr>
            <p:cNvPr id="28766" name="Freeform 174"/>
            <p:cNvSpPr>
              <a:spLocks noChangeAspect="1"/>
            </p:cNvSpPr>
            <p:nvPr/>
          </p:nvSpPr>
          <p:spPr bwMode="auto">
            <a:xfrm>
              <a:off x="8338" y="3908"/>
              <a:ext cx="137" cy="34"/>
            </a:xfrm>
            <a:custGeom>
              <a:avLst/>
              <a:gdLst>
                <a:gd name="T0" fmla="*/ 0 w 137"/>
                <a:gd name="T1" fmla="*/ 0 h 34"/>
                <a:gd name="T2" fmla="*/ 16 w 137"/>
                <a:gd name="T3" fmla="*/ 22 h 34"/>
                <a:gd name="T4" fmla="*/ 63 w 137"/>
                <a:gd name="T5" fmla="*/ 34 h 34"/>
                <a:gd name="T6" fmla="*/ 118 w 137"/>
                <a:gd name="T7" fmla="*/ 22 h 34"/>
                <a:gd name="T8" fmla="*/ 135 w 137"/>
                <a:gd name="T9" fmla="*/ 0 h 34"/>
                <a:gd name="T10" fmla="*/ 137 w 137"/>
                <a:gd name="T11" fmla="*/ 0 h 34"/>
                <a:gd name="T12" fmla="*/ 0 60000 65536"/>
                <a:gd name="T13" fmla="*/ 0 60000 65536"/>
                <a:gd name="T14" fmla="*/ 0 60000 65536"/>
                <a:gd name="T15" fmla="*/ 0 60000 65536"/>
                <a:gd name="T16" fmla="*/ 0 60000 65536"/>
                <a:gd name="T17" fmla="*/ 0 60000 65536"/>
                <a:gd name="T18" fmla="*/ 0 w 137"/>
                <a:gd name="T19" fmla="*/ 0 h 34"/>
                <a:gd name="T20" fmla="*/ 137 w 137"/>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37" h="34">
                  <a:moveTo>
                    <a:pt x="0" y="0"/>
                  </a:moveTo>
                  <a:lnTo>
                    <a:pt x="16" y="22"/>
                  </a:lnTo>
                  <a:lnTo>
                    <a:pt x="63" y="34"/>
                  </a:lnTo>
                  <a:lnTo>
                    <a:pt x="118" y="22"/>
                  </a:lnTo>
                  <a:lnTo>
                    <a:pt x="135" y="0"/>
                  </a:lnTo>
                  <a:lnTo>
                    <a:pt x="137" y="0"/>
                  </a:lnTo>
                </a:path>
              </a:pathLst>
            </a:custGeom>
            <a:noFill/>
            <a:ln w="6350">
              <a:solidFill>
                <a:srgbClr val="000000"/>
              </a:solidFill>
              <a:round/>
              <a:headEnd/>
              <a:tailEnd/>
            </a:ln>
          </p:spPr>
          <p:txBody>
            <a:bodyPr/>
            <a:lstStyle/>
            <a:p>
              <a:endParaRPr lang="pt-BR"/>
            </a:p>
          </p:txBody>
        </p:sp>
        <p:grpSp>
          <p:nvGrpSpPr>
            <p:cNvPr id="9" name="Group 146"/>
            <p:cNvGrpSpPr>
              <a:grpSpLocks noChangeAspect="1"/>
            </p:cNvGrpSpPr>
            <p:nvPr/>
          </p:nvGrpSpPr>
          <p:grpSpPr bwMode="auto">
            <a:xfrm>
              <a:off x="8101" y="2442"/>
              <a:ext cx="578" cy="656"/>
              <a:chOff x="7800" y="1702"/>
              <a:chExt cx="814" cy="1084"/>
            </a:xfrm>
          </p:grpSpPr>
          <p:sp>
            <p:nvSpPr>
              <p:cNvPr id="28910" name="Freeform 173"/>
              <p:cNvSpPr>
                <a:spLocks noChangeAspect="1"/>
              </p:cNvSpPr>
              <p:nvPr/>
            </p:nvSpPr>
            <p:spPr bwMode="auto">
              <a:xfrm>
                <a:off x="8582" y="2469"/>
                <a:ext cx="32" cy="90"/>
              </a:xfrm>
              <a:custGeom>
                <a:avLst/>
                <a:gdLst>
                  <a:gd name="T0" fmla="*/ 0 w 32"/>
                  <a:gd name="T1" fmla="*/ 90 h 90"/>
                  <a:gd name="T2" fmla="*/ 30 w 32"/>
                  <a:gd name="T3" fmla="*/ 0 h 90"/>
                  <a:gd name="T4" fmla="*/ 32 w 32"/>
                  <a:gd name="T5" fmla="*/ 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90"/>
                    </a:moveTo>
                    <a:lnTo>
                      <a:pt x="30" y="0"/>
                    </a:lnTo>
                    <a:lnTo>
                      <a:pt x="32" y="0"/>
                    </a:lnTo>
                  </a:path>
                </a:pathLst>
              </a:custGeom>
              <a:noFill/>
              <a:ln w="8255">
                <a:solidFill>
                  <a:srgbClr val="000000"/>
                </a:solidFill>
                <a:round/>
                <a:headEnd/>
                <a:tailEnd/>
              </a:ln>
            </p:spPr>
            <p:txBody>
              <a:bodyPr/>
              <a:lstStyle/>
              <a:p>
                <a:endParaRPr lang="pt-BR"/>
              </a:p>
            </p:txBody>
          </p:sp>
          <p:sp>
            <p:nvSpPr>
              <p:cNvPr id="28911" name="Freeform 172"/>
              <p:cNvSpPr>
                <a:spLocks noChangeAspect="1"/>
              </p:cNvSpPr>
              <p:nvPr/>
            </p:nvSpPr>
            <p:spPr bwMode="auto">
              <a:xfrm>
                <a:off x="8492" y="2559"/>
                <a:ext cx="90" cy="75"/>
              </a:xfrm>
              <a:custGeom>
                <a:avLst/>
                <a:gdLst>
                  <a:gd name="T0" fmla="*/ 90 w 90"/>
                  <a:gd name="T1" fmla="*/ 0 h 75"/>
                  <a:gd name="T2" fmla="*/ 0 w 90"/>
                  <a:gd name="T3" fmla="*/ 75 h 75"/>
                  <a:gd name="T4" fmla="*/ 2 w 90"/>
                  <a:gd name="T5" fmla="*/ 75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0"/>
                    </a:moveTo>
                    <a:lnTo>
                      <a:pt x="0" y="75"/>
                    </a:lnTo>
                    <a:lnTo>
                      <a:pt x="2" y="75"/>
                    </a:lnTo>
                  </a:path>
                </a:pathLst>
              </a:custGeom>
              <a:noFill/>
              <a:ln w="8255">
                <a:solidFill>
                  <a:srgbClr val="000000"/>
                </a:solidFill>
                <a:round/>
                <a:headEnd/>
                <a:tailEnd/>
              </a:ln>
            </p:spPr>
            <p:txBody>
              <a:bodyPr/>
              <a:lstStyle/>
              <a:p>
                <a:endParaRPr lang="pt-BR"/>
              </a:p>
            </p:txBody>
          </p:sp>
          <p:sp>
            <p:nvSpPr>
              <p:cNvPr id="28912" name="Freeform 171"/>
              <p:cNvSpPr>
                <a:spLocks noChangeAspect="1"/>
              </p:cNvSpPr>
              <p:nvPr/>
            </p:nvSpPr>
            <p:spPr bwMode="auto">
              <a:xfrm>
                <a:off x="8447" y="2559"/>
                <a:ext cx="137" cy="165"/>
              </a:xfrm>
              <a:custGeom>
                <a:avLst/>
                <a:gdLst>
                  <a:gd name="T0" fmla="*/ 0 w 137"/>
                  <a:gd name="T1" fmla="*/ 165 h 165"/>
                  <a:gd name="T2" fmla="*/ 135 w 137"/>
                  <a:gd name="T3" fmla="*/ 0 h 165"/>
                  <a:gd name="T4" fmla="*/ 137 w 137"/>
                  <a:gd name="T5" fmla="*/ 0 h 165"/>
                  <a:gd name="T6" fmla="*/ 0 60000 65536"/>
                  <a:gd name="T7" fmla="*/ 0 60000 65536"/>
                  <a:gd name="T8" fmla="*/ 0 60000 65536"/>
                  <a:gd name="T9" fmla="*/ 0 w 137"/>
                  <a:gd name="T10" fmla="*/ 0 h 165"/>
                  <a:gd name="T11" fmla="*/ 137 w 137"/>
                  <a:gd name="T12" fmla="*/ 165 h 165"/>
                </a:gdLst>
                <a:ahLst/>
                <a:cxnLst>
                  <a:cxn ang="T6">
                    <a:pos x="T0" y="T1"/>
                  </a:cxn>
                  <a:cxn ang="T7">
                    <a:pos x="T2" y="T3"/>
                  </a:cxn>
                  <a:cxn ang="T8">
                    <a:pos x="T4" y="T5"/>
                  </a:cxn>
                </a:cxnLst>
                <a:rect l="T9" t="T10" r="T11" b="T12"/>
                <a:pathLst>
                  <a:path w="137" h="165">
                    <a:moveTo>
                      <a:pt x="0" y="165"/>
                    </a:moveTo>
                    <a:lnTo>
                      <a:pt x="135" y="0"/>
                    </a:lnTo>
                    <a:lnTo>
                      <a:pt x="137" y="0"/>
                    </a:lnTo>
                  </a:path>
                </a:pathLst>
              </a:custGeom>
              <a:noFill/>
              <a:ln w="8255">
                <a:solidFill>
                  <a:srgbClr val="000000"/>
                </a:solidFill>
                <a:round/>
                <a:headEnd/>
                <a:tailEnd/>
              </a:ln>
            </p:spPr>
            <p:txBody>
              <a:bodyPr/>
              <a:lstStyle/>
              <a:p>
                <a:endParaRPr lang="pt-BR"/>
              </a:p>
            </p:txBody>
          </p:sp>
          <p:sp>
            <p:nvSpPr>
              <p:cNvPr id="28913" name="Freeform 170"/>
              <p:cNvSpPr>
                <a:spLocks noChangeAspect="1"/>
              </p:cNvSpPr>
              <p:nvPr/>
            </p:nvSpPr>
            <p:spPr bwMode="auto">
              <a:xfrm>
                <a:off x="8357" y="2634"/>
                <a:ext cx="135" cy="45"/>
              </a:xfrm>
              <a:custGeom>
                <a:avLst/>
                <a:gdLst>
                  <a:gd name="T0" fmla="*/ 135 w 135"/>
                  <a:gd name="T1" fmla="*/ 0 h 45"/>
                  <a:gd name="T2" fmla="*/ 0 w 135"/>
                  <a:gd name="T3" fmla="*/ 45 h 45"/>
                  <a:gd name="T4" fmla="*/ 2 w 135"/>
                  <a:gd name="T5" fmla="*/ 45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135" y="0"/>
                    </a:moveTo>
                    <a:lnTo>
                      <a:pt x="0" y="45"/>
                    </a:lnTo>
                    <a:lnTo>
                      <a:pt x="2" y="45"/>
                    </a:lnTo>
                  </a:path>
                </a:pathLst>
              </a:custGeom>
              <a:noFill/>
              <a:ln w="8255">
                <a:solidFill>
                  <a:srgbClr val="000000"/>
                </a:solidFill>
                <a:round/>
                <a:headEnd/>
                <a:tailEnd/>
              </a:ln>
            </p:spPr>
            <p:txBody>
              <a:bodyPr/>
              <a:lstStyle/>
              <a:p>
                <a:endParaRPr lang="pt-BR"/>
              </a:p>
            </p:txBody>
          </p:sp>
          <p:sp>
            <p:nvSpPr>
              <p:cNvPr id="28914" name="Freeform 169"/>
              <p:cNvSpPr>
                <a:spLocks noChangeAspect="1"/>
              </p:cNvSpPr>
              <p:nvPr/>
            </p:nvSpPr>
            <p:spPr bwMode="auto">
              <a:xfrm>
                <a:off x="8207" y="2724"/>
                <a:ext cx="242" cy="62"/>
              </a:xfrm>
              <a:custGeom>
                <a:avLst/>
                <a:gdLst>
                  <a:gd name="T0" fmla="*/ 0 w 242"/>
                  <a:gd name="T1" fmla="*/ 62 h 62"/>
                  <a:gd name="T2" fmla="*/ 240 w 242"/>
                  <a:gd name="T3" fmla="*/ 0 h 62"/>
                  <a:gd name="T4" fmla="*/ 242 w 242"/>
                  <a:gd name="T5" fmla="*/ 0 h 62"/>
                  <a:gd name="T6" fmla="*/ 0 60000 65536"/>
                  <a:gd name="T7" fmla="*/ 0 60000 65536"/>
                  <a:gd name="T8" fmla="*/ 0 60000 65536"/>
                  <a:gd name="T9" fmla="*/ 0 w 242"/>
                  <a:gd name="T10" fmla="*/ 0 h 62"/>
                  <a:gd name="T11" fmla="*/ 242 w 242"/>
                  <a:gd name="T12" fmla="*/ 62 h 62"/>
                </a:gdLst>
                <a:ahLst/>
                <a:cxnLst>
                  <a:cxn ang="T6">
                    <a:pos x="T0" y="T1"/>
                  </a:cxn>
                  <a:cxn ang="T7">
                    <a:pos x="T2" y="T3"/>
                  </a:cxn>
                  <a:cxn ang="T8">
                    <a:pos x="T4" y="T5"/>
                  </a:cxn>
                </a:cxnLst>
                <a:rect l="T9" t="T10" r="T11" b="T12"/>
                <a:pathLst>
                  <a:path w="242" h="62">
                    <a:moveTo>
                      <a:pt x="0" y="62"/>
                    </a:moveTo>
                    <a:lnTo>
                      <a:pt x="240" y="0"/>
                    </a:lnTo>
                    <a:lnTo>
                      <a:pt x="242" y="0"/>
                    </a:lnTo>
                  </a:path>
                </a:pathLst>
              </a:custGeom>
              <a:noFill/>
              <a:ln w="8255">
                <a:solidFill>
                  <a:srgbClr val="000000"/>
                </a:solidFill>
                <a:round/>
                <a:headEnd/>
                <a:tailEnd/>
              </a:ln>
            </p:spPr>
            <p:txBody>
              <a:bodyPr/>
              <a:lstStyle/>
              <a:p>
                <a:endParaRPr lang="pt-BR"/>
              </a:p>
            </p:txBody>
          </p:sp>
          <p:sp>
            <p:nvSpPr>
              <p:cNvPr id="28915" name="Freeform 168"/>
              <p:cNvSpPr>
                <a:spLocks noChangeAspect="1"/>
              </p:cNvSpPr>
              <p:nvPr/>
            </p:nvSpPr>
            <p:spPr bwMode="auto">
              <a:xfrm>
                <a:off x="8057" y="2679"/>
                <a:ext cx="300" cy="15"/>
              </a:xfrm>
              <a:custGeom>
                <a:avLst/>
                <a:gdLst>
                  <a:gd name="T0" fmla="*/ 300 w 300"/>
                  <a:gd name="T1" fmla="*/ 0 h 15"/>
                  <a:gd name="T2" fmla="*/ 150 w 300"/>
                  <a:gd name="T3" fmla="*/ 15 h 15"/>
                  <a:gd name="T4" fmla="*/ 0 w 300"/>
                  <a:gd name="T5" fmla="*/ 0 h 15"/>
                  <a:gd name="T6" fmla="*/ 2 w 300"/>
                  <a:gd name="T7" fmla="*/ 0 h 15"/>
                  <a:gd name="T8" fmla="*/ 0 60000 65536"/>
                  <a:gd name="T9" fmla="*/ 0 60000 65536"/>
                  <a:gd name="T10" fmla="*/ 0 60000 65536"/>
                  <a:gd name="T11" fmla="*/ 0 60000 65536"/>
                  <a:gd name="T12" fmla="*/ 0 w 300"/>
                  <a:gd name="T13" fmla="*/ 0 h 15"/>
                  <a:gd name="T14" fmla="*/ 300 w 300"/>
                  <a:gd name="T15" fmla="*/ 15 h 15"/>
                </a:gdLst>
                <a:ahLst/>
                <a:cxnLst>
                  <a:cxn ang="T8">
                    <a:pos x="T0" y="T1"/>
                  </a:cxn>
                  <a:cxn ang="T9">
                    <a:pos x="T2" y="T3"/>
                  </a:cxn>
                  <a:cxn ang="T10">
                    <a:pos x="T4" y="T5"/>
                  </a:cxn>
                  <a:cxn ang="T11">
                    <a:pos x="T6" y="T7"/>
                  </a:cxn>
                </a:cxnLst>
                <a:rect l="T12" t="T13" r="T14" b="T15"/>
                <a:pathLst>
                  <a:path w="300" h="15">
                    <a:moveTo>
                      <a:pt x="300" y="0"/>
                    </a:moveTo>
                    <a:lnTo>
                      <a:pt x="150" y="15"/>
                    </a:lnTo>
                    <a:lnTo>
                      <a:pt x="0" y="0"/>
                    </a:lnTo>
                    <a:lnTo>
                      <a:pt x="2" y="0"/>
                    </a:lnTo>
                  </a:path>
                </a:pathLst>
              </a:custGeom>
              <a:noFill/>
              <a:ln w="8255">
                <a:solidFill>
                  <a:srgbClr val="000000"/>
                </a:solidFill>
                <a:round/>
                <a:headEnd/>
                <a:tailEnd/>
              </a:ln>
            </p:spPr>
            <p:txBody>
              <a:bodyPr/>
              <a:lstStyle/>
              <a:p>
                <a:endParaRPr lang="pt-BR"/>
              </a:p>
            </p:txBody>
          </p:sp>
          <p:sp>
            <p:nvSpPr>
              <p:cNvPr id="28916" name="Freeform 167"/>
              <p:cNvSpPr>
                <a:spLocks noChangeAspect="1"/>
              </p:cNvSpPr>
              <p:nvPr/>
            </p:nvSpPr>
            <p:spPr bwMode="auto">
              <a:xfrm>
                <a:off x="7965" y="2724"/>
                <a:ext cx="244" cy="62"/>
              </a:xfrm>
              <a:custGeom>
                <a:avLst/>
                <a:gdLst>
                  <a:gd name="T0" fmla="*/ 0 w 244"/>
                  <a:gd name="T1" fmla="*/ 0 h 62"/>
                  <a:gd name="T2" fmla="*/ 242 w 244"/>
                  <a:gd name="T3" fmla="*/ 62 h 62"/>
                  <a:gd name="T4" fmla="*/ 244 w 244"/>
                  <a:gd name="T5" fmla="*/ 62 h 62"/>
                  <a:gd name="T6" fmla="*/ 0 60000 65536"/>
                  <a:gd name="T7" fmla="*/ 0 60000 65536"/>
                  <a:gd name="T8" fmla="*/ 0 60000 65536"/>
                  <a:gd name="T9" fmla="*/ 0 w 244"/>
                  <a:gd name="T10" fmla="*/ 0 h 62"/>
                  <a:gd name="T11" fmla="*/ 244 w 244"/>
                  <a:gd name="T12" fmla="*/ 62 h 62"/>
                </a:gdLst>
                <a:ahLst/>
                <a:cxnLst>
                  <a:cxn ang="T6">
                    <a:pos x="T0" y="T1"/>
                  </a:cxn>
                  <a:cxn ang="T7">
                    <a:pos x="T2" y="T3"/>
                  </a:cxn>
                  <a:cxn ang="T8">
                    <a:pos x="T4" y="T5"/>
                  </a:cxn>
                </a:cxnLst>
                <a:rect l="T9" t="T10" r="T11" b="T12"/>
                <a:pathLst>
                  <a:path w="244" h="62">
                    <a:moveTo>
                      <a:pt x="0" y="0"/>
                    </a:moveTo>
                    <a:lnTo>
                      <a:pt x="242" y="62"/>
                    </a:lnTo>
                    <a:lnTo>
                      <a:pt x="244" y="62"/>
                    </a:lnTo>
                  </a:path>
                </a:pathLst>
              </a:custGeom>
              <a:noFill/>
              <a:ln w="8255">
                <a:solidFill>
                  <a:srgbClr val="000000"/>
                </a:solidFill>
                <a:round/>
                <a:headEnd/>
                <a:tailEnd/>
              </a:ln>
            </p:spPr>
            <p:txBody>
              <a:bodyPr/>
              <a:lstStyle/>
              <a:p>
                <a:endParaRPr lang="pt-BR"/>
              </a:p>
            </p:txBody>
          </p:sp>
          <p:sp>
            <p:nvSpPr>
              <p:cNvPr id="28917" name="Freeform 166"/>
              <p:cNvSpPr>
                <a:spLocks noChangeAspect="1"/>
              </p:cNvSpPr>
              <p:nvPr/>
            </p:nvSpPr>
            <p:spPr bwMode="auto">
              <a:xfrm>
                <a:off x="7830" y="2559"/>
                <a:ext cx="227" cy="120"/>
              </a:xfrm>
              <a:custGeom>
                <a:avLst/>
                <a:gdLst>
                  <a:gd name="T0" fmla="*/ 227 w 227"/>
                  <a:gd name="T1" fmla="*/ 120 h 120"/>
                  <a:gd name="T2" fmla="*/ 90 w 227"/>
                  <a:gd name="T3" fmla="*/ 75 h 120"/>
                  <a:gd name="T4" fmla="*/ 0 w 227"/>
                  <a:gd name="T5" fmla="*/ 0 h 120"/>
                  <a:gd name="T6" fmla="*/ 2 w 227"/>
                  <a:gd name="T7" fmla="*/ 0 h 120"/>
                  <a:gd name="T8" fmla="*/ 0 60000 65536"/>
                  <a:gd name="T9" fmla="*/ 0 60000 65536"/>
                  <a:gd name="T10" fmla="*/ 0 60000 65536"/>
                  <a:gd name="T11" fmla="*/ 0 60000 65536"/>
                  <a:gd name="T12" fmla="*/ 0 w 227"/>
                  <a:gd name="T13" fmla="*/ 0 h 120"/>
                  <a:gd name="T14" fmla="*/ 227 w 227"/>
                  <a:gd name="T15" fmla="*/ 120 h 120"/>
                </a:gdLst>
                <a:ahLst/>
                <a:cxnLst>
                  <a:cxn ang="T8">
                    <a:pos x="T0" y="T1"/>
                  </a:cxn>
                  <a:cxn ang="T9">
                    <a:pos x="T2" y="T3"/>
                  </a:cxn>
                  <a:cxn ang="T10">
                    <a:pos x="T4" y="T5"/>
                  </a:cxn>
                  <a:cxn ang="T11">
                    <a:pos x="T6" y="T7"/>
                  </a:cxn>
                </a:cxnLst>
                <a:rect l="T12" t="T13" r="T14" b="T15"/>
                <a:pathLst>
                  <a:path w="227" h="120">
                    <a:moveTo>
                      <a:pt x="227" y="120"/>
                    </a:moveTo>
                    <a:lnTo>
                      <a:pt x="90" y="75"/>
                    </a:lnTo>
                    <a:lnTo>
                      <a:pt x="0" y="0"/>
                    </a:lnTo>
                    <a:lnTo>
                      <a:pt x="2" y="0"/>
                    </a:lnTo>
                  </a:path>
                </a:pathLst>
              </a:custGeom>
              <a:noFill/>
              <a:ln w="8255">
                <a:solidFill>
                  <a:srgbClr val="000000"/>
                </a:solidFill>
                <a:round/>
                <a:headEnd/>
                <a:tailEnd/>
              </a:ln>
            </p:spPr>
            <p:txBody>
              <a:bodyPr/>
              <a:lstStyle/>
              <a:p>
                <a:endParaRPr lang="pt-BR"/>
              </a:p>
            </p:txBody>
          </p:sp>
          <p:sp>
            <p:nvSpPr>
              <p:cNvPr id="28918" name="Freeform 165"/>
              <p:cNvSpPr>
                <a:spLocks noChangeAspect="1"/>
              </p:cNvSpPr>
              <p:nvPr/>
            </p:nvSpPr>
            <p:spPr bwMode="auto">
              <a:xfrm>
                <a:off x="7830" y="2559"/>
                <a:ext cx="137" cy="165"/>
              </a:xfrm>
              <a:custGeom>
                <a:avLst/>
                <a:gdLst>
                  <a:gd name="T0" fmla="*/ 0 w 137"/>
                  <a:gd name="T1" fmla="*/ 0 h 165"/>
                  <a:gd name="T2" fmla="*/ 135 w 137"/>
                  <a:gd name="T3" fmla="*/ 165 h 165"/>
                  <a:gd name="T4" fmla="*/ 137 w 137"/>
                  <a:gd name="T5" fmla="*/ 165 h 165"/>
                  <a:gd name="T6" fmla="*/ 0 60000 65536"/>
                  <a:gd name="T7" fmla="*/ 0 60000 65536"/>
                  <a:gd name="T8" fmla="*/ 0 60000 65536"/>
                  <a:gd name="T9" fmla="*/ 0 w 137"/>
                  <a:gd name="T10" fmla="*/ 0 h 165"/>
                  <a:gd name="T11" fmla="*/ 137 w 137"/>
                  <a:gd name="T12" fmla="*/ 165 h 165"/>
                </a:gdLst>
                <a:ahLst/>
                <a:cxnLst>
                  <a:cxn ang="T6">
                    <a:pos x="T0" y="T1"/>
                  </a:cxn>
                  <a:cxn ang="T7">
                    <a:pos x="T2" y="T3"/>
                  </a:cxn>
                  <a:cxn ang="T8">
                    <a:pos x="T4" y="T5"/>
                  </a:cxn>
                </a:cxnLst>
                <a:rect l="T9" t="T10" r="T11" b="T12"/>
                <a:pathLst>
                  <a:path w="137" h="165">
                    <a:moveTo>
                      <a:pt x="0" y="0"/>
                    </a:moveTo>
                    <a:lnTo>
                      <a:pt x="135" y="165"/>
                    </a:lnTo>
                    <a:lnTo>
                      <a:pt x="137" y="165"/>
                    </a:lnTo>
                  </a:path>
                </a:pathLst>
              </a:custGeom>
              <a:noFill/>
              <a:ln w="8255">
                <a:solidFill>
                  <a:srgbClr val="000000"/>
                </a:solidFill>
                <a:round/>
                <a:headEnd/>
                <a:tailEnd/>
              </a:ln>
            </p:spPr>
            <p:txBody>
              <a:bodyPr/>
              <a:lstStyle/>
              <a:p>
                <a:endParaRPr lang="pt-BR"/>
              </a:p>
            </p:txBody>
          </p:sp>
          <p:sp>
            <p:nvSpPr>
              <p:cNvPr id="28919" name="Freeform 164"/>
              <p:cNvSpPr>
                <a:spLocks noChangeAspect="1"/>
              </p:cNvSpPr>
              <p:nvPr/>
            </p:nvSpPr>
            <p:spPr bwMode="auto">
              <a:xfrm>
                <a:off x="7800" y="2469"/>
                <a:ext cx="32" cy="90"/>
              </a:xfrm>
              <a:custGeom>
                <a:avLst/>
                <a:gdLst>
                  <a:gd name="T0" fmla="*/ 0 w 32"/>
                  <a:gd name="T1" fmla="*/ 0 h 90"/>
                  <a:gd name="T2" fmla="*/ 30 w 32"/>
                  <a:gd name="T3" fmla="*/ 90 h 90"/>
                  <a:gd name="T4" fmla="*/ 32 w 32"/>
                  <a:gd name="T5" fmla="*/ 9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0"/>
                    </a:moveTo>
                    <a:lnTo>
                      <a:pt x="30" y="90"/>
                    </a:lnTo>
                    <a:lnTo>
                      <a:pt x="32" y="90"/>
                    </a:lnTo>
                  </a:path>
                </a:pathLst>
              </a:custGeom>
              <a:noFill/>
              <a:ln w="8255">
                <a:solidFill>
                  <a:srgbClr val="000000"/>
                </a:solidFill>
                <a:round/>
                <a:headEnd/>
                <a:tailEnd/>
              </a:ln>
            </p:spPr>
            <p:txBody>
              <a:bodyPr/>
              <a:lstStyle/>
              <a:p>
                <a:endParaRPr lang="pt-BR"/>
              </a:p>
            </p:txBody>
          </p:sp>
          <p:sp>
            <p:nvSpPr>
              <p:cNvPr id="28920" name="Freeform 163"/>
              <p:cNvSpPr>
                <a:spLocks noChangeAspect="1"/>
              </p:cNvSpPr>
              <p:nvPr/>
            </p:nvSpPr>
            <p:spPr bwMode="auto">
              <a:xfrm>
                <a:off x="8612" y="1944"/>
                <a:ext cx="2" cy="525"/>
              </a:xfrm>
              <a:custGeom>
                <a:avLst/>
                <a:gdLst>
                  <a:gd name="T0" fmla="*/ 0 w 2"/>
                  <a:gd name="T1" fmla="*/ 525 h 525"/>
                  <a:gd name="T2" fmla="*/ 0 w 2"/>
                  <a:gd name="T3" fmla="*/ 0 h 525"/>
                  <a:gd name="T4" fmla="*/ 2 w 2"/>
                  <a:gd name="T5" fmla="*/ 0 h 525"/>
                  <a:gd name="T6" fmla="*/ 0 60000 65536"/>
                  <a:gd name="T7" fmla="*/ 0 60000 65536"/>
                  <a:gd name="T8" fmla="*/ 0 60000 65536"/>
                  <a:gd name="T9" fmla="*/ 0 w 2"/>
                  <a:gd name="T10" fmla="*/ 0 h 525"/>
                  <a:gd name="T11" fmla="*/ 2 w 2"/>
                  <a:gd name="T12" fmla="*/ 525 h 525"/>
                </a:gdLst>
                <a:ahLst/>
                <a:cxnLst>
                  <a:cxn ang="T6">
                    <a:pos x="T0" y="T1"/>
                  </a:cxn>
                  <a:cxn ang="T7">
                    <a:pos x="T2" y="T3"/>
                  </a:cxn>
                  <a:cxn ang="T8">
                    <a:pos x="T4" y="T5"/>
                  </a:cxn>
                </a:cxnLst>
                <a:rect l="T9" t="T10" r="T11" b="T12"/>
                <a:pathLst>
                  <a:path w="2" h="525">
                    <a:moveTo>
                      <a:pt x="0" y="525"/>
                    </a:moveTo>
                    <a:lnTo>
                      <a:pt x="0" y="0"/>
                    </a:lnTo>
                    <a:lnTo>
                      <a:pt x="2" y="0"/>
                    </a:lnTo>
                  </a:path>
                </a:pathLst>
              </a:custGeom>
              <a:noFill/>
              <a:ln w="8255">
                <a:solidFill>
                  <a:srgbClr val="000000"/>
                </a:solidFill>
                <a:round/>
                <a:headEnd/>
                <a:tailEnd/>
              </a:ln>
            </p:spPr>
            <p:txBody>
              <a:bodyPr/>
              <a:lstStyle/>
              <a:p>
                <a:endParaRPr lang="pt-BR"/>
              </a:p>
            </p:txBody>
          </p:sp>
          <p:sp>
            <p:nvSpPr>
              <p:cNvPr id="28921" name="Freeform 162"/>
              <p:cNvSpPr>
                <a:spLocks noChangeAspect="1"/>
              </p:cNvSpPr>
              <p:nvPr/>
            </p:nvSpPr>
            <p:spPr bwMode="auto">
              <a:xfrm>
                <a:off x="8357" y="2034"/>
                <a:ext cx="225" cy="120"/>
              </a:xfrm>
              <a:custGeom>
                <a:avLst/>
                <a:gdLst>
                  <a:gd name="T0" fmla="*/ 225 w 225"/>
                  <a:gd name="T1" fmla="*/ 0 h 120"/>
                  <a:gd name="T2" fmla="*/ 135 w 225"/>
                  <a:gd name="T3" fmla="*/ 75 h 120"/>
                  <a:gd name="T4" fmla="*/ 0 w 225"/>
                  <a:gd name="T5" fmla="*/ 120 h 120"/>
                  <a:gd name="T6" fmla="*/ 2 w 225"/>
                  <a:gd name="T7" fmla="*/ 120 h 120"/>
                  <a:gd name="T8" fmla="*/ 0 60000 65536"/>
                  <a:gd name="T9" fmla="*/ 0 60000 65536"/>
                  <a:gd name="T10" fmla="*/ 0 60000 65536"/>
                  <a:gd name="T11" fmla="*/ 0 60000 65536"/>
                  <a:gd name="T12" fmla="*/ 0 w 225"/>
                  <a:gd name="T13" fmla="*/ 0 h 120"/>
                  <a:gd name="T14" fmla="*/ 225 w 225"/>
                  <a:gd name="T15" fmla="*/ 120 h 120"/>
                </a:gdLst>
                <a:ahLst/>
                <a:cxnLst>
                  <a:cxn ang="T8">
                    <a:pos x="T0" y="T1"/>
                  </a:cxn>
                  <a:cxn ang="T9">
                    <a:pos x="T2" y="T3"/>
                  </a:cxn>
                  <a:cxn ang="T10">
                    <a:pos x="T4" y="T5"/>
                  </a:cxn>
                  <a:cxn ang="T11">
                    <a:pos x="T6" y="T7"/>
                  </a:cxn>
                </a:cxnLst>
                <a:rect l="T12" t="T13" r="T14" b="T15"/>
                <a:pathLst>
                  <a:path w="225" h="120">
                    <a:moveTo>
                      <a:pt x="225" y="0"/>
                    </a:moveTo>
                    <a:lnTo>
                      <a:pt x="135" y="75"/>
                    </a:lnTo>
                    <a:lnTo>
                      <a:pt x="0" y="120"/>
                    </a:lnTo>
                    <a:lnTo>
                      <a:pt x="2" y="120"/>
                    </a:lnTo>
                  </a:path>
                </a:pathLst>
              </a:custGeom>
              <a:noFill/>
              <a:ln w="8255">
                <a:solidFill>
                  <a:srgbClr val="000000"/>
                </a:solidFill>
                <a:round/>
                <a:headEnd/>
                <a:tailEnd/>
              </a:ln>
            </p:spPr>
            <p:txBody>
              <a:bodyPr/>
              <a:lstStyle/>
              <a:p>
                <a:endParaRPr lang="pt-BR"/>
              </a:p>
            </p:txBody>
          </p:sp>
          <p:sp>
            <p:nvSpPr>
              <p:cNvPr id="28922" name="Freeform 161"/>
              <p:cNvSpPr>
                <a:spLocks noChangeAspect="1"/>
              </p:cNvSpPr>
              <p:nvPr/>
            </p:nvSpPr>
            <p:spPr bwMode="auto">
              <a:xfrm>
                <a:off x="8207" y="1702"/>
                <a:ext cx="150" cy="30"/>
              </a:xfrm>
              <a:custGeom>
                <a:avLst/>
                <a:gdLst>
                  <a:gd name="T0" fmla="*/ 150 w 150"/>
                  <a:gd name="T1" fmla="*/ 30 h 30"/>
                  <a:gd name="T2" fmla="*/ 0 w 150"/>
                  <a:gd name="T3" fmla="*/ 0 h 30"/>
                  <a:gd name="T4" fmla="*/ 2 w 150"/>
                  <a:gd name="T5" fmla="*/ 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30"/>
                    </a:moveTo>
                    <a:lnTo>
                      <a:pt x="0" y="0"/>
                    </a:lnTo>
                    <a:lnTo>
                      <a:pt x="2" y="0"/>
                    </a:lnTo>
                  </a:path>
                </a:pathLst>
              </a:custGeom>
              <a:noFill/>
              <a:ln w="8255">
                <a:solidFill>
                  <a:srgbClr val="000000"/>
                </a:solidFill>
                <a:round/>
                <a:headEnd/>
                <a:tailEnd/>
              </a:ln>
            </p:spPr>
            <p:txBody>
              <a:bodyPr/>
              <a:lstStyle/>
              <a:p>
                <a:endParaRPr lang="pt-BR"/>
              </a:p>
            </p:txBody>
          </p:sp>
          <p:sp>
            <p:nvSpPr>
              <p:cNvPr id="28923" name="Freeform 160"/>
              <p:cNvSpPr>
                <a:spLocks noChangeAspect="1"/>
              </p:cNvSpPr>
              <p:nvPr/>
            </p:nvSpPr>
            <p:spPr bwMode="auto">
              <a:xfrm>
                <a:off x="8207" y="2154"/>
                <a:ext cx="150" cy="15"/>
              </a:xfrm>
              <a:custGeom>
                <a:avLst/>
                <a:gdLst>
                  <a:gd name="T0" fmla="*/ 150 w 150"/>
                  <a:gd name="T1" fmla="*/ 0 h 15"/>
                  <a:gd name="T2" fmla="*/ 0 w 150"/>
                  <a:gd name="T3" fmla="*/ 15 h 15"/>
                  <a:gd name="T4" fmla="*/ 2 w 150"/>
                  <a:gd name="T5" fmla="*/ 15 h 15"/>
                  <a:gd name="T6" fmla="*/ 0 60000 65536"/>
                  <a:gd name="T7" fmla="*/ 0 60000 65536"/>
                  <a:gd name="T8" fmla="*/ 0 60000 65536"/>
                  <a:gd name="T9" fmla="*/ 0 w 150"/>
                  <a:gd name="T10" fmla="*/ 0 h 15"/>
                  <a:gd name="T11" fmla="*/ 150 w 150"/>
                  <a:gd name="T12" fmla="*/ 15 h 15"/>
                </a:gdLst>
                <a:ahLst/>
                <a:cxnLst>
                  <a:cxn ang="T6">
                    <a:pos x="T0" y="T1"/>
                  </a:cxn>
                  <a:cxn ang="T7">
                    <a:pos x="T2" y="T3"/>
                  </a:cxn>
                  <a:cxn ang="T8">
                    <a:pos x="T4" y="T5"/>
                  </a:cxn>
                </a:cxnLst>
                <a:rect l="T9" t="T10" r="T11" b="T12"/>
                <a:pathLst>
                  <a:path w="150" h="15">
                    <a:moveTo>
                      <a:pt x="150" y="0"/>
                    </a:moveTo>
                    <a:lnTo>
                      <a:pt x="0" y="15"/>
                    </a:lnTo>
                    <a:lnTo>
                      <a:pt x="2" y="15"/>
                    </a:lnTo>
                  </a:path>
                </a:pathLst>
              </a:custGeom>
              <a:noFill/>
              <a:ln w="8255">
                <a:solidFill>
                  <a:srgbClr val="000000"/>
                </a:solidFill>
                <a:round/>
                <a:headEnd/>
                <a:tailEnd/>
              </a:ln>
            </p:spPr>
            <p:txBody>
              <a:bodyPr/>
              <a:lstStyle/>
              <a:p>
                <a:endParaRPr lang="pt-BR"/>
              </a:p>
            </p:txBody>
          </p:sp>
          <p:sp>
            <p:nvSpPr>
              <p:cNvPr id="28924" name="Freeform 159"/>
              <p:cNvSpPr>
                <a:spLocks noChangeAspect="1"/>
              </p:cNvSpPr>
              <p:nvPr/>
            </p:nvSpPr>
            <p:spPr bwMode="auto">
              <a:xfrm>
                <a:off x="8057" y="1702"/>
                <a:ext cx="150" cy="30"/>
              </a:xfrm>
              <a:custGeom>
                <a:avLst/>
                <a:gdLst>
                  <a:gd name="T0" fmla="*/ 150 w 150"/>
                  <a:gd name="T1" fmla="*/ 0 h 30"/>
                  <a:gd name="T2" fmla="*/ 0 w 150"/>
                  <a:gd name="T3" fmla="*/ 30 h 30"/>
                  <a:gd name="T4" fmla="*/ 2 w 150"/>
                  <a:gd name="T5" fmla="*/ 3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0"/>
                    </a:moveTo>
                    <a:lnTo>
                      <a:pt x="0" y="30"/>
                    </a:lnTo>
                    <a:lnTo>
                      <a:pt x="2" y="30"/>
                    </a:lnTo>
                  </a:path>
                </a:pathLst>
              </a:custGeom>
              <a:noFill/>
              <a:ln w="8255">
                <a:solidFill>
                  <a:srgbClr val="000000"/>
                </a:solidFill>
                <a:round/>
                <a:headEnd/>
                <a:tailEnd/>
              </a:ln>
            </p:spPr>
            <p:txBody>
              <a:bodyPr/>
              <a:lstStyle/>
              <a:p>
                <a:endParaRPr lang="pt-BR"/>
              </a:p>
            </p:txBody>
          </p:sp>
          <p:sp>
            <p:nvSpPr>
              <p:cNvPr id="28925" name="Freeform 158"/>
              <p:cNvSpPr>
                <a:spLocks noChangeAspect="1"/>
              </p:cNvSpPr>
              <p:nvPr/>
            </p:nvSpPr>
            <p:spPr bwMode="auto">
              <a:xfrm>
                <a:off x="8057" y="2154"/>
                <a:ext cx="150" cy="15"/>
              </a:xfrm>
              <a:custGeom>
                <a:avLst/>
                <a:gdLst>
                  <a:gd name="T0" fmla="*/ 150 w 150"/>
                  <a:gd name="T1" fmla="*/ 15 h 15"/>
                  <a:gd name="T2" fmla="*/ 0 w 150"/>
                  <a:gd name="T3" fmla="*/ 0 h 15"/>
                  <a:gd name="T4" fmla="*/ 2 w 150"/>
                  <a:gd name="T5" fmla="*/ 0 h 15"/>
                  <a:gd name="T6" fmla="*/ 0 60000 65536"/>
                  <a:gd name="T7" fmla="*/ 0 60000 65536"/>
                  <a:gd name="T8" fmla="*/ 0 60000 65536"/>
                  <a:gd name="T9" fmla="*/ 0 w 150"/>
                  <a:gd name="T10" fmla="*/ 0 h 15"/>
                  <a:gd name="T11" fmla="*/ 150 w 150"/>
                  <a:gd name="T12" fmla="*/ 15 h 15"/>
                </a:gdLst>
                <a:ahLst/>
                <a:cxnLst>
                  <a:cxn ang="T6">
                    <a:pos x="T0" y="T1"/>
                  </a:cxn>
                  <a:cxn ang="T7">
                    <a:pos x="T2" y="T3"/>
                  </a:cxn>
                  <a:cxn ang="T8">
                    <a:pos x="T4" y="T5"/>
                  </a:cxn>
                </a:cxnLst>
                <a:rect l="T9" t="T10" r="T11" b="T12"/>
                <a:pathLst>
                  <a:path w="150" h="15">
                    <a:moveTo>
                      <a:pt x="150" y="15"/>
                    </a:moveTo>
                    <a:lnTo>
                      <a:pt x="0" y="0"/>
                    </a:lnTo>
                    <a:lnTo>
                      <a:pt x="2" y="0"/>
                    </a:lnTo>
                  </a:path>
                </a:pathLst>
              </a:custGeom>
              <a:noFill/>
              <a:ln w="8255">
                <a:solidFill>
                  <a:srgbClr val="000000"/>
                </a:solidFill>
                <a:round/>
                <a:headEnd/>
                <a:tailEnd/>
              </a:ln>
            </p:spPr>
            <p:txBody>
              <a:bodyPr/>
              <a:lstStyle/>
              <a:p>
                <a:endParaRPr lang="pt-BR"/>
              </a:p>
            </p:txBody>
          </p:sp>
          <p:sp>
            <p:nvSpPr>
              <p:cNvPr id="28926" name="Freeform 157"/>
              <p:cNvSpPr>
                <a:spLocks noChangeAspect="1"/>
              </p:cNvSpPr>
              <p:nvPr/>
            </p:nvSpPr>
            <p:spPr bwMode="auto">
              <a:xfrm>
                <a:off x="7920" y="1732"/>
                <a:ext cx="137" cy="45"/>
              </a:xfrm>
              <a:custGeom>
                <a:avLst/>
                <a:gdLst>
                  <a:gd name="T0" fmla="*/ 137 w 137"/>
                  <a:gd name="T1" fmla="*/ 0 h 45"/>
                  <a:gd name="T2" fmla="*/ 0 w 137"/>
                  <a:gd name="T3" fmla="*/ 45 h 45"/>
                  <a:gd name="T4" fmla="*/ 2 w 137"/>
                  <a:gd name="T5" fmla="*/ 45 h 45"/>
                  <a:gd name="T6" fmla="*/ 0 60000 65536"/>
                  <a:gd name="T7" fmla="*/ 0 60000 65536"/>
                  <a:gd name="T8" fmla="*/ 0 60000 65536"/>
                  <a:gd name="T9" fmla="*/ 0 w 137"/>
                  <a:gd name="T10" fmla="*/ 0 h 45"/>
                  <a:gd name="T11" fmla="*/ 137 w 137"/>
                  <a:gd name="T12" fmla="*/ 45 h 45"/>
                </a:gdLst>
                <a:ahLst/>
                <a:cxnLst>
                  <a:cxn ang="T6">
                    <a:pos x="T0" y="T1"/>
                  </a:cxn>
                  <a:cxn ang="T7">
                    <a:pos x="T2" y="T3"/>
                  </a:cxn>
                  <a:cxn ang="T8">
                    <a:pos x="T4" y="T5"/>
                  </a:cxn>
                </a:cxnLst>
                <a:rect l="T9" t="T10" r="T11" b="T12"/>
                <a:pathLst>
                  <a:path w="137" h="45">
                    <a:moveTo>
                      <a:pt x="137" y="0"/>
                    </a:moveTo>
                    <a:lnTo>
                      <a:pt x="0" y="45"/>
                    </a:lnTo>
                    <a:lnTo>
                      <a:pt x="2" y="45"/>
                    </a:lnTo>
                  </a:path>
                </a:pathLst>
              </a:custGeom>
              <a:noFill/>
              <a:ln w="8255">
                <a:solidFill>
                  <a:srgbClr val="000000"/>
                </a:solidFill>
                <a:round/>
                <a:headEnd/>
                <a:tailEnd/>
              </a:ln>
            </p:spPr>
            <p:txBody>
              <a:bodyPr/>
              <a:lstStyle/>
              <a:p>
                <a:endParaRPr lang="pt-BR"/>
              </a:p>
            </p:txBody>
          </p:sp>
          <p:sp>
            <p:nvSpPr>
              <p:cNvPr id="28927" name="Freeform 156"/>
              <p:cNvSpPr>
                <a:spLocks noChangeAspect="1"/>
              </p:cNvSpPr>
              <p:nvPr/>
            </p:nvSpPr>
            <p:spPr bwMode="auto">
              <a:xfrm>
                <a:off x="7920" y="2109"/>
                <a:ext cx="137" cy="45"/>
              </a:xfrm>
              <a:custGeom>
                <a:avLst/>
                <a:gdLst>
                  <a:gd name="T0" fmla="*/ 137 w 137"/>
                  <a:gd name="T1" fmla="*/ 45 h 45"/>
                  <a:gd name="T2" fmla="*/ 0 w 137"/>
                  <a:gd name="T3" fmla="*/ 0 h 45"/>
                  <a:gd name="T4" fmla="*/ 2 w 137"/>
                  <a:gd name="T5" fmla="*/ 0 h 45"/>
                  <a:gd name="T6" fmla="*/ 0 60000 65536"/>
                  <a:gd name="T7" fmla="*/ 0 60000 65536"/>
                  <a:gd name="T8" fmla="*/ 0 60000 65536"/>
                  <a:gd name="T9" fmla="*/ 0 w 137"/>
                  <a:gd name="T10" fmla="*/ 0 h 45"/>
                  <a:gd name="T11" fmla="*/ 137 w 137"/>
                  <a:gd name="T12" fmla="*/ 45 h 45"/>
                </a:gdLst>
                <a:ahLst/>
                <a:cxnLst>
                  <a:cxn ang="T6">
                    <a:pos x="T0" y="T1"/>
                  </a:cxn>
                  <a:cxn ang="T7">
                    <a:pos x="T2" y="T3"/>
                  </a:cxn>
                  <a:cxn ang="T8">
                    <a:pos x="T4" y="T5"/>
                  </a:cxn>
                </a:cxnLst>
                <a:rect l="T9" t="T10" r="T11" b="T12"/>
                <a:pathLst>
                  <a:path w="137" h="45">
                    <a:moveTo>
                      <a:pt x="137" y="45"/>
                    </a:moveTo>
                    <a:lnTo>
                      <a:pt x="0" y="0"/>
                    </a:lnTo>
                    <a:lnTo>
                      <a:pt x="2" y="0"/>
                    </a:lnTo>
                  </a:path>
                </a:pathLst>
              </a:custGeom>
              <a:noFill/>
              <a:ln w="8255">
                <a:solidFill>
                  <a:srgbClr val="000000"/>
                </a:solidFill>
                <a:round/>
                <a:headEnd/>
                <a:tailEnd/>
              </a:ln>
            </p:spPr>
            <p:txBody>
              <a:bodyPr/>
              <a:lstStyle/>
              <a:p>
                <a:endParaRPr lang="pt-BR"/>
              </a:p>
            </p:txBody>
          </p:sp>
          <p:sp>
            <p:nvSpPr>
              <p:cNvPr id="28928" name="Freeform 155"/>
              <p:cNvSpPr>
                <a:spLocks noChangeAspect="1"/>
              </p:cNvSpPr>
              <p:nvPr/>
            </p:nvSpPr>
            <p:spPr bwMode="auto">
              <a:xfrm>
                <a:off x="7830" y="1777"/>
                <a:ext cx="90" cy="75"/>
              </a:xfrm>
              <a:custGeom>
                <a:avLst/>
                <a:gdLst>
                  <a:gd name="T0" fmla="*/ 90 w 90"/>
                  <a:gd name="T1" fmla="*/ 0 h 75"/>
                  <a:gd name="T2" fmla="*/ 0 w 90"/>
                  <a:gd name="T3" fmla="*/ 75 h 75"/>
                  <a:gd name="T4" fmla="*/ 2 w 90"/>
                  <a:gd name="T5" fmla="*/ 75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0"/>
                    </a:moveTo>
                    <a:lnTo>
                      <a:pt x="0" y="75"/>
                    </a:lnTo>
                    <a:lnTo>
                      <a:pt x="2" y="75"/>
                    </a:lnTo>
                  </a:path>
                </a:pathLst>
              </a:custGeom>
              <a:noFill/>
              <a:ln w="8255">
                <a:solidFill>
                  <a:srgbClr val="000000"/>
                </a:solidFill>
                <a:round/>
                <a:headEnd/>
                <a:tailEnd/>
              </a:ln>
            </p:spPr>
            <p:txBody>
              <a:bodyPr/>
              <a:lstStyle/>
              <a:p>
                <a:endParaRPr lang="pt-BR"/>
              </a:p>
            </p:txBody>
          </p:sp>
          <p:sp>
            <p:nvSpPr>
              <p:cNvPr id="28929" name="Freeform 154"/>
              <p:cNvSpPr>
                <a:spLocks noChangeAspect="1"/>
              </p:cNvSpPr>
              <p:nvPr/>
            </p:nvSpPr>
            <p:spPr bwMode="auto">
              <a:xfrm>
                <a:off x="7830" y="2034"/>
                <a:ext cx="90" cy="75"/>
              </a:xfrm>
              <a:custGeom>
                <a:avLst/>
                <a:gdLst>
                  <a:gd name="T0" fmla="*/ 90 w 90"/>
                  <a:gd name="T1" fmla="*/ 75 h 75"/>
                  <a:gd name="T2" fmla="*/ 0 w 90"/>
                  <a:gd name="T3" fmla="*/ 0 h 75"/>
                  <a:gd name="T4" fmla="*/ 2 w 90"/>
                  <a:gd name="T5" fmla="*/ 0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75"/>
                    </a:moveTo>
                    <a:lnTo>
                      <a:pt x="0" y="0"/>
                    </a:lnTo>
                    <a:lnTo>
                      <a:pt x="2" y="0"/>
                    </a:lnTo>
                  </a:path>
                </a:pathLst>
              </a:custGeom>
              <a:noFill/>
              <a:ln w="8255">
                <a:solidFill>
                  <a:srgbClr val="000000"/>
                </a:solidFill>
                <a:round/>
                <a:headEnd/>
                <a:tailEnd/>
              </a:ln>
            </p:spPr>
            <p:txBody>
              <a:bodyPr/>
              <a:lstStyle/>
              <a:p>
                <a:endParaRPr lang="pt-BR"/>
              </a:p>
            </p:txBody>
          </p:sp>
          <p:sp>
            <p:nvSpPr>
              <p:cNvPr id="28930" name="Freeform 153"/>
              <p:cNvSpPr>
                <a:spLocks noChangeAspect="1"/>
              </p:cNvSpPr>
              <p:nvPr/>
            </p:nvSpPr>
            <p:spPr bwMode="auto">
              <a:xfrm>
                <a:off x="7800" y="1852"/>
                <a:ext cx="30" cy="92"/>
              </a:xfrm>
              <a:custGeom>
                <a:avLst/>
                <a:gdLst>
                  <a:gd name="T0" fmla="*/ 30 w 30"/>
                  <a:gd name="T1" fmla="*/ 0 h 92"/>
                  <a:gd name="T2" fmla="*/ 0 w 30"/>
                  <a:gd name="T3" fmla="*/ 92 h 92"/>
                  <a:gd name="T4" fmla="*/ 2 w 30"/>
                  <a:gd name="T5" fmla="*/ 92 h 92"/>
                  <a:gd name="T6" fmla="*/ 0 60000 65536"/>
                  <a:gd name="T7" fmla="*/ 0 60000 65536"/>
                  <a:gd name="T8" fmla="*/ 0 60000 65536"/>
                  <a:gd name="T9" fmla="*/ 0 w 30"/>
                  <a:gd name="T10" fmla="*/ 0 h 92"/>
                  <a:gd name="T11" fmla="*/ 30 w 30"/>
                  <a:gd name="T12" fmla="*/ 92 h 92"/>
                </a:gdLst>
                <a:ahLst/>
                <a:cxnLst>
                  <a:cxn ang="T6">
                    <a:pos x="T0" y="T1"/>
                  </a:cxn>
                  <a:cxn ang="T7">
                    <a:pos x="T2" y="T3"/>
                  </a:cxn>
                  <a:cxn ang="T8">
                    <a:pos x="T4" y="T5"/>
                  </a:cxn>
                </a:cxnLst>
                <a:rect l="T9" t="T10" r="T11" b="T12"/>
                <a:pathLst>
                  <a:path w="30" h="92">
                    <a:moveTo>
                      <a:pt x="30" y="0"/>
                    </a:moveTo>
                    <a:lnTo>
                      <a:pt x="0" y="92"/>
                    </a:lnTo>
                    <a:lnTo>
                      <a:pt x="2" y="92"/>
                    </a:lnTo>
                  </a:path>
                </a:pathLst>
              </a:custGeom>
              <a:noFill/>
              <a:ln w="8255">
                <a:solidFill>
                  <a:srgbClr val="000000"/>
                </a:solidFill>
                <a:round/>
                <a:headEnd/>
                <a:tailEnd/>
              </a:ln>
            </p:spPr>
            <p:txBody>
              <a:bodyPr/>
              <a:lstStyle/>
              <a:p>
                <a:endParaRPr lang="pt-BR"/>
              </a:p>
            </p:txBody>
          </p:sp>
          <p:sp>
            <p:nvSpPr>
              <p:cNvPr id="28931" name="Freeform 152"/>
              <p:cNvSpPr>
                <a:spLocks noChangeAspect="1"/>
              </p:cNvSpPr>
              <p:nvPr/>
            </p:nvSpPr>
            <p:spPr bwMode="auto">
              <a:xfrm>
                <a:off x="7800" y="1944"/>
                <a:ext cx="2" cy="525"/>
              </a:xfrm>
              <a:custGeom>
                <a:avLst/>
                <a:gdLst>
                  <a:gd name="T0" fmla="*/ 0 w 2"/>
                  <a:gd name="T1" fmla="*/ 0 h 525"/>
                  <a:gd name="T2" fmla="*/ 0 w 2"/>
                  <a:gd name="T3" fmla="*/ 525 h 525"/>
                  <a:gd name="T4" fmla="*/ 2 w 2"/>
                  <a:gd name="T5" fmla="*/ 525 h 525"/>
                  <a:gd name="T6" fmla="*/ 0 60000 65536"/>
                  <a:gd name="T7" fmla="*/ 0 60000 65536"/>
                  <a:gd name="T8" fmla="*/ 0 60000 65536"/>
                  <a:gd name="T9" fmla="*/ 0 w 2"/>
                  <a:gd name="T10" fmla="*/ 0 h 525"/>
                  <a:gd name="T11" fmla="*/ 2 w 2"/>
                  <a:gd name="T12" fmla="*/ 525 h 525"/>
                </a:gdLst>
                <a:ahLst/>
                <a:cxnLst>
                  <a:cxn ang="T6">
                    <a:pos x="T0" y="T1"/>
                  </a:cxn>
                  <a:cxn ang="T7">
                    <a:pos x="T2" y="T3"/>
                  </a:cxn>
                  <a:cxn ang="T8">
                    <a:pos x="T4" y="T5"/>
                  </a:cxn>
                </a:cxnLst>
                <a:rect l="T9" t="T10" r="T11" b="T12"/>
                <a:pathLst>
                  <a:path w="2" h="525">
                    <a:moveTo>
                      <a:pt x="0" y="0"/>
                    </a:moveTo>
                    <a:lnTo>
                      <a:pt x="0" y="525"/>
                    </a:lnTo>
                    <a:lnTo>
                      <a:pt x="2" y="525"/>
                    </a:lnTo>
                  </a:path>
                </a:pathLst>
              </a:custGeom>
              <a:noFill/>
              <a:ln w="8255">
                <a:solidFill>
                  <a:srgbClr val="000000"/>
                </a:solidFill>
                <a:round/>
                <a:headEnd/>
                <a:tailEnd/>
              </a:ln>
            </p:spPr>
            <p:txBody>
              <a:bodyPr/>
              <a:lstStyle/>
              <a:p>
                <a:endParaRPr lang="pt-BR"/>
              </a:p>
            </p:txBody>
          </p:sp>
          <p:sp>
            <p:nvSpPr>
              <p:cNvPr id="28932" name="Freeform 151"/>
              <p:cNvSpPr>
                <a:spLocks noChangeAspect="1"/>
              </p:cNvSpPr>
              <p:nvPr/>
            </p:nvSpPr>
            <p:spPr bwMode="auto">
              <a:xfrm>
                <a:off x="7800" y="1944"/>
                <a:ext cx="30" cy="90"/>
              </a:xfrm>
              <a:custGeom>
                <a:avLst/>
                <a:gdLst>
                  <a:gd name="T0" fmla="*/ 30 w 30"/>
                  <a:gd name="T1" fmla="*/ 90 h 90"/>
                  <a:gd name="T2" fmla="*/ 0 w 30"/>
                  <a:gd name="T3" fmla="*/ 0 h 90"/>
                  <a:gd name="T4" fmla="*/ 2 w 30"/>
                  <a:gd name="T5" fmla="*/ 0 h 90"/>
                  <a:gd name="T6" fmla="*/ 0 60000 65536"/>
                  <a:gd name="T7" fmla="*/ 0 60000 65536"/>
                  <a:gd name="T8" fmla="*/ 0 60000 65536"/>
                  <a:gd name="T9" fmla="*/ 0 w 30"/>
                  <a:gd name="T10" fmla="*/ 0 h 90"/>
                  <a:gd name="T11" fmla="*/ 30 w 30"/>
                  <a:gd name="T12" fmla="*/ 90 h 90"/>
                </a:gdLst>
                <a:ahLst/>
                <a:cxnLst>
                  <a:cxn ang="T6">
                    <a:pos x="T0" y="T1"/>
                  </a:cxn>
                  <a:cxn ang="T7">
                    <a:pos x="T2" y="T3"/>
                  </a:cxn>
                  <a:cxn ang="T8">
                    <a:pos x="T4" y="T5"/>
                  </a:cxn>
                </a:cxnLst>
                <a:rect l="T9" t="T10" r="T11" b="T12"/>
                <a:pathLst>
                  <a:path w="30" h="90">
                    <a:moveTo>
                      <a:pt x="30" y="90"/>
                    </a:moveTo>
                    <a:lnTo>
                      <a:pt x="0" y="0"/>
                    </a:lnTo>
                    <a:lnTo>
                      <a:pt x="2" y="0"/>
                    </a:lnTo>
                  </a:path>
                </a:pathLst>
              </a:custGeom>
              <a:noFill/>
              <a:ln w="8255">
                <a:solidFill>
                  <a:srgbClr val="000000"/>
                </a:solidFill>
                <a:round/>
                <a:headEnd/>
                <a:tailEnd/>
              </a:ln>
            </p:spPr>
            <p:txBody>
              <a:bodyPr/>
              <a:lstStyle/>
              <a:p>
                <a:endParaRPr lang="pt-BR"/>
              </a:p>
            </p:txBody>
          </p:sp>
          <p:sp>
            <p:nvSpPr>
              <p:cNvPr id="28933" name="Freeform 150"/>
              <p:cNvSpPr>
                <a:spLocks noChangeAspect="1"/>
              </p:cNvSpPr>
              <p:nvPr/>
            </p:nvSpPr>
            <p:spPr bwMode="auto">
              <a:xfrm>
                <a:off x="8582" y="1944"/>
                <a:ext cx="32" cy="90"/>
              </a:xfrm>
              <a:custGeom>
                <a:avLst/>
                <a:gdLst>
                  <a:gd name="T0" fmla="*/ 0 w 32"/>
                  <a:gd name="T1" fmla="*/ 90 h 90"/>
                  <a:gd name="T2" fmla="*/ 30 w 32"/>
                  <a:gd name="T3" fmla="*/ 0 h 90"/>
                  <a:gd name="T4" fmla="*/ 32 w 32"/>
                  <a:gd name="T5" fmla="*/ 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90"/>
                    </a:moveTo>
                    <a:lnTo>
                      <a:pt x="30" y="0"/>
                    </a:lnTo>
                    <a:lnTo>
                      <a:pt x="32" y="0"/>
                    </a:lnTo>
                  </a:path>
                </a:pathLst>
              </a:custGeom>
              <a:noFill/>
              <a:ln w="8255">
                <a:solidFill>
                  <a:srgbClr val="000000"/>
                </a:solidFill>
                <a:round/>
                <a:headEnd/>
                <a:tailEnd/>
              </a:ln>
            </p:spPr>
            <p:txBody>
              <a:bodyPr/>
              <a:lstStyle/>
              <a:p>
                <a:endParaRPr lang="pt-BR"/>
              </a:p>
            </p:txBody>
          </p:sp>
          <p:sp>
            <p:nvSpPr>
              <p:cNvPr id="28934" name="Freeform 149"/>
              <p:cNvSpPr>
                <a:spLocks noChangeAspect="1"/>
              </p:cNvSpPr>
              <p:nvPr/>
            </p:nvSpPr>
            <p:spPr bwMode="auto">
              <a:xfrm>
                <a:off x="8357" y="1732"/>
                <a:ext cx="135" cy="45"/>
              </a:xfrm>
              <a:custGeom>
                <a:avLst/>
                <a:gdLst>
                  <a:gd name="T0" fmla="*/ 135 w 135"/>
                  <a:gd name="T1" fmla="*/ 45 h 45"/>
                  <a:gd name="T2" fmla="*/ 0 w 135"/>
                  <a:gd name="T3" fmla="*/ 0 h 45"/>
                  <a:gd name="T4" fmla="*/ 2 w 135"/>
                  <a:gd name="T5" fmla="*/ 0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135" y="45"/>
                    </a:moveTo>
                    <a:lnTo>
                      <a:pt x="0" y="0"/>
                    </a:lnTo>
                    <a:lnTo>
                      <a:pt x="2" y="0"/>
                    </a:lnTo>
                  </a:path>
                </a:pathLst>
              </a:custGeom>
              <a:noFill/>
              <a:ln w="8255">
                <a:solidFill>
                  <a:srgbClr val="000000"/>
                </a:solidFill>
                <a:round/>
                <a:headEnd/>
                <a:tailEnd/>
              </a:ln>
            </p:spPr>
            <p:txBody>
              <a:bodyPr/>
              <a:lstStyle/>
              <a:p>
                <a:endParaRPr lang="pt-BR"/>
              </a:p>
            </p:txBody>
          </p:sp>
          <p:sp>
            <p:nvSpPr>
              <p:cNvPr id="28935" name="Freeform 148"/>
              <p:cNvSpPr>
                <a:spLocks noChangeAspect="1"/>
              </p:cNvSpPr>
              <p:nvPr/>
            </p:nvSpPr>
            <p:spPr bwMode="auto">
              <a:xfrm>
                <a:off x="8492" y="1777"/>
                <a:ext cx="90" cy="75"/>
              </a:xfrm>
              <a:custGeom>
                <a:avLst/>
                <a:gdLst>
                  <a:gd name="T0" fmla="*/ 90 w 90"/>
                  <a:gd name="T1" fmla="*/ 75 h 75"/>
                  <a:gd name="T2" fmla="*/ 0 w 90"/>
                  <a:gd name="T3" fmla="*/ 0 h 75"/>
                  <a:gd name="T4" fmla="*/ 2 w 90"/>
                  <a:gd name="T5" fmla="*/ 0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75"/>
                    </a:moveTo>
                    <a:lnTo>
                      <a:pt x="0" y="0"/>
                    </a:lnTo>
                    <a:lnTo>
                      <a:pt x="2" y="0"/>
                    </a:lnTo>
                  </a:path>
                </a:pathLst>
              </a:custGeom>
              <a:noFill/>
              <a:ln w="8255">
                <a:solidFill>
                  <a:srgbClr val="000000"/>
                </a:solidFill>
                <a:round/>
                <a:headEnd/>
                <a:tailEnd/>
              </a:ln>
            </p:spPr>
            <p:txBody>
              <a:bodyPr/>
              <a:lstStyle/>
              <a:p>
                <a:endParaRPr lang="pt-BR"/>
              </a:p>
            </p:txBody>
          </p:sp>
          <p:sp>
            <p:nvSpPr>
              <p:cNvPr id="28936" name="Freeform 147"/>
              <p:cNvSpPr>
                <a:spLocks noChangeAspect="1"/>
              </p:cNvSpPr>
              <p:nvPr/>
            </p:nvSpPr>
            <p:spPr bwMode="auto">
              <a:xfrm>
                <a:off x="8582" y="1852"/>
                <a:ext cx="30" cy="92"/>
              </a:xfrm>
              <a:custGeom>
                <a:avLst/>
                <a:gdLst>
                  <a:gd name="T0" fmla="*/ 30 w 30"/>
                  <a:gd name="T1" fmla="*/ 92 h 92"/>
                  <a:gd name="T2" fmla="*/ 0 w 30"/>
                  <a:gd name="T3" fmla="*/ 0 h 92"/>
                  <a:gd name="T4" fmla="*/ 2 w 30"/>
                  <a:gd name="T5" fmla="*/ 0 h 92"/>
                  <a:gd name="T6" fmla="*/ 0 60000 65536"/>
                  <a:gd name="T7" fmla="*/ 0 60000 65536"/>
                  <a:gd name="T8" fmla="*/ 0 60000 65536"/>
                  <a:gd name="T9" fmla="*/ 0 w 30"/>
                  <a:gd name="T10" fmla="*/ 0 h 92"/>
                  <a:gd name="T11" fmla="*/ 30 w 30"/>
                  <a:gd name="T12" fmla="*/ 92 h 92"/>
                </a:gdLst>
                <a:ahLst/>
                <a:cxnLst>
                  <a:cxn ang="T6">
                    <a:pos x="T0" y="T1"/>
                  </a:cxn>
                  <a:cxn ang="T7">
                    <a:pos x="T2" y="T3"/>
                  </a:cxn>
                  <a:cxn ang="T8">
                    <a:pos x="T4" y="T5"/>
                  </a:cxn>
                </a:cxnLst>
                <a:rect l="T9" t="T10" r="T11" b="T12"/>
                <a:pathLst>
                  <a:path w="30" h="92">
                    <a:moveTo>
                      <a:pt x="30" y="92"/>
                    </a:moveTo>
                    <a:lnTo>
                      <a:pt x="0" y="0"/>
                    </a:lnTo>
                    <a:lnTo>
                      <a:pt x="2" y="0"/>
                    </a:lnTo>
                  </a:path>
                </a:pathLst>
              </a:custGeom>
              <a:noFill/>
              <a:ln w="8255">
                <a:solidFill>
                  <a:srgbClr val="000000"/>
                </a:solidFill>
                <a:round/>
                <a:headEnd/>
                <a:tailEnd/>
              </a:ln>
            </p:spPr>
            <p:txBody>
              <a:bodyPr/>
              <a:lstStyle/>
              <a:p>
                <a:endParaRPr lang="pt-BR"/>
              </a:p>
            </p:txBody>
          </p:sp>
        </p:grpSp>
        <p:sp>
          <p:nvSpPr>
            <p:cNvPr id="28768" name="Freeform 145"/>
            <p:cNvSpPr>
              <a:spLocks noChangeAspect="1"/>
            </p:cNvSpPr>
            <p:nvPr/>
          </p:nvSpPr>
          <p:spPr bwMode="auto">
            <a:xfrm>
              <a:off x="8021" y="3908"/>
              <a:ext cx="317" cy="182"/>
            </a:xfrm>
            <a:custGeom>
              <a:avLst/>
              <a:gdLst>
                <a:gd name="T0" fmla="*/ 317 w 317"/>
                <a:gd name="T1" fmla="*/ 0 h 182"/>
                <a:gd name="T2" fmla="*/ 0 w 317"/>
                <a:gd name="T3" fmla="*/ 182 h 182"/>
                <a:gd name="T4" fmla="*/ 2 w 317"/>
                <a:gd name="T5" fmla="*/ 182 h 182"/>
                <a:gd name="T6" fmla="*/ 0 60000 65536"/>
                <a:gd name="T7" fmla="*/ 0 60000 65536"/>
                <a:gd name="T8" fmla="*/ 0 60000 65536"/>
                <a:gd name="T9" fmla="*/ 0 w 317"/>
                <a:gd name="T10" fmla="*/ 0 h 182"/>
                <a:gd name="T11" fmla="*/ 317 w 317"/>
                <a:gd name="T12" fmla="*/ 182 h 182"/>
              </a:gdLst>
              <a:ahLst/>
              <a:cxnLst>
                <a:cxn ang="T6">
                  <a:pos x="T0" y="T1"/>
                </a:cxn>
                <a:cxn ang="T7">
                  <a:pos x="T2" y="T3"/>
                </a:cxn>
                <a:cxn ang="T8">
                  <a:pos x="T4" y="T5"/>
                </a:cxn>
              </a:cxnLst>
              <a:rect l="T9" t="T10" r="T11" b="T12"/>
              <a:pathLst>
                <a:path w="317" h="182">
                  <a:moveTo>
                    <a:pt x="317" y="0"/>
                  </a:moveTo>
                  <a:lnTo>
                    <a:pt x="0" y="182"/>
                  </a:lnTo>
                  <a:lnTo>
                    <a:pt x="2" y="182"/>
                  </a:lnTo>
                </a:path>
              </a:pathLst>
            </a:custGeom>
            <a:noFill/>
            <a:ln w="19050">
              <a:solidFill>
                <a:srgbClr val="000000"/>
              </a:solidFill>
              <a:round/>
              <a:headEnd/>
              <a:tailEnd/>
            </a:ln>
          </p:spPr>
          <p:txBody>
            <a:bodyPr/>
            <a:lstStyle/>
            <a:p>
              <a:endParaRPr lang="pt-BR"/>
            </a:p>
          </p:txBody>
        </p:sp>
        <p:grpSp>
          <p:nvGrpSpPr>
            <p:cNvPr id="10" name="Group 130"/>
            <p:cNvGrpSpPr>
              <a:grpSpLocks noChangeAspect="1"/>
            </p:cNvGrpSpPr>
            <p:nvPr/>
          </p:nvGrpSpPr>
          <p:grpSpPr bwMode="auto">
            <a:xfrm>
              <a:off x="7781" y="3970"/>
              <a:ext cx="242" cy="270"/>
              <a:chOff x="7590" y="3658"/>
              <a:chExt cx="242" cy="270"/>
            </a:xfrm>
          </p:grpSpPr>
          <p:sp>
            <p:nvSpPr>
              <p:cNvPr id="28896" name="Freeform 144"/>
              <p:cNvSpPr>
                <a:spLocks noChangeAspect="1"/>
              </p:cNvSpPr>
              <p:nvPr/>
            </p:nvSpPr>
            <p:spPr bwMode="auto">
              <a:xfrm>
                <a:off x="7830" y="3733"/>
                <a:ext cx="2" cy="120"/>
              </a:xfrm>
              <a:custGeom>
                <a:avLst/>
                <a:gdLst>
                  <a:gd name="T0" fmla="*/ 0 w 2"/>
                  <a:gd name="T1" fmla="*/ 120 h 120"/>
                  <a:gd name="T2" fmla="*/ 0 w 2"/>
                  <a:gd name="T3" fmla="*/ 0 h 120"/>
                  <a:gd name="T4" fmla="*/ 2 w 2"/>
                  <a:gd name="T5" fmla="*/ 0 h 120"/>
                  <a:gd name="T6" fmla="*/ 0 60000 65536"/>
                  <a:gd name="T7" fmla="*/ 0 60000 65536"/>
                  <a:gd name="T8" fmla="*/ 0 60000 65536"/>
                  <a:gd name="T9" fmla="*/ 0 w 2"/>
                  <a:gd name="T10" fmla="*/ 0 h 120"/>
                  <a:gd name="T11" fmla="*/ 2 w 2"/>
                  <a:gd name="T12" fmla="*/ 120 h 120"/>
                </a:gdLst>
                <a:ahLst/>
                <a:cxnLst>
                  <a:cxn ang="T6">
                    <a:pos x="T0" y="T1"/>
                  </a:cxn>
                  <a:cxn ang="T7">
                    <a:pos x="T2" y="T3"/>
                  </a:cxn>
                  <a:cxn ang="T8">
                    <a:pos x="T4" y="T5"/>
                  </a:cxn>
                </a:cxnLst>
                <a:rect l="T9" t="T10" r="T11" b="T12"/>
                <a:pathLst>
                  <a:path w="2" h="120">
                    <a:moveTo>
                      <a:pt x="0" y="120"/>
                    </a:moveTo>
                    <a:lnTo>
                      <a:pt x="0" y="0"/>
                    </a:lnTo>
                    <a:lnTo>
                      <a:pt x="2" y="0"/>
                    </a:lnTo>
                  </a:path>
                </a:pathLst>
              </a:custGeom>
              <a:noFill/>
              <a:ln w="6350">
                <a:solidFill>
                  <a:srgbClr val="000000"/>
                </a:solidFill>
                <a:round/>
                <a:headEnd/>
                <a:tailEnd/>
              </a:ln>
            </p:spPr>
            <p:txBody>
              <a:bodyPr/>
              <a:lstStyle/>
              <a:p>
                <a:endParaRPr lang="pt-BR"/>
              </a:p>
            </p:txBody>
          </p:sp>
          <p:sp>
            <p:nvSpPr>
              <p:cNvPr id="28897" name="Freeform 143"/>
              <p:cNvSpPr>
                <a:spLocks noChangeAspect="1"/>
              </p:cNvSpPr>
              <p:nvPr/>
            </p:nvSpPr>
            <p:spPr bwMode="auto">
              <a:xfrm>
                <a:off x="7710" y="3658"/>
                <a:ext cx="75" cy="30"/>
              </a:xfrm>
              <a:custGeom>
                <a:avLst/>
                <a:gdLst>
                  <a:gd name="T0" fmla="*/ 75 w 75"/>
                  <a:gd name="T1" fmla="*/ 30 h 30"/>
                  <a:gd name="T2" fmla="*/ 0 w 75"/>
                  <a:gd name="T3" fmla="*/ 0 h 30"/>
                  <a:gd name="T4" fmla="*/ 2 w 75"/>
                  <a:gd name="T5" fmla="*/ 0 h 30"/>
                  <a:gd name="T6" fmla="*/ 0 60000 65536"/>
                  <a:gd name="T7" fmla="*/ 0 60000 65536"/>
                  <a:gd name="T8" fmla="*/ 0 60000 65536"/>
                  <a:gd name="T9" fmla="*/ 0 w 75"/>
                  <a:gd name="T10" fmla="*/ 0 h 30"/>
                  <a:gd name="T11" fmla="*/ 75 w 75"/>
                  <a:gd name="T12" fmla="*/ 30 h 30"/>
                </a:gdLst>
                <a:ahLst/>
                <a:cxnLst>
                  <a:cxn ang="T6">
                    <a:pos x="T0" y="T1"/>
                  </a:cxn>
                  <a:cxn ang="T7">
                    <a:pos x="T2" y="T3"/>
                  </a:cxn>
                  <a:cxn ang="T8">
                    <a:pos x="T4" y="T5"/>
                  </a:cxn>
                </a:cxnLst>
                <a:rect l="T9" t="T10" r="T11" b="T12"/>
                <a:pathLst>
                  <a:path w="75" h="30">
                    <a:moveTo>
                      <a:pt x="75" y="30"/>
                    </a:moveTo>
                    <a:lnTo>
                      <a:pt x="0" y="0"/>
                    </a:lnTo>
                    <a:lnTo>
                      <a:pt x="2" y="0"/>
                    </a:lnTo>
                  </a:path>
                </a:pathLst>
              </a:custGeom>
              <a:noFill/>
              <a:ln w="6350">
                <a:solidFill>
                  <a:srgbClr val="000000"/>
                </a:solidFill>
                <a:round/>
                <a:headEnd/>
                <a:tailEnd/>
              </a:ln>
            </p:spPr>
            <p:txBody>
              <a:bodyPr/>
              <a:lstStyle/>
              <a:p>
                <a:endParaRPr lang="pt-BR"/>
              </a:p>
            </p:txBody>
          </p:sp>
          <p:sp>
            <p:nvSpPr>
              <p:cNvPr id="28898" name="Freeform 142"/>
              <p:cNvSpPr>
                <a:spLocks noChangeAspect="1"/>
              </p:cNvSpPr>
              <p:nvPr/>
            </p:nvSpPr>
            <p:spPr bwMode="auto">
              <a:xfrm>
                <a:off x="7710" y="3778"/>
                <a:ext cx="75" cy="15"/>
              </a:xfrm>
              <a:custGeom>
                <a:avLst/>
                <a:gdLst>
                  <a:gd name="T0" fmla="*/ 75 w 75"/>
                  <a:gd name="T1" fmla="*/ 0 h 15"/>
                  <a:gd name="T2" fmla="*/ 0 w 75"/>
                  <a:gd name="T3" fmla="*/ 15 h 15"/>
                  <a:gd name="T4" fmla="*/ 2 w 75"/>
                  <a:gd name="T5" fmla="*/ 15 h 15"/>
                  <a:gd name="T6" fmla="*/ 0 60000 65536"/>
                  <a:gd name="T7" fmla="*/ 0 60000 65536"/>
                  <a:gd name="T8" fmla="*/ 0 60000 65536"/>
                  <a:gd name="T9" fmla="*/ 0 w 75"/>
                  <a:gd name="T10" fmla="*/ 0 h 15"/>
                  <a:gd name="T11" fmla="*/ 75 w 75"/>
                  <a:gd name="T12" fmla="*/ 15 h 15"/>
                </a:gdLst>
                <a:ahLst/>
                <a:cxnLst>
                  <a:cxn ang="T6">
                    <a:pos x="T0" y="T1"/>
                  </a:cxn>
                  <a:cxn ang="T7">
                    <a:pos x="T2" y="T3"/>
                  </a:cxn>
                  <a:cxn ang="T8">
                    <a:pos x="T4" y="T5"/>
                  </a:cxn>
                </a:cxnLst>
                <a:rect l="T9" t="T10" r="T11" b="T12"/>
                <a:pathLst>
                  <a:path w="75" h="15">
                    <a:moveTo>
                      <a:pt x="75" y="0"/>
                    </a:moveTo>
                    <a:lnTo>
                      <a:pt x="0" y="15"/>
                    </a:lnTo>
                    <a:lnTo>
                      <a:pt x="2" y="15"/>
                    </a:lnTo>
                  </a:path>
                </a:pathLst>
              </a:custGeom>
              <a:noFill/>
              <a:ln w="6350">
                <a:solidFill>
                  <a:srgbClr val="000000"/>
                </a:solidFill>
                <a:round/>
                <a:headEnd/>
                <a:tailEnd/>
              </a:ln>
            </p:spPr>
            <p:txBody>
              <a:bodyPr/>
              <a:lstStyle/>
              <a:p>
                <a:endParaRPr lang="pt-BR"/>
              </a:p>
            </p:txBody>
          </p:sp>
          <p:sp>
            <p:nvSpPr>
              <p:cNvPr id="28899" name="Freeform 141"/>
              <p:cNvSpPr>
                <a:spLocks noChangeAspect="1"/>
              </p:cNvSpPr>
              <p:nvPr/>
            </p:nvSpPr>
            <p:spPr bwMode="auto">
              <a:xfrm>
                <a:off x="7710" y="3898"/>
                <a:ext cx="77" cy="30"/>
              </a:xfrm>
              <a:custGeom>
                <a:avLst/>
                <a:gdLst>
                  <a:gd name="T0" fmla="*/ 0 w 77"/>
                  <a:gd name="T1" fmla="*/ 30 h 30"/>
                  <a:gd name="T2" fmla="*/ 75 w 77"/>
                  <a:gd name="T3" fmla="*/ 0 h 30"/>
                  <a:gd name="T4" fmla="*/ 77 w 77"/>
                  <a:gd name="T5" fmla="*/ 0 h 30"/>
                  <a:gd name="T6" fmla="*/ 0 60000 65536"/>
                  <a:gd name="T7" fmla="*/ 0 60000 65536"/>
                  <a:gd name="T8" fmla="*/ 0 60000 65536"/>
                  <a:gd name="T9" fmla="*/ 0 w 77"/>
                  <a:gd name="T10" fmla="*/ 0 h 30"/>
                  <a:gd name="T11" fmla="*/ 77 w 77"/>
                  <a:gd name="T12" fmla="*/ 30 h 30"/>
                </a:gdLst>
                <a:ahLst/>
                <a:cxnLst>
                  <a:cxn ang="T6">
                    <a:pos x="T0" y="T1"/>
                  </a:cxn>
                  <a:cxn ang="T7">
                    <a:pos x="T2" y="T3"/>
                  </a:cxn>
                  <a:cxn ang="T8">
                    <a:pos x="T4" y="T5"/>
                  </a:cxn>
                </a:cxnLst>
                <a:rect l="T9" t="T10" r="T11" b="T12"/>
                <a:pathLst>
                  <a:path w="77" h="30">
                    <a:moveTo>
                      <a:pt x="0" y="30"/>
                    </a:moveTo>
                    <a:lnTo>
                      <a:pt x="75" y="0"/>
                    </a:lnTo>
                    <a:lnTo>
                      <a:pt x="77" y="0"/>
                    </a:lnTo>
                  </a:path>
                </a:pathLst>
              </a:custGeom>
              <a:noFill/>
              <a:ln w="6350">
                <a:solidFill>
                  <a:srgbClr val="000000"/>
                </a:solidFill>
                <a:round/>
                <a:headEnd/>
                <a:tailEnd/>
              </a:ln>
            </p:spPr>
            <p:txBody>
              <a:bodyPr/>
              <a:lstStyle/>
              <a:p>
                <a:endParaRPr lang="pt-BR"/>
              </a:p>
            </p:txBody>
          </p:sp>
          <p:sp>
            <p:nvSpPr>
              <p:cNvPr id="28900" name="Freeform 140"/>
              <p:cNvSpPr>
                <a:spLocks noChangeAspect="1"/>
              </p:cNvSpPr>
              <p:nvPr/>
            </p:nvSpPr>
            <p:spPr bwMode="auto">
              <a:xfrm>
                <a:off x="7620" y="3778"/>
                <a:ext cx="90" cy="15"/>
              </a:xfrm>
              <a:custGeom>
                <a:avLst/>
                <a:gdLst>
                  <a:gd name="T0" fmla="*/ 90 w 90"/>
                  <a:gd name="T1" fmla="*/ 15 h 15"/>
                  <a:gd name="T2" fmla="*/ 0 w 90"/>
                  <a:gd name="T3" fmla="*/ 0 h 15"/>
                  <a:gd name="T4" fmla="*/ 2 w 90"/>
                  <a:gd name="T5" fmla="*/ 0 h 15"/>
                  <a:gd name="T6" fmla="*/ 0 60000 65536"/>
                  <a:gd name="T7" fmla="*/ 0 60000 65536"/>
                  <a:gd name="T8" fmla="*/ 0 60000 65536"/>
                  <a:gd name="T9" fmla="*/ 0 w 90"/>
                  <a:gd name="T10" fmla="*/ 0 h 15"/>
                  <a:gd name="T11" fmla="*/ 90 w 90"/>
                  <a:gd name="T12" fmla="*/ 15 h 15"/>
                </a:gdLst>
                <a:ahLst/>
                <a:cxnLst>
                  <a:cxn ang="T6">
                    <a:pos x="T0" y="T1"/>
                  </a:cxn>
                  <a:cxn ang="T7">
                    <a:pos x="T2" y="T3"/>
                  </a:cxn>
                  <a:cxn ang="T8">
                    <a:pos x="T4" y="T5"/>
                  </a:cxn>
                </a:cxnLst>
                <a:rect l="T9" t="T10" r="T11" b="T12"/>
                <a:pathLst>
                  <a:path w="90" h="15">
                    <a:moveTo>
                      <a:pt x="90" y="15"/>
                    </a:moveTo>
                    <a:lnTo>
                      <a:pt x="0" y="0"/>
                    </a:lnTo>
                    <a:lnTo>
                      <a:pt x="2" y="0"/>
                    </a:lnTo>
                  </a:path>
                </a:pathLst>
              </a:custGeom>
              <a:noFill/>
              <a:ln w="6350">
                <a:solidFill>
                  <a:srgbClr val="000000"/>
                </a:solidFill>
                <a:round/>
                <a:headEnd/>
                <a:tailEnd/>
              </a:ln>
            </p:spPr>
            <p:txBody>
              <a:bodyPr/>
              <a:lstStyle/>
              <a:p>
                <a:endParaRPr lang="pt-BR"/>
              </a:p>
            </p:txBody>
          </p:sp>
          <p:sp>
            <p:nvSpPr>
              <p:cNvPr id="28901" name="Freeform 139"/>
              <p:cNvSpPr>
                <a:spLocks noChangeAspect="1"/>
              </p:cNvSpPr>
              <p:nvPr/>
            </p:nvSpPr>
            <p:spPr bwMode="auto">
              <a:xfrm>
                <a:off x="7620" y="3898"/>
                <a:ext cx="92" cy="30"/>
              </a:xfrm>
              <a:custGeom>
                <a:avLst/>
                <a:gdLst>
                  <a:gd name="T0" fmla="*/ 0 w 92"/>
                  <a:gd name="T1" fmla="*/ 0 h 30"/>
                  <a:gd name="T2" fmla="*/ 90 w 92"/>
                  <a:gd name="T3" fmla="*/ 30 h 30"/>
                  <a:gd name="T4" fmla="*/ 92 w 92"/>
                  <a:gd name="T5" fmla="*/ 30 h 30"/>
                  <a:gd name="T6" fmla="*/ 0 60000 65536"/>
                  <a:gd name="T7" fmla="*/ 0 60000 65536"/>
                  <a:gd name="T8" fmla="*/ 0 60000 65536"/>
                  <a:gd name="T9" fmla="*/ 0 w 92"/>
                  <a:gd name="T10" fmla="*/ 0 h 30"/>
                  <a:gd name="T11" fmla="*/ 92 w 92"/>
                  <a:gd name="T12" fmla="*/ 30 h 30"/>
                </a:gdLst>
                <a:ahLst/>
                <a:cxnLst>
                  <a:cxn ang="T6">
                    <a:pos x="T0" y="T1"/>
                  </a:cxn>
                  <a:cxn ang="T7">
                    <a:pos x="T2" y="T3"/>
                  </a:cxn>
                  <a:cxn ang="T8">
                    <a:pos x="T4" y="T5"/>
                  </a:cxn>
                </a:cxnLst>
                <a:rect l="T9" t="T10" r="T11" b="T12"/>
                <a:pathLst>
                  <a:path w="92" h="30">
                    <a:moveTo>
                      <a:pt x="0" y="0"/>
                    </a:moveTo>
                    <a:lnTo>
                      <a:pt x="90" y="30"/>
                    </a:lnTo>
                    <a:lnTo>
                      <a:pt x="92" y="30"/>
                    </a:lnTo>
                  </a:path>
                </a:pathLst>
              </a:custGeom>
              <a:noFill/>
              <a:ln w="6350">
                <a:solidFill>
                  <a:srgbClr val="000000"/>
                </a:solidFill>
                <a:round/>
                <a:headEnd/>
                <a:tailEnd/>
              </a:ln>
            </p:spPr>
            <p:txBody>
              <a:bodyPr/>
              <a:lstStyle/>
              <a:p>
                <a:endParaRPr lang="pt-BR"/>
              </a:p>
            </p:txBody>
          </p:sp>
          <p:sp>
            <p:nvSpPr>
              <p:cNvPr id="28902" name="Freeform 138"/>
              <p:cNvSpPr>
                <a:spLocks noChangeAspect="1"/>
              </p:cNvSpPr>
              <p:nvPr/>
            </p:nvSpPr>
            <p:spPr bwMode="auto">
              <a:xfrm>
                <a:off x="7590" y="3853"/>
                <a:ext cx="32" cy="45"/>
              </a:xfrm>
              <a:custGeom>
                <a:avLst/>
                <a:gdLst>
                  <a:gd name="T0" fmla="*/ 0 w 32"/>
                  <a:gd name="T1" fmla="*/ 0 h 45"/>
                  <a:gd name="T2" fmla="*/ 30 w 32"/>
                  <a:gd name="T3" fmla="*/ 45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0"/>
                    </a:moveTo>
                    <a:lnTo>
                      <a:pt x="30" y="45"/>
                    </a:lnTo>
                    <a:lnTo>
                      <a:pt x="32" y="45"/>
                    </a:lnTo>
                  </a:path>
                </a:pathLst>
              </a:custGeom>
              <a:noFill/>
              <a:ln w="6350">
                <a:solidFill>
                  <a:srgbClr val="000000"/>
                </a:solidFill>
                <a:round/>
                <a:headEnd/>
                <a:tailEnd/>
              </a:ln>
            </p:spPr>
            <p:txBody>
              <a:bodyPr/>
              <a:lstStyle/>
              <a:p>
                <a:endParaRPr lang="pt-BR"/>
              </a:p>
            </p:txBody>
          </p:sp>
          <p:sp>
            <p:nvSpPr>
              <p:cNvPr id="28903" name="Freeform 137"/>
              <p:cNvSpPr>
                <a:spLocks noChangeAspect="1"/>
              </p:cNvSpPr>
              <p:nvPr/>
            </p:nvSpPr>
            <p:spPr bwMode="auto">
              <a:xfrm>
                <a:off x="7590" y="3733"/>
                <a:ext cx="30" cy="45"/>
              </a:xfrm>
              <a:custGeom>
                <a:avLst/>
                <a:gdLst>
                  <a:gd name="T0" fmla="*/ 30 w 30"/>
                  <a:gd name="T1" fmla="*/ 45 h 45"/>
                  <a:gd name="T2" fmla="*/ 0 w 30"/>
                  <a:gd name="T3" fmla="*/ 0 h 45"/>
                  <a:gd name="T4" fmla="*/ 2 w 30"/>
                  <a:gd name="T5" fmla="*/ 0 h 45"/>
                  <a:gd name="T6" fmla="*/ 0 60000 65536"/>
                  <a:gd name="T7" fmla="*/ 0 60000 65536"/>
                  <a:gd name="T8" fmla="*/ 0 60000 65536"/>
                  <a:gd name="T9" fmla="*/ 0 w 30"/>
                  <a:gd name="T10" fmla="*/ 0 h 45"/>
                  <a:gd name="T11" fmla="*/ 30 w 30"/>
                  <a:gd name="T12" fmla="*/ 45 h 45"/>
                </a:gdLst>
                <a:ahLst/>
                <a:cxnLst>
                  <a:cxn ang="T6">
                    <a:pos x="T0" y="T1"/>
                  </a:cxn>
                  <a:cxn ang="T7">
                    <a:pos x="T2" y="T3"/>
                  </a:cxn>
                  <a:cxn ang="T8">
                    <a:pos x="T4" y="T5"/>
                  </a:cxn>
                </a:cxnLst>
                <a:rect l="T9" t="T10" r="T11" b="T12"/>
                <a:pathLst>
                  <a:path w="30" h="45">
                    <a:moveTo>
                      <a:pt x="30" y="45"/>
                    </a:moveTo>
                    <a:lnTo>
                      <a:pt x="0" y="0"/>
                    </a:lnTo>
                    <a:lnTo>
                      <a:pt x="2" y="0"/>
                    </a:lnTo>
                  </a:path>
                </a:pathLst>
              </a:custGeom>
              <a:noFill/>
              <a:ln w="6350">
                <a:solidFill>
                  <a:srgbClr val="000000"/>
                </a:solidFill>
                <a:round/>
                <a:headEnd/>
                <a:tailEnd/>
              </a:ln>
            </p:spPr>
            <p:txBody>
              <a:bodyPr/>
              <a:lstStyle/>
              <a:p>
                <a:endParaRPr lang="pt-BR"/>
              </a:p>
            </p:txBody>
          </p:sp>
          <p:sp>
            <p:nvSpPr>
              <p:cNvPr id="28904" name="Freeform 136"/>
              <p:cNvSpPr>
                <a:spLocks noChangeAspect="1"/>
              </p:cNvSpPr>
              <p:nvPr/>
            </p:nvSpPr>
            <p:spPr bwMode="auto">
              <a:xfrm>
                <a:off x="7590" y="3688"/>
                <a:ext cx="30" cy="45"/>
              </a:xfrm>
              <a:custGeom>
                <a:avLst/>
                <a:gdLst>
                  <a:gd name="T0" fmla="*/ 30 w 30"/>
                  <a:gd name="T1" fmla="*/ 0 h 45"/>
                  <a:gd name="T2" fmla="*/ 0 w 30"/>
                  <a:gd name="T3" fmla="*/ 45 h 45"/>
                  <a:gd name="T4" fmla="*/ 2 w 30"/>
                  <a:gd name="T5" fmla="*/ 45 h 45"/>
                  <a:gd name="T6" fmla="*/ 0 60000 65536"/>
                  <a:gd name="T7" fmla="*/ 0 60000 65536"/>
                  <a:gd name="T8" fmla="*/ 0 60000 65536"/>
                  <a:gd name="T9" fmla="*/ 0 w 30"/>
                  <a:gd name="T10" fmla="*/ 0 h 45"/>
                  <a:gd name="T11" fmla="*/ 30 w 30"/>
                  <a:gd name="T12" fmla="*/ 45 h 45"/>
                </a:gdLst>
                <a:ahLst/>
                <a:cxnLst>
                  <a:cxn ang="T6">
                    <a:pos x="T0" y="T1"/>
                  </a:cxn>
                  <a:cxn ang="T7">
                    <a:pos x="T2" y="T3"/>
                  </a:cxn>
                  <a:cxn ang="T8">
                    <a:pos x="T4" y="T5"/>
                  </a:cxn>
                </a:cxnLst>
                <a:rect l="T9" t="T10" r="T11" b="T12"/>
                <a:pathLst>
                  <a:path w="30" h="45">
                    <a:moveTo>
                      <a:pt x="30" y="0"/>
                    </a:moveTo>
                    <a:lnTo>
                      <a:pt x="0" y="45"/>
                    </a:lnTo>
                    <a:lnTo>
                      <a:pt x="2" y="45"/>
                    </a:lnTo>
                  </a:path>
                </a:pathLst>
              </a:custGeom>
              <a:noFill/>
              <a:ln w="6350">
                <a:solidFill>
                  <a:srgbClr val="000000"/>
                </a:solidFill>
                <a:round/>
                <a:headEnd/>
                <a:tailEnd/>
              </a:ln>
            </p:spPr>
            <p:txBody>
              <a:bodyPr/>
              <a:lstStyle/>
              <a:p>
                <a:endParaRPr lang="pt-BR"/>
              </a:p>
            </p:txBody>
          </p:sp>
          <p:sp>
            <p:nvSpPr>
              <p:cNvPr id="28905" name="Freeform 135"/>
              <p:cNvSpPr>
                <a:spLocks noChangeAspect="1"/>
              </p:cNvSpPr>
              <p:nvPr/>
            </p:nvSpPr>
            <p:spPr bwMode="auto">
              <a:xfrm>
                <a:off x="7590" y="3733"/>
                <a:ext cx="2" cy="120"/>
              </a:xfrm>
              <a:custGeom>
                <a:avLst/>
                <a:gdLst>
                  <a:gd name="T0" fmla="*/ 0 w 2"/>
                  <a:gd name="T1" fmla="*/ 0 h 120"/>
                  <a:gd name="T2" fmla="*/ 0 w 2"/>
                  <a:gd name="T3" fmla="*/ 120 h 120"/>
                  <a:gd name="T4" fmla="*/ 2 w 2"/>
                  <a:gd name="T5" fmla="*/ 120 h 120"/>
                  <a:gd name="T6" fmla="*/ 0 60000 65536"/>
                  <a:gd name="T7" fmla="*/ 0 60000 65536"/>
                  <a:gd name="T8" fmla="*/ 0 60000 65536"/>
                  <a:gd name="T9" fmla="*/ 0 w 2"/>
                  <a:gd name="T10" fmla="*/ 0 h 120"/>
                  <a:gd name="T11" fmla="*/ 2 w 2"/>
                  <a:gd name="T12" fmla="*/ 120 h 120"/>
                </a:gdLst>
                <a:ahLst/>
                <a:cxnLst>
                  <a:cxn ang="T6">
                    <a:pos x="T0" y="T1"/>
                  </a:cxn>
                  <a:cxn ang="T7">
                    <a:pos x="T2" y="T3"/>
                  </a:cxn>
                  <a:cxn ang="T8">
                    <a:pos x="T4" y="T5"/>
                  </a:cxn>
                </a:cxnLst>
                <a:rect l="T9" t="T10" r="T11" b="T12"/>
                <a:pathLst>
                  <a:path w="2" h="120">
                    <a:moveTo>
                      <a:pt x="0" y="0"/>
                    </a:moveTo>
                    <a:lnTo>
                      <a:pt x="0" y="120"/>
                    </a:lnTo>
                    <a:lnTo>
                      <a:pt x="2" y="120"/>
                    </a:lnTo>
                  </a:path>
                </a:pathLst>
              </a:custGeom>
              <a:noFill/>
              <a:ln w="6350">
                <a:solidFill>
                  <a:srgbClr val="000000"/>
                </a:solidFill>
                <a:round/>
                <a:headEnd/>
                <a:tailEnd/>
              </a:ln>
            </p:spPr>
            <p:txBody>
              <a:bodyPr/>
              <a:lstStyle/>
              <a:p>
                <a:endParaRPr lang="pt-BR"/>
              </a:p>
            </p:txBody>
          </p:sp>
          <p:sp>
            <p:nvSpPr>
              <p:cNvPr id="28906" name="Freeform 134"/>
              <p:cNvSpPr>
                <a:spLocks noChangeAspect="1"/>
              </p:cNvSpPr>
              <p:nvPr/>
            </p:nvSpPr>
            <p:spPr bwMode="auto">
              <a:xfrm>
                <a:off x="7785" y="3853"/>
                <a:ext cx="47" cy="45"/>
              </a:xfrm>
              <a:custGeom>
                <a:avLst/>
                <a:gdLst>
                  <a:gd name="T0" fmla="*/ 0 w 47"/>
                  <a:gd name="T1" fmla="*/ 45 h 45"/>
                  <a:gd name="T2" fmla="*/ 45 w 47"/>
                  <a:gd name="T3" fmla="*/ 0 h 45"/>
                  <a:gd name="T4" fmla="*/ 47 w 47"/>
                  <a:gd name="T5" fmla="*/ 0 h 45"/>
                  <a:gd name="T6" fmla="*/ 0 60000 65536"/>
                  <a:gd name="T7" fmla="*/ 0 60000 65536"/>
                  <a:gd name="T8" fmla="*/ 0 60000 65536"/>
                  <a:gd name="T9" fmla="*/ 0 w 47"/>
                  <a:gd name="T10" fmla="*/ 0 h 45"/>
                  <a:gd name="T11" fmla="*/ 47 w 47"/>
                  <a:gd name="T12" fmla="*/ 45 h 45"/>
                </a:gdLst>
                <a:ahLst/>
                <a:cxnLst>
                  <a:cxn ang="T6">
                    <a:pos x="T0" y="T1"/>
                  </a:cxn>
                  <a:cxn ang="T7">
                    <a:pos x="T2" y="T3"/>
                  </a:cxn>
                  <a:cxn ang="T8">
                    <a:pos x="T4" y="T5"/>
                  </a:cxn>
                </a:cxnLst>
                <a:rect l="T9" t="T10" r="T11" b="T12"/>
                <a:pathLst>
                  <a:path w="47" h="45">
                    <a:moveTo>
                      <a:pt x="0" y="45"/>
                    </a:moveTo>
                    <a:lnTo>
                      <a:pt x="45" y="0"/>
                    </a:lnTo>
                    <a:lnTo>
                      <a:pt x="47" y="0"/>
                    </a:lnTo>
                  </a:path>
                </a:pathLst>
              </a:custGeom>
              <a:noFill/>
              <a:ln w="6350">
                <a:solidFill>
                  <a:srgbClr val="000000"/>
                </a:solidFill>
                <a:round/>
                <a:headEnd/>
                <a:tailEnd/>
              </a:ln>
            </p:spPr>
            <p:txBody>
              <a:bodyPr/>
              <a:lstStyle/>
              <a:p>
                <a:endParaRPr lang="pt-BR"/>
              </a:p>
            </p:txBody>
          </p:sp>
          <p:sp>
            <p:nvSpPr>
              <p:cNvPr id="28907" name="Freeform 133"/>
              <p:cNvSpPr>
                <a:spLocks noChangeAspect="1"/>
              </p:cNvSpPr>
              <p:nvPr/>
            </p:nvSpPr>
            <p:spPr bwMode="auto">
              <a:xfrm>
                <a:off x="7785" y="3688"/>
                <a:ext cx="45" cy="45"/>
              </a:xfrm>
              <a:custGeom>
                <a:avLst/>
                <a:gdLst>
                  <a:gd name="T0" fmla="*/ 45 w 45"/>
                  <a:gd name="T1" fmla="*/ 45 h 45"/>
                  <a:gd name="T2" fmla="*/ 0 w 45"/>
                  <a:gd name="T3" fmla="*/ 0 h 45"/>
                  <a:gd name="T4" fmla="*/ 2 w 45"/>
                  <a:gd name="T5" fmla="*/ 0 h 45"/>
                  <a:gd name="T6" fmla="*/ 0 60000 65536"/>
                  <a:gd name="T7" fmla="*/ 0 60000 65536"/>
                  <a:gd name="T8" fmla="*/ 0 60000 65536"/>
                  <a:gd name="T9" fmla="*/ 0 w 45"/>
                  <a:gd name="T10" fmla="*/ 0 h 45"/>
                  <a:gd name="T11" fmla="*/ 45 w 45"/>
                  <a:gd name="T12" fmla="*/ 45 h 45"/>
                </a:gdLst>
                <a:ahLst/>
                <a:cxnLst>
                  <a:cxn ang="T6">
                    <a:pos x="T0" y="T1"/>
                  </a:cxn>
                  <a:cxn ang="T7">
                    <a:pos x="T2" y="T3"/>
                  </a:cxn>
                  <a:cxn ang="T8">
                    <a:pos x="T4" y="T5"/>
                  </a:cxn>
                </a:cxnLst>
                <a:rect l="T9" t="T10" r="T11" b="T12"/>
                <a:pathLst>
                  <a:path w="45" h="45">
                    <a:moveTo>
                      <a:pt x="45" y="45"/>
                    </a:moveTo>
                    <a:lnTo>
                      <a:pt x="0" y="0"/>
                    </a:lnTo>
                    <a:lnTo>
                      <a:pt x="2" y="0"/>
                    </a:lnTo>
                  </a:path>
                </a:pathLst>
              </a:custGeom>
              <a:noFill/>
              <a:ln w="6350">
                <a:solidFill>
                  <a:srgbClr val="000000"/>
                </a:solidFill>
                <a:round/>
                <a:headEnd/>
                <a:tailEnd/>
              </a:ln>
            </p:spPr>
            <p:txBody>
              <a:bodyPr/>
              <a:lstStyle/>
              <a:p>
                <a:endParaRPr lang="pt-BR"/>
              </a:p>
            </p:txBody>
          </p:sp>
          <p:sp>
            <p:nvSpPr>
              <p:cNvPr id="28908" name="Freeform 132"/>
              <p:cNvSpPr>
                <a:spLocks noChangeAspect="1"/>
              </p:cNvSpPr>
              <p:nvPr/>
            </p:nvSpPr>
            <p:spPr bwMode="auto">
              <a:xfrm>
                <a:off x="7785" y="3733"/>
                <a:ext cx="47" cy="45"/>
              </a:xfrm>
              <a:custGeom>
                <a:avLst/>
                <a:gdLst>
                  <a:gd name="T0" fmla="*/ 0 w 47"/>
                  <a:gd name="T1" fmla="*/ 45 h 45"/>
                  <a:gd name="T2" fmla="*/ 45 w 47"/>
                  <a:gd name="T3" fmla="*/ 0 h 45"/>
                  <a:gd name="T4" fmla="*/ 47 w 47"/>
                  <a:gd name="T5" fmla="*/ 0 h 45"/>
                  <a:gd name="T6" fmla="*/ 0 60000 65536"/>
                  <a:gd name="T7" fmla="*/ 0 60000 65536"/>
                  <a:gd name="T8" fmla="*/ 0 60000 65536"/>
                  <a:gd name="T9" fmla="*/ 0 w 47"/>
                  <a:gd name="T10" fmla="*/ 0 h 45"/>
                  <a:gd name="T11" fmla="*/ 47 w 47"/>
                  <a:gd name="T12" fmla="*/ 45 h 45"/>
                </a:gdLst>
                <a:ahLst/>
                <a:cxnLst>
                  <a:cxn ang="T6">
                    <a:pos x="T0" y="T1"/>
                  </a:cxn>
                  <a:cxn ang="T7">
                    <a:pos x="T2" y="T3"/>
                  </a:cxn>
                  <a:cxn ang="T8">
                    <a:pos x="T4" y="T5"/>
                  </a:cxn>
                </a:cxnLst>
                <a:rect l="T9" t="T10" r="T11" b="T12"/>
                <a:pathLst>
                  <a:path w="47" h="45">
                    <a:moveTo>
                      <a:pt x="0" y="45"/>
                    </a:moveTo>
                    <a:lnTo>
                      <a:pt x="45" y="0"/>
                    </a:lnTo>
                    <a:lnTo>
                      <a:pt x="47" y="0"/>
                    </a:lnTo>
                  </a:path>
                </a:pathLst>
              </a:custGeom>
              <a:noFill/>
              <a:ln w="6350">
                <a:solidFill>
                  <a:srgbClr val="000000"/>
                </a:solidFill>
                <a:round/>
                <a:headEnd/>
                <a:tailEnd/>
              </a:ln>
            </p:spPr>
            <p:txBody>
              <a:bodyPr/>
              <a:lstStyle/>
              <a:p>
                <a:endParaRPr lang="pt-BR"/>
              </a:p>
            </p:txBody>
          </p:sp>
          <p:sp>
            <p:nvSpPr>
              <p:cNvPr id="28909" name="Freeform 131"/>
              <p:cNvSpPr>
                <a:spLocks noChangeAspect="1"/>
              </p:cNvSpPr>
              <p:nvPr/>
            </p:nvSpPr>
            <p:spPr bwMode="auto">
              <a:xfrm>
                <a:off x="7620" y="3658"/>
                <a:ext cx="90" cy="30"/>
              </a:xfrm>
              <a:custGeom>
                <a:avLst/>
                <a:gdLst>
                  <a:gd name="T0" fmla="*/ 90 w 90"/>
                  <a:gd name="T1" fmla="*/ 0 h 30"/>
                  <a:gd name="T2" fmla="*/ 0 w 90"/>
                  <a:gd name="T3" fmla="*/ 30 h 30"/>
                  <a:gd name="T4" fmla="*/ 2 w 90"/>
                  <a:gd name="T5" fmla="*/ 30 h 30"/>
                  <a:gd name="T6" fmla="*/ 0 60000 65536"/>
                  <a:gd name="T7" fmla="*/ 0 60000 65536"/>
                  <a:gd name="T8" fmla="*/ 0 60000 65536"/>
                  <a:gd name="T9" fmla="*/ 0 w 90"/>
                  <a:gd name="T10" fmla="*/ 0 h 30"/>
                  <a:gd name="T11" fmla="*/ 90 w 90"/>
                  <a:gd name="T12" fmla="*/ 30 h 30"/>
                </a:gdLst>
                <a:ahLst/>
                <a:cxnLst>
                  <a:cxn ang="T6">
                    <a:pos x="T0" y="T1"/>
                  </a:cxn>
                  <a:cxn ang="T7">
                    <a:pos x="T2" y="T3"/>
                  </a:cxn>
                  <a:cxn ang="T8">
                    <a:pos x="T4" y="T5"/>
                  </a:cxn>
                </a:cxnLst>
                <a:rect l="T9" t="T10" r="T11" b="T12"/>
                <a:pathLst>
                  <a:path w="90" h="30">
                    <a:moveTo>
                      <a:pt x="90" y="0"/>
                    </a:moveTo>
                    <a:lnTo>
                      <a:pt x="0" y="30"/>
                    </a:lnTo>
                    <a:lnTo>
                      <a:pt x="2" y="30"/>
                    </a:lnTo>
                  </a:path>
                </a:pathLst>
              </a:custGeom>
              <a:noFill/>
              <a:ln w="6350">
                <a:solidFill>
                  <a:srgbClr val="000000"/>
                </a:solidFill>
                <a:round/>
                <a:headEnd/>
                <a:tailEnd/>
              </a:ln>
            </p:spPr>
            <p:txBody>
              <a:bodyPr/>
              <a:lstStyle/>
              <a:p>
                <a:endParaRPr lang="pt-BR"/>
              </a:p>
            </p:txBody>
          </p:sp>
        </p:grpSp>
        <p:sp>
          <p:nvSpPr>
            <p:cNvPr id="28770" name="Text Box 129"/>
            <p:cNvSpPr txBox="1">
              <a:spLocks noChangeAspect="1" noChangeArrowheads="1"/>
            </p:cNvSpPr>
            <p:nvPr/>
          </p:nvSpPr>
          <p:spPr bwMode="auto">
            <a:xfrm>
              <a:off x="8288" y="2211"/>
              <a:ext cx="568" cy="142"/>
            </a:xfrm>
            <a:prstGeom prst="rect">
              <a:avLst/>
            </a:prstGeom>
            <a:noFill/>
            <a:ln w="9525">
              <a:noFill/>
              <a:miter lim="800000"/>
              <a:headEnd/>
              <a:tailEnd/>
            </a:ln>
          </p:spPr>
          <p:txBody>
            <a:bodyPr lIns="0" tIns="0" rIns="0" bIns="0"/>
            <a:lstStyle/>
            <a:p>
              <a:r>
                <a:rPr lang="pt-BR" sz="800">
                  <a:latin typeface="Arial" charset="0"/>
                </a:rPr>
                <a:t>Torre</a:t>
              </a:r>
              <a:endParaRPr lang="pt-BR" sz="1000">
                <a:latin typeface="Arial" charset="0"/>
                <a:cs typeface="Times New Roman" pitchFamily="18" charset="0"/>
              </a:endParaRPr>
            </a:p>
            <a:p>
              <a:pPr eaLnBrk="0" hangingPunct="0"/>
              <a:endParaRPr lang="pt-BR" sz="2400">
                <a:latin typeface="Arial" charset="0"/>
              </a:endParaRPr>
            </a:p>
          </p:txBody>
        </p:sp>
        <p:sp>
          <p:nvSpPr>
            <p:cNvPr id="28771" name="Text Box 128"/>
            <p:cNvSpPr txBox="1">
              <a:spLocks noChangeAspect="1" noChangeArrowheads="1"/>
            </p:cNvSpPr>
            <p:nvPr/>
          </p:nvSpPr>
          <p:spPr bwMode="auto">
            <a:xfrm>
              <a:off x="7575" y="3720"/>
              <a:ext cx="568" cy="142"/>
            </a:xfrm>
            <a:prstGeom prst="rect">
              <a:avLst/>
            </a:prstGeom>
            <a:noFill/>
            <a:ln w="9525">
              <a:noFill/>
              <a:miter lim="800000"/>
              <a:headEnd/>
              <a:tailEnd/>
            </a:ln>
          </p:spPr>
          <p:txBody>
            <a:bodyPr lIns="0" tIns="0" rIns="0" bIns="0"/>
            <a:lstStyle/>
            <a:p>
              <a:r>
                <a:rPr lang="pt-BR" sz="800">
                  <a:latin typeface="Arial" charset="0"/>
                </a:rPr>
                <a:t>Bomba</a:t>
              </a:r>
              <a:endParaRPr lang="pt-BR" sz="1000">
                <a:latin typeface="Arial" charset="0"/>
                <a:cs typeface="Times New Roman" pitchFamily="18" charset="0"/>
              </a:endParaRPr>
            </a:p>
            <a:p>
              <a:pPr eaLnBrk="0" hangingPunct="0"/>
              <a:endParaRPr lang="pt-BR" sz="2400">
                <a:latin typeface="Arial" charset="0"/>
              </a:endParaRPr>
            </a:p>
          </p:txBody>
        </p:sp>
        <p:sp>
          <p:nvSpPr>
            <p:cNvPr id="28772" name="Text Box 127"/>
            <p:cNvSpPr txBox="1">
              <a:spLocks noChangeAspect="1" noChangeArrowheads="1"/>
            </p:cNvSpPr>
            <p:nvPr/>
          </p:nvSpPr>
          <p:spPr bwMode="auto">
            <a:xfrm>
              <a:off x="9372" y="2982"/>
              <a:ext cx="994" cy="426"/>
            </a:xfrm>
            <a:prstGeom prst="rect">
              <a:avLst/>
            </a:prstGeom>
            <a:noFill/>
            <a:ln w="9525">
              <a:noFill/>
              <a:miter lim="800000"/>
              <a:headEnd/>
              <a:tailEnd/>
            </a:ln>
          </p:spPr>
          <p:txBody>
            <a:bodyPr lIns="0" tIns="0" rIns="0" bIns="0"/>
            <a:lstStyle/>
            <a:p>
              <a:pPr algn="ctr"/>
              <a:r>
                <a:rPr lang="pt-BR" sz="800">
                  <a:latin typeface="Arial" charset="0"/>
                </a:rPr>
                <a:t>Setor Zona Alta</a:t>
              </a:r>
            </a:p>
            <a:p>
              <a:pPr eaLnBrk="0" hangingPunct="0"/>
              <a:endParaRPr lang="pt-BR" sz="2400">
                <a:latin typeface="Arial" charset="0"/>
              </a:endParaRPr>
            </a:p>
          </p:txBody>
        </p:sp>
        <p:sp>
          <p:nvSpPr>
            <p:cNvPr id="28773" name="Text Box 126"/>
            <p:cNvSpPr txBox="1">
              <a:spLocks noChangeAspect="1" noChangeArrowheads="1"/>
            </p:cNvSpPr>
            <p:nvPr/>
          </p:nvSpPr>
          <p:spPr bwMode="auto">
            <a:xfrm>
              <a:off x="5964" y="6532"/>
              <a:ext cx="994" cy="426"/>
            </a:xfrm>
            <a:prstGeom prst="rect">
              <a:avLst/>
            </a:prstGeom>
            <a:noFill/>
            <a:ln w="9525">
              <a:noFill/>
              <a:miter lim="800000"/>
              <a:headEnd/>
              <a:tailEnd/>
            </a:ln>
          </p:spPr>
          <p:txBody>
            <a:bodyPr lIns="0" tIns="0" rIns="0" bIns="0"/>
            <a:lstStyle/>
            <a:p>
              <a:pPr algn="ctr"/>
              <a:r>
                <a:rPr lang="pt-BR" sz="800">
                  <a:latin typeface="Arial" charset="0"/>
                </a:rPr>
                <a:t>Setor Zona Baixa</a:t>
              </a:r>
              <a:endParaRPr lang="pt-BR" sz="1000">
                <a:latin typeface="Arial" charset="0"/>
                <a:cs typeface="Times New Roman" pitchFamily="18" charset="0"/>
              </a:endParaRPr>
            </a:p>
            <a:p>
              <a:pPr eaLnBrk="0" hangingPunct="0"/>
              <a:endParaRPr lang="pt-BR" sz="2400">
                <a:latin typeface="Arial" charset="0"/>
              </a:endParaRPr>
            </a:p>
          </p:txBody>
        </p:sp>
        <p:grpSp>
          <p:nvGrpSpPr>
            <p:cNvPr id="11" name="Group 110"/>
            <p:cNvGrpSpPr>
              <a:grpSpLocks noChangeAspect="1"/>
            </p:cNvGrpSpPr>
            <p:nvPr/>
          </p:nvGrpSpPr>
          <p:grpSpPr bwMode="auto">
            <a:xfrm>
              <a:off x="5636" y="3402"/>
              <a:ext cx="1291" cy="763"/>
              <a:chOff x="5670" y="3515"/>
              <a:chExt cx="1291" cy="763"/>
            </a:xfrm>
          </p:grpSpPr>
          <p:sp>
            <p:nvSpPr>
              <p:cNvPr id="28881" name="Freeform 125"/>
              <p:cNvSpPr>
                <a:spLocks noChangeAspect="1"/>
              </p:cNvSpPr>
              <p:nvPr/>
            </p:nvSpPr>
            <p:spPr bwMode="auto">
              <a:xfrm>
                <a:off x="6494" y="4008"/>
                <a:ext cx="467" cy="270"/>
              </a:xfrm>
              <a:custGeom>
                <a:avLst/>
                <a:gdLst>
                  <a:gd name="T0" fmla="*/ 0 w 467"/>
                  <a:gd name="T1" fmla="*/ 0 h 270"/>
                  <a:gd name="T2" fmla="*/ 465 w 467"/>
                  <a:gd name="T3" fmla="*/ 270 h 270"/>
                  <a:gd name="T4" fmla="*/ 467 w 467"/>
                  <a:gd name="T5" fmla="*/ 270 h 270"/>
                  <a:gd name="T6" fmla="*/ 0 60000 65536"/>
                  <a:gd name="T7" fmla="*/ 0 60000 65536"/>
                  <a:gd name="T8" fmla="*/ 0 60000 65536"/>
                  <a:gd name="T9" fmla="*/ 0 w 467"/>
                  <a:gd name="T10" fmla="*/ 0 h 270"/>
                  <a:gd name="T11" fmla="*/ 467 w 467"/>
                  <a:gd name="T12" fmla="*/ 270 h 270"/>
                </a:gdLst>
                <a:ahLst/>
                <a:cxnLst>
                  <a:cxn ang="T6">
                    <a:pos x="T0" y="T1"/>
                  </a:cxn>
                  <a:cxn ang="T7">
                    <a:pos x="T2" y="T3"/>
                  </a:cxn>
                  <a:cxn ang="T8">
                    <a:pos x="T4" y="T5"/>
                  </a:cxn>
                </a:cxnLst>
                <a:rect l="T9" t="T10" r="T11" b="T12"/>
                <a:pathLst>
                  <a:path w="467" h="270">
                    <a:moveTo>
                      <a:pt x="0" y="0"/>
                    </a:moveTo>
                    <a:lnTo>
                      <a:pt x="465" y="270"/>
                    </a:lnTo>
                    <a:lnTo>
                      <a:pt x="467" y="270"/>
                    </a:lnTo>
                  </a:path>
                </a:pathLst>
              </a:custGeom>
              <a:noFill/>
              <a:ln w="15875">
                <a:solidFill>
                  <a:srgbClr val="000000"/>
                </a:solidFill>
                <a:round/>
                <a:headEnd/>
                <a:tailEnd/>
              </a:ln>
            </p:spPr>
            <p:txBody>
              <a:bodyPr/>
              <a:lstStyle/>
              <a:p>
                <a:endParaRPr lang="pt-BR"/>
              </a:p>
            </p:txBody>
          </p:sp>
          <p:grpSp>
            <p:nvGrpSpPr>
              <p:cNvPr id="12" name="Group 111"/>
              <p:cNvGrpSpPr>
                <a:grpSpLocks noChangeAspect="1"/>
              </p:cNvGrpSpPr>
              <p:nvPr/>
            </p:nvGrpSpPr>
            <p:grpSpPr bwMode="auto">
              <a:xfrm>
                <a:off x="5670" y="3515"/>
                <a:ext cx="1190" cy="692"/>
                <a:chOff x="5772" y="3176"/>
                <a:chExt cx="1190" cy="692"/>
              </a:xfrm>
            </p:grpSpPr>
            <p:sp>
              <p:nvSpPr>
                <p:cNvPr id="28883" name="Freeform 124"/>
                <p:cNvSpPr>
                  <a:spLocks noChangeAspect="1"/>
                </p:cNvSpPr>
                <p:nvPr/>
              </p:nvSpPr>
              <p:spPr bwMode="auto">
                <a:xfrm>
                  <a:off x="6387" y="3221"/>
                  <a:ext cx="528" cy="300"/>
                </a:xfrm>
                <a:custGeom>
                  <a:avLst/>
                  <a:gdLst>
                    <a:gd name="T0" fmla="*/ 528 w 528"/>
                    <a:gd name="T1" fmla="*/ 300 h 300"/>
                    <a:gd name="T2" fmla="*/ 0 w 528"/>
                    <a:gd name="T3" fmla="*/ 0 h 300"/>
                    <a:gd name="T4" fmla="*/ 3 w 528"/>
                    <a:gd name="T5" fmla="*/ 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528" y="300"/>
                      </a:moveTo>
                      <a:lnTo>
                        <a:pt x="0" y="0"/>
                      </a:lnTo>
                      <a:lnTo>
                        <a:pt x="3" y="0"/>
                      </a:lnTo>
                    </a:path>
                  </a:pathLst>
                </a:custGeom>
                <a:noFill/>
                <a:ln w="3175">
                  <a:solidFill>
                    <a:srgbClr val="000000"/>
                  </a:solidFill>
                  <a:round/>
                  <a:headEnd/>
                  <a:tailEnd/>
                </a:ln>
              </p:spPr>
              <p:txBody>
                <a:bodyPr/>
                <a:lstStyle/>
                <a:p>
                  <a:endParaRPr lang="pt-BR"/>
                </a:p>
              </p:txBody>
            </p:sp>
            <p:sp>
              <p:nvSpPr>
                <p:cNvPr id="28884" name="Freeform 123"/>
                <p:cNvSpPr>
                  <a:spLocks noChangeAspect="1"/>
                </p:cNvSpPr>
                <p:nvPr/>
              </p:nvSpPr>
              <p:spPr bwMode="auto">
                <a:xfrm>
                  <a:off x="6297" y="3281"/>
                  <a:ext cx="528" cy="300"/>
                </a:xfrm>
                <a:custGeom>
                  <a:avLst/>
                  <a:gdLst>
                    <a:gd name="T0" fmla="*/ 528 w 528"/>
                    <a:gd name="T1" fmla="*/ 300 h 300"/>
                    <a:gd name="T2" fmla="*/ 0 w 528"/>
                    <a:gd name="T3" fmla="*/ 0 h 300"/>
                    <a:gd name="T4" fmla="*/ 3 w 528"/>
                    <a:gd name="T5" fmla="*/ 0 h 300"/>
                    <a:gd name="T6" fmla="*/ 0 60000 65536"/>
                    <a:gd name="T7" fmla="*/ 0 60000 65536"/>
                    <a:gd name="T8" fmla="*/ 0 60000 65536"/>
                    <a:gd name="T9" fmla="*/ 0 w 528"/>
                    <a:gd name="T10" fmla="*/ 0 h 300"/>
                    <a:gd name="T11" fmla="*/ 528 w 528"/>
                    <a:gd name="T12" fmla="*/ 300 h 300"/>
                  </a:gdLst>
                  <a:ahLst/>
                  <a:cxnLst>
                    <a:cxn ang="T6">
                      <a:pos x="T0" y="T1"/>
                    </a:cxn>
                    <a:cxn ang="T7">
                      <a:pos x="T2" y="T3"/>
                    </a:cxn>
                    <a:cxn ang="T8">
                      <a:pos x="T4" y="T5"/>
                    </a:cxn>
                  </a:cxnLst>
                  <a:rect l="T9" t="T10" r="T11" b="T12"/>
                  <a:pathLst>
                    <a:path w="528" h="300">
                      <a:moveTo>
                        <a:pt x="528" y="300"/>
                      </a:moveTo>
                      <a:lnTo>
                        <a:pt x="0" y="0"/>
                      </a:lnTo>
                      <a:lnTo>
                        <a:pt x="3" y="0"/>
                      </a:lnTo>
                    </a:path>
                  </a:pathLst>
                </a:custGeom>
                <a:noFill/>
                <a:ln w="3175">
                  <a:solidFill>
                    <a:srgbClr val="000000"/>
                  </a:solidFill>
                  <a:round/>
                  <a:headEnd/>
                  <a:tailEnd/>
                </a:ln>
              </p:spPr>
              <p:txBody>
                <a:bodyPr/>
                <a:lstStyle/>
                <a:p>
                  <a:endParaRPr lang="pt-BR"/>
                </a:p>
              </p:txBody>
            </p:sp>
            <p:sp>
              <p:nvSpPr>
                <p:cNvPr id="28885" name="Freeform 122"/>
                <p:cNvSpPr>
                  <a:spLocks noChangeAspect="1"/>
                </p:cNvSpPr>
                <p:nvPr/>
              </p:nvSpPr>
              <p:spPr bwMode="auto">
                <a:xfrm>
                  <a:off x="6192" y="3326"/>
                  <a:ext cx="528" cy="317"/>
                </a:xfrm>
                <a:custGeom>
                  <a:avLst/>
                  <a:gdLst>
                    <a:gd name="T0" fmla="*/ 528 w 528"/>
                    <a:gd name="T1" fmla="*/ 317 h 317"/>
                    <a:gd name="T2" fmla="*/ 0 w 528"/>
                    <a:gd name="T3" fmla="*/ 0 h 317"/>
                    <a:gd name="T4" fmla="*/ 3 w 528"/>
                    <a:gd name="T5" fmla="*/ 0 h 317"/>
                    <a:gd name="T6" fmla="*/ 0 60000 65536"/>
                    <a:gd name="T7" fmla="*/ 0 60000 65536"/>
                    <a:gd name="T8" fmla="*/ 0 60000 65536"/>
                    <a:gd name="T9" fmla="*/ 0 w 528"/>
                    <a:gd name="T10" fmla="*/ 0 h 317"/>
                    <a:gd name="T11" fmla="*/ 528 w 528"/>
                    <a:gd name="T12" fmla="*/ 317 h 317"/>
                  </a:gdLst>
                  <a:ahLst/>
                  <a:cxnLst>
                    <a:cxn ang="T6">
                      <a:pos x="T0" y="T1"/>
                    </a:cxn>
                    <a:cxn ang="T7">
                      <a:pos x="T2" y="T3"/>
                    </a:cxn>
                    <a:cxn ang="T8">
                      <a:pos x="T4" y="T5"/>
                    </a:cxn>
                  </a:cxnLst>
                  <a:rect l="T9" t="T10" r="T11" b="T12"/>
                  <a:pathLst>
                    <a:path w="528" h="317">
                      <a:moveTo>
                        <a:pt x="528" y="317"/>
                      </a:moveTo>
                      <a:lnTo>
                        <a:pt x="0" y="0"/>
                      </a:lnTo>
                      <a:lnTo>
                        <a:pt x="3" y="0"/>
                      </a:lnTo>
                    </a:path>
                  </a:pathLst>
                </a:custGeom>
                <a:noFill/>
                <a:ln w="3175">
                  <a:solidFill>
                    <a:srgbClr val="000000"/>
                  </a:solidFill>
                  <a:round/>
                  <a:headEnd/>
                  <a:tailEnd/>
                </a:ln>
              </p:spPr>
              <p:txBody>
                <a:bodyPr/>
                <a:lstStyle/>
                <a:p>
                  <a:endParaRPr lang="pt-BR"/>
                </a:p>
              </p:txBody>
            </p:sp>
            <p:sp>
              <p:nvSpPr>
                <p:cNvPr id="28886" name="Freeform 121"/>
                <p:cNvSpPr>
                  <a:spLocks noChangeAspect="1"/>
                </p:cNvSpPr>
                <p:nvPr/>
              </p:nvSpPr>
              <p:spPr bwMode="auto">
                <a:xfrm>
                  <a:off x="6102" y="3386"/>
                  <a:ext cx="528" cy="302"/>
                </a:xfrm>
                <a:custGeom>
                  <a:avLst/>
                  <a:gdLst>
                    <a:gd name="T0" fmla="*/ 528 w 528"/>
                    <a:gd name="T1" fmla="*/ 302 h 302"/>
                    <a:gd name="T2" fmla="*/ 0 w 528"/>
                    <a:gd name="T3" fmla="*/ 0 h 302"/>
                    <a:gd name="T4" fmla="*/ 3 w 528"/>
                    <a:gd name="T5" fmla="*/ 0 h 302"/>
                    <a:gd name="T6" fmla="*/ 0 60000 65536"/>
                    <a:gd name="T7" fmla="*/ 0 60000 65536"/>
                    <a:gd name="T8" fmla="*/ 0 60000 65536"/>
                    <a:gd name="T9" fmla="*/ 0 w 528"/>
                    <a:gd name="T10" fmla="*/ 0 h 302"/>
                    <a:gd name="T11" fmla="*/ 528 w 528"/>
                    <a:gd name="T12" fmla="*/ 302 h 302"/>
                  </a:gdLst>
                  <a:ahLst/>
                  <a:cxnLst>
                    <a:cxn ang="T6">
                      <a:pos x="T0" y="T1"/>
                    </a:cxn>
                    <a:cxn ang="T7">
                      <a:pos x="T2" y="T3"/>
                    </a:cxn>
                    <a:cxn ang="T8">
                      <a:pos x="T4" y="T5"/>
                    </a:cxn>
                  </a:cxnLst>
                  <a:rect l="T9" t="T10" r="T11" b="T12"/>
                  <a:pathLst>
                    <a:path w="528" h="302">
                      <a:moveTo>
                        <a:pt x="528" y="302"/>
                      </a:moveTo>
                      <a:lnTo>
                        <a:pt x="0" y="0"/>
                      </a:lnTo>
                      <a:lnTo>
                        <a:pt x="3" y="0"/>
                      </a:lnTo>
                    </a:path>
                  </a:pathLst>
                </a:custGeom>
                <a:noFill/>
                <a:ln w="3175">
                  <a:solidFill>
                    <a:srgbClr val="000000"/>
                  </a:solidFill>
                  <a:round/>
                  <a:headEnd/>
                  <a:tailEnd/>
                </a:ln>
              </p:spPr>
              <p:txBody>
                <a:bodyPr/>
                <a:lstStyle/>
                <a:p>
                  <a:endParaRPr lang="pt-BR"/>
                </a:p>
              </p:txBody>
            </p:sp>
            <p:sp>
              <p:nvSpPr>
                <p:cNvPr id="28887" name="Freeform 120"/>
                <p:cNvSpPr>
                  <a:spLocks noChangeAspect="1"/>
                </p:cNvSpPr>
                <p:nvPr/>
              </p:nvSpPr>
              <p:spPr bwMode="auto">
                <a:xfrm>
                  <a:off x="5997" y="3446"/>
                  <a:ext cx="525" cy="302"/>
                </a:xfrm>
                <a:custGeom>
                  <a:avLst/>
                  <a:gdLst>
                    <a:gd name="T0" fmla="*/ 525 w 525"/>
                    <a:gd name="T1" fmla="*/ 302 h 302"/>
                    <a:gd name="T2" fmla="*/ 0 w 525"/>
                    <a:gd name="T3" fmla="*/ 0 h 302"/>
                    <a:gd name="T4" fmla="*/ 3 w 525"/>
                    <a:gd name="T5" fmla="*/ 0 h 302"/>
                    <a:gd name="T6" fmla="*/ 0 60000 65536"/>
                    <a:gd name="T7" fmla="*/ 0 60000 65536"/>
                    <a:gd name="T8" fmla="*/ 0 60000 65536"/>
                    <a:gd name="T9" fmla="*/ 0 w 525"/>
                    <a:gd name="T10" fmla="*/ 0 h 302"/>
                    <a:gd name="T11" fmla="*/ 525 w 525"/>
                    <a:gd name="T12" fmla="*/ 302 h 302"/>
                  </a:gdLst>
                  <a:ahLst/>
                  <a:cxnLst>
                    <a:cxn ang="T6">
                      <a:pos x="T0" y="T1"/>
                    </a:cxn>
                    <a:cxn ang="T7">
                      <a:pos x="T2" y="T3"/>
                    </a:cxn>
                    <a:cxn ang="T8">
                      <a:pos x="T4" y="T5"/>
                    </a:cxn>
                  </a:cxnLst>
                  <a:rect l="T9" t="T10" r="T11" b="T12"/>
                  <a:pathLst>
                    <a:path w="525" h="302">
                      <a:moveTo>
                        <a:pt x="525" y="302"/>
                      </a:moveTo>
                      <a:lnTo>
                        <a:pt x="0" y="0"/>
                      </a:lnTo>
                      <a:lnTo>
                        <a:pt x="3" y="0"/>
                      </a:lnTo>
                    </a:path>
                  </a:pathLst>
                </a:custGeom>
                <a:noFill/>
                <a:ln w="3175">
                  <a:solidFill>
                    <a:srgbClr val="000000"/>
                  </a:solidFill>
                  <a:round/>
                  <a:headEnd/>
                  <a:tailEnd/>
                </a:ln>
              </p:spPr>
              <p:txBody>
                <a:bodyPr/>
                <a:lstStyle/>
                <a:p>
                  <a:endParaRPr lang="pt-BR"/>
                </a:p>
              </p:txBody>
            </p:sp>
            <p:sp>
              <p:nvSpPr>
                <p:cNvPr id="28888" name="Freeform 119"/>
                <p:cNvSpPr>
                  <a:spLocks noChangeAspect="1"/>
                </p:cNvSpPr>
                <p:nvPr/>
              </p:nvSpPr>
              <p:spPr bwMode="auto">
                <a:xfrm>
                  <a:off x="5907" y="3506"/>
                  <a:ext cx="525" cy="302"/>
                </a:xfrm>
                <a:custGeom>
                  <a:avLst/>
                  <a:gdLst>
                    <a:gd name="T0" fmla="*/ 525 w 525"/>
                    <a:gd name="T1" fmla="*/ 302 h 302"/>
                    <a:gd name="T2" fmla="*/ 0 w 525"/>
                    <a:gd name="T3" fmla="*/ 0 h 302"/>
                    <a:gd name="T4" fmla="*/ 3 w 525"/>
                    <a:gd name="T5" fmla="*/ 0 h 302"/>
                    <a:gd name="T6" fmla="*/ 0 60000 65536"/>
                    <a:gd name="T7" fmla="*/ 0 60000 65536"/>
                    <a:gd name="T8" fmla="*/ 0 60000 65536"/>
                    <a:gd name="T9" fmla="*/ 0 w 525"/>
                    <a:gd name="T10" fmla="*/ 0 h 302"/>
                    <a:gd name="T11" fmla="*/ 525 w 525"/>
                    <a:gd name="T12" fmla="*/ 302 h 302"/>
                  </a:gdLst>
                  <a:ahLst/>
                  <a:cxnLst>
                    <a:cxn ang="T6">
                      <a:pos x="T0" y="T1"/>
                    </a:cxn>
                    <a:cxn ang="T7">
                      <a:pos x="T2" y="T3"/>
                    </a:cxn>
                    <a:cxn ang="T8">
                      <a:pos x="T4" y="T5"/>
                    </a:cxn>
                  </a:cxnLst>
                  <a:rect l="T9" t="T10" r="T11" b="T12"/>
                  <a:pathLst>
                    <a:path w="525" h="302">
                      <a:moveTo>
                        <a:pt x="525" y="302"/>
                      </a:moveTo>
                      <a:lnTo>
                        <a:pt x="0" y="0"/>
                      </a:lnTo>
                      <a:lnTo>
                        <a:pt x="3" y="0"/>
                      </a:lnTo>
                    </a:path>
                  </a:pathLst>
                </a:custGeom>
                <a:noFill/>
                <a:ln w="3175">
                  <a:solidFill>
                    <a:srgbClr val="000000"/>
                  </a:solidFill>
                  <a:round/>
                  <a:headEnd/>
                  <a:tailEnd/>
                </a:ln>
              </p:spPr>
              <p:txBody>
                <a:bodyPr/>
                <a:lstStyle/>
                <a:p>
                  <a:endParaRPr lang="pt-BR"/>
                </a:p>
              </p:txBody>
            </p:sp>
            <p:sp>
              <p:nvSpPr>
                <p:cNvPr id="28889" name="Freeform 118"/>
                <p:cNvSpPr>
                  <a:spLocks noChangeAspect="1"/>
                </p:cNvSpPr>
                <p:nvPr/>
              </p:nvSpPr>
              <p:spPr bwMode="auto">
                <a:xfrm>
                  <a:off x="5802" y="3551"/>
                  <a:ext cx="525" cy="317"/>
                </a:xfrm>
                <a:custGeom>
                  <a:avLst/>
                  <a:gdLst>
                    <a:gd name="T0" fmla="*/ 525 w 525"/>
                    <a:gd name="T1" fmla="*/ 317 h 317"/>
                    <a:gd name="T2" fmla="*/ 0 w 525"/>
                    <a:gd name="T3" fmla="*/ 0 h 317"/>
                    <a:gd name="T4" fmla="*/ 3 w 525"/>
                    <a:gd name="T5" fmla="*/ 0 h 317"/>
                    <a:gd name="T6" fmla="*/ 0 60000 65536"/>
                    <a:gd name="T7" fmla="*/ 0 60000 65536"/>
                    <a:gd name="T8" fmla="*/ 0 60000 65536"/>
                    <a:gd name="T9" fmla="*/ 0 w 525"/>
                    <a:gd name="T10" fmla="*/ 0 h 317"/>
                    <a:gd name="T11" fmla="*/ 525 w 525"/>
                    <a:gd name="T12" fmla="*/ 317 h 317"/>
                  </a:gdLst>
                  <a:ahLst/>
                  <a:cxnLst>
                    <a:cxn ang="T6">
                      <a:pos x="T0" y="T1"/>
                    </a:cxn>
                    <a:cxn ang="T7">
                      <a:pos x="T2" y="T3"/>
                    </a:cxn>
                    <a:cxn ang="T8">
                      <a:pos x="T4" y="T5"/>
                    </a:cxn>
                  </a:cxnLst>
                  <a:rect l="T9" t="T10" r="T11" b="T12"/>
                  <a:pathLst>
                    <a:path w="525" h="317">
                      <a:moveTo>
                        <a:pt x="525" y="317"/>
                      </a:moveTo>
                      <a:lnTo>
                        <a:pt x="0" y="0"/>
                      </a:lnTo>
                      <a:lnTo>
                        <a:pt x="3" y="0"/>
                      </a:lnTo>
                    </a:path>
                  </a:pathLst>
                </a:custGeom>
                <a:noFill/>
                <a:ln w="3175">
                  <a:solidFill>
                    <a:srgbClr val="000000"/>
                  </a:solidFill>
                  <a:round/>
                  <a:headEnd/>
                  <a:tailEnd/>
                </a:ln>
              </p:spPr>
              <p:txBody>
                <a:bodyPr/>
                <a:lstStyle/>
                <a:p>
                  <a:endParaRPr lang="pt-BR"/>
                </a:p>
              </p:txBody>
            </p:sp>
            <p:sp>
              <p:nvSpPr>
                <p:cNvPr id="28890" name="Freeform 117"/>
                <p:cNvSpPr>
                  <a:spLocks noChangeAspect="1"/>
                </p:cNvSpPr>
                <p:nvPr/>
              </p:nvSpPr>
              <p:spPr bwMode="auto">
                <a:xfrm>
                  <a:off x="6252" y="3461"/>
                  <a:ext cx="710" cy="407"/>
                </a:xfrm>
                <a:custGeom>
                  <a:avLst/>
                  <a:gdLst>
                    <a:gd name="T0" fmla="*/ 0 w 710"/>
                    <a:gd name="T1" fmla="*/ 407 h 407"/>
                    <a:gd name="T2" fmla="*/ 708 w 710"/>
                    <a:gd name="T3" fmla="*/ 0 h 407"/>
                    <a:gd name="T4" fmla="*/ 710 w 710"/>
                    <a:gd name="T5" fmla="*/ 0 h 407"/>
                    <a:gd name="T6" fmla="*/ 0 60000 65536"/>
                    <a:gd name="T7" fmla="*/ 0 60000 65536"/>
                    <a:gd name="T8" fmla="*/ 0 60000 65536"/>
                    <a:gd name="T9" fmla="*/ 0 w 710"/>
                    <a:gd name="T10" fmla="*/ 0 h 407"/>
                    <a:gd name="T11" fmla="*/ 710 w 710"/>
                    <a:gd name="T12" fmla="*/ 407 h 407"/>
                  </a:gdLst>
                  <a:ahLst/>
                  <a:cxnLst>
                    <a:cxn ang="T6">
                      <a:pos x="T0" y="T1"/>
                    </a:cxn>
                    <a:cxn ang="T7">
                      <a:pos x="T2" y="T3"/>
                    </a:cxn>
                    <a:cxn ang="T8">
                      <a:pos x="T4" y="T5"/>
                    </a:cxn>
                  </a:cxnLst>
                  <a:rect l="T9" t="T10" r="T11" b="T12"/>
                  <a:pathLst>
                    <a:path w="710" h="407">
                      <a:moveTo>
                        <a:pt x="0" y="407"/>
                      </a:moveTo>
                      <a:lnTo>
                        <a:pt x="708" y="0"/>
                      </a:lnTo>
                      <a:lnTo>
                        <a:pt x="710" y="0"/>
                      </a:lnTo>
                    </a:path>
                  </a:pathLst>
                </a:custGeom>
                <a:noFill/>
                <a:ln w="3175">
                  <a:solidFill>
                    <a:srgbClr val="000000"/>
                  </a:solidFill>
                  <a:round/>
                  <a:headEnd/>
                  <a:tailEnd/>
                </a:ln>
              </p:spPr>
              <p:txBody>
                <a:bodyPr/>
                <a:lstStyle/>
                <a:p>
                  <a:endParaRPr lang="pt-BR"/>
                </a:p>
              </p:txBody>
            </p:sp>
            <p:sp>
              <p:nvSpPr>
                <p:cNvPr id="28891" name="Freeform 116"/>
                <p:cNvSpPr>
                  <a:spLocks noChangeAspect="1"/>
                </p:cNvSpPr>
                <p:nvPr/>
              </p:nvSpPr>
              <p:spPr bwMode="auto">
                <a:xfrm>
                  <a:off x="6162" y="3401"/>
                  <a:ext cx="710" cy="407"/>
                </a:xfrm>
                <a:custGeom>
                  <a:avLst/>
                  <a:gdLst>
                    <a:gd name="T0" fmla="*/ 0 w 710"/>
                    <a:gd name="T1" fmla="*/ 407 h 407"/>
                    <a:gd name="T2" fmla="*/ 708 w 710"/>
                    <a:gd name="T3" fmla="*/ 0 h 407"/>
                    <a:gd name="T4" fmla="*/ 710 w 710"/>
                    <a:gd name="T5" fmla="*/ 0 h 407"/>
                    <a:gd name="T6" fmla="*/ 0 60000 65536"/>
                    <a:gd name="T7" fmla="*/ 0 60000 65536"/>
                    <a:gd name="T8" fmla="*/ 0 60000 65536"/>
                    <a:gd name="T9" fmla="*/ 0 w 710"/>
                    <a:gd name="T10" fmla="*/ 0 h 407"/>
                    <a:gd name="T11" fmla="*/ 710 w 710"/>
                    <a:gd name="T12" fmla="*/ 407 h 407"/>
                  </a:gdLst>
                  <a:ahLst/>
                  <a:cxnLst>
                    <a:cxn ang="T6">
                      <a:pos x="T0" y="T1"/>
                    </a:cxn>
                    <a:cxn ang="T7">
                      <a:pos x="T2" y="T3"/>
                    </a:cxn>
                    <a:cxn ang="T8">
                      <a:pos x="T4" y="T5"/>
                    </a:cxn>
                  </a:cxnLst>
                  <a:rect l="T9" t="T10" r="T11" b="T12"/>
                  <a:pathLst>
                    <a:path w="710" h="407">
                      <a:moveTo>
                        <a:pt x="0" y="407"/>
                      </a:moveTo>
                      <a:lnTo>
                        <a:pt x="708" y="0"/>
                      </a:lnTo>
                      <a:lnTo>
                        <a:pt x="710" y="0"/>
                      </a:lnTo>
                    </a:path>
                  </a:pathLst>
                </a:custGeom>
                <a:noFill/>
                <a:ln w="3175">
                  <a:solidFill>
                    <a:srgbClr val="000000"/>
                  </a:solidFill>
                  <a:round/>
                  <a:headEnd/>
                  <a:tailEnd/>
                </a:ln>
              </p:spPr>
              <p:txBody>
                <a:bodyPr/>
                <a:lstStyle/>
                <a:p>
                  <a:endParaRPr lang="pt-BR"/>
                </a:p>
              </p:txBody>
            </p:sp>
            <p:sp>
              <p:nvSpPr>
                <p:cNvPr id="28892" name="Freeform 115"/>
                <p:cNvSpPr>
                  <a:spLocks noChangeAspect="1"/>
                </p:cNvSpPr>
                <p:nvPr/>
              </p:nvSpPr>
              <p:spPr bwMode="auto">
                <a:xfrm>
                  <a:off x="6057" y="3341"/>
                  <a:ext cx="710" cy="407"/>
                </a:xfrm>
                <a:custGeom>
                  <a:avLst/>
                  <a:gdLst>
                    <a:gd name="T0" fmla="*/ 0 w 710"/>
                    <a:gd name="T1" fmla="*/ 407 h 407"/>
                    <a:gd name="T2" fmla="*/ 708 w 710"/>
                    <a:gd name="T3" fmla="*/ 0 h 407"/>
                    <a:gd name="T4" fmla="*/ 710 w 710"/>
                    <a:gd name="T5" fmla="*/ 0 h 407"/>
                    <a:gd name="T6" fmla="*/ 0 60000 65536"/>
                    <a:gd name="T7" fmla="*/ 0 60000 65536"/>
                    <a:gd name="T8" fmla="*/ 0 60000 65536"/>
                    <a:gd name="T9" fmla="*/ 0 w 710"/>
                    <a:gd name="T10" fmla="*/ 0 h 407"/>
                    <a:gd name="T11" fmla="*/ 710 w 710"/>
                    <a:gd name="T12" fmla="*/ 407 h 407"/>
                  </a:gdLst>
                  <a:ahLst/>
                  <a:cxnLst>
                    <a:cxn ang="T6">
                      <a:pos x="T0" y="T1"/>
                    </a:cxn>
                    <a:cxn ang="T7">
                      <a:pos x="T2" y="T3"/>
                    </a:cxn>
                    <a:cxn ang="T8">
                      <a:pos x="T4" y="T5"/>
                    </a:cxn>
                  </a:cxnLst>
                  <a:rect l="T9" t="T10" r="T11" b="T12"/>
                  <a:pathLst>
                    <a:path w="710" h="407">
                      <a:moveTo>
                        <a:pt x="0" y="407"/>
                      </a:moveTo>
                      <a:lnTo>
                        <a:pt x="708" y="0"/>
                      </a:lnTo>
                      <a:lnTo>
                        <a:pt x="710" y="0"/>
                      </a:lnTo>
                    </a:path>
                  </a:pathLst>
                </a:custGeom>
                <a:noFill/>
                <a:ln w="3175">
                  <a:solidFill>
                    <a:srgbClr val="000000"/>
                  </a:solidFill>
                  <a:round/>
                  <a:headEnd/>
                  <a:tailEnd/>
                </a:ln>
              </p:spPr>
              <p:txBody>
                <a:bodyPr/>
                <a:lstStyle/>
                <a:p>
                  <a:endParaRPr lang="pt-BR"/>
                </a:p>
              </p:txBody>
            </p:sp>
            <p:sp>
              <p:nvSpPr>
                <p:cNvPr id="28893" name="Freeform 114"/>
                <p:cNvSpPr>
                  <a:spLocks noChangeAspect="1"/>
                </p:cNvSpPr>
                <p:nvPr/>
              </p:nvSpPr>
              <p:spPr bwMode="auto">
                <a:xfrm>
                  <a:off x="5967" y="3281"/>
                  <a:ext cx="710" cy="422"/>
                </a:xfrm>
                <a:custGeom>
                  <a:avLst/>
                  <a:gdLst>
                    <a:gd name="T0" fmla="*/ 0 w 710"/>
                    <a:gd name="T1" fmla="*/ 422 h 422"/>
                    <a:gd name="T2" fmla="*/ 708 w 710"/>
                    <a:gd name="T3" fmla="*/ 0 h 422"/>
                    <a:gd name="T4" fmla="*/ 710 w 710"/>
                    <a:gd name="T5" fmla="*/ 0 h 422"/>
                    <a:gd name="T6" fmla="*/ 0 60000 65536"/>
                    <a:gd name="T7" fmla="*/ 0 60000 65536"/>
                    <a:gd name="T8" fmla="*/ 0 60000 65536"/>
                    <a:gd name="T9" fmla="*/ 0 w 710"/>
                    <a:gd name="T10" fmla="*/ 0 h 422"/>
                    <a:gd name="T11" fmla="*/ 710 w 710"/>
                    <a:gd name="T12" fmla="*/ 422 h 422"/>
                  </a:gdLst>
                  <a:ahLst/>
                  <a:cxnLst>
                    <a:cxn ang="T6">
                      <a:pos x="T0" y="T1"/>
                    </a:cxn>
                    <a:cxn ang="T7">
                      <a:pos x="T2" y="T3"/>
                    </a:cxn>
                    <a:cxn ang="T8">
                      <a:pos x="T4" y="T5"/>
                    </a:cxn>
                  </a:cxnLst>
                  <a:rect l="T9" t="T10" r="T11" b="T12"/>
                  <a:pathLst>
                    <a:path w="710" h="422">
                      <a:moveTo>
                        <a:pt x="0" y="422"/>
                      </a:moveTo>
                      <a:lnTo>
                        <a:pt x="708" y="0"/>
                      </a:lnTo>
                      <a:lnTo>
                        <a:pt x="710" y="0"/>
                      </a:lnTo>
                    </a:path>
                  </a:pathLst>
                </a:custGeom>
                <a:noFill/>
                <a:ln w="3175">
                  <a:solidFill>
                    <a:srgbClr val="000000"/>
                  </a:solidFill>
                  <a:round/>
                  <a:headEnd/>
                  <a:tailEnd/>
                </a:ln>
              </p:spPr>
              <p:txBody>
                <a:bodyPr/>
                <a:lstStyle/>
                <a:p>
                  <a:endParaRPr lang="pt-BR"/>
                </a:p>
              </p:txBody>
            </p:sp>
            <p:sp>
              <p:nvSpPr>
                <p:cNvPr id="28894" name="Freeform 113"/>
                <p:cNvSpPr>
                  <a:spLocks noChangeAspect="1"/>
                </p:cNvSpPr>
                <p:nvPr/>
              </p:nvSpPr>
              <p:spPr bwMode="auto">
                <a:xfrm>
                  <a:off x="5862" y="3236"/>
                  <a:ext cx="708" cy="407"/>
                </a:xfrm>
                <a:custGeom>
                  <a:avLst/>
                  <a:gdLst>
                    <a:gd name="T0" fmla="*/ 0 w 708"/>
                    <a:gd name="T1" fmla="*/ 407 h 407"/>
                    <a:gd name="T2" fmla="*/ 705 w 708"/>
                    <a:gd name="T3" fmla="*/ 0 h 407"/>
                    <a:gd name="T4" fmla="*/ 708 w 708"/>
                    <a:gd name="T5" fmla="*/ 0 h 407"/>
                    <a:gd name="T6" fmla="*/ 0 60000 65536"/>
                    <a:gd name="T7" fmla="*/ 0 60000 65536"/>
                    <a:gd name="T8" fmla="*/ 0 60000 65536"/>
                    <a:gd name="T9" fmla="*/ 0 w 708"/>
                    <a:gd name="T10" fmla="*/ 0 h 407"/>
                    <a:gd name="T11" fmla="*/ 708 w 708"/>
                    <a:gd name="T12" fmla="*/ 407 h 407"/>
                  </a:gdLst>
                  <a:ahLst/>
                  <a:cxnLst>
                    <a:cxn ang="T6">
                      <a:pos x="T0" y="T1"/>
                    </a:cxn>
                    <a:cxn ang="T7">
                      <a:pos x="T2" y="T3"/>
                    </a:cxn>
                    <a:cxn ang="T8">
                      <a:pos x="T4" y="T5"/>
                    </a:cxn>
                  </a:cxnLst>
                  <a:rect l="T9" t="T10" r="T11" b="T12"/>
                  <a:pathLst>
                    <a:path w="708" h="407">
                      <a:moveTo>
                        <a:pt x="0" y="407"/>
                      </a:moveTo>
                      <a:lnTo>
                        <a:pt x="705" y="0"/>
                      </a:lnTo>
                      <a:lnTo>
                        <a:pt x="708" y="0"/>
                      </a:lnTo>
                    </a:path>
                  </a:pathLst>
                </a:custGeom>
                <a:noFill/>
                <a:ln w="3175">
                  <a:solidFill>
                    <a:srgbClr val="000000"/>
                  </a:solidFill>
                  <a:round/>
                  <a:headEnd/>
                  <a:tailEnd/>
                </a:ln>
              </p:spPr>
              <p:txBody>
                <a:bodyPr/>
                <a:lstStyle/>
                <a:p>
                  <a:endParaRPr lang="pt-BR"/>
                </a:p>
              </p:txBody>
            </p:sp>
            <p:sp>
              <p:nvSpPr>
                <p:cNvPr id="28895" name="Freeform 112"/>
                <p:cNvSpPr>
                  <a:spLocks noChangeAspect="1"/>
                </p:cNvSpPr>
                <p:nvPr/>
              </p:nvSpPr>
              <p:spPr bwMode="auto">
                <a:xfrm>
                  <a:off x="5772" y="3176"/>
                  <a:ext cx="708" cy="405"/>
                </a:xfrm>
                <a:custGeom>
                  <a:avLst/>
                  <a:gdLst>
                    <a:gd name="T0" fmla="*/ 0 w 708"/>
                    <a:gd name="T1" fmla="*/ 405 h 405"/>
                    <a:gd name="T2" fmla="*/ 705 w 708"/>
                    <a:gd name="T3" fmla="*/ 0 h 405"/>
                    <a:gd name="T4" fmla="*/ 708 w 708"/>
                    <a:gd name="T5" fmla="*/ 0 h 405"/>
                    <a:gd name="T6" fmla="*/ 0 60000 65536"/>
                    <a:gd name="T7" fmla="*/ 0 60000 65536"/>
                    <a:gd name="T8" fmla="*/ 0 60000 65536"/>
                    <a:gd name="T9" fmla="*/ 0 w 708"/>
                    <a:gd name="T10" fmla="*/ 0 h 405"/>
                    <a:gd name="T11" fmla="*/ 708 w 708"/>
                    <a:gd name="T12" fmla="*/ 405 h 405"/>
                  </a:gdLst>
                  <a:ahLst/>
                  <a:cxnLst>
                    <a:cxn ang="T6">
                      <a:pos x="T0" y="T1"/>
                    </a:cxn>
                    <a:cxn ang="T7">
                      <a:pos x="T2" y="T3"/>
                    </a:cxn>
                    <a:cxn ang="T8">
                      <a:pos x="T4" y="T5"/>
                    </a:cxn>
                  </a:cxnLst>
                  <a:rect l="T9" t="T10" r="T11" b="T12"/>
                  <a:pathLst>
                    <a:path w="708" h="405">
                      <a:moveTo>
                        <a:pt x="0" y="405"/>
                      </a:moveTo>
                      <a:lnTo>
                        <a:pt x="705" y="0"/>
                      </a:lnTo>
                      <a:lnTo>
                        <a:pt x="708" y="0"/>
                      </a:lnTo>
                    </a:path>
                  </a:pathLst>
                </a:custGeom>
                <a:noFill/>
                <a:ln w="3175">
                  <a:solidFill>
                    <a:srgbClr val="000000"/>
                  </a:solidFill>
                  <a:round/>
                  <a:headEnd/>
                  <a:tailEnd/>
                </a:ln>
              </p:spPr>
              <p:txBody>
                <a:bodyPr/>
                <a:lstStyle/>
                <a:p>
                  <a:endParaRPr lang="pt-BR"/>
                </a:p>
              </p:txBody>
            </p:sp>
          </p:grpSp>
        </p:grpSp>
        <p:sp>
          <p:nvSpPr>
            <p:cNvPr id="28775" name="Text Box 109"/>
            <p:cNvSpPr txBox="1">
              <a:spLocks noChangeAspect="1" noChangeArrowheads="1"/>
            </p:cNvSpPr>
            <p:nvPr/>
          </p:nvSpPr>
          <p:spPr bwMode="auto">
            <a:xfrm>
              <a:off x="5254" y="3266"/>
              <a:ext cx="994" cy="426"/>
            </a:xfrm>
            <a:prstGeom prst="rect">
              <a:avLst/>
            </a:prstGeom>
            <a:noFill/>
            <a:ln w="9525">
              <a:noFill/>
              <a:miter lim="800000"/>
              <a:headEnd/>
              <a:tailEnd/>
            </a:ln>
          </p:spPr>
          <p:txBody>
            <a:bodyPr lIns="0" tIns="0" rIns="0" bIns="0"/>
            <a:lstStyle/>
            <a:p>
              <a:pPr algn="ctr"/>
              <a:r>
                <a:rPr lang="pt-BR" sz="800">
                  <a:latin typeface="Arial" charset="0"/>
                </a:rPr>
                <a:t>Setor Zona Alta</a:t>
              </a:r>
            </a:p>
            <a:p>
              <a:pPr eaLnBrk="0" hangingPunct="0"/>
              <a:endParaRPr lang="pt-BR" sz="2400">
                <a:latin typeface="Arial" charset="0"/>
              </a:endParaRPr>
            </a:p>
          </p:txBody>
        </p:sp>
        <p:sp>
          <p:nvSpPr>
            <p:cNvPr id="28776" name="Text Box 108"/>
            <p:cNvSpPr txBox="1">
              <a:spLocks noChangeAspect="1" noChangeArrowheads="1"/>
            </p:cNvSpPr>
            <p:nvPr/>
          </p:nvSpPr>
          <p:spPr bwMode="auto">
            <a:xfrm>
              <a:off x="3266" y="5254"/>
              <a:ext cx="852" cy="284"/>
            </a:xfrm>
            <a:prstGeom prst="rect">
              <a:avLst/>
            </a:prstGeom>
            <a:noFill/>
            <a:ln w="9525">
              <a:noFill/>
              <a:miter lim="800000"/>
              <a:headEnd/>
              <a:tailEnd/>
            </a:ln>
          </p:spPr>
          <p:txBody>
            <a:bodyPr lIns="0" tIns="0" rIns="0" bIns="0"/>
            <a:lstStyle/>
            <a:p>
              <a:r>
                <a:rPr lang="pt-BR" sz="800">
                  <a:latin typeface="Arial" charset="0"/>
                </a:rPr>
                <a:t>Captação</a:t>
              </a:r>
              <a:endParaRPr lang="pt-BR" sz="1000">
                <a:latin typeface="Arial" charset="0"/>
                <a:cs typeface="Times New Roman" pitchFamily="18" charset="0"/>
              </a:endParaRPr>
            </a:p>
            <a:p>
              <a:pPr eaLnBrk="0" hangingPunct="0"/>
              <a:endParaRPr lang="pt-BR" sz="2400">
                <a:latin typeface="Arial" charset="0"/>
              </a:endParaRPr>
            </a:p>
          </p:txBody>
        </p:sp>
        <p:grpSp>
          <p:nvGrpSpPr>
            <p:cNvPr id="13" name="Group 77"/>
            <p:cNvGrpSpPr>
              <a:grpSpLocks noChangeAspect="1"/>
            </p:cNvGrpSpPr>
            <p:nvPr/>
          </p:nvGrpSpPr>
          <p:grpSpPr bwMode="auto">
            <a:xfrm>
              <a:off x="4445" y="4819"/>
              <a:ext cx="1085" cy="624"/>
              <a:chOff x="4402" y="4686"/>
              <a:chExt cx="1085" cy="1037"/>
            </a:xfrm>
          </p:grpSpPr>
          <p:grpSp>
            <p:nvGrpSpPr>
              <p:cNvPr id="14" name="Group 98"/>
              <p:cNvGrpSpPr>
                <a:grpSpLocks noChangeAspect="1"/>
              </p:cNvGrpSpPr>
              <p:nvPr/>
            </p:nvGrpSpPr>
            <p:grpSpPr bwMode="auto">
              <a:xfrm>
                <a:off x="4402" y="4686"/>
                <a:ext cx="1085" cy="1037"/>
                <a:chOff x="4450" y="4696"/>
                <a:chExt cx="1085" cy="1037"/>
              </a:xfrm>
            </p:grpSpPr>
            <p:sp>
              <p:nvSpPr>
                <p:cNvPr id="28872" name="Freeform 107"/>
                <p:cNvSpPr>
                  <a:spLocks noChangeAspect="1"/>
                </p:cNvSpPr>
                <p:nvPr/>
              </p:nvSpPr>
              <p:spPr bwMode="auto">
                <a:xfrm>
                  <a:off x="4450" y="4996"/>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noFill/>
                <a:ln w="9525">
                  <a:solidFill>
                    <a:srgbClr val="000000"/>
                  </a:solidFill>
                  <a:round/>
                  <a:headEnd/>
                  <a:tailEnd/>
                </a:ln>
              </p:spPr>
              <p:txBody>
                <a:bodyPr/>
                <a:lstStyle/>
                <a:p>
                  <a:endParaRPr lang="pt-BR"/>
                </a:p>
              </p:txBody>
            </p:sp>
            <p:sp>
              <p:nvSpPr>
                <p:cNvPr id="28873" name="Freeform 106"/>
                <p:cNvSpPr>
                  <a:spLocks noChangeAspect="1"/>
                </p:cNvSpPr>
                <p:nvPr/>
              </p:nvSpPr>
              <p:spPr bwMode="auto">
                <a:xfrm>
                  <a:off x="4450" y="4996"/>
                  <a:ext cx="2" cy="407"/>
                </a:xfrm>
                <a:custGeom>
                  <a:avLst/>
                  <a:gdLst>
                    <a:gd name="T0" fmla="*/ 0 w 2"/>
                    <a:gd name="T1" fmla="*/ 0 h 407"/>
                    <a:gd name="T2" fmla="*/ 0 w 2"/>
                    <a:gd name="T3" fmla="*/ 407 h 407"/>
                    <a:gd name="T4" fmla="*/ 2 w 2"/>
                    <a:gd name="T5" fmla="*/ 407 h 407"/>
                    <a:gd name="T6" fmla="*/ 0 60000 65536"/>
                    <a:gd name="T7" fmla="*/ 0 60000 65536"/>
                    <a:gd name="T8" fmla="*/ 0 60000 65536"/>
                    <a:gd name="T9" fmla="*/ 0 w 2"/>
                    <a:gd name="T10" fmla="*/ 0 h 407"/>
                    <a:gd name="T11" fmla="*/ 2 w 2"/>
                    <a:gd name="T12" fmla="*/ 407 h 407"/>
                  </a:gdLst>
                  <a:ahLst/>
                  <a:cxnLst>
                    <a:cxn ang="T6">
                      <a:pos x="T0" y="T1"/>
                    </a:cxn>
                    <a:cxn ang="T7">
                      <a:pos x="T2" y="T3"/>
                    </a:cxn>
                    <a:cxn ang="T8">
                      <a:pos x="T4" y="T5"/>
                    </a:cxn>
                  </a:cxnLst>
                  <a:rect l="T9" t="T10" r="T11" b="T12"/>
                  <a:pathLst>
                    <a:path w="2" h="407">
                      <a:moveTo>
                        <a:pt x="0" y="0"/>
                      </a:moveTo>
                      <a:lnTo>
                        <a:pt x="0" y="407"/>
                      </a:lnTo>
                      <a:lnTo>
                        <a:pt x="2" y="407"/>
                      </a:lnTo>
                    </a:path>
                  </a:pathLst>
                </a:custGeom>
                <a:noFill/>
                <a:ln w="9525">
                  <a:solidFill>
                    <a:srgbClr val="000000"/>
                  </a:solidFill>
                  <a:round/>
                  <a:headEnd/>
                  <a:tailEnd/>
                </a:ln>
              </p:spPr>
              <p:txBody>
                <a:bodyPr/>
                <a:lstStyle/>
                <a:p>
                  <a:endParaRPr lang="pt-BR"/>
                </a:p>
              </p:txBody>
            </p:sp>
            <p:sp>
              <p:nvSpPr>
                <p:cNvPr id="28874" name="Freeform 105"/>
                <p:cNvSpPr>
                  <a:spLocks noChangeAspect="1"/>
                </p:cNvSpPr>
                <p:nvPr/>
              </p:nvSpPr>
              <p:spPr bwMode="auto">
                <a:xfrm>
                  <a:off x="5020" y="5326"/>
                  <a:ext cx="2" cy="407"/>
                </a:xfrm>
                <a:custGeom>
                  <a:avLst/>
                  <a:gdLst>
                    <a:gd name="T0" fmla="*/ 0 w 2"/>
                    <a:gd name="T1" fmla="*/ 407 h 407"/>
                    <a:gd name="T2" fmla="*/ 0 w 2"/>
                    <a:gd name="T3" fmla="*/ 0 h 407"/>
                    <a:gd name="T4" fmla="*/ 2 w 2"/>
                    <a:gd name="T5" fmla="*/ 0 h 407"/>
                    <a:gd name="T6" fmla="*/ 0 60000 65536"/>
                    <a:gd name="T7" fmla="*/ 0 60000 65536"/>
                    <a:gd name="T8" fmla="*/ 0 60000 65536"/>
                    <a:gd name="T9" fmla="*/ 0 w 2"/>
                    <a:gd name="T10" fmla="*/ 0 h 407"/>
                    <a:gd name="T11" fmla="*/ 2 w 2"/>
                    <a:gd name="T12" fmla="*/ 407 h 407"/>
                  </a:gdLst>
                  <a:ahLst/>
                  <a:cxnLst>
                    <a:cxn ang="T6">
                      <a:pos x="T0" y="T1"/>
                    </a:cxn>
                    <a:cxn ang="T7">
                      <a:pos x="T2" y="T3"/>
                    </a:cxn>
                    <a:cxn ang="T8">
                      <a:pos x="T4" y="T5"/>
                    </a:cxn>
                  </a:cxnLst>
                  <a:rect l="T9" t="T10" r="T11" b="T12"/>
                  <a:pathLst>
                    <a:path w="2" h="407">
                      <a:moveTo>
                        <a:pt x="0" y="407"/>
                      </a:moveTo>
                      <a:lnTo>
                        <a:pt x="0" y="0"/>
                      </a:lnTo>
                      <a:lnTo>
                        <a:pt x="2" y="0"/>
                      </a:lnTo>
                    </a:path>
                  </a:pathLst>
                </a:custGeom>
                <a:noFill/>
                <a:ln w="9525">
                  <a:solidFill>
                    <a:srgbClr val="000000"/>
                  </a:solidFill>
                  <a:round/>
                  <a:headEnd/>
                  <a:tailEnd/>
                </a:ln>
              </p:spPr>
              <p:txBody>
                <a:bodyPr/>
                <a:lstStyle/>
                <a:p>
                  <a:endParaRPr lang="pt-BR"/>
                </a:p>
              </p:txBody>
            </p:sp>
            <p:sp>
              <p:nvSpPr>
                <p:cNvPr id="28875" name="Freeform 104"/>
                <p:cNvSpPr>
                  <a:spLocks noChangeAspect="1"/>
                </p:cNvSpPr>
                <p:nvPr/>
              </p:nvSpPr>
              <p:spPr bwMode="auto">
                <a:xfrm>
                  <a:off x="4450" y="5403"/>
                  <a:ext cx="572" cy="330"/>
                </a:xfrm>
                <a:custGeom>
                  <a:avLst/>
                  <a:gdLst>
                    <a:gd name="T0" fmla="*/ 0 w 572"/>
                    <a:gd name="T1" fmla="*/ 0 h 330"/>
                    <a:gd name="T2" fmla="*/ 570 w 572"/>
                    <a:gd name="T3" fmla="*/ 330 h 330"/>
                    <a:gd name="T4" fmla="*/ 572 w 572"/>
                    <a:gd name="T5" fmla="*/ 330 h 330"/>
                    <a:gd name="T6" fmla="*/ 0 60000 65536"/>
                    <a:gd name="T7" fmla="*/ 0 60000 65536"/>
                    <a:gd name="T8" fmla="*/ 0 60000 65536"/>
                    <a:gd name="T9" fmla="*/ 0 w 572"/>
                    <a:gd name="T10" fmla="*/ 0 h 330"/>
                    <a:gd name="T11" fmla="*/ 572 w 572"/>
                    <a:gd name="T12" fmla="*/ 330 h 330"/>
                  </a:gdLst>
                  <a:ahLst/>
                  <a:cxnLst>
                    <a:cxn ang="T6">
                      <a:pos x="T0" y="T1"/>
                    </a:cxn>
                    <a:cxn ang="T7">
                      <a:pos x="T2" y="T3"/>
                    </a:cxn>
                    <a:cxn ang="T8">
                      <a:pos x="T4" y="T5"/>
                    </a:cxn>
                  </a:cxnLst>
                  <a:rect l="T9" t="T10" r="T11" b="T12"/>
                  <a:pathLst>
                    <a:path w="572" h="330">
                      <a:moveTo>
                        <a:pt x="0" y="0"/>
                      </a:moveTo>
                      <a:lnTo>
                        <a:pt x="570" y="330"/>
                      </a:lnTo>
                      <a:lnTo>
                        <a:pt x="572" y="330"/>
                      </a:lnTo>
                    </a:path>
                  </a:pathLst>
                </a:custGeom>
                <a:noFill/>
                <a:ln w="9525">
                  <a:solidFill>
                    <a:srgbClr val="000000"/>
                  </a:solidFill>
                  <a:round/>
                  <a:headEnd/>
                  <a:tailEnd/>
                </a:ln>
              </p:spPr>
              <p:txBody>
                <a:bodyPr/>
                <a:lstStyle/>
                <a:p>
                  <a:endParaRPr lang="pt-BR"/>
                </a:p>
              </p:txBody>
            </p:sp>
            <p:sp>
              <p:nvSpPr>
                <p:cNvPr id="28876" name="Freeform 103"/>
                <p:cNvSpPr>
                  <a:spLocks noChangeAspect="1"/>
                </p:cNvSpPr>
                <p:nvPr/>
              </p:nvSpPr>
              <p:spPr bwMode="auto">
                <a:xfrm>
                  <a:off x="5532" y="5026"/>
                  <a:ext cx="3" cy="407"/>
                </a:xfrm>
                <a:custGeom>
                  <a:avLst/>
                  <a:gdLst>
                    <a:gd name="T0" fmla="*/ 0 w 3"/>
                    <a:gd name="T1" fmla="*/ 407 h 407"/>
                    <a:gd name="T2" fmla="*/ 0 w 3"/>
                    <a:gd name="T3" fmla="*/ 0 h 407"/>
                    <a:gd name="T4" fmla="*/ 3 w 3"/>
                    <a:gd name="T5" fmla="*/ 0 h 407"/>
                    <a:gd name="T6" fmla="*/ 0 60000 65536"/>
                    <a:gd name="T7" fmla="*/ 0 60000 65536"/>
                    <a:gd name="T8" fmla="*/ 0 60000 65536"/>
                    <a:gd name="T9" fmla="*/ 0 w 3"/>
                    <a:gd name="T10" fmla="*/ 0 h 407"/>
                    <a:gd name="T11" fmla="*/ 3 w 3"/>
                    <a:gd name="T12" fmla="*/ 407 h 407"/>
                  </a:gdLst>
                  <a:ahLst/>
                  <a:cxnLst>
                    <a:cxn ang="T6">
                      <a:pos x="T0" y="T1"/>
                    </a:cxn>
                    <a:cxn ang="T7">
                      <a:pos x="T2" y="T3"/>
                    </a:cxn>
                    <a:cxn ang="T8">
                      <a:pos x="T4" y="T5"/>
                    </a:cxn>
                  </a:cxnLst>
                  <a:rect l="T9" t="T10" r="T11" b="T12"/>
                  <a:pathLst>
                    <a:path w="3" h="407">
                      <a:moveTo>
                        <a:pt x="0" y="407"/>
                      </a:moveTo>
                      <a:lnTo>
                        <a:pt x="0" y="0"/>
                      </a:lnTo>
                      <a:lnTo>
                        <a:pt x="3" y="0"/>
                      </a:lnTo>
                    </a:path>
                  </a:pathLst>
                </a:custGeom>
                <a:noFill/>
                <a:ln w="9525">
                  <a:solidFill>
                    <a:srgbClr val="000000"/>
                  </a:solidFill>
                  <a:round/>
                  <a:headEnd/>
                  <a:tailEnd/>
                </a:ln>
              </p:spPr>
              <p:txBody>
                <a:bodyPr/>
                <a:lstStyle/>
                <a:p>
                  <a:endParaRPr lang="pt-BR"/>
                </a:p>
              </p:txBody>
            </p:sp>
            <p:sp>
              <p:nvSpPr>
                <p:cNvPr id="28877" name="Freeform 102"/>
                <p:cNvSpPr>
                  <a:spLocks noChangeAspect="1"/>
                </p:cNvSpPr>
                <p:nvPr/>
              </p:nvSpPr>
              <p:spPr bwMode="auto">
                <a:xfrm>
                  <a:off x="4450" y="4696"/>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noFill/>
                <a:ln w="9525">
                  <a:solidFill>
                    <a:srgbClr val="000000"/>
                  </a:solidFill>
                  <a:round/>
                  <a:headEnd/>
                  <a:tailEnd/>
                </a:ln>
              </p:spPr>
              <p:txBody>
                <a:bodyPr/>
                <a:lstStyle/>
                <a:p>
                  <a:endParaRPr lang="pt-BR"/>
                </a:p>
              </p:txBody>
            </p:sp>
            <p:sp>
              <p:nvSpPr>
                <p:cNvPr id="28878" name="Freeform 101"/>
                <p:cNvSpPr>
                  <a:spLocks noChangeAspect="1"/>
                </p:cNvSpPr>
                <p:nvPr/>
              </p:nvSpPr>
              <p:spPr bwMode="auto">
                <a:xfrm>
                  <a:off x="4975" y="4696"/>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noFill/>
                <a:ln w="9525">
                  <a:solidFill>
                    <a:srgbClr val="000000"/>
                  </a:solidFill>
                  <a:round/>
                  <a:headEnd/>
                  <a:tailEnd/>
                </a:ln>
              </p:spPr>
              <p:txBody>
                <a:bodyPr/>
                <a:lstStyle/>
                <a:p>
                  <a:endParaRPr lang="pt-BR"/>
                </a:p>
              </p:txBody>
            </p:sp>
            <p:sp>
              <p:nvSpPr>
                <p:cNvPr id="28879" name="Freeform 100"/>
                <p:cNvSpPr>
                  <a:spLocks noChangeAspect="1"/>
                </p:cNvSpPr>
                <p:nvPr/>
              </p:nvSpPr>
              <p:spPr bwMode="auto">
                <a:xfrm>
                  <a:off x="5020" y="5026"/>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noFill/>
                <a:ln w="9525">
                  <a:solidFill>
                    <a:srgbClr val="000000"/>
                  </a:solidFill>
                  <a:round/>
                  <a:headEnd/>
                  <a:tailEnd/>
                </a:ln>
              </p:spPr>
              <p:txBody>
                <a:bodyPr/>
                <a:lstStyle/>
                <a:p>
                  <a:endParaRPr lang="pt-BR"/>
                </a:p>
              </p:txBody>
            </p:sp>
            <p:sp>
              <p:nvSpPr>
                <p:cNvPr id="28880" name="Freeform 99"/>
                <p:cNvSpPr>
                  <a:spLocks noChangeAspect="1"/>
                </p:cNvSpPr>
                <p:nvPr/>
              </p:nvSpPr>
              <p:spPr bwMode="auto">
                <a:xfrm>
                  <a:off x="5020" y="5433"/>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noFill/>
                <a:ln w="9525">
                  <a:solidFill>
                    <a:srgbClr val="000000"/>
                  </a:solidFill>
                  <a:round/>
                  <a:headEnd/>
                  <a:tailEnd/>
                </a:ln>
              </p:spPr>
              <p:txBody>
                <a:bodyPr/>
                <a:lstStyle/>
                <a:p>
                  <a:endParaRPr lang="pt-BR"/>
                </a:p>
              </p:txBody>
            </p:sp>
          </p:grpSp>
          <p:grpSp>
            <p:nvGrpSpPr>
              <p:cNvPr id="15" name="Group 93"/>
              <p:cNvGrpSpPr>
                <a:grpSpLocks noChangeAspect="1"/>
              </p:cNvGrpSpPr>
              <p:nvPr/>
            </p:nvGrpSpPr>
            <p:grpSpPr bwMode="auto">
              <a:xfrm>
                <a:off x="4411" y="4842"/>
                <a:ext cx="505" cy="293"/>
                <a:chOff x="2130" y="5822"/>
                <a:chExt cx="1085" cy="630"/>
              </a:xfrm>
            </p:grpSpPr>
            <p:sp>
              <p:nvSpPr>
                <p:cNvPr id="28868" name="Freeform 97"/>
                <p:cNvSpPr>
                  <a:spLocks noChangeAspect="1"/>
                </p:cNvSpPr>
                <p:nvPr/>
              </p:nvSpPr>
              <p:spPr bwMode="auto">
                <a:xfrm>
                  <a:off x="2130" y="6122"/>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noFill/>
                <a:ln w="6350">
                  <a:solidFill>
                    <a:srgbClr val="000000"/>
                  </a:solidFill>
                  <a:round/>
                  <a:headEnd/>
                  <a:tailEnd/>
                </a:ln>
              </p:spPr>
              <p:txBody>
                <a:bodyPr/>
                <a:lstStyle/>
                <a:p>
                  <a:endParaRPr lang="pt-BR"/>
                </a:p>
              </p:txBody>
            </p:sp>
            <p:sp>
              <p:nvSpPr>
                <p:cNvPr id="28869" name="Freeform 96"/>
                <p:cNvSpPr>
                  <a:spLocks noChangeAspect="1"/>
                </p:cNvSpPr>
                <p:nvPr/>
              </p:nvSpPr>
              <p:spPr bwMode="auto">
                <a:xfrm>
                  <a:off x="2130" y="5822"/>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noFill/>
                <a:ln w="6350">
                  <a:solidFill>
                    <a:srgbClr val="000000"/>
                  </a:solidFill>
                  <a:round/>
                  <a:headEnd/>
                  <a:tailEnd/>
                </a:ln>
              </p:spPr>
              <p:txBody>
                <a:bodyPr/>
                <a:lstStyle/>
                <a:p>
                  <a:endParaRPr lang="pt-BR"/>
                </a:p>
              </p:txBody>
            </p:sp>
            <p:sp>
              <p:nvSpPr>
                <p:cNvPr id="28870" name="Freeform 95"/>
                <p:cNvSpPr>
                  <a:spLocks noChangeAspect="1"/>
                </p:cNvSpPr>
                <p:nvPr/>
              </p:nvSpPr>
              <p:spPr bwMode="auto">
                <a:xfrm>
                  <a:off x="2655" y="5822"/>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noFill/>
                <a:ln w="6350">
                  <a:solidFill>
                    <a:srgbClr val="000000"/>
                  </a:solidFill>
                  <a:round/>
                  <a:headEnd/>
                  <a:tailEnd/>
                </a:ln>
              </p:spPr>
              <p:txBody>
                <a:bodyPr/>
                <a:lstStyle/>
                <a:p>
                  <a:endParaRPr lang="pt-BR"/>
                </a:p>
              </p:txBody>
            </p:sp>
            <p:sp>
              <p:nvSpPr>
                <p:cNvPr id="28871" name="Freeform 94"/>
                <p:cNvSpPr>
                  <a:spLocks noChangeAspect="1"/>
                </p:cNvSpPr>
                <p:nvPr/>
              </p:nvSpPr>
              <p:spPr bwMode="auto">
                <a:xfrm>
                  <a:off x="2700" y="6152"/>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noFill/>
                <a:ln w="6350">
                  <a:solidFill>
                    <a:srgbClr val="000000"/>
                  </a:solidFill>
                  <a:round/>
                  <a:headEnd/>
                  <a:tailEnd/>
                </a:ln>
              </p:spPr>
              <p:txBody>
                <a:bodyPr/>
                <a:lstStyle/>
                <a:p>
                  <a:endParaRPr lang="pt-BR"/>
                </a:p>
              </p:txBody>
            </p:sp>
          </p:grpSp>
          <p:grpSp>
            <p:nvGrpSpPr>
              <p:cNvPr id="16" name="Group 88"/>
              <p:cNvGrpSpPr>
                <a:grpSpLocks noChangeAspect="1"/>
              </p:cNvGrpSpPr>
              <p:nvPr/>
            </p:nvGrpSpPr>
            <p:grpSpPr bwMode="auto">
              <a:xfrm>
                <a:off x="4706" y="5017"/>
                <a:ext cx="505" cy="293"/>
                <a:chOff x="2130" y="5822"/>
                <a:chExt cx="1085" cy="630"/>
              </a:xfrm>
            </p:grpSpPr>
            <p:sp>
              <p:nvSpPr>
                <p:cNvPr id="28864" name="Freeform 92"/>
                <p:cNvSpPr>
                  <a:spLocks noChangeAspect="1"/>
                </p:cNvSpPr>
                <p:nvPr/>
              </p:nvSpPr>
              <p:spPr bwMode="auto">
                <a:xfrm>
                  <a:off x="2130" y="6122"/>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solidFill>
                  <a:srgbClr val="969696"/>
                </a:solidFill>
                <a:ln w="6350">
                  <a:solidFill>
                    <a:srgbClr val="000000"/>
                  </a:solidFill>
                  <a:round/>
                  <a:headEnd/>
                  <a:tailEnd/>
                </a:ln>
              </p:spPr>
              <p:txBody>
                <a:bodyPr/>
                <a:lstStyle/>
                <a:p>
                  <a:endParaRPr lang="pt-BR"/>
                </a:p>
              </p:txBody>
            </p:sp>
            <p:sp>
              <p:nvSpPr>
                <p:cNvPr id="28865" name="Freeform 91"/>
                <p:cNvSpPr>
                  <a:spLocks noChangeAspect="1"/>
                </p:cNvSpPr>
                <p:nvPr/>
              </p:nvSpPr>
              <p:spPr bwMode="auto">
                <a:xfrm>
                  <a:off x="2130" y="5822"/>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solidFill>
                  <a:srgbClr val="969696"/>
                </a:solidFill>
                <a:ln w="6350">
                  <a:solidFill>
                    <a:srgbClr val="000000"/>
                  </a:solidFill>
                  <a:round/>
                  <a:headEnd/>
                  <a:tailEnd/>
                </a:ln>
              </p:spPr>
              <p:txBody>
                <a:bodyPr/>
                <a:lstStyle/>
                <a:p>
                  <a:endParaRPr lang="pt-BR"/>
                </a:p>
              </p:txBody>
            </p:sp>
            <p:sp>
              <p:nvSpPr>
                <p:cNvPr id="28866" name="Freeform 90"/>
                <p:cNvSpPr>
                  <a:spLocks noChangeAspect="1"/>
                </p:cNvSpPr>
                <p:nvPr/>
              </p:nvSpPr>
              <p:spPr bwMode="auto">
                <a:xfrm>
                  <a:off x="2655" y="5822"/>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solidFill>
                  <a:srgbClr val="969696"/>
                </a:solidFill>
                <a:ln w="6350">
                  <a:solidFill>
                    <a:srgbClr val="000000"/>
                  </a:solidFill>
                  <a:round/>
                  <a:headEnd/>
                  <a:tailEnd/>
                </a:ln>
              </p:spPr>
              <p:txBody>
                <a:bodyPr/>
                <a:lstStyle/>
                <a:p>
                  <a:endParaRPr lang="pt-BR"/>
                </a:p>
              </p:txBody>
            </p:sp>
            <p:sp>
              <p:nvSpPr>
                <p:cNvPr id="28867" name="Freeform 89"/>
                <p:cNvSpPr>
                  <a:spLocks noChangeAspect="1"/>
                </p:cNvSpPr>
                <p:nvPr/>
              </p:nvSpPr>
              <p:spPr bwMode="auto">
                <a:xfrm>
                  <a:off x="2700" y="6152"/>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solidFill>
                  <a:srgbClr val="969696"/>
                </a:solidFill>
                <a:ln w="6350">
                  <a:solidFill>
                    <a:srgbClr val="000000"/>
                  </a:solidFill>
                  <a:round/>
                  <a:headEnd/>
                  <a:tailEnd/>
                </a:ln>
              </p:spPr>
              <p:txBody>
                <a:bodyPr/>
                <a:lstStyle/>
                <a:p>
                  <a:endParaRPr lang="pt-BR"/>
                </a:p>
              </p:txBody>
            </p:sp>
          </p:grpSp>
          <p:grpSp>
            <p:nvGrpSpPr>
              <p:cNvPr id="17" name="Group 83"/>
              <p:cNvGrpSpPr>
                <a:grpSpLocks noChangeAspect="1"/>
              </p:cNvGrpSpPr>
              <p:nvPr/>
            </p:nvGrpSpPr>
            <p:grpSpPr bwMode="auto">
              <a:xfrm>
                <a:off x="4686" y="4686"/>
                <a:ext cx="505" cy="293"/>
                <a:chOff x="2130" y="5822"/>
                <a:chExt cx="1085" cy="630"/>
              </a:xfrm>
            </p:grpSpPr>
            <p:sp>
              <p:nvSpPr>
                <p:cNvPr id="28860" name="Freeform 87"/>
                <p:cNvSpPr>
                  <a:spLocks noChangeAspect="1"/>
                </p:cNvSpPr>
                <p:nvPr/>
              </p:nvSpPr>
              <p:spPr bwMode="auto">
                <a:xfrm>
                  <a:off x="2130" y="6122"/>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noFill/>
                <a:ln w="6350">
                  <a:solidFill>
                    <a:srgbClr val="000000"/>
                  </a:solidFill>
                  <a:round/>
                  <a:headEnd/>
                  <a:tailEnd/>
                </a:ln>
              </p:spPr>
              <p:txBody>
                <a:bodyPr/>
                <a:lstStyle/>
                <a:p>
                  <a:endParaRPr lang="pt-BR"/>
                </a:p>
              </p:txBody>
            </p:sp>
            <p:sp>
              <p:nvSpPr>
                <p:cNvPr id="28861" name="Freeform 86"/>
                <p:cNvSpPr>
                  <a:spLocks noChangeAspect="1"/>
                </p:cNvSpPr>
                <p:nvPr/>
              </p:nvSpPr>
              <p:spPr bwMode="auto">
                <a:xfrm>
                  <a:off x="2130" y="5822"/>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noFill/>
                <a:ln w="6350">
                  <a:solidFill>
                    <a:srgbClr val="000000"/>
                  </a:solidFill>
                  <a:round/>
                  <a:headEnd/>
                  <a:tailEnd/>
                </a:ln>
              </p:spPr>
              <p:txBody>
                <a:bodyPr/>
                <a:lstStyle/>
                <a:p>
                  <a:endParaRPr lang="pt-BR"/>
                </a:p>
              </p:txBody>
            </p:sp>
            <p:sp>
              <p:nvSpPr>
                <p:cNvPr id="28862" name="Freeform 85"/>
                <p:cNvSpPr>
                  <a:spLocks noChangeAspect="1"/>
                </p:cNvSpPr>
                <p:nvPr/>
              </p:nvSpPr>
              <p:spPr bwMode="auto">
                <a:xfrm>
                  <a:off x="2655" y="5822"/>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noFill/>
                <a:ln w="6350">
                  <a:solidFill>
                    <a:srgbClr val="000000"/>
                  </a:solidFill>
                  <a:round/>
                  <a:headEnd/>
                  <a:tailEnd/>
                </a:ln>
              </p:spPr>
              <p:txBody>
                <a:bodyPr/>
                <a:lstStyle/>
                <a:p>
                  <a:endParaRPr lang="pt-BR"/>
                </a:p>
              </p:txBody>
            </p:sp>
            <p:sp>
              <p:nvSpPr>
                <p:cNvPr id="28863" name="Freeform 84"/>
                <p:cNvSpPr>
                  <a:spLocks noChangeAspect="1"/>
                </p:cNvSpPr>
                <p:nvPr/>
              </p:nvSpPr>
              <p:spPr bwMode="auto">
                <a:xfrm>
                  <a:off x="2700" y="6152"/>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noFill/>
                <a:ln w="6350">
                  <a:solidFill>
                    <a:srgbClr val="000000"/>
                  </a:solidFill>
                  <a:round/>
                  <a:headEnd/>
                  <a:tailEnd/>
                </a:ln>
              </p:spPr>
              <p:txBody>
                <a:bodyPr/>
                <a:lstStyle/>
                <a:p>
                  <a:endParaRPr lang="pt-BR"/>
                </a:p>
              </p:txBody>
            </p:sp>
          </p:grpSp>
          <p:grpSp>
            <p:nvGrpSpPr>
              <p:cNvPr id="18" name="Group 78"/>
              <p:cNvGrpSpPr>
                <a:grpSpLocks noChangeAspect="1"/>
              </p:cNvGrpSpPr>
              <p:nvPr/>
            </p:nvGrpSpPr>
            <p:grpSpPr bwMode="auto">
              <a:xfrm>
                <a:off x="4973" y="4853"/>
                <a:ext cx="505" cy="293"/>
                <a:chOff x="2130" y="5822"/>
                <a:chExt cx="1085" cy="630"/>
              </a:xfrm>
            </p:grpSpPr>
            <p:sp>
              <p:nvSpPr>
                <p:cNvPr id="28856" name="Freeform 82"/>
                <p:cNvSpPr>
                  <a:spLocks noChangeAspect="1"/>
                </p:cNvSpPr>
                <p:nvPr/>
              </p:nvSpPr>
              <p:spPr bwMode="auto">
                <a:xfrm>
                  <a:off x="2130" y="6122"/>
                  <a:ext cx="570" cy="330"/>
                </a:xfrm>
                <a:custGeom>
                  <a:avLst/>
                  <a:gdLst>
                    <a:gd name="T0" fmla="*/ 570 w 570"/>
                    <a:gd name="T1" fmla="*/ 330 h 330"/>
                    <a:gd name="T2" fmla="*/ 0 w 570"/>
                    <a:gd name="T3" fmla="*/ 0 h 330"/>
                    <a:gd name="T4" fmla="*/ 2 w 570"/>
                    <a:gd name="T5" fmla="*/ 0 h 330"/>
                    <a:gd name="T6" fmla="*/ 0 60000 65536"/>
                    <a:gd name="T7" fmla="*/ 0 60000 65536"/>
                    <a:gd name="T8" fmla="*/ 0 60000 65536"/>
                    <a:gd name="T9" fmla="*/ 0 w 570"/>
                    <a:gd name="T10" fmla="*/ 0 h 330"/>
                    <a:gd name="T11" fmla="*/ 570 w 570"/>
                    <a:gd name="T12" fmla="*/ 330 h 330"/>
                  </a:gdLst>
                  <a:ahLst/>
                  <a:cxnLst>
                    <a:cxn ang="T6">
                      <a:pos x="T0" y="T1"/>
                    </a:cxn>
                    <a:cxn ang="T7">
                      <a:pos x="T2" y="T3"/>
                    </a:cxn>
                    <a:cxn ang="T8">
                      <a:pos x="T4" y="T5"/>
                    </a:cxn>
                  </a:cxnLst>
                  <a:rect l="T9" t="T10" r="T11" b="T12"/>
                  <a:pathLst>
                    <a:path w="570" h="330">
                      <a:moveTo>
                        <a:pt x="570" y="330"/>
                      </a:moveTo>
                      <a:lnTo>
                        <a:pt x="0" y="0"/>
                      </a:lnTo>
                      <a:lnTo>
                        <a:pt x="2" y="0"/>
                      </a:lnTo>
                    </a:path>
                  </a:pathLst>
                </a:custGeom>
                <a:solidFill>
                  <a:srgbClr val="969696">
                    <a:alpha val="50195"/>
                  </a:srgbClr>
                </a:solidFill>
                <a:ln w="6350">
                  <a:solidFill>
                    <a:srgbClr val="000000"/>
                  </a:solidFill>
                  <a:round/>
                  <a:headEnd/>
                  <a:tailEnd/>
                </a:ln>
              </p:spPr>
              <p:txBody>
                <a:bodyPr/>
                <a:lstStyle/>
                <a:p>
                  <a:endParaRPr lang="pt-BR"/>
                </a:p>
              </p:txBody>
            </p:sp>
            <p:sp>
              <p:nvSpPr>
                <p:cNvPr id="28857" name="Freeform 81"/>
                <p:cNvSpPr>
                  <a:spLocks noChangeAspect="1"/>
                </p:cNvSpPr>
                <p:nvPr/>
              </p:nvSpPr>
              <p:spPr bwMode="auto">
                <a:xfrm>
                  <a:off x="2130" y="5822"/>
                  <a:ext cx="525" cy="300"/>
                </a:xfrm>
                <a:custGeom>
                  <a:avLst/>
                  <a:gdLst>
                    <a:gd name="T0" fmla="*/ 525 w 525"/>
                    <a:gd name="T1" fmla="*/ 0 h 300"/>
                    <a:gd name="T2" fmla="*/ 0 w 525"/>
                    <a:gd name="T3" fmla="*/ 300 h 300"/>
                    <a:gd name="T4" fmla="*/ 2 w 525"/>
                    <a:gd name="T5" fmla="*/ 300 h 300"/>
                    <a:gd name="T6" fmla="*/ 0 60000 65536"/>
                    <a:gd name="T7" fmla="*/ 0 60000 65536"/>
                    <a:gd name="T8" fmla="*/ 0 60000 65536"/>
                    <a:gd name="T9" fmla="*/ 0 w 525"/>
                    <a:gd name="T10" fmla="*/ 0 h 300"/>
                    <a:gd name="T11" fmla="*/ 525 w 525"/>
                    <a:gd name="T12" fmla="*/ 300 h 300"/>
                  </a:gdLst>
                  <a:ahLst/>
                  <a:cxnLst>
                    <a:cxn ang="T6">
                      <a:pos x="T0" y="T1"/>
                    </a:cxn>
                    <a:cxn ang="T7">
                      <a:pos x="T2" y="T3"/>
                    </a:cxn>
                    <a:cxn ang="T8">
                      <a:pos x="T4" y="T5"/>
                    </a:cxn>
                  </a:cxnLst>
                  <a:rect l="T9" t="T10" r="T11" b="T12"/>
                  <a:pathLst>
                    <a:path w="525" h="300">
                      <a:moveTo>
                        <a:pt x="525" y="0"/>
                      </a:moveTo>
                      <a:lnTo>
                        <a:pt x="0" y="300"/>
                      </a:lnTo>
                      <a:lnTo>
                        <a:pt x="2" y="300"/>
                      </a:lnTo>
                    </a:path>
                  </a:pathLst>
                </a:custGeom>
                <a:solidFill>
                  <a:srgbClr val="969696">
                    <a:alpha val="50195"/>
                  </a:srgbClr>
                </a:solidFill>
                <a:ln w="6350">
                  <a:solidFill>
                    <a:srgbClr val="000000"/>
                  </a:solidFill>
                  <a:round/>
                  <a:headEnd/>
                  <a:tailEnd/>
                </a:ln>
              </p:spPr>
              <p:txBody>
                <a:bodyPr/>
                <a:lstStyle/>
                <a:p>
                  <a:endParaRPr lang="pt-BR"/>
                </a:p>
              </p:txBody>
            </p:sp>
            <p:sp>
              <p:nvSpPr>
                <p:cNvPr id="28858" name="Freeform 80"/>
                <p:cNvSpPr>
                  <a:spLocks noChangeAspect="1"/>
                </p:cNvSpPr>
                <p:nvPr/>
              </p:nvSpPr>
              <p:spPr bwMode="auto">
                <a:xfrm>
                  <a:off x="2655" y="5822"/>
                  <a:ext cx="557" cy="330"/>
                </a:xfrm>
                <a:custGeom>
                  <a:avLst/>
                  <a:gdLst>
                    <a:gd name="T0" fmla="*/ 557 w 557"/>
                    <a:gd name="T1" fmla="*/ 330 h 330"/>
                    <a:gd name="T2" fmla="*/ 0 w 557"/>
                    <a:gd name="T3" fmla="*/ 0 h 330"/>
                    <a:gd name="T4" fmla="*/ 2 w 557"/>
                    <a:gd name="T5" fmla="*/ 0 h 330"/>
                    <a:gd name="T6" fmla="*/ 0 60000 65536"/>
                    <a:gd name="T7" fmla="*/ 0 60000 65536"/>
                    <a:gd name="T8" fmla="*/ 0 60000 65536"/>
                    <a:gd name="T9" fmla="*/ 0 w 557"/>
                    <a:gd name="T10" fmla="*/ 0 h 330"/>
                    <a:gd name="T11" fmla="*/ 557 w 557"/>
                    <a:gd name="T12" fmla="*/ 330 h 330"/>
                  </a:gdLst>
                  <a:ahLst/>
                  <a:cxnLst>
                    <a:cxn ang="T6">
                      <a:pos x="T0" y="T1"/>
                    </a:cxn>
                    <a:cxn ang="T7">
                      <a:pos x="T2" y="T3"/>
                    </a:cxn>
                    <a:cxn ang="T8">
                      <a:pos x="T4" y="T5"/>
                    </a:cxn>
                  </a:cxnLst>
                  <a:rect l="T9" t="T10" r="T11" b="T12"/>
                  <a:pathLst>
                    <a:path w="557" h="330">
                      <a:moveTo>
                        <a:pt x="557" y="330"/>
                      </a:moveTo>
                      <a:lnTo>
                        <a:pt x="0" y="0"/>
                      </a:lnTo>
                      <a:lnTo>
                        <a:pt x="2" y="0"/>
                      </a:lnTo>
                    </a:path>
                  </a:pathLst>
                </a:custGeom>
                <a:solidFill>
                  <a:srgbClr val="969696">
                    <a:alpha val="50195"/>
                  </a:srgbClr>
                </a:solidFill>
                <a:ln w="6350">
                  <a:solidFill>
                    <a:srgbClr val="000000"/>
                  </a:solidFill>
                  <a:round/>
                  <a:headEnd/>
                  <a:tailEnd/>
                </a:ln>
              </p:spPr>
              <p:txBody>
                <a:bodyPr/>
                <a:lstStyle/>
                <a:p>
                  <a:endParaRPr lang="pt-BR"/>
                </a:p>
              </p:txBody>
            </p:sp>
            <p:sp>
              <p:nvSpPr>
                <p:cNvPr id="28859" name="Freeform 79"/>
                <p:cNvSpPr>
                  <a:spLocks noChangeAspect="1"/>
                </p:cNvSpPr>
                <p:nvPr/>
              </p:nvSpPr>
              <p:spPr bwMode="auto">
                <a:xfrm>
                  <a:off x="2700" y="6152"/>
                  <a:ext cx="515" cy="300"/>
                </a:xfrm>
                <a:custGeom>
                  <a:avLst/>
                  <a:gdLst>
                    <a:gd name="T0" fmla="*/ 0 w 515"/>
                    <a:gd name="T1" fmla="*/ 300 h 300"/>
                    <a:gd name="T2" fmla="*/ 512 w 515"/>
                    <a:gd name="T3" fmla="*/ 0 h 300"/>
                    <a:gd name="T4" fmla="*/ 515 w 515"/>
                    <a:gd name="T5" fmla="*/ 0 h 300"/>
                    <a:gd name="T6" fmla="*/ 0 60000 65536"/>
                    <a:gd name="T7" fmla="*/ 0 60000 65536"/>
                    <a:gd name="T8" fmla="*/ 0 60000 65536"/>
                    <a:gd name="T9" fmla="*/ 0 w 515"/>
                    <a:gd name="T10" fmla="*/ 0 h 300"/>
                    <a:gd name="T11" fmla="*/ 515 w 515"/>
                    <a:gd name="T12" fmla="*/ 300 h 300"/>
                  </a:gdLst>
                  <a:ahLst/>
                  <a:cxnLst>
                    <a:cxn ang="T6">
                      <a:pos x="T0" y="T1"/>
                    </a:cxn>
                    <a:cxn ang="T7">
                      <a:pos x="T2" y="T3"/>
                    </a:cxn>
                    <a:cxn ang="T8">
                      <a:pos x="T4" y="T5"/>
                    </a:cxn>
                  </a:cxnLst>
                  <a:rect l="T9" t="T10" r="T11" b="T12"/>
                  <a:pathLst>
                    <a:path w="515" h="300">
                      <a:moveTo>
                        <a:pt x="0" y="300"/>
                      </a:moveTo>
                      <a:lnTo>
                        <a:pt x="512" y="0"/>
                      </a:lnTo>
                      <a:lnTo>
                        <a:pt x="515" y="0"/>
                      </a:lnTo>
                    </a:path>
                  </a:pathLst>
                </a:custGeom>
                <a:solidFill>
                  <a:srgbClr val="969696">
                    <a:alpha val="50195"/>
                  </a:srgbClr>
                </a:solidFill>
                <a:ln w="6350">
                  <a:solidFill>
                    <a:srgbClr val="000000"/>
                  </a:solidFill>
                  <a:round/>
                  <a:headEnd/>
                  <a:tailEnd/>
                </a:ln>
              </p:spPr>
              <p:txBody>
                <a:bodyPr/>
                <a:lstStyle/>
                <a:p>
                  <a:endParaRPr lang="pt-BR"/>
                </a:p>
              </p:txBody>
            </p:sp>
          </p:grpSp>
        </p:grpSp>
        <p:sp>
          <p:nvSpPr>
            <p:cNvPr id="28778" name="Freeform 76"/>
            <p:cNvSpPr>
              <a:spLocks noChangeAspect="1"/>
            </p:cNvSpPr>
            <p:nvPr/>
          </p:nvSpPr>
          <p:spPr bwMode="auto">
            <a:xfrm>
              <a:off x="8072" y="5478"/>
              <a:ext cx="2" cy="842"/>
            </a:xfrm>
            <a:custGeom>
              <a:avLst/>
              <a:gdLst>
                <a:gd name="T0" fmla="*/ 0 w 2"/>
                <a:gd name="T1" fmla="*/ 0 h 842"/>
                <a:gd name="T2" fmla="*/ 0 w 2"/>
                <a:gd name="T3" fmla="*/ 842 h 842"/>
                <a:gd name="T4" fmla="*/ 2 w 2"/>
                <a:gd name="T5" fmla="*/ 842 h 842"/>
                <a:gd name="T6" fmla="*/ 0 60000 65536"/>
                <a:gd name="T7" fmla="*/ 0 60000 65536"/>
                <a:gd name="T8" fmla="*/ 0 60000 65536"/>
                <a:gd name="T9" fmla="*/ 0 w 2"/>
                <a:gd name="T10" fmla="*/ 0 h 842"/>
                <a:gd name="T11" fmla="*/ 2 w 2"/>
                <a:gd name="T12" fmla="*/ 842 h 842"/>
              </a:gdLst>
              <a:ahLst/>
              <a:cxnLst>
                <a:cxn ang="T6">
                  <a:pos x="T0" y="T1"/>
                </a:cxn>
                <a:cxn ang="T7">
                  <a:pos x="T2" y="T3"/>
                </a:cxn>
                <a:cxn ang="T8">
                  <a:pos x="T4" y="T5"/>
                </a:cxn>
              </a:cxnLst>
              <a:rect l="T9" t="T10" r="T11" b="T12"/>
              <a:pathLst>
                <a:path w="2" h="842">
                  <a:moveTo>
                    <a:pt x="0" y="0"/>
                  </a:moveTo>
                  <a:lnTo>
                    <a:pt x="0" y="842"/>
                  </a:lnTo>
                  <a:lnTo>
                    <a:pt x="2" y="842"/>
                  </a:lnTo>
                </a:path>
              </a:pathLst>
            </a:custGeom>
            <a:noFill/>
            <a:ln w="6350">
              <a:solidFill>
                <a:srgbClr val="000000"/>
              </a:solidFill>
              <a:round/>
              <a:headEnd/>
              <a:tailEnd/>
            </a:ln>
          </p:spPr>
          <p:txBody>
            <a:bodyPr/>
            <a:lstStyle/>
            <a:p>
              <a:endParaRPr lang="pt-BR"/>
            </a:p>
          </p:txBody>
        </p:sp>
        <p:sp>
          <p:nvSpPr>
            <p:cNvPr id="28779" name="Freeform 75"/>
            <p:cNvSpPr>
              <a:spLocks noChangeAspect="1"/>
            </p:cNvSpPr>
            <p:nvPr/>
          </p:nvSpPr>
          <p:spPr bwMode="auto">
            <a:xfrm>
              <a:off x="8204" y="5478"/>
              <a:ext cx="2" cy="842"/>
            </a:xfrm>
            <a:custGeom>
              <a:avLst/>
              <a:gdLst>
                <a:gd name="T0" fmla="*/ 0 w 2"/>
                <a:gd name="T1" fmla="*/ 842 h 842"/>
                <a:gd name="T2" fmla="*/ 0 w 2"/>
                <a:gd name="T3" fmla="*/ 0 h 842"/>
                <a:gd name="T4" fmla="*/ 2 w 2"/>
                <a:gd name="T5" fmla="*/ 0 h 842"/>
                <a:gd name="T6" fmla="*/ 0 60000 65536"/>
                <a:gd name="T7" fmla="*/ 0 60000 65536"/>
                <a:gd name="T8" fmla="*/ 0 60000 65536"/>
                <a:gd name="T9" fmla="*/ 0 w 2"/>
                <a:gd name="T10" fmla="*/ 0 h 842"/>
                <a:gd name="T11" fmla="*/ 2 w 2"/>
                <a:gd name="T12" fmla="*/ 842 h 842"/>
              </a:gdLst>
              <a:ahLst/>
              <a:cxnLst>
                <a:cxn ang="T6">
                  <a:pos x="T0" y="T1"/>
                </a:cxn>
                <a:cxn ang="T7">
                  <a:pos x="T2" y="T3"/>
                </a:cxn>
                <a:cxn ang="T8">
                  <a:pos x="T4" y="T5"/>
                </a:cxn>
              </a:cxnLst>
              <a:rect l="T9" t="T10" r="T11" b="T12"/>
              <a:pathLst>
                <a:path w="2" h="842">
                  <a:moveTo>
                    <a:pt x="0" y="842"/>
                  </a:moveTo>
                  <a:lnTo>
                    <a:pt x="0" y="0"/>
                  </a:lnTo>
                  <a:lnTo>
                    <a:pt x="2" y="0"/>
                  </a:lnTo>
                </a:path>
              </a:pathLst>
            </a:custGeom>
            <a:noFill/>
            <a:ln w="6350">
              <a:solidFill>
                <a:srgbClr val="000000"/>
              </a:solidFill>
              <a:round/>
              <a:headEnd/>
              <a:tailEnd/>
            </a:ln>
          </p:spPr>
          <p:txBody>
            <a:bodyPr/>
            <a:lstStyle/>
            <a:p>
              <a:endParaRPr lang="pt-BR"/>
            </a:p>
          </p:txBody>
        </p:sp>
        <p:sp>
          <p:nvSpPr>
            <p:cNvPr id="28780" name="Freeform 74"/>
            <p:cNvSpPr>
              <a:spLocks noChangeAspect="1"/>
            </p:cNvSpPr>
            <p:nvPr/>
          </p:nvSpPr>
          <p:spPr bwMode="auto">
            <a:xfrm>
              <a:off x="7200" y="5733"/>
              <a:ext cx="315" cy="182"/>
            </a:xfrm>
            <a:custGeom>
              <a:avLst/>
              <a:gdLst>
                <a:gd name="T0" fmla="*/ 315 w 315"/>
                <a:gd name="T1" fmla="*/ 182 h 182"/>
                <a:gd name="T2" fmla="*/ 0 w 315"/>
                <a:gd name="T3" fmla="*/ 0 h 182"/>
                <a:gd name="T4" fmla="*/ 2 w 315"/>
                <a:gd name="T5" fmla="*/ 0 h 182"/>
                <a:gd name="T6" fmla="*/ 0 60000 65536"/>
                <a:gd name="T7" fmla="*/ 0 60000 65536"/>
                <a:gd name="T8" fmla="*/ 0 60000 65536"/>
                <a:gd name="T9" fmla="*/ 0 w 315"/>
                <a:gd name="T10" fmla="*/ 0 h 182"/>
                <a:gd name="T11" fmla="*/ 315 w 315"/>
                <a:gd name="T12" fmla="*/ 182 h 182"/>
              </a:gdLst>
              <a:ahLst/>
              <a:cxnLst>
                <a:cxn ang="T6">
                  <a:pos x="T0" y="T1"/>
                </a:cxn>
                <a:cxn ang="T7">
                  <a:pos x="T2" y="T3"/>
                </a:cxn>
                <a:cxn ang="T8">
                  <a:pos x="T4" y="T5"/>
                </a:cxn>
              </a:cxnLst>
              <a:rect l="T9" t="T10" r="T11" b="T12"/>
              <a:pathLst>
                <a:path w="315" h="182">
                  <a:moveTo>
                    <a:pt x="315" y="182"/>
                  </a:moveTo>
                  <a:lnTo>
                    <a:pt x="0" y="0"/>
                  </a:lnTo>
                  <a:lnTo>
                    <a:pt x="2" y="0"/>
                  </a:lnTo>
                </a:path>
              </a:pathLst>
            </a:custGeom>
            <a:noFill/>
            <a:ln w="19050">
              <a:solidFill>
                <a:srgbClr val="000000"/>
              </a:solidFill>
              <a:round/>
              <a:headEnd/>
              <a:tailEnd/>
            </a:ln>
          </p:spPr>
          <p:txBody>
            <a:bodyPr/>
            <a:lstStyle/>
            <a:p>
              <a:endParaRPr lang="pt-BR"/>
            </a:p>
          </p:txBody>
        </p:sp>
        <p:sp>
          <p:nvSpPr>
            <p:cNvPr id="28781" name="Freeform 73"/>
            <p:cNvSpPr>
              <a:spLocks noChangeAspect="1"/>
            </p:cNvSpPr>
            <p:nvPr/>
          </p:nvSpPr>
          <p:spPr bwMode="auto">
            <a:xfrm>
              <a:off x="7710" y="6035"/>
              <a:ext cx="362" cy="210"/>
            </a:xfrm>
            <a:custGeom>
              <a:avLst/>
              <a:gdLst>
                <a:gd name="T0" fmla="*/ 362 w 362"/>
                <a:gd name="T1" fmla="*/ 210 h 210"/>
                <a:gd name="T2" fmla="*/ 0 w 362"/>
                <a:gd name="T3" fmla="*/ 0 h 210"/>
                <a:gd name="T4" fmla="*/ 2 w 362"/>
                <a:gd name="T5" fmla="*/ 0 h 210"/>
                <a:gd name="T6" fmla="*/ 0 60000 65536"/>
                <a:gd name="T7" fmla="*/ 0 60000 65536"/>
                <a:gd name="T8" fmla="*/ 0 60000 65536"/>
                <a:gd name="T9" fmla="*/ 0 w 362"/>
                <a:gd name="T10" fmla="*/ 0 h 210"/>
                <a:gd name="T11" fmla="*/ 362 w 362"/>
                <a:gd name="T12" fmla="*/ 210 h 210"/>
              </a:gdLst>
              <a:ahLst/>
              <a:cxnLst>
                <a:cxn ang="T6">
                  <a:pos x="T0" y="T1"/>
                </a:cxn>
                <a:cxn ang="T7">
                  <a:pos x="T2" y="T3"/>
                </a:cxn>
                <a:cxn ang="T8">
                  <a:pos x="T4" y="T5"/>
                </a:cxn>
              </a:cxnLst>
              <a:rect l="T9" t="T10" r="T11" b="T12"/>
              <a:pathLst>
                <a:path w="362" h="210">
                  <a:moveTo>
                    <a:pt x="362" y="210"/>
                  </a:moveTo>
                  <a:lnTo>
                    <a:pt x="0" y="0"/>
                  </a:lnTo>
                  <a:lnTo>
                    <a:pt x="2" y="0"/>
                  </a:lnTo>
                </a:path>
              </a:pathLst>
            </a:custGeom>
            <a:noFill/>
            <a:ln w="19050">
              <a:solidFill>
                <a:srgbClr val="000000"/>
              </a:solidFill>
              <a:round/>
              <a:headEnd/>
              <a:tailEnd/>
            </a:ln>
          </p:spPr>
          <p:txBody>
            <a:bodyPr/>
            <a:lstStyle/>
            <a:p>
              <a:endParaRPr lang="pt-BR"/>
            </a:p>
          </p:txBody>
        </p:sp>
        <p:sp>
          <p:nvSpPr>
            <p:cNvPr id="28782" name="Freeform 72"/>
            <p:cNvSpPr>
              <a:spLocks noChangeAspect="1"/>
            </p:cNvSpPr>
            <p:nvPr/>
          </p:nvSpPr>
          <p:spPr bwMode="auto">
            <a:xfrm>
              <a:off x="8282" y="6335"/>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sp>
          <p:nvSpPr>
            <p:cNvPr id="28783" name="Freeform 71"/>
            <p:cNvSpPr>
              <a:spLocks noChangeAspect="1"/>
            </p:cNvSpPr>
            <p:nvPr/>
          </p:nvSpPr>
          <p:spPr bwMode="auto">
            <a:xfrm>
              <a:off x="8192" y="6290"/>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grpSp>
          <p:nvGrpSpPr>
            <p:cNvPr id="19" name="Group 57"/>
            <p:cNvGrpSpPr>
              <a:grpSpLocks noChangeAspect="1"/>
            </p:cNvGrpSpPr>
            <p:nvPr/>
          </p:nvGrpSpPr>
          <p:grpSpPr bwMode="auto">
            <a:xfrm>
              <a:off x="8087" y="6230"/>
              <a:ext cx="1202" cy="692"/>
              <a:chOff x="8087" y="5838"/>
              <a:chExt cx="1202" cy="692"/>
            </a:xfrm>
          </p:grpSpPr>
          <p:grpSp>
            <p:nvGrpSpPr>
              <p:cNvPr id="20" name="Group 67"/>
              <p:cNvGrpSpPr>
                <a:grpSpLocks noChangeAspect="1"/>
              </p:cNvGrpSpPr>
              <p:nvPr/>
            </p:nvGrpSpPr>
            <p:grpSpPr bwMode="auto">
              <a:xfrm>
                <a:off x="8087" y="6093"/>
                <a:ext cx="722" cy="407"/>
                <a:chOff x="8087" y="6093"/>
                <a:chExt cx="722" cy="407"/>
              </a:xfrm>
            </p:grpSpPr>
            <p:sp>
              <p:nvSpPr>
                <p:cNvPr id="28848" name="Freeform 70"/>
                <p:cNvSpPr>
                  <a:spLocks noChangeAspect="1"/>
                </p:cNvSpPr>
                <p:nvPr/>
              </p:nvSpPr>
              <p:spPr bwMode="auto">
                <a:xfrm>
                  <a:off x="8087" y="6198"/>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sp>
              <p:nvSpPr>
                <p:cNvPr id="28849" name="Freeform 69"/>
                <p:cNvSpPr>
                  <a:spLocks noChangeAspect="1"/>
                </p:cNvSpPr>
                <p:nvPr/>
              </p:nvSpPr>
              <p:spPr bwMode="auto">
                <a:xfrm>
                  <a:off x="8192" y="6138"/>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sp>
              <p:nvSpPr>
                <p:cNvPr id="28850" name="Freeform 68"/>
                <p:cNvSpPr>
                  <a:spLocks noChangeAspect="1"/>
                </p:cNvSpPr>
                <p:nvPr/>
              </p:nvSpPr>
              <p:spPr bwMode="auto">
                <a:xfrm>
                  <a:off x="8282" y="6093"/>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grpSp>
          <p:grpSp>
            <p:nvGrpSpPr>
              <p:cNvPr id="21" name="Group 59"/>
              <p:cNvGrpSpPr>
                <a:grpSpLocks noChangeAspect="1"/>
              </p:cNvGrpSpPr>
              <p:nvPr/>
            </p:nvGrpSpPr>
            <p:grpSpPr bwMode="auto">
              <a:xfrm>
                <a:off x="8387" y="5868"/>
                <a:ext cx="902" cy="662"/>
                <a:chOff x="8387" y="5868"/>
                <a:chExt cx="902" cy="662"/>
              </a:xfrm>
            </p:grpSpPr>
            <p:sp>
              <p:nvSpPr>
                <p:cNvPr id="28841" name="Freeform 66"/>
                <p:cNvSpPr>
                  <a:spLocks noChangeAspect="1"/>
                </p:cNvSpPr>
                <p:nvPr/>
              </p:nvSpPr>
              <p:spPr bwMode="auto">
                <a:xfrm>
                  <a:off x="8387" y="6033"/>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sp>
              <p:nvSpPr>
                <p:cNvPr id="28842" name="Freeform 65"/>
                <p:cNvSpPr>
                  <a:spLocks noChangeAspect="1"/>
                </p:cNvSpPr>
                <p:nvPr/>
              </p:nvSpPr>
              <p:spPr bwMode="auto">
                <a:xfrm>
                  <a:off x="8477" y="5973"/>
                  <a:ext cx="527" cy="302"/>
                </a:xfrm>
                <a:custGeom>
                  <a:avLst/>
                  <a:gdLst>
                    <a:gd name="T0" fmla="*/ 0 w 527"/>
                    <a:gd name="T1" fmla="*/ 0 h 302"/>
                    <a:gd name="T2" fmla="*/ 525 w 527"/>
                    <a:gd name="T3" fmla="*/ 302 h 302"/>
                    <a:gd name="T4" fmla="*/ 527 w 527"/>
                    <a:gd name="T5" fmla="*/ 302 h 302"/>
                    <a:gd name="T6" fmla="*/ 0 60000 65536"/>
                    <a:gd name="T7" fmla="*/ 0 60000 65536"/>
                    <a:gd name="T8" fmla="*/ 0 60000 65536"/>
                    <a:gd name="T9" fmla="*/ 0 w 527"/>
                    <a:gd name="T10" fmla="*/ 0 h 302"/>
                    <a:gd name="T11" fmla="*/ 527 w 527"/>
                    <a:gd name="T12" fmla="*/ 302 h 302"/>
                  </a:gdLst>
                  <a:ahLst/>
                  <a:cxnLst>
                    <a:cxn ang="T6">
                      <a:pos x="T0" y="T1"/>
                    </a:cxn>
                    <a:cxn ang="T7">
                      <a:pos x="T2" y="T3"/>
                    </a:cxn>
                    <a:cxn ang="T8">
                      <a:pos x="T4" y="T5"/>
                    </a:cxn>
                  </a:cxnLst>
                  <a:rect l="T9" t="T10" r="T11" b="T12"/>
                  <a:pathLst>
                    <a:path w="527" h="302">
                      <a:moveTo>
                        <a:pt x="0" y="0"/>
                      </a:moveTo>
                      <a:lnTo>
                        <a:pt x="525" y="302"/>
                      </a:lnTo>
                      <a:lnTo>
                        <a:pt x="527" y="302"/>
                      </a:lnTo>
                    </a:path>
                  </a:pathLst>
                </a:custGeom>
                <a:noFill/>
                <a:ln w="3175">
                  <a:solidFill>
                    <a:srgbClr val="000000"/>
                  </a:solidFill>
                  <a:round/>
                  <a:headEnd/>
                  <a:tailEnd/>
                </a:ln>
              </p:spPr>
              <p:txBody>
                <a:bodyPr/>
                <a:lstStyle/>
                <a:p>
                  <a:endParaRPr lang="pt-BR"/>
                </a:p>
              </p:txBody>
            </p:sp>
            <p:sp>
              <p:nvSpPr>
                <p:cNvPr id="28843" name="Freeform 64"/>
                <p:cNvSpPr>
                  <a:spLocks noChangeAspect="1"/>
                </p:cNvSpPr>
                <p:nvPr/>
              </p:nvSpPr>
              <p:spPr bwMode="auto">
                <a:xfrm>
                  <a:off x="8582" y="5913"/>
                  <a:ext cx="527" cy="315"/>
                </a:xfrm>
                <a:custGeom>
                  <a:avLst/>
                  <a:gdLst>
                    <a:gd name="T0" fmla="*/ 0 w 527"/>
                    <a:gd name="T1" fmla="*/ 0 h 315"/>
                    <a:gd name="T2" fmla="*/ 525 w 527"/>
                    <a:gd name="T3" fmla="*/ 315 h 315"/>
                    <a:gd name="T4" fmla="*/ 527 w 527"/>
                    <a:gd name="T5" fmla="*/ 315 h 315"/>
                    <a:gd name="T6" fmla="*/ 0 60000 65536"/>
                    <a:gd name="T7" fmla="*/ 0 60000 65536"/>
                    <a:gd name="T8" fmla="*/ 0 60000 65536"/>
                    <a:gd name="T9" fmla="*/ 0 w 527"/>
                    <a:gd name="T10" fmla="*/ 0 h 315"/>
                    <a:gd name="T11" fmla="*/ 527 w 527"/>
                    <a:gd name="T12" fmla="*/ 315 h 315"/>
                  </a:gdLst>
                  <a:ahLst/>
                  <a:cxnLst>
                    <a:cxn ang="T6">
                      <a:pos x="T0" y="T1"/>
                    </a:cxn>
                    <a:cxn ang="T7">
                      <a:pos x="T2" y="T3"/>
                    </a:cxn>
                    <a:cxn ang="T8">
                      <a:pos x="T4" y="T5"/>
                    </a:cxn>
                  </a:cxnLst>
                  <a:rect l="T9" t="T10" r="T11" b="T12"/>
                  <a:pathLst>
                    <a:path w="527" h="315">
                      <a:moveTo>
                        <a:pt x="0" y="0"/>
                      </a:moveTo>
                      <a:lnTo>
                        <a:pt x="525" y="315"/>
                      </a:lnTo>
                      <a:lnTo>
                        <a:pt x="527" y="315"/>
                      </a:lnTo>
                    </a:path>
                  </a:pathLst>
                </a:custGeom>
                <a:noFill/>
                <a:ln w="3175">
                  <a:solidFill>
                    <a:srgbClr val="000000"/>
                  </a:solidFill>
                  <a:round/>
                  <a:headEnd/>
                  <a:tailEnd/>
                </a:ln>
              </p:spPr>
              <p:txBody>
                <a:bodyPr/>
                <a:lstStyle/>
                <a:p>
                  <a:endParaRPr lang="pt-BR"/>
                </a:p>
              </p:txBody>
            </p:sp>
            <p:sp>
              <p:nvSpPr>
                <p:cNvPr id="28844" name="Freeform 63"/>
                <p:cNvSpPr>
                  <a:spLocks noChangeAspect="1"/>
                </p:cNvSpPr>
                <p:nvPr/>
              </p:nvSpPr>
              <p:spPr bwMode="auto">
                <a:xfrm>
                  <a:off x="8672" y="5868"/>
                  <a:ext cx="527" cy="300"/>
                </a:xfrm>
                <a:custGeom>
                  <a:avLst/>
                  <a:gdLst>
                    <a:gd name="T0" fmla="*/ 0 w 527"/>
                    <a:gd name="T1" fmla="*/ 0 h 300"/>
                    <a:gd name="T2" fmla="*/ 525 w 527"/>
                    <a:gd name="T3" fmla="*/ 300 h 300"/>
                    <a:gd name="T4" fmla="*/ 527 w 527"/>
                    <a:gd name="T5" fmla="*/ 300 h 300"/>
                    <a:gd name="T6" fmla="*/ 0 60000 65536"/>
                    <a:gd name="T7" fmla="*/ 0 60000 65536"/>
                    <a:gd name="T8" fmla="*/ 0 60000 65536"/>
                    <a:gd name="T9" fmla="*/ 0 w 527"/>
                    <a:gd name="T10" fmla="*/ 0 h 300"/>
                    <a:gd name="T11" fmla="*/ 527 w 527"/>
                    <a:gd name="T12" fmla="*/ 300 h 300"/>
                  </a:gdLst>
                  <a:ahLst/>
                  <a:cxnLst>
                    <a:cxn ang="T6">
                      <a:pos x="T0" y="T1"/>
                    </a:cxn>
                    <a:cxn ang="T7">
                      <a:pos x="T2" y="T3"/>
                    </a:cxn>
                    <a:cxn ang="T8">
                      <a:pos x="T4" y="T5"/>
                    </a:cxn>
                  </a:cxnLst>
                  <a:rect l="T9" t="T10" r="T11" b="T12"/>
                  <a:pathLst>
                    <a:path w="527" h="300">
                      <a:moveTo>
                        <a:pt x="0" y="0"/>
                      </a:moveTo>
                      <a:lnTo>
                        <a:pt x="525" y="300"/>
                      </a:lnTo>
                      <a:lnTo>
                        <a:pt x="527" y="300"/>
                      </a:lnTo>
                    </a:path>
                  </a:pathLst>
                </a:custGeom>
                <a:noFill/>
                <a:ln w="3175">
                  <a:solidFill>
                    <a:srgbClr val="000000"/>
                  </a:solidFill>
                  <a:round/>
                  <a:headEnd/>
                  <a:tailEnd/>
                </a:ln>
              </p:spPr>
              <p:txBody>
                <a:bodyPr/>
                <a:lstStyle/>
                <a:p>
                  <a:endParaRPr lang="pt-BR"/>
                </a:p>
              </p:txBody>
            </p:sp>
            <p:sp>
              <p:nvSpPr>
                <p:cNvPr id="28845" name="Freeform 62"/>
                <p:cNvSpPr>
                  <a:spLocks noChangeAspect="1"/>
                </p:cNvSpPr>
                <p:nvPr/>
              </p:nvSpPr>
              <p:spPr bwMode="auto">
                <a:xfrm>
                  <a:off x="8567" y="6108"/>
                  <a:ext cx="722" cy="422"/>
                </a:xfrm>
                <a:custGeom>
                  <a:avLst/>
                  <a:gdLst>
                    <a:gd name="T0" fmla="*/ 0 w 722"/>
                    <a:gd name="T1" fmla="*/ 422 h 422"/>
                    <a:gd name="T2" fmla="*/ 720 w 722"/>
                    <a:gd name="T3" fmla="*/ 0 h 422"/>
                    <a:gd name="T4" fmla="*/ 722 w 722"/>
                    <a:gd name="T5" fmla="*/ 0 h 422"/>
                    <a:gd name="T6" fmla="*/ 0 60000 65536"/>
                    <a:gd name="T7" fmla="*/ 0 60000 65536"/>
                    <a:gd name="T8" fmla="*/ 0 60000 65536"/>
                    <a:gd name="T9" fmla="*/ 0 w 722"/>
                    <a:gd name="T10" fmla="*/ 0 h 422"/>
                    <a:gd name="T11" fmla="*/ 722 w 722"/>
                    <a:gd name="T12" fmla="*/ 422 h 422"/>
                  </a:gdLst>
                  <a:ahLst/>
                  <a:cxnLst>
                    <a:cxn ang="T6">
                      <a:pos x="T0" y="T1"/>
                    </a:cxn>
                    <a:cxn ang="T7">
                      <a:pos x="T2" y="T3"/>
                    </a:cxn>
                    <a:cxn ang="T8">
                      <a:pos x="T4" y="T5"/>
                    </a:cxn>
                  </a:cxnLst>
                  <a:rect l="T9" t="T10" r="T11" b="T12"/>
                  <a:pathLst>
                    <a:path w="722" h="422">
                      <a:moveTo>
                        <a:pt x="0" y="422"/>
                      </a:moveTo>
                      <a:lnTo>
                        <a:pt x="720" y="0"/>
                      </a:lnTo>
                      <a:lnTo>
                        <a:pt x="722" y="0"/>
                      </a:lnTo>
                    </a:path>
                  </a:pathLst>
                </a:custGeom>
                <a:noFill/>
                <a:ln w="3175">
                  <a:solidFill>
                    <a:srgbClr val="000000"/>
                  </a:solidFill>
                  <a:round/>
                  <a:headEnd/>
                  <a:tailEnd/>
                </a:ln>
              </p:spPr>
              <p:txBody>
                <a:bodyPr/>
                <a:lstStyle/>
                <a:p>
                  <a:endParaRPr lang="pt-BR"/>
                </a:p>
              </p:txBody>
            </p:sp>
            <p:sp>
              <p:nvSpPr>
                <p:cNvPr id="28846" name="Freeform 61"/>
                <p:cNvSpPr>
                  <a:spLocks noChangeAspect="1"/>
                </p:cNvSpPr>
                <p:nvPr/>
              </p:nvSpPr>
              <p:spPr bwMode="auto">
                <a:xfrm>
                  <a:off x="8477" y="6063"/>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sp>
              <p:nvSpPr>
                <p:cNvPr id="28847" name="Freeform 60"/>
                <p:cNvSpPr>
                  <a:spLocks noChangeAspect="1"/>
                </p:cNvSpPr>
                <p:nvPr/>
              </p:nvSpPr>
              <p:spPr bwMode="auto">
                <a:xfrm>
                  <a:off x="8387" y="6003"/>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grpSp>
          <p:sp>
            <p:nvSpPr>
              <p:cNvPr id="28840" name="Freeform 58"/>
              <p:cNvSpPr>
                <a:spLocks noChangeAspect="1"/>
              </p:cNvSpPr>
              <p:nvPr/>
            </p:nvSpPr>
            <p:spPr bwMode="auto">
              <a:xfrm>
                <a:off x="8087" y="5838"/>
                <a:ext cx="707" cy="407"/>
              </a:xfrm>
              <a:custGeom>
                <a:avLst/>
                <a:gdLst>
                  <a:gd name="T0" fmla="*/ 0 w 707"/>
                  <a:gd name="T1" fmla="*/ 407 h 407"/>
                  <a:gd name="T2" fmla="*/ 705 w 707"/>
                  <a:gd name="T3" fmla="*/ 0 h 407"/>
                  <a:gd name="T4" fmla="*/ 707 w 707"/>
                  <a:gd name="T5" fmla="*/ 0 h 407"/>
                  <a:gd name="T6" fmla="*/ 0 60000 65536"/>
                  <a:gd name="T7" fmla="*/ 0 60000 65536"/>
                  <a:gd name="T8" fmla="*/ 0 60000 65536"/>
                  <a:gd name="T9" fmla="*/ 0 w 707"/>
                  <a:gd name="T10" fmla="*/ 0 h 407"/>
                  <a:gd name="T11" fmla="*/ 707 w 707"/>
                  <a:gd name="T12" fmla="*/ 407 h 407"/>
                </a:gdLst>
                <a:ahLst/>
                <a:cxnLst>
                  <a:cxn ang="T6">
                    <a:pos x="T0" y="T1"/>
                  </a:cxn>
                  <a:cxn ang="T7">
                    <a:pos x="T2" y="T3"/>
                  </a:cxn>
                  <a:cxn ang="T8">
                    <a:pos x="T4" y="T5"/>
                  </a:cxn>
                </a:cxnLst>
                <a:rect l="T9" t="T10" r="T11" b="T12"/>
                <a:pathLst>
                  <a:path w="707" h="407">
                    <a:moveTo>
                      <a:pt x="0" y="407"/>
                    </a:moveTo>
                    <a:lnTo>
                      <a:pt x="705" y="0"/>
                    </a:lnTo>
                    <a:lnTo>
                      <a:pt x="707" y="0"/>
                    </a:lnTo>
                  </a:path>
                </a:pathLst>
              </a:custGeom>
              <a:noFill/>
              <a:ln w="3175">
                <a:solidFill>
                  <a:srgbClr val="000000"/>
                </a:solidFill>
                <a:round/>
                <a:headEnd/>
                <a:tailEnd/>
              </a:ln>
            </p:spPr>
            <p:txBody>
              <a:bodyPr/>
              <a:lstStyle/>
              <a:p>
                <a:endParaRPr lang="pt-BR"/>
              </a:p>
            </p:txBody>
          </p:sp>
        </p:grpSp>
        <p:sp>
          <p:nvSpPr>
            <p:cNvPr id="28785" name="Freeform 56"/>
            <p:cNvSpPr>
              <a:spLocks noChangeAspect="1"/>
            </p:cNvSpPr>
            <p:nvPr/>
          </p:nvSpPr>
          <p:spPr bwMode="auto">
            <a:xfrm>
              <a:off x="8207" y="6320"/>
              <a:ext cx="180" cy="105"/>
            </a:xfrm>
            <a:custGeom>
              <a:avLst/>
              <a:gdLst>
                <a:gd name="T0" fmla="*/ 180 w 180"/>
                <a:gd name="T1" fmla="*/ 105 h 105"/>
                <a:gd name="T2" fmla="*/ 0 w 180"/>
                <a:gd name="T3" fmla="*/ 0 h 105"/>
                <a:gd name="T4" fmla="*/ 2 w 180"/>
                <a:gd name="T5" fmla="*/ 0 h 105"/>
                <a:gd name="T6" fmla="*/ 0 60000 65536"/>
                <a:gd name="T7" fmla="*/ 0 60000 65536"/>
                <a:gd name="T8" fmla="*/ 0 60000 65536"/>
                <a:gd name="T9" fmla="*/ 0 w 180"/>
                <a:gd name="T10" fmla="*/ 0 h 105"/>
                <a:gd name="T11" fmla="*/ 180 w 180"/>
                <a:gd name="T12" fmla="*/ 105 h 105"/>
              </a:gdLst>
              <a:ahLst/>
              <a:cxnLst>
                <a:cxn ang="T6">
                  <a:pos x="T0" y="T1"/>
                </a:cxn>
                <a:cxn ang="T7">
                  <a:pos x="T2" y="T3"/>
                </a:cxn>
                <a:cxn ang="T8">
                  <a:pos x="T4" y="T5"/>
                </a:cxn>
              </a:cxnLst>
              <a:rect l="T9" t="T10" r="T11" b="T12"/>
              <a:pathLst>
                <a:path w="180" h="105">
                  <a:moveTo>
                    <a:pt x="180" y="105"/>
                  </a:moveTo>
                  <a:lnTo>
                    <a:pt x="0" y="0"/>
                  </a:lnTo>
                  <a:lnTo>
                    <a:pt x="2" y="0"/>
                  </a:lnTo>
                </a:path>
              </a:pathLst>
            </a:custGeom>
            <a:noFill/>
            <a:ln w="19050">
              <a:solidFill>
                <a:srgbClr val="000000"/>
              </a:solidFill>
              <a:round/>
              <a:headEnd/>
              <a:tailEnd/>
            </a:ln>
          </p:spPr>
          <p:txBody>
            <a:bodyPr/>
            <a:lstStyle/>
            <a:p>
              <a:endParaRPr lang="pt-BR"/>
            </a:p>
          </p:txBody>
        </p:sp>
        <p:sp>
          <p:nvSpPr>
            <p:cNvPr id="28786" name="Freeform 55"/>
            <p:cNvSpPr>
              <a:spLocks noChangeAspect="1"/>
            </p:cNvSpPr>
            <p:nvPr/>
          </p:nvSpPr>
          <p:spPr bwMode="auto">
            <a:xfrm>
              <a:off x="8072" y="6320"/>
              <a:ext cx="137" cy="30"/>
            </a:xfrm>
            <a:custGeom>
              <a:avLst/>
              <a:gdLst>
                <a:gd name="T0" fmla="*/ 0 w 137"/>
                <a:gd name="T1" fmla="*/ 0 h 30"/>
                <a:gd name="T2" fmla="*/ 16 w 137"/>
                <a:gd name="T3" fmla="*/ 21 h 30"/>
                <a:gd name="T4" fmla="*/ 58 w 137"/>
                <a:gd name="T5" fmla="*/ 30 h 30"/>
                <a:gd name="T6" fmla="*/ 106 w 137"/>
                <a:gd name="T7" fmla="*/ 24 h 30"/>
                <a:gd name="T8" fmla="*/ 135 w 137"/>
                <a:gd name="T9" fmla="*/ 0 h 30"/>
                <a:gd name="T10" fmla="*/ 137 w 137"/>
                <a:gd name="T11" fmla="*/ 0 h 30"/>
                <a:gd name="T12" fmla="*/ 0 60000 65536"/>
                <a:gd name="T13" fmla="*/ 0 60000 65536"/>
                <a:gd name="T14" fmla="*/ 0 60000 65536"/>
                <a:gd name="T15" fmla="*/ 0 60000 65536"/>
                <a:gd name="T16" fmla="*/ 0 60000 65536"/>
                <a:gd name="T17" fmla="*/ 0 60000 65536"/>
                <a:gd name="T18" fmla="*/ 0 w 137"/>
                <a:gd name="T19" fmla="*/ 0 h 30"/>
                <a:gd name="T20" fmla="*/ 137 w 137"/>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37" h="30">
                  <a:moveTo>
                    <a:pt x="0" y="0"/>
                  </a:moveTo>
                  <a:lnTo>
                    <a:pt x="16" y="21"/>
                  </a:lnTo>
                  <a:lnTo>
                    <a:pt x="58" y="30"/>
                  </a:lnTo>
                  <a:lnTo>
                    <a:pt x="106" y="24"/>
                  </a:lnTo>
                  <a:lnTo>
                    <a:pt x="135" y="0"/>
                  </a:lnTo>
                  <a:lnTo>
                    <a:pt x="137" y="0"/>
                  </a:lnTo>
                </a:path>
              </a:pathLst>
            </a:custGeom>
            <a:noFill/>
            <a:ln w="6350">
              <a:solidFill>
                <a:srgbClr val="000000"/>
              </a:solidFill>
              <a:round/>
              <a:headEnd/>
              <a:tailEnd/>
            </a:ln>
          </p:spPr>
          <p:txBody>
            <a:bodyPr/>
            <a:lstStyle/>
            <a:p>
              <a:endParaRPr lang="pt-BR"/>
            </a:p>
          </p:txBody>
        </p:sp>
        <p:grpSp>
          <p:nvGrpSpPr>
            <p:cNvPr id="22" name="Group 40"/>
            <p:cNvGrpSpPr>
              <a:grpSpLocks noChangeAspect="1"/>
            </p:cNvGrpSpPr>
            <p:nvPr/>
          </p:nvGrpSpPr>
          <p:grpSpPr bwMode="auto">
            <a:xfrm>
              <a:off x="7515" y="5795"/>
              <a:ext cx="227" cy="255"/>
              <a:chOff x="7515" y="5795"/>
              <a:chExt cx="227" cy="255"/>
            </a:xfrm>
          </p:grpSpPr>
          <p:sp>
            <p:nvSpPr>
              <p:cNvPr id="28824" name="Freeform 54"/>
              <p:cNvSpPr>
                <a:spLocks noChangeAspect="1"/>
              </p:cNvSpPr>
              <p:nvPr/>
            </p:nvSpPr>
            <p:spPr bwMode="auto">
              <a:xfrm>
                <a:off x="7740" y="5870"/>
                <a:ext cx="2" cy="120"/>
              </a:xfrm>
              <a:custGeom>
                <a:avLst/>
                <a:gdLst>
                  <a:gd name="T0" fmla="*/ 0 w 2"/>
                  <a:gd name="T1" fmla="*/ 120 h 120"/>
                  <a:gd name="T2" fmla="*/ 0 w 2"/>
                  <a:gd name="T3" fmla="*/ 0 h 120"/>
                  <a:gd name="T4" fmla="*/ 2 w 2"/>
                  <a:gd name="T5" fmla="*/ 0 h 120"/>
                  <a:gd name="T6" fmla="*/ 0 60000 65536"/>
                  <a:gd name="T7" fmla="*/ 0 60000 65536"/>
                  <a:gd name="T8" fmla="*/ 0 60000 65536"/>
                  <a:gd name="T9" fmla="*/ 0 w 2"/>
                  <a:gd name="T10" fmla="*/ 0 h 120"/>
                  <a:gd name="T11" fmla="*/ 2 w 2"/>
                  <a:gd name="T12" fmla="*/ 120 h 120"/>
                </a:gdLst>
                <a:ahLst/>
                <a:cxnLst>
                  <a:cxn ang="T6">
                    <a:pos x="T0" y="T1"/>
                  </a:cxn>
                  <a:cxn ang="T7">
                    <a:pos x="T2" y="T3"/>
                  </a:cxn>
                  <a:cxn ang="T8">
                    <a:pos x="T4" y="T5"/>
                  </a:cxn>
                </a:cxnLst>
                <a:rect l="T9" t="T10" r="T11" b="T12"/>
                <a:pathLst>
                  <a:path w="2" h="120">
                    <a:moveTo>
                      <a:pt x="0" y="120"/>
                    </a:moveTo>
                    <a:lnTo>
                      <a:pt x="0" y="0"/>
                    </a:lnTo>
                    <a:lnTo>
                      <a:pt x="2" y="0"/>
                    </a:lnTo>
                  </a:path>
                </a:pathLst>
              </a:custGeom>
              <a:noFill/>
              <a:ln w="6350">
                <a:solidFill>
                  <a:srgbClr val="000000"/>
                </a:solidFill>
                <a:round/>
                <a:headEnd/>
                <a:tailEnd/>
              </a:ln>
            </p:spPr>
            <p:txBody>
              <a:bodyPr/>
              <a:lstStyle/>
              <a:p>
                <a:endParaRPr lang="pt-BR"/>
              </a:p>
            </p:txBody>
          </p:sp>
          <p:sp>
            <p:nvSpPr>
              <p:cNvPr id="28825" name="Freeform 53"/>
              <p:cNvSpPr>
                <a:spLocks noChangeAspect="1"/>
              </p:cNvSpPr>
              <p:nvPr/>
            </p:nvSpPr>
            <p:spPr bwMode="auto">
              <a:xfrm>
                <a:off x="7710" y="5990"/>
                <a:ext cx="32" cy="45"/>
              </a:xfrm>
              <a:custGeom>
                <a:avLst/>
                <a:gdLst>
                  <a:gd name="T0" fmla="*/ 0 w 32"/>
                  <a:gd name="T1" fmla="*/ 45 h 45"/>
                  <a:gd name="T2" fmla="*/ 30 w 32"/>
                  <a:gd name="T3" fmla="*/ 0 h 45"/>
                  <a:gd name="T4" fmla="*/ 32 w 32"/>
                  <a:gd name="T5" fmla="*/ 0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45"/>
                    </a:moveTo>
                    <a:lnTo>
                      <a:pt x="30" y="0"/>
                    </a:lnTo>
                    <a:lnTo>
                      <a:pt x="32" y="0"/>
                    </a:lnTo>
                  </a:path>
                </a:pathLst>
              </a:custGeom>
              <a:noFill/>
              <a:ln w="6350">
                <a:solidFill>
                  <a:srgbClr val="000000"/>
                </a:solidFill>
                <a:round/>
                <a:headEnd/>
                <a:tailEnd/>
              </a:ln>
            </p:spPr>
            <p:txBody>
              <a:bodyPr/>
              <a:lstStyle/>
              <a:p>
                <a:endParaRPr lang="pt-BR"/>
              </a:p>
            </p:txBody>
          </p:sp>
          <p:sp>
            <p:nvSpPr>
              <p:cNvPr id="28826" name="Freeform 52"/>
              <p:cNvSpPr>
                <a:spLocks noChangeAspect="1"/>
              </p:cNvSpPr>
              <p:nvPr/>
            </p:nvSpPr>
            <p:spPr bwMode="auto">
              <a:xfrm>
                <a:off x="7635" y="5915"/>
                <a:ext cx="75" cy="15"/>
              </a:xfrm>
              <a:custGeom>
                <a:avLst/>
                <a:gdLst>
                  <a:gd name="T0" fmla="*/ 75 w 75"/>
                  <a:gd name="T1" fmla="*/ 0 h 15"/>
                  <a:gd name="T2" fmla="*/ 0 w 75"/>
                  <a:gd name="T3" fmla="*/ 15 h 15"/>
                  <a:gd name="T4" fmla="*/ 2 w 75"/>
                  <a:gd name="T5" fmla="*/ 15 h 15"/>
                  <a:gd name="T6" fmla="*/ 0 60000 65536"/>
                  <a:gd name="T7" fmla="*/ 0 60000 65536"/>
                  <a:gd name="T8" fmla="*/ 0 60000 65536"/>
                  <a:gd name="T9" fmla="*/ 0 w 75"/>
                  <a:gd name="T10" fmla="*/ 0 h 15"/>
                  <a:gd name="T11" fmla="*/ 75 w 75"/>
                  <a:gd name="T12" fmla="*/ 15 h 15"/>
                </a:gdLst>
                <a:ahLst/>
                <a:cxnLst>
                  <a:cxn ang="T6">
                    <a:pos x="T0" y="T1"/>
                  </a:cxn>
                  <a:cxn ang="T7">
                    <a:pos x="T2" y="T3"/>
                  </a:cxn>
                  <a:cxn ang="T8">
                    <a:pos x="T4" y="T5"/>
                  </a:cxn>
                </a:cxnLst>
                <a:rect l="T9" t="T10" r="T11" b="T12"/>
                <a:pathLst>
                  <a:path w="75" h="15">
                    <a:moveTo>
                      <a:pt x="75" y="0"/>
                    </a:moveTo>
                    <a:lnTo>
                      <a:pt x="0" y="15"/>
                    </a:lnTo>
                    <a:lnTo>
                      <a:pt x="2" y="15"/>
                    </a:lnTo>
                  </a:path>
                </a:pathLst>
              </a:custGeom>
              <a:noFill/>
              <a:ln w="6350">
                <a:solidFill>
                  <a:srgbClr val="000000"/>
                </a:solidFill>
                <a:round/>
                <a:headEnd/>
                <a:tailEnd/>
              </a:ln>
            </p:spPr>
            <p:txBody>
              <a:bodyPr/>
              <a:lstStyle/>
              <a:p>
                <a:endParaRPr lang="pt-BR"/>
              </a:p>
            </p:txBody>
          </p:sp>
          <p:sp>
            <p:nvSpPr>
              <p:cNvPr id="28827" name="Freeform 51"/>
              <p:cNvSpPr>
                <a:spLocks noChangeAspect="1"/>
              </p:cNvSpPr>
              <p:nvPr/>
            </p:nvSpPr>
            <p:spPr bwMode="auto">
              <a:xfrm>
                <a:off x="7635" y="6035"/>
                <a:ext cx="77" cy="15"/>
              </a:xfrm>
              <a:custGeom>
                <a:avLst/>
                <a:gdLst>
                  <a:gd name="T0" fmla="*/ 0 w 77"/>
                  <a:gd name="T1" fmla="*/ 15 h 15"/>
                  <a:gd name="T2" fmla="*/ 75 w 77"/>
                  <a:gd name="T3" fmla="*/ 0 h 15"/>
                  <a:gd name="T4" fmla="*/ 77 w 77"/>
                  <a:gd name="T5" fmla="*/ 0 h 15"/>
                  <a:gd name="T6" fmla="*/ 0 60000 65536"/>
                  <a:gd name="T7" fmla="*/ 0 60000 65536"/>
                  <a:gd name="T8" fmla="*/ 0 60000 65536"/>
                  <a:gd name="T9" fmla="*/ 0 w 77"/>
                  <a:gd name="T10" fmla="*/ 0 h 15"/>
                  <a:gd name="T11" fmla="*/ 77 w 77"/>
                  <a:gd name="T12" fmla="*/ 15 h 15"/>
                </a:gdLst>
                <a:ahLst/>
                <a:cxnLst>
                  <a:cxn ang="T6">
                    <a:pos x="T0" y="T1"/>
                  </a:cxn>
                  <a:cxn ang="T7">
                    <a:pos x="T2" y="T3"/>
                  </a:cxn>
                  <a:cxn ang="T8">
                    <a:pos x="T4" y="T5"/>
                  </a:cxn>
                </a:cxnLst>
                <a:rect l="T9" t="T10" r="T11" b="T12"/>
                <a:pathLst>
                  <a:path w="77" h="15">
                    <a:moveTo>
                      <a:pt x="0" y="15"/>
                    </a:moveTo>
                    <a:lnTo>
                      <a:pt x="75" y="0"/>
                    </a:lnTo>
                    <a:lnTo>
                      <a:pt x="77" y="0"/>
                    </a:lnTo>
                  </a:path>
                </a:pathLst>
              </a:custGeom>
              <a:noFill/>
              <a:ln w="6350">
                <a:solidFill>
                  <a:srgbClr val="000000"/>
                </a:solidFill>
                <a:round/>
                <a:headEnd/>
                <a:tailEnd/>
              </a:ln>
            </p:spPr>
            <p:txBody>
              <a:bodyPr/>
              <a:lstStyle/>
              <a:p>
                <a:endParaRPr lang="pt-BR"/>
              </a:p>
            </p:txBody>
          </p:sp>
          <p:sp>
            <p:nvSpPr>
              <p:cNvPr id="28828" name="Freeform 50"/>
              <p:cNvSpPr>
                <a:spLocks noChangeAspect="1"/>
              </p:cNvSpPr>
              <p:nvPr/>
            </p:nvSpPr>
            <p:spPr bwMode="auto">
              <a:xfrm>
                <a:off x="7545" y="5795"/>
                <a:ext cx="90" cy="15"/>
              </a:xfrm>
              <a:custGeom>
                <a:avLst/>
                <a:gdLst>
                  <a:gd name="T0" fmla="*/ 90 w 90"/>
                  <a:gd name="T1" fmla="*/ 0 h 15"/>
                  <a:gd name="T2" fmla="*/ 0 w 90"/>
                  <a:gd name="T3" fmla="*/ 15 h 15"/>
                  <a:gd name="T4" fmla="*/ 2 w 90"/>
                  <a:gd name="T5" fmla="*/ 15 h 15"/>
                  <a:gd name="T6" fmla="*/ 0 60000 65536"/>
                  <a:gd name="T7" fmla="*/ 0 60000 65536"/>
                  <a:gd name="T8" fmla="*/ 0 60000 65536"/>
                  <a:gd name="T9" fmla="*/ 0 w 90"/>
                  <a:gd name="T10" fmla="*/ 0 h 15"/>
                  <a:gd name="T11" fmla="*/ 90 w 90"/>
                  <a:gd name="T12" fmla="*/ 15 h 15"/>
                </a:gdLst>
                <a:ahLst/>
                <a:cxnLst>
                  <a:cxn ang="T6">
                    <a:pos x="T0" y="T1"/>
                  </a:cxn>
                  <a:cxn ang="T7">
                    <a:pos x="T2" y="T3"/>
                  </a:cxn>
                  <a:cxn ang="T8">
                    <a:pos x="T4" y="T5"/>
                  </a:cxn>
                </a:cxnLst>
                <a:rect l="T9" t="T10" r="T11" b="T12"/>
                <a:pathLst>
                  <a:path w="90" h="15">
                    <a:moveTo>
                      <a:pt x="90" y="0"/>
                    </a:moveTo>
                    <a:lnTo>
                      <a:pt x="0" y="15"/>
                    </a:lnTo>
                    <a:lnTo>
                      <a:pt x="2" y="15"/>
                    </a:lnTo>
                  </a:path>
                </a:pathLst>
              </a:custGeom>
              <a:noFill/>
              <a:ln w="6350">
                <a:solidFill>
                  <a:srgbClr val="000000"/>
                </a:solidFill>
                <a:round/>
                <a:headEnd/>
                <a:tailEnd/>
              </a:ln>
            </p:spPr>
            <p:txBody>
              <a:bodyPr/>
              <a:lstStyle/>
              <a:p>
                <a:endParaRPr lang="pt-BR"/>
              </a:p>
            </p:txBody>
          </p:sp>
          <p:sp>
            <p:nvSpPr>
              <p:cNvPr id="28829" name="Freeform 49"/>
              <p:cNvSpPr>
                <a:spLocks noChangeAspect="1"/>
              </p:cNvSpPr>
              <p:nvPr/>
            </p:nvSpPr>
            <p:spPr bwMode="auto">
              <a:xfrm>
                <a:off x="7545" y="5915"/>
                <a:ext cx="90" cy="15"/>
              </a:xfrm>
              <a:custGeom>
                <a:avLst/>
                <a:gdLst>
                  <a:gd name="T0" fmla="*/ 90 w 90"/>
                  <a:gd name="T1" fmla="*/ 15 h 15"/>
                  <a:gd name="T2" fmla="*/ 0 w 90"/>
                  <a:gd name="T3" fmla="*/ 0 h 15"/>
                  <a:gd name="T4" fmla="*/ 2 w 90"/>
                  <a:gd name="T5" fmla="*/ 0 h 15"/>
                  <a:gd name="T6" fmla="*/ 0 60000 65536"/>
                  <a:gd name="T7" fmla="*/ 0 60000 65536"/>
                  <a:gd name="T8" fmla="*/ 0 60000 65536"/>
                  <a:gd name="T9" fmla="*/ 0 w 90"/>
                  <a:gd name="T10" fmla="*/ 0 h 15"/>
                  <a:gd name="T11" fmla="*/ 90 w 90"/>
                  <a:gd name="T12" fmla="*/ 15 h 15"/>
                </a:gdLst>
                <a:ahLst/>
                <a:cxnLst>
                  <a:cxn ang="T6">
                    <a:pos x="T0" y="T1"/>
                  </a:cxn>
                  <a:cxn ang="T7">
                    <a:pos x="T2" y="T3"/>
                  </a:cxn>
                  <a:cxn ang="T8">
                    <a:pos x="T4" y="T5"/>
                  </a:cxn>
                </a:cxnLst>
                <a:rect l="T9" t="T10" r="T11" b="T12"/>
                <a:pathLst>
                  <a:path w="90" h="15">
                    <a:moveTo>
                      <a:pt x="90" y="15"/>
                    </a:moveTo>
                    <a:lnTo>
                      <a:pt x="0" y="0"/>
                    </a:lnTo>
                    <a:lnTo>
                      <a:pt x="2" y="0"/>
                    </a:lnTo>
                  </a:path>
                </a:pathLst>
              </a:custGeom>
              <a:noFill/>
              <a:ln w="6350">
                <a:solidFill>
                  <a:srgbClr val="000000"/>
                </a:solidFill>
                <a:round/>
                <a:headEnd/>
                <a:tailEnd/>
              </a:ln>
            </p:spPr>
            <p:txBody>
              <a:bodyPr/>
              <a:lstStyle/>
              <a:p>
                <a:endParaRPr lang="pt-BR"/>
              </a:p>
            </p:txBody>
          </p:sp>
          <p:sp>
            <p:nvSpPr>
              <p:cNvPr id="28830" name="Freeform 48"/>
              <p:cNvSpPr>
                <a:spLocks noChangeAspect="1"/>
              </p:cNvSpPr>
              <p:nvPr/>
            </p:nvSpPr>
            <p:spPr bwMode="auto">
              <a:xfrm>
                <a:off x="7545" y="6035"/>
                <a:ext cx="92" cy="15"/>
              </a:xfrm>
              <a:custGeom>
                <a:avLst/>
                <a:gdLst>
                  <a:gd name="T0" fmla="*/ 0 w 92"/>
                  <a:gd name="T1" fmla="*/ 0 h 15"/>
                  <a:gd name="T2" fmla="*/ 90 w 92"/>
                  <a:gd name="T3" fmla="*/ 15 h 15"/>
                  <a:gd name="T4" fmla="*/ 92 w 92"/>
                  <a:gd name="T5" fmla="*/ 15 h 15"/>
                  <a:gd name="T6" fmla="*/ 0 60000 65536"/>
                  <a:gd name="T7" fmla="*/ 0 60000 65536"/>
                  <a:gd name="T8" fmla="*/ 0 60000 65536"/>
                  <a:gd name="T9" fmla="*/ 0 w 92"/>
                  <a:gd name="T10" fmla="*/ 0 h 15"/>
                  <a:gd name="T11" fmla="*/ 92 w 92"/>
                  <a:gd name="T12" fmla="*/ 15 h 15"/>
                </a:gdLst>
                <a:ahLst/>
                <a:cxnLst>
                  <a:cxn ang="T6">
                    <a:pos x="T0" y="T1"/>
                  </a:cxn>
                  <a:cxn ang="T7">
                    <a:pos x="T2" y="T3"/>
                  </a:cxn>
                  <a:cxn ang="T8">
                    <a:pos x="T4" y="T5"/>
                  </a:cxn>
                </a:cxnLst>
                <a:rect l="T9" t="T10" r="T11" b="T12"/>
                <a:pathLst>
                  <a:path w="92" h="15">
                    <a:moveTo>
                      <a:pt x="0" y="0"/>
                    </a:moveTo>
                    <a:lnTo>
                      <a:pt x="90" y="15"/>
                    </a:lnTo>
                    <a:lnTo>
                      <a:pt x="92" y="15"/>
                    </a:lnTo>
                  </a:path>
                </a:pathLst>
              </a:custGeom>
              <a:noFill/>
              <a:ln w="6350">
                <a:solidFill>
                  <a:srgbClr val="000000"/>
                </a:solidFill>
                <a:round/>
                <a:headEnd/>
                <a:tailEnd/>
              </a:ln>
            </p:spPr>
            <p:txBody>
              <a:bodyPr/>
              <a:lstStyle/>
              <a:p>
                <a:endParaRPr lang="pt-BR"/>
              </a:p>
            </p:txBody>
          </p:sp>
          <p:sp>
            <p:nvSpPr>
              <p:cNvPr id="28831" name="Freeform 47"/>
              <p:cNvSpPr>
                <a:spLocks noChangeAspect="1"/>
              </p:cNvSpPr>
              <p:nvPr/>
            </p:nvSpPr>
            <p:spPr bwMode="auto">
              <a:xfrm>
                <a:off x="7515" y="5990"/>
                <a:ext cx="32" cy="45"/>
              </a:xfrm>
              <a:custGeom>
                <a:avLst/>
                <a:gdLst>
                  <a:gd name="T0" fmla="*/ 0 w 32"/>
                  <a:gd name="T1" fmla="*/ 0 h 45"/>
                  <a:gd name="T2" fmla="*/ 30 w 32"/>
                  <a:gd name="T3" fmla="*/ 45 h 45"/>
                  <a:gd name="T4" fmla="*/ 32 w 32"/>
                  <a:gd name="T5" fmla="*/ 45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0"/>
                    </a:moveTo>
                    <a:lnTo>
                      <a:pt x="30" y="45"/>
                    </a:lnTo>
                    <a:lnTo>
                      <a:pt x="32" y="45"/>
                    </a:lnTo>
                  </a:path>
                </a:pathLst>
              </a:custGeom>
              <a:noFill/>
              <a:ln w="6350">
                <a:solidFill>
                  <a:srgbClr val="000000"/>
                </a:solidFill>
                <a:round/>
                <a:headEnd/>
                <a:tailEnd/>
              </a:ln>
            </p:spPr>
            <p:txBody>
              <a:bodyPr/>
              <a:lstStyle/>
              <a:p>
                <a:endParaRPr lang="pt-BR"/>
              </a:p>
            </p:txBody>
          </p:sp>
          <p:sp>
            <p:nvSpPr>
              <p:cNvPr id="28832" name="Freeform 46"/>
              <p:cNvSpPr>
                <a:spLocks noChangeAspect="1"/>
              </p:cNvSpPr>
              <p:nvPr/>
            </p:nvSpPr>
            <p:spPr bwMode="auto">
              <a:xfrm>
                <a:off x="7515" y="5870"/>
                <a:ext cx="30" cy="45"/>
              </a:xfrm>
              <a:custGeom>
                <a:avLst/>
                <a:gdLst>
                  <a:gd name="T0" fmla="*/ 30 w 30"/>
                  <a:gd name="T1" fmla="*/ 45 h 45"/>
                  <a:gd name="T2" fmla="*/ 0 w 30"/>
                  <a:gd name="T3" fmla="*/ 0 h 45"/>
                  <a:gd name="T4" fmla="*/ 2 w 30"/>
                  <a:gd name="T5" fmla="*/ 0 h 45"/>
                  <a:gd name="T6" fmla="*/ 0 60000 65536"/>
                  <a:gd name="T7" fmla="*/ 0 60000 65536"/>
                  <a:gd name="T8" fmla="*/ 0 60000 65536"/>
                  <a:gd name="T9" fmla="*/ 0 w 30"/>
                  <a:gd name="T10" fmla="*/ 0 h 45"/>
                  <a:gd name="T11" fmla="*/ 30 w 30"/>
                  <a:gd name="T12" fmla="*/ 45 h 45"/>
                </a:gdLst>
                <a:ahLst/>
                <a:cxnLst>
                  <a:cxn ang="T6">
                    <a:pos x="T0" y="T1"/>
                  </a:cxn>
                  <a:cxn ang="T7">
                    <a:pos x="T2" y="T3"/>
                  </a:cxn>
                  <a:cxn ang="T8">
                    <a:pos x="T4" y="T5"/>
                  </a:cxn>
                </a:cxnLst>
                <a:rect l="T9" t="T10" r="T11" b="T12"/>
                <a:pathLst>
                  <a:path w="30" h="45">
                    <a:moveTo>
                      <a:pt x="30" y="45"/>
                    </a:moveTo>
                    <a:lnTo>
                      <a:pt x="0" y="0"/>
                    </a:lnTo>
                    <a:lnTo>
                      <a:pt x="2" y="0"/>
                    </a:lnTo>
                  </a:path>
                </a:pathLst>
              </a:custGeom>
              <a:noFill/>
              <a:ln w="6350">
                <a:solidFill>
                  <a:srgbClr val="000000"/>
                </a:solidFill>
                <a:round/>
                <a:headEnd/>
                <a:tailEnd/>
              </a:ln>
            </p:spPr>
            <p:txBody>
              <a:bodyPr/>
              <a:lstStyle/>
              <a:p>
                <a:endParaRPr lang="pt-BR"/>
              </a:p>
            </p:txBody>
          </p:sp>
          <p:sp>
            <p:nvSpPr>
              <p:cNvPr id="28833" name="Freeform 45"/>
              <p:cNvSpPr>
                <a:spLocks noChangeAspect="1"/>
              </p:cNvSpPr>
              <p:nvPr/>
            </p:nvSpPr>
            <p:spPr bwMode="auto">
              <a:xfrm>
                <a:off x="7515" y="5810"/>
                <a:ext cx="30" cy="60"/>
              </a:xfrm>
              <a:custGeom>
                <a:avLst/>
                <a:gdLst>
                  <a:gd name="T0" fmla="*/ 30 w 30"/>
                  <a:gd name="T1" fmla="*/ 0 h 60"/>
                  <a:gd name="T2" fmla="*/ 0 w 30"/>
                  <a:gd name="T3" fmla="*/ 60 h 60"/>
                  <a:gd name="T4" fmla="*/ 2 w 30"/>
                  <a:gd name="T5" fmla="*/ 6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0"/>
                    </a:moveTo>
                    <a:lnTo>
                      <a:pt x="0" y="60"/>
                    </a:lnTo>
                    <a:lnTo>
                      <a:pt x="2" y="60"/>
                    </a:lnTo>
                  </a:path>
                </a:pathLst>
              </a:custGeom>
              <a:noFill/>
              <a:ln w="6350">
                <a:solidFill>
                  <a:srgbClr val="000000"/>
                </a:solidFill>
                <a:round/>
                <a:headEnd/>
                <a:tailEnd/>
              </a:ln>
            </p:spPr>
            <p:txBody>
              <a:bodyPr/>
              <a:lstStyle/>
              <a:p>
                <a:endParaRPr lang="pt-BR"/>
              </a:p>
            </p:txBody>
          </p:sp>
          <p:sp>
            <p:nvSpPr>
              <p:cNvPr id="28834" name="Freeform 44"/>
              <p:cNvSpPr>
                <a:spLocks noChangeAspect="1"/>
              </p:cNvSpPr>
              <p:nvPr/>
            </p:nvSpPr>
            <p:spPr bwMode="auto">
              <a:xfrm>
                <a:off x="7515" y="5870"/>
                <a:ext cx="2" cy="120"/>
              </a:xfrm>
              <a:custGeom>
                <a:avLst/>
                <a:gdLst>
                  <a:gd name="T0" fmla="*/ 0 w 2"/>
                  <a:gd name="T1" fmla="*/ 0 h 120"/>
                  <a:gd name="T2" fmla="*/ 0 w 2"/>
                  <a:gd name="T3" fmla="*/ 120 h 120"/>
                  <a:gd name="T4" fmla="*/ 2 w 2"/>
                  <a:gd name="T5" fmla="*/ 120 h 120"/>
                  <a:gd name="T6" fmla="*/ 0 60000 65536"/>
                  <a:gd name="T7" fmla="*/ 0 60000 65536"/>
                  <a:gd name="T8" fmla="*/ 0 60000 65536"/>
                  <a:gd name="T9" fmla="*/ 0 w 2"/>
                  <a:gd name="T10" fmla="*/ 0 h 120"/>
                  <a:gd name="T11" fmla="*/ 2 w 2"/>
                  <a:gd name="T12" fmla="*/ 120 h 120"/>
                </a:gdLst>
                <a:ahLst/>
                <a:cxnLst>
                  <a:cxn ang="T6">
                    <a:pos x="T0" y="T1"/>
                  </a:cxn>
                  <a:cxn ang="T7">
                    <a:pos x="T2" y="T3"/>
                  </a:cxn>
                  <a:cxn ang="T8">
                    <a:pos x="T4" y="T5"/>
                  </a:cxn>
                </a:cxnLst>
                <a:rect l="T9" t="T10" r="T11" b="T12"/>
                <a:pathLst>
                  <a:path w="2" h="120">
                    <a:moveTo>
                      <a:pt x="0" y="0"/>
                    </a:moveTo>
                    <a:lnTo>
                      <a:pt x="0" y="120"/>
                    </a:lnTo>
                    <a:lnTo>
                      <a:pt x="2" y="120"/>
                    </a:lnTo>
                  </a:path>
                </a:pathLst>
              </a:custGeom>
              <a:noFill/>
              <a:ln w="6350">
                <a:solidFill>
                  <a:srgbClr val="000000"/>
                </a:solidFill>
                <a:round/>
                <a:headEnd/>
                <a:tailEnd/>
              </a:ln>
            </p:spPr>
            <p:txBody>
              <a:bodyPr/>
              <a:lstStyle/>
              <a:p>
                <a:endParaRPr lang="pt-BR"/>
              </a:p>
            </p:txBody>
          </p:sp>
          <p:sp>
            <p:nvSpPr>
              <p:cNvPr id="28835" name="Freeform 43"/>
              <p:cNvSpPr>
                <a:spLocks noChangeAspect="1"/>
              </p:cNvSpPr>
              <p:nvPr/>
            </p:nvSpPr>
            <p:spPr bwMode="auto">
              <a:xfrm>
                <a:off x="7710" y="5870"/>
                <a:ext cx="32" cy="45"/>
              </a:xfrm>
              <a:custGeom>
                <a:avLst/>
                <a:gdLst>
                  <a:gd name="T0" fmla="*/ 0 w 32"/>
                  <a:gd name="T1" fmla="*/ 45 h 45"/>
                  <a:gd name="T2" fmla="*/ 30 w 32"/>
                  <a:gd name="T3" fmla="*/ 0 h 45"/>
                  <a:gd name="T4" fmla="*/ 32 w 32"/>
                  <a:gd name="T5" fmla="*/ 0 h 45"/>
                  <a:gd name="T6" fmla="*/ 0 60000 65536"/>
                  <a:gd name="T7" fmla="*/ 0 60000 65536"/>
                  <a:gd name="T8" fmla="*/ 0 60000 65536"/>
                  <a:gd name="T9" fmla="*/ 0 w 32"/>
                  <a:gd name="T10" fmla="*/ 0 h 45"/>
                  <a:gd name="T11" fmla="*/ 32 w 32"/>
                  <a:gd name="T12" fmla="*/ 45 h 45"/>
                </a:gdLst>
                <a:ahLst/>
                <a:cxnLst>
                  <a:cxn ang="T6">
                    <a:pos x="T0" y="T1"/>
                  </a:cxn>
                  <a:cxn ang="T7">
                    <a:pos x="T2" y="T3"/>
                  </a:cxn>
                  <a:cxn ang="T8">
                    <a:pos x="T4" y="T5"/>
                  </a:cxn>
                </a:cxnLst>
                <a:rect l="T9" t="T10" r="T11" b="T12"/>
                <a:pathLst>
                  <a:path w="32" h="45">
                    <a:moveTo>
                      <a:pt x="0" y="45"/>
                    </a:moveTo>
                    <a:lnTo>
                      <a:pt x="30" y="0"/>
                    </a:lnTo>
                    <a:lnTo>
                      <a:pt x="32" y="0"/>
                    </a:lnTo>
                  </a:path>
                </a:pathLst>
              </a:custGeom>
              <a:noFill/>
              <a:ln w="6350">
                <a:solidFill>
                  <a:srgbClr val="000000"/>
                </a:solidFill>
                <a:round/>
                <a:headEnd/>
                <a:tailEnd/>
              </a:ln>
            </p:spPr>
            <p:txBody>
              <a:bodyPr/>
              <a:lstStyle/>
              <a:p>
                <a:endParaRPr lang="pt-BR"/>
              </a:p>
            </p:txBody>
          </p:sp>
          <p:sp>
            <p:nvSpPr>
              <p:cNvPr id="28836" name="Freeform 42"/>
              <p:cNvSpPr>
                <a:spLocks noChangeAspect="1"/>
              </p:cNvSpPr>
              <p:nvPr/>
            </p:nvSpPr>
            <p:spPr bwMode="auto">
              <a:xfrm>
                <a:off x="7635" y="5795"/>
                <a:ext cx="75" cy="15"/>
              </a:xfrm>
              <a:custGeom>
                <a:avLst/>
                <a:gdLst>
                  <a:gd name="T0" fmla="*/ 75 w 75"/>
                  <a:gd name="T1" fmla="*/ 15 h 15"/>
                  <a:gd name="T2" fmla="*/ 0 w 75"/>
                  <a:gd name="T3" fmla="*/ 0 h 15"/>
                  <a:gd name="T4" fmla="*/ 2 w 75"/>
                  <a:gd name="T5" fmla="*/ 0 h 15"/>
                  <a:gd name="T6" fmla="*/ 0 60000 65536"/>
                  <a:gd name="T7" fmla="*/ 0 60000 65536"/>
                  <a:gd name="T8" fmla="*/ 0 60000 65536"/>
                  <a:gd name="T9" fmla="*/ 0 w 75"/>
                  <a:gd name="T10" fmla="*/ 0 h 15"/>
                  <a:gd name="T11" fmla="*/ 75 w 75"/>
                  <a:gd name="T12" fmla="*/ 15 h 15"/>
                </a:gdLst>
                <a:ahLst/>
                <a:cxnLst>
                  <a:cxn ang="T6">
                    <a:pos x="T0" y="T1"/>
                  </a:cxn>
                  <a:cxn ang="T7">
                    <a:pos x="T2" y="T3"/>
                  </a:cxn>
                  <a:cxn ang="T8">
                    <a:pos x="T4" y="T5"/>
                  </a:cxn>
                </a:cxnLst>
                <a:rect l="T9" t="T10" r="T11" b="T12"/>
                <a:pathLst>
                  <a:path w="75" h="15">
                    <a:moveTo>
                      <a:pt x="75" y="15"/>
                    </a:moveTo>
                    <a:lnTo>
                      <a:pt x="0" y="0"/>
                    </a:lnTo>
                    <a:lnTo>
                      <a:pt x="2" y="0"/>
                    </a:lnTo>
                  </a:path>
                </a:pathLst>
              </a:custGeom>
              <a:noFill/>
              <a:ln w="6350">
                <a:solidFill>
                  <a:srgbClr val="000000"/>
                </a:solidFill>
                <a:round/>
                <a:headEnd/>
                <a:tailEnd/>
              </a:ln>
            </p:spPr>
            <p:txBody>
              <a:bodyPr/>
              <a:lstStyle/>
              <a:p>
                <a:endParaRPr lang="pt-BR"/>
              </a:p>
            </p:txBody>
          </p:sp>
          <p:sp>
            <p:nvSpPr>
              <p:cNvPr id="28837" name="Freeform 41"/>
              <p:cNvSpPr>
                <a:spLocks noChangeAspect="1"/>
              </p:cNvSpPr>
              <p:nvPr/>
            </p:nvSpPr>
            <p:spPr bwMode="auto">
              <a:xfrm>
                <a:off x="7710" y="5810"/>
                <a:ext cx="30" cy="60"/>
              </a:xfrm>
              <a:custGeom>
                <a:avLst/>
                <a:gdLst>
                  <a:gd name="T0" fmla="*/ 30 w 30"/>
                  <a:gd name="T1" fmla="*/ 60 h 60"/>
                  <a:gd name="T2" fmla="*/ 0 w 30"/>
                  <a:gd name="T3" fmla="*/ 0 h 60"/>
                  <a:gd name="T4" fmla="*/ 2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30" y="60"/>
                    </a:moveTo>
                    <a:lnTo>
                      <a:pt x="0" y="0"/>
                    </a:lnTo>
                    <a:lnTo>
                      <a:pt x="2" y="0"/>
                    </a:lnTo>
                  </a:path>
                </a:pathLst>
              </a:custGeom>
              <a:noFill/>
              <a:ln w="6350">
                <a:solidFill>
                  <a:srgbClr val="000000"/>
                </a:solidFill>
                <a:round/>
                <a:headEnd/>
                <a:tailEnd/>
              </a:ln>
            </p:spPr>
            <p:txBody>
              <a:bodyPr/>
              <a:lstStyle/>
              <a:p>
                <a:endParaRPr lang="pt-BR"/>
              </a:p>
            </p:txBody>
          </p:sp>
        </p:grpSp>
        <p:sp>
          <p:nvSpPr>
            <p:cNvPr id="28788" name="Text Box 39"/>
            <p:cNvSpPr txBox="1">
              <a:spLocks noChangeAspect="1" noChangeArrowheads="1"/>
            </p:cNvSpPr>
            <p:nvPr/>
          </p:nvSpPr>
          <p:spPr bwMode="auto">
            <a:xfrm>
              <a:off x="9088" y="6214"/>
              <a:ext cx="994" cy="426"/>
            </a:xfrm>
            <a:prstGeom prst="rect">
              <a:avLst/>
            </a:prstGeom>
            <a:noFill/>
            <a:ln w="9525">
              <a:noFill/>
              <a:miter lim="800000"/>
              <a:headEnd/>
              <a:tailEnd/>
            </a:ln>
          </p:spPr>
          <p:txBody>
            <a:bodyPr lIns="0" tIns="0" rIns="0" bIns="0"/>
            <a:lstStyle/>
            <a:p>
              <a:pPr algn="ctr"/>
              <a:r>
                <a:rPr lang="pt-BR" sz="800">
                  <a:latin typeface="Arial" charset="0"/>
                </a:rPr>
                <a:t>Setor Zona Alta</a:t>
              </a:r>
              <a:endParaRPr lang="pt-BR" sz="1000">
                <a:latin typeface="Arial" charset="0"/>
                <a:cs typeface="Times New Roman" pitchFamily="18" charset="0"/>
              </a:endParaRPr>
            </a:p>
            <a:p>
              <a:pPr eaLnBrk="0" hangingPunct="0"/>
              <a:endParaRPr lang="pt-BR" sz="2400">
                <a:latin typeface="Arial" charset="0"/>
              </a:endParaRPr>
            </a:p>
          </p:txBody>
        </p:sp>
        <p:grpSp>
          <p:nvGrpSpPr>
            <p:cNvPr id="23" name="Group 11"/>
            <p:cNvGrpSpPr>
              <a:grpSpLocks noChangeAspect="1"/>
            </p:cNvGrpSpPr>
            <p:nvPr/>
          </p:nvGrpSpPr>
          <p:grpSpPr bwMode="auto">
            <a:xfrm>
              <a:off x="7853" y="4825"/>
              <a:ext cx="578" cy="656"/>
              <a:chOff x="7800" y="1702"/>
              <a:chExt cx="814" cy="1084"/>
            </a:xfrm>
          </p:grpSpPr>
          <p:sp>
            <p:nvSpPr>
              <p:cNvPr id="28797" name="Freeform 38"/>
              <p:cNvSpPr>
                <a:spLocks noChangeAspect="1"/>
              </p:cNvSpPr>
              <p:nvPr/>
            </p:nvSpPr>
            <p:spPr bwMode="auto">
              <a:xfrm>
                <a:off x="8582" y="2469"/>
                <a:ext cx="32" cy="90"/>
              </a:xfrm>
              <a:custGeom>
                <a:avLst/>
                <a:gdLst>
                  <a:gd name="T0" fmla="*/ 0 w 32"/>
                  <a:gd name="T1" fmla="*/ 90 h 90"/>
                  <a:gd name="T2" fmla="*/ 30 w 32"/>
                  <a:gd name="T3" fmla="*/ 0 h 90"/>
                  <a:gd name="T4" fmla="*/ 32 w 32"/>
                  <a:gd name="T5" fmla="*/ 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90"/>
                    </a:moveTo>
                    <a:lnTo>
                      <a:pt x="30" y="0"/>
                    </a:lnTo>
                    <a:lnTo>
                      <a:pt x="32" y="0"/>
                    </a:lnTo>
                  </a:path>
                </a:pathLst>
              </a:custGeom>
              <a:noFill/>
              <a:ln w="8255">
                <a:solidFill>
                  <a:srgbClr val="000000"/>
                </a:solidFill>
                <a:round/>
                <a:headEnd/>
                <a:tailEnd/>
              </a:ln>
            </p:spPr>
            <p:txBody>
              <a:bodyPr/>
              <a:lstStyle/>
              <a:p>
                <a:endParaRPr lang="pt-BR"/>
              </a:p>
            </p:txBody>
          </p:sp>
          <p:sp>
            <p:nvSpPr>
              <p:cNvPr id="28798" name="Freeform 37"/>
              <p:cNvSpPr>
                <a:spLocks noChangeAspect="1"/>
              </p:cNvSpPr>
              <p:nvPr/>
            </p:nvSpPr>
            <p:spPr bwMode="auto">
              <a:xfrm>
                <a:off x="8492" y="2559"/>
                <a:ext cx="90" cy="75"/>
              </a:xfrm>
              <a:custGeom>
                <a:avLst/>
                <a:gdLst>
                  <a:gd name="T0" fmla="*/ 90 w 90"/>
                  <a:gd name="T1" fmla="*/ 0 h 75"/>
                  <a:gd name="T2" fmla="*/ 0 w 90"/>
                  <a:gd name="T3" fmla="*/ 75 h 75"/>
                  <a:gd name="T4" fmla="*/ 2 w 90"/>
                  <a:gd name="T5" fmla="*/ 75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0"/>
                    </a:moveTo>
                    <a:lnTo>
                      <a:pt x="0" y="75"/>
                    </a:lnTo>
                    <a:lnTo>
                      <a:pt x="2" y="75"/>
                    </a:lnTo>
                  </a:path>
                </a:pathLst>
              </a:custGeom>
              <a:noFill/>
              <a:ln w="8255">
                <a:solidFill>
                  <a:srgbClr val="000000"/>
                </a:solidFill>
                <a:round/>
                <a:headEnd/>
                <a:tailEnd/>
              </a:ln>
            </p:spPr>
            <p:txBody>
              <a:bodyPr/>
              <a:lstStyle/>
              <a:p>
                <a:endParaRPr lang="pt-BR"/>
              </a:p>
            </p:txBody>
          </p:sp>
          <p:sp>
            <p:nvSpPr>
              <p:cNvPr id="28799" name="Freeform 36"/>
              <p:cNvSpPr>
                <a:spLocks noChangeAspect="1"/>
              </p:cNvSpPr>
              <p:nvPr/>
            </p:nvSpPr>
            <p:spPr bwMode="auto">
              <a:xfrm>
                <a:off x="8447" y="2559"/>
                <a:ext cx="137" cy="165"/>
              </a:xfrm>
              <a:custGeom>
                <a:avLst/>
                <a:gdLst>
                  <a:gd name="T0" fmla="*/ 0 w 137"/>
                  <a:gd name="T1" fmla="*/ 165 h 165"/>
                  <a:gd name="T2" fmla="*/ 135 w 137"/>
                  <a:gd name="T3" fmla="*/ 0 h 165"/>
                  <a:gd name="T4" fmla="*/ 137 w 137"/>
                  <a:gd name="T5" fmla="*/ 0 h 165"/>
                  <a:gd name="T6" fmla="*/ 0 60000 65536"/>
                  <a:gd name="T7" fmla="*/ 0 60000 65536"/>
                  <a:gd name="T8" fmla="*/ 0 60000 65536"/>
                  <a:gd name="T9" fmla="*/ 0 w 137"/>
                  <a:gd name="T10" fmla="*/ 0 h 165"/>
                  <a:gd name="T11" fmla="*/ 137 w 137"/>
                  <a:gd name="T12" fmla="*/ 165 h 165"/>
                </a:gdLst>
                <a:ahLst/>
                <a:cxnLst>
                  <a:cxn ang="T6">
                    <a:pos x="T0" y="T1"/>
                  </a:cxn>
                  <a:cxn ang="T7">
                    <a:pos x="T2" y="T3"/>
                  </a:cxn>
                  <a:cxn ang="T8">
                    <a:pos x="T4" y="T5"/>
                  </a:cxn>
                </a:cxnLst>
                <a:rect l="T9" t="T10" r="T11" b="T12"/>
                <a:pathLst>
                  <a:path w="137" h="165">
                    <a:moveTo>
                      <a:pt x="0" y="165"/>
                    </a:moveTo>
                    <a:lnTo>
                      <a:pt x="135" y="0"/>
                    </a:lnTo>
                    <a:lnTo>
                      <a:pt x="137" y="0"/>
                    </a:lnTo>
                  </a:path>
                </a:pathLst>
              </a:custGeom>
              <a:noFill/>
              <a:ln w="8255">
                <a:solidFill>
                  <a:srgbClr val="000000"/>
                </a:solidFill>
                <a:round/>
                <a:headEnd/>
                <a:tailEnd/>
              </a:ln>
            </p:spPr>
            <p:txBody>
              <a:bodyPr/>
              <a:lstStyle/>
              <a:p>
                <a:endParaRPr lang="pt-BR"/>
              </a:p>
            </p:txBody>
          </p:sp>
          <p:sp>
            <p:nvSpPr>
              <p:cNvPr id="28800" name="Freeform 35"/>
              <p:cNvSpPr>
                <a:spLocks noChangeAspect="1"/>
              </p:cNvSpPr>
              <p:nvPr/>
            </p:nvSpPr>
            <p:spPr bwMode="auto">
              <a:xfrm>
                <a:off x="8357" y="2634"/>
                <a:ext cx="135" cy="45"/>
              </a:xfrm>
              <a:custGeom>
                <a:avLst/>
                <a:gdLst>
                  <a:gd name="T0" fmla="*/ 135 w 135"/>
                  <a:gd name="T1" fmla="*/ 0 h 45"/>
                  <a:gd name="T2" fmla="*/ 0 w 135"/>
                  <a:gd name="T3" fmla="*/ 45 h 45"/>
                  <a:gd name="T4" fmla="*/ 2 w 135"/>
                  <a:gd name="T5" fmla="*/ 45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135" y="0"/>
                    </a:moveTo>
                    <a:lnTo>
                      <a:pt x="0" y="45"/>
                    </a:lnTo>
                    <a:lnTo>
                      <a:pt x="2" y="45"/>
                    </a:lnTo>
                  </a:path>
                </a:pathLst>
              </a:custGeom>
              <a:noFill/>
              <a:ln w="8255">
                <a:solidFill>
                  <a:srgbClr val="000000"/>
                </a:solidFill>
                <a:round/>
                <a:headEnd/>
                <a:tailEnd/>
              </a:ln>
            </p:spPr>
            <p:txBody>
              <a:bodyPr/>
              <a:lstStyle/>
              <a:p>
                <a:endParaRPr lang="pt-BR"/>
              </a:p>
            </p:txBody>
          </p:sp>
          <p:sp>
            <p:nvSpPr>
              <p:cNvPr id="28801" name="Freeform 34"/>
              <p:cNvSpPr>
                <a:spLocks noChangeAspect="1"/>
              </p:cNvSpPr>
              <p:nvPr/>
            </p:nvSpPr>
            <p:spPr bwMode="auto">
              <a:xfrm>
                <a:off x="8207" y="2724"/>
                <a:ext cx="242" cy="62"/>
              </a:xfrm>
              <a:custGeom>
                <a:avLst/>
                <a:gdLst>
                  <a:gd name="T0" fmla="*/ 0 w 242"/>
                  <a:gd name="T1" fmla="*/ 62 h 62"/>
                  <a:gd name="T2" fmla="*/ 240 w 242"/>
                  <a:gd name="T3" fmla="*/ 0 h 62"/>
                  <a:gd name="T4" fmla="*/ 242 w 242"/>
                  <a:gd name="T5" fmla="*/ 0 h 62"/>
                  <a:gd name="T6" fmla="*/ 0 60000 65536"/>
                  <a:gd name="T7" fmla="*/ 0 60000 65536"/>
                  <a:gd name="T8" fmla="*/ 0 60000 65536"/>
                  <a:gd name="T9" fmla="*/ 0 w 242"/>
                  <a:gd name="T10" fmla="*/ 0 h 62"/>
                  <a:gd name="T11" fmla="*/ 242 w 242"/>
                  <a:gd name="T12" fmla="*/ 62 h 62"/>
                </a:gdLst>
                <a:ahLst/>
                <a:cxnLst>
                  <a:cxn ang="T6">
                    <a:pos x="T0" y="T1"/>
                  </a:cxn>
                  <a:cxn ang="T7">
                    <a:pos x="T2" y="T3"/>
                  </a:cxn>
                  <a:cxn ang="T8">
                    <a:pos x="T4" y="T5"/>
                  </a:cxn>
                </a:cxnLst>
                <a:rect l="T9" t="T10" r="T11" b="T12"/>
                <a:pathLst>
                  <a:path w="242" h="62">
                    <a:moveTo>
                      <a:pt x="0" y="62"/>
                    </a:moveTo>
                    <a:lnTo>
                      <a:pt x="240" y="0"/>
                    </a:lnTo>
                    <a:lnTo>
                      <a:pt x="242" y="0"/>
                    </a:lnTo>
                  </a:path>
                </a:pathLst>
              </a:custGeom>
              <a:noFill/>
              <a:ln w="8255">
                <a:solidFill>
                  <a:srgbClr val="000000"/>
                </a:solidFill>
                <a:round/>
                <a:headEnd/>
                <a:tailEnd/>
              </a:ln>
            </p:spPr>
            <p:txBody>
              <a:bodyPr/>
              <a:lstStyle/>
              <a:p>
                <a:endParaRPr lang="pt-BR"/>
              </a:p>
            </p:txBody>
          </p:sp>
          <p:sp>
            <p:nvSpPr>
              <p:cNvPr id="28802" name="Freeform 33"/>
              <p:cNvSpPr>
                <a:spLocks noChangeAspect="1"/>
              </p:cNvSpPr>
              <p:nvPr/>
            </p:nvSpPr>
            <p:spPr bwMode="auto">
              <a:xfrm>
                <a:off x="8057" y="2679"/>
                <a:ext cx="300" cy="15"/>
              </a:xfrm>
              <a:custGeom>
                <a:avLst/>
                <a:gdLst>
                  <a:gd name="T0" fmla="*/ 300 w 300"/>
                  <a:gd name="T1" fmla="*/ 0 h 15"/>
                  <a:gd name="T2" fmla="*/ 150 w 300"/>
                  <a:gd name="T3" fmla="*/ 15 h 15"/>
                  <a:gd name="T4" fmla="*/ 0 w 300"/>
                  <a:gd name="T5" fmla="*/ 0 h 15"/>
                  <a:gd name="T6" fmla="*/ 2 w 300"/>
                  <a:gd name="T7" fmla="*/ 0 h 15"/>
                  <a:gd name="T8" fmla="*/ 0 60000 65536"/>
                  <a:gd name="T9" fmla="*/ 0 60000 65536"/>
                  <a:gd name="T10" fmla="*/ 0 60000 65536"/>
                  <a:gd name="T11" fmla="*/ 0 60000 65536"/>
                  <a:gd name="T12" fmla="*/ 0 w 300"/>
                  <a:gd name="T13" fmla="*/ 0 h 15"/>
                  <a:gd name="T14" fmla="*/ 300 w 300"/>
                  <a:gd name="T15" fmla="*/ 15 h 15"/>
                </a:gdLst>
                <a:ahLst/>
                <a:cxnLst>
                  <a:cxn ang="T8">
                    <a:pos x="T0" y="T1"/>
                  </a:cxn>
                  <a:cxn ang="T9">
                    <a:pos x="T2" y="T3"/>
                  </a:cxn>
                  <a:cxn ang="T10">
                    <a:pos x="T4" y="T5"/>
                  </a:cxn>
                  <a:cxn ang="T11">
                    <a:pos x="T6" y="T7"/>
                  </a:cxn>
                </a:cxnLst>
                <a:rect l="T12" t="T13" r="T14" b="T15"/>
                <a:pathLst>
                  <a:path w="300" h="15">
                    <a:moveTo>
                      <a:pt x="300" y="0"/>
                    </a:moveTo>
                    <a:lnTo>
                      <a:pt x="150" y="15"/>
                    </a:lnTo>
                    <a:lnTo>
                      <a:pt x="0" y="0"/>
                    </a:lnTo>
                    <a:lnTo>
                      <a:pt x="2" y="0"/>
                    </a:lnTo>
                  </a:path>
                </a:pathLst>
              </a:custGeom>
              <a:noFill/>
              <a:ln w="8255">
                <a:solidFill>
                  <a:srgbClr val="000000"/>
                </a:solidFill>
                <a:round/>
                <a:headEnd/>
                <a:tailEnd/>
              </a:ln>
            </p:spPr>
            <p:txBody>
              <a:bodyPr/>
              <a:lstStyle/>
              <a:p>
                <a:endParaRPr lang="pt-BR"/>
              </a:p>
            </p:txBody>
          </p:sp>
          <p:sp>
            <p:nvSpPr>
              <p:cNvPr id="28803" name="Freeform 32"/>
              <p:cNvSpPr>
                <a:spLocks noChangeAspect="1"/>
              </p:cNvSpPr>
              <p:nvPr/>
            </p:nvSpPr>
            <p:spPr bwMode="auto">
              <a:xfrm>
                <a:off x="7965" y="2724"/>
                <a:ext cx="244" cy="62"/>
              </a:xfrm>
              <a:custGeom>
                <a:avLst/>
                <a:gdLst>
                  <a:gd name="T0" fmla="*/ 0 w 244"/>
                  <a:gd name="T1" fmla="*/ 0 h 62"/>
                  <a:gd name="T2" fmla="*/ 242 w 244"/>
                  <a:gd name="T3" fmla="*/ 62 h 62"/>
                  <a:gd name="T4" fmla="*/ 244 w 244"/>
                  <a:gd name="T5" fmla="*/ 62 h 62"/>
                  <a:gd name="T6" fmla="*/ 0 60000 65536"/>
                  <a:gd name="T7" fmla="*/ 0 60000 65536"/>
                  <a:gd name="T8" fmla="*/ 0 60000 65536"/>
                  <a:gd name="T9" fmla="*/ 0 w 244"/>
                  <a:gd name="T10" fmla="*/ 0 h 62"/>
                  <a:gd name="T11" fmla="*/ 244 w 244"/>
                  <a:gd name="T12" fmla="*/ 62 h 62"/>
                </a:gdLst>
                <a:ahLst/>
                <a:cxnLst>
                  <a:cxn ang="T6">
                    <a:pos x="T0" y="T1"/>
                  </a:cxn>
                  <a:cxn ang="T7">
                    <a:pos x="T2" y="T3"/>
                  </a:cxn>
                  <a:cxn ang="T8">
                    <a:pos x="T4" y="T5"/>
                  </a:cxn>
                </a:cxnLst>
                <a:rect l="T9" t="T10" r="T11" b="T12"/>
                <a:pathLst>
                  <a:path w="244" h="62">
                    <a:moveTo>
                      <a:pt x="0" y="0"/>
                    </a:moveTo>
                    <a:lnTo>
                      <a:pt x="242" y="62"/>
                    </a:lnTo>
                    <a:lnTo>
                      <a:pt x="244" y="62"/>
                    </a:lnTo>
                  </a:path>
                </a:pathLst>
              </a:custGeom>
              <a:noFill/>
              <a:ln w="8255">
                <a:solidFill>
                  <a:srgbClr val="000000"/>
                </a:solidFill>
                <a:round/>
                <a:headEnd/>
                <a:tailEnd/>
              </a:ln>
            </p:spPr>
            <p:txBody>
              <a:bodyPr/>
              <a:lstStyle/>
              <a:p>
                <a:endParaRPr lang="pt-BR"/>
              </a:p>
            </p:txBody>
          </p:sp>
          <p:sp>
            <p:nvSpPr>
              <p:cNvPr id="28804" name="Freeform 31"/>
              <p:cNvSpPr>
                <a:spLocks noChangeAspect="1"/>
              </p:cNvSpPr>
              <p:nvPr/>
            </p:nvSpPr>
            <p:spPr bwMode="auto">
              <a:xfrm>
                <a:off x="7830" y="2559"/>
                <a:ext cx="227" cy="120"/>
              </a:xfrm>
              <a:custGeom>
                <a:avLst/>
                <a:gdLst>
                  <a:gd name="T0" fmla="*/ 227 w 227"/>
                  <a:gd name="T1" fmla="*/ 120 h 120"/>
                  <a:gd name="T2" fmla="*/ 90 w 227"/>
                  <a:gd name="T3" fmla="*/ 75 h 120"/>
                  <a:gd name="T4" fmla="*/ 0 w 227"/>
                  <a:gd name="T5" fmla="*/ 0 h 120"/>
                  <a:gd name="T6" fmla="*/ 2 w 227"/>
                  <a:gd name="T7" fmla="*/ 0 h 120"/>
                  <a:gd name="T8" fmla="*/ 0 60000 65536"/>
                  <a:gd name="T9" fmla="*/ 0 60000 65536"/>
                  <a:gd name="T10" fmla="*/ 0 60000 65536"/>
                  <a:gd name="T11" fmla="*/ 0 60000 65536"/>
                  <a:gd name="T12" fmla="*/ 0 w 227"/>
                  <a:gd name="T13" fmla="*/ 0 h 120"/>
                  <a:gd name="T14" fmla="*/ 227 w 227"/>
                  <a:gd name="T15" fmla="*/ 120 h 120"/>
                </a:gdLst>
                <a:ahLst/>
                <a:cxnLst>
                  <a:cxn ang="T8">
                    <a:pos x="T0" y="T1"/>
                  </a:cxn>
                  <a:cxn ang="T9">
                    <a:pos x="T2" y="T3"/>
                  </a:cxn>
                  <a:cxn ang="T10">
                    <a:pos x="T4" y="T5"/>
                  </a:cxn>
                  <a:cxn ang="T11">
                    <a:pos x="T6" y="T7"/>
                  </a:cxn>
                </a:cxnLst>
                <a:rect l="T12" t="T13" r="T14" b="T15"/>
                <a:pathLst>
                  <a:path w="227" h="120">
                    <a:moveTo>
                      <a:pt x="227" y="120"/>
                    </a:moveTo>
                    <a:lnTo>
                      <a:pt x="90" y="75"/>
                    </a:lnTo>
                    <a:lnTo>
                      <a:pt x="0" y="0"/>
                    </a:lnTo>
                    <a:lnTo>
                      <a:pt x="2" y="0"/>
                    </a:lnTo>
                  </a:path>
                </a:pathLst>
              </a:custGeom>
              <a:noFill/>
              <a:ln w="8255">
                <a:solidFill>
                  <a:srgbClr val="000000"/>
                </a:solidFill>
                <a:round/>
                <a:headEnd/>
                <a:tailEnd/>
              </a:ln>
            </p:spPr>
            <p:txBody>
              <a:bodyPr/>
              <a:lstStyle/>
              <a:p>
                <a:endParaRPr lang="pt-BR"/>
              </a:p>
            </p:txBody>
          </p:sp>
          <p:sp>
            <p:nvSpPr>
              <p:cNvPr id="28805" name="Freeform 30"/>
              <p:cNvSpPr>
                <a:spLocks noChangeAspect="1"/>
              </p:cNvSpPr>
              <p:nvPr/>
            </p:nvSpPr>
            <p:spPr bwMode="auto">
              <a:xfrm>
                <a:off x="7830" y="2559"/>
                <a:ext cx="137" cy="165"/>
              </a:xfrm>
              <a:custGeom>
                <a:avLst/>
                <a:gdLst>
                  <a:gd name="T0" fmla="*/ 0 w 137"/>
                  <a:gd name="T1" fmla="*/ 0 h 165"/>
                  <a:gd name="T2" fmla="*/ 135 w 137"/>
                  <a:gd name="T3" fmla="*/ 165 h 165"/>
                  <a:gd name="T4" fmla="*/ 137 w 137"/>
                  <a:gd name="T5" fmla="*/ 165 h 165"/>
                  <a:gd name="T6" fmla="*/ 0 60000 65536"/>
                  <a:gd name="T7" fmla="*/ 0 60000 65536"/>
                  <a:gd name="T8" fmla="*/ 0 60000 65536"/>
                  <a:gd name="T9" fmla="*/ 0 w 137"/>
                  <a:gd name="T10" fmla="*/ 0 h 165"/>
                  <a:gd name="T11" fmla="*/ 137 w 137"/>
                  <a:gd name="T12" fmla="*/ 165 h 165"/>
                </a:gdLst>
                <a:ahLst/>
                <a:cxnLst>
                  <a:cxn ang="T6">
                    <a:pos x="T0" y="T1"/>
                  </a:cxn>
                  <a:cxn ang="T7">
                    <a:pos x="T2" y="T3"/>
                  </a:cxn>
                  <a:cxn ang="T8">
                    <a:pos x="T4" y="T5"/>
                  </a:cxn>
                </a:cxnLst>
                <a:rect l="T9" t="T10" r="T11" b="T12"/>
                <a:pathLst>
                  <a:path w="137" h="165">
                    <a:moveTo>
                      <a:pt x="0" y="0"/>
                    </a:moveTo>
                    <a:lnTo>
                      <a:pt x="135" y="165"/>
                    </a:lnTo>
                    <a:lnTo>
                      <a:pt x="137" y="165"/>
                    </a:lnTo>
                  </a:path>
                </a:pathLst>
              </a:custGeom>
              <a:noFill/>
              <a:ln w="8255">
                <a:solidFill>
                  <a:srgbClr val="000000"/>
                </a:solidFill>
                <a:round/>
                <a:headEnd/>
                <a:tailEnd/>
              </a:ln>
            </p:spPr>
            <p:txBody>
              <a:bodyPr/>
              <a:lstStyle/>
              <a:p>
                <a:endParaRPr lang="pt-BR"/>
              </a:p>
            </p:txBody>
          </p:sp>
          <p:sp>
            <p:nvSpPr>
              <p:cNvPr id="28806" name="Freeform 29"/>
              <p:cNvSpPr>
                <a:spLocks noChangeAspect="1"/>
              </p:cNvSpPr>
              <p:nvPr/>
            </p:nvSpPr>
            <p:spPr bwMode="auto">
              <a:xfrm>
                <a:off x="7800" y="2469"/>
                <a:ext cx="32" cy="90"/>
              </a:xfrm>
              <a:custGeom>
                <a:avLst/>
                <a:gdLst>
                  <a:gd name="T0" fmla="*/ 0 w 32"/>
                  <a:gd name="T1" fmla="*/ 0 h 90"/>
                  <a:gd name="T2" fmla="*/ 30 w 32"/>
                  <a:gd name="T3" fmla="*/ 90 h 90"/>
                  <a:gd name="T4" fmla="*/ 32 w 32"/>
                  <a:gd name="T5" fmla="*/ 9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0"/>
                    </a:moveTo>
                    <a:lnTo>
                      <a:pt x="30" y="90"/>
                    </a:lnTo>
                    <a:lnTo>
                      <a:pt x="32" y="90"/>
                    </a:lnTo>
                  </a:path>
                </a:pathLst>
              </a:custGeom>
              <a:noFill/>
              <a:ln w="8255">
                <a:solidFill>
                  <a:srgbClr val="000000"/>
                </a:solidFill>
                <a:round/>
                <a:headEnd/>
                <a:tailEnd/>
              </a:ln>
            </p:spPr>
            <p:txBody>
              <a:bodyPr/>
              <a:lstStyle/>
              <a:p>
                <a:endParaRPr lang="pt-BR"/>
              </a:p>
            </p:txBody>
          </p:sp>
          <p:sp>
            <p:nvSpPr>
              <p:cNvPr id="28807" name="Freeform 28"/>
              <p:cNvSpPr>
                <a:spLocks noChangeAspect="1"/>
              </p:cNvSpPr>
              <p:nvPr/>
            </p:nvSpPr>
            <p:spPr bwMode="auto">
              <a:xfrm>
                <a:off x="8612" y="1944"/>
                <a:ext cx="2" cy="525"/>
              </a:xfrm>
              <a:custGeom>
                <a:avLst/>
                <a:gdLst>
                  <a:gd name="T0" fmla="*/ 0 w 2"/>
                  <a:gd name="T1" fmla="*/ 525 h 525"/>
                  <a:gd name="T2" fmla="*/ 0 w 2"/>
                  <a:gd name="T3" fmla="*/ 0 h 525"/>
                  <a:gd name="T4" fmla="*/ 2 w 2"/>
                  <a:gd name="T5" fmla="*/ 0 h 525"/>
                  <a:gd name="T6" fmla="*/ 0 60000 65536"/>
                  <a:gd name="T7" fmla="*/ 0 60000 65536"/>
                  <a:gd name="T8" fmla="*/ 0 60000 65536"/>
                  <a:gd name="T9" fmla="*/ 0 w 2"/>
                  <a:gd name="T10" fmla="*/ 0 h 525"/>
                  <a:gd name="T11" fmla="*/ 2 w 2"/>
                  <a:gd name="T12" fmla="*/ 525 h 525"/>
                </a:gdLst>
                <a:ahLst/>
                <a:cxnLst>
                  <a:cxn ang="T6">
                    <a:pos x="T0" y="T1"/>
                  </a:cxn>
                  <a:cxn ang="T7">
                    <a:pos x="T2" y="T3"/>
                  </a:cxn>
                  <a:cxn ang="T8">
                    <a:pos x="T4" y="T5"/>
                  </a:cxn>
                </a:cxnLst>
                <a:rect l="T9" t="T10" r="T11" b="T12"/>
                <a:pathLst>
                  <a:path w="2" h="525">
                    <a:moveTo>
                      <a:pt x="0" y="525"/>
                    </a:moveTo>
                    <a:lnTo>
                      <a:pt x="0" y="0"/>
                    </a:lnTo>
                    <a:lnTo>
                      <a:pt x="2" y="0"/>
                    </a:lnTo>
                  </a:path>
                </a:pathLst>
              </a:custGeom>
              <a:noFill/>
              <a:ln w="8255">
                <a:solidFill>
                  <a:srgbClr val="000000"/>
                </a:solidFill>
                <a:round/>
                <a:headEnd/>
                <a:tailEnd/>
              </a:ln>
            </p:spPr>
            <p:txBody>
              <a:bodyPr/>
              <a:lstStyle/>
              <a:p>
                <a:endParaRPr lang="pt-BR"/>
              </a:p>
            </p:txBody>
          </p:sp>
          <p:sp>
            <p:nvSpPr>
              <p:cNvPr id="28808" name="Freeform 27"/>
              <p:cNvSpPr>
                <a:spLocks noChangeAspect="1"/>
              </p:cNvSpPr>
              <p:nvPr/>
            </p:nvSpPr>
            <p:spPr bwMode="auto">
              <a:xfrm>
                <a:off x="8357" y="2034"/>
                <a:ext cx="225" cy="120"/>
              </a:xfrm>
              <a:custGeom>
                <a:avLst/>
                <a:gdLst>
                  <a:gd name="T0" fmla="*/ 225 w 225"/>
                  <a:gd name="T1" fmla="*/ 0 h 120"/>
                  <a:gd name="T2" fmla="*/ 135 w 225"/>
                  <a:gd name="T3" fmla="*/ 75 h 120"/>
                  <a:gd name="T4" fmla="*/ 0 w 225"/>
                  <a:gd name="T5" fmla="*/ 120 h 120"/>
                  <a:gd name="T6" fmla="*/ 2 w 225"/>
                  <a:gd name="T7" fmla="*/ 120 h 120"/>
                  <a:gd name="T8" fmla="*/ 0 60000 65536"/>
                  <a:gd name="T9" fmla="*/ 0 60000 65536"/>
                  <a:gd name="T10" fmla="*/ 0 60000 65536"/>
                  <a:gd name="T11" fmla="*/ 0 60000 65536"/>
                  <a:gd name="T12" fmla="*/ 0 w 225"/>
                  <a:gd name="T13" fmla="*/ 0 h 120"/>
                  <a:gd name="T14" fmla="*/ 225 w 225"/>
                  <a:gd name="T15" fmla="*/ 120 h 120"/>
                </a:gdLst>
                <a:ahLst/>
                <a:cxnLst>
                  <a:cxn ang="T8">
                    <a:pos x="T0" y="T1"/>
                  </a:cxn>
                  <a:cxn ang="T9">
                    <a:pos x="T2" y="T3"/>
                  </a:cxn>
                  <a:cxn ang="T10">
                    <a:pos x="T4" y="T5"/>
                  </a:cxn>
                  <a:cxn ang="T11">
                    <a:pos x="T6" y="T7"/>
                  </a:cxn>
                </a:cxnLst>
                <a:rect l="T12" t="T13" r="T14" b="T15"/>
                <a:pathLst>
                  <a:path w="225" h="120">
                    <a:moveTo>
                      <a:pt x="225" y="0"/>
                    </a:moveTo>
                    <a:lnTo>
                      <a:pt x="135" y="75"/>
                    </a:lnTo>
                    <a:lnTo>
                      <a:pt x="0" y="120"/>
                    </a:lnTo>
                    <a:lnTo>
                      <a:pt x="2" y="120"/>
                    </a:lnTo>
                  </a:path>
                </a:pathLst>
              </a:custGeom>
              <a:noFill/>
              <a:ln w="8255">
                <a:solidFill>
                  <a:srgbClr val="000000"/>
                </a:solidFill>
                <a:round/>
                <a:headEnd/>
                <a:tailEnd/>
              </a:ln>
            </p:spPr>
            <p:txBody>
              <a:bodyPr/>
              <a:lstStyle/>
              <a:p>
                <a:endParaRPr lang="pt-BR"/>
              </a:p>
            </p:txBody>
          </p:sp>
          <p:sp>
            <p:nvSpPr>
              <p:cNvPr id="28809" name="Freeform 26"/>
              <p:cNvSpPr>
                <a:spLocks noChangeAspect="1"/>
              </p:cNvSpPr>
              <p:nvPr/>
            </p:nvSpPr>
            <p:spPr bwMode="auto">
              <a:xfrm>
                <a:off x="8207" y="1702"/>
                <a:ext cx="150" cy="30"/>
              </a:xfrm>
              <a:custGeom>
                <a:avLst/>
                <a:gdLst>
                  <a:gd name="T0" fmla="*/ 150 w 150"/>
                  <a:gd name="T1" fmla="*/ 30 h 30"/>
                  <a:gd name="T2" fmla="*/ 0 w 150"/>
                  <a:gd name="T3" fmla="*/ 0 h 30"/>
                  <a:gd name="T4" fmla="*/ 2 w 150"/>
                  <a:gd name="T5" fmla="*/ 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30"/>
                    </a:moveTo>
                    <a:lnTo>
                      <a:pt x="0" y="0"/>
                    </a:lnTo>
                    <a:lnTo>
                      <a:pt x="2" y="0"/>
                    </a:lnTo>
                  </a:path>
                </a:pathLst>
              </a:custGeom>
              <a:noFill/>
              <a:ln w="8255">
                <a:solidFill>
                  <a:srgbClr val="000000"/>
                </a:solidFill>
                <a:round/>
                <a:headEnd/>
                <a:tailEnd/>
              </a:ln>
            </p:spPr>
            <p:txBody>
              <a:bodyPr/>
              <a:lstStyle/>
              <a:p>
                <a:endParaRPr lang="pt-BR"/>
              </a:p>
            </p:txBody>
          </p:sp>
          <p:sp>
            <p:nvSpPr>
              <p:cNvPr id="28810" name="Freeform 25"/>
              <p:cNvSpPr>
                <a:spLocks noChangeAspect="1"/>
              </p:cNvSpPr>
              <p:nvPr/>
            </p:nvSpPr>
            <p:spPr bwMode="auto">
              <a:xfrm>
                <a:off x="8207" y="2154"/>
                <a:ext cx="150" cy="15"/>
              </a:xfrm>
              <a:custGeom>
                <a:avLst/>
                <a:gdLst>
                  <a:gd name="T0" fmla="*/ 150 w 150"/>
                  <a:gd name="T1" fmla="*/ 0 h 15"/>
                  <a:gd name="T2" fmla="*/ 0 w 150"/>
                  <a:gd name="T3" fmla="*/ 15 h 15"/>
                  <a:gd name="T4" fmla="*/ 2 w 150"/>
                  <a:gd name="T5" fmla="*/ 15 h 15"/>
                  <a:gd name="T6" fmla="*/ 0 60000 65536"/>
                  <a:gd name="T7" fmla="*/ 0 60000 65536"/>
                  <a:gd name="T8" fmla="*/ 0 60000 65536"/>
                  <a:gd name="T9" fmla="*/ 0 w 150"/>
                  <a:gd name="T10" fmla="*/ 0 h 15"/>
                  <a:gd name="T11" fmla="*/ 150 w 150"/>
                  <a:gd name="T12" fmla="*/ 15 h 15"/>
                </a:gdLst>
                <a:ahLst/>
                <a:cxnLst>
                  <a:cxn ang="T6">
                    <a:pos x="T0" y="T1"/>
                  </a:cxn>
                  <a:cxn ang="T7">
                    <a:pos x="T2" y="T3"/>
                  </a:cxn>
                  <a:cxn ang="T8">
                    <a:pos x="T4" y="T5"/>
                  </a:cxn>
                </a:cxnLst>
                <a:rect l="T9" t="T10" r="T11" b="T12"/>
                <a:pathLst>
                  <a:path w="150" h="15">
                    <a:moveTo>
                      <a:pt x="150" y="0"/>
                    </a:moveTo>
                    <a:lnTo>
                      <a:pt x="0" y="15"/>
                    </a:lnTo>
                    <a:lnTo>
                      <a:pt x="2" y="15"/>
                    </a:lnTo>
                  </a:path>
                </a:pathLst>
              </a:custGeom>
              <a:noFill/>
              <a:ln w="8255">
                <a:solidFill>
                  <a:srgbClr val="000000"/>
                </a:solidFill>
                <a:round/>
                <a:headEnd/>
                <a:tailEnd/>
              </a:ln>
            </p:spPr>
            <p:txBody>
              <a:bodyPr/>
              <a:lstStyle/>
              <a:p>
                <a:endParaRPr lang="pt-BR"/>
              </a:p>
            </p:txBody>
          </p:sp>
          <p:sp>
            <p:nvSpPr>
              <p:cNvPr id="28811" name="Freeform 24"/>
              <p:cNvSpPr>
                <a:spLocks noChangeAspect="1"/>
              </p:cNvSpPr>
              <p:nvPr/>
            </p:nvSpPr>
            <p:spPr bwMode="auto">
              <a:xfrm>
                <a:off x="8057" y="1702"/>
                <a:ext cx="150" cy="30"/>
              </a:xfrm>
              <a:custGeom>
                <a:avLst/>
                <a:gdLst>
                  <a:gd name="T0" fmla="*/ 150 w 150"/>
                  <a:gd name="T1" fmla="*/ 0 h 30"/>
                  <a:gd name="T2" fmla="*/ 0 w 150"/>
                  <a:gd name="T3" fmla="*/ 30 h 30"/>
                  <a:gd name="T4" fmla="*/ 2 w 150"/>
                  <a:gd name="T5" fmla="*/ 30 h 30"/>
                  <a:gd name="T6" fmla="*/ 0 60000 65536"/>
                  <a:gd name="T7" fmla="*/ 0 60000 65536"/>
                  <a:gd name="T8" fmla="*/ 0 60000 65536"/>
                  <a:gd name="T9" fmla="*/ 0 w 150"/>
                  <a:gd name="T10" fmla="*/ 0 h 30"/>
                  <a:gd name="T11" fmla="*/ 150 w 150"/>
                  <a:gd name="T12" fmla="*/ 30 h 30"/>
                </a:gdLst>
                <a:ahLst/>
                <a:cxnLst>
                  <a:cxn ang="T6">
                    <a:pos x="T0" y="T1"/>
                  </a:cxn>
                  <a:cxn ang="T7">
                    <a:pos x="T2" y="T3"/>
                  </a:cxn>
                  <a:cxn ang="T8">
                    <a:pos x="T4" y="T5"/>
                  </a:cxn>
                </a:cxnLst>
                <a:rect l="T9" t="T10" r="T11" b="T12"/>
                <a:pathLst>
                  <a:path w="150" h="30">
                    <a:moveTo>
                      <a:pt x="150" y="0"/>
                    </a:moveTo>
                    <a:lnTo>
                      <a:pt x="0" y="30"/>
                    </a:lnTo>
                    <a:lnTo>
                      <a:pt x="2" y="30"/>
                    </a:lnTo>
                  </a:path>
                </a:pathLst>
              </a:custGeom>
              <a:noFill/>
              <a:ln w="8255">
                <a:solidFill>
                  <a:srgbClr val="000000"/>
                </a:solidFill>
                <a:round/>
                <a:headEnd/>
                <a:tailEnd/>
              </a:ln>
            </p:spPr>
            <p:txBody>
              <a:bodyPr/>
              <a:lstStyle/>
              <a:p>
                <a:endParaRPr lang="pt-BR"/>
              </a:p>
            </p:txBody>
          </p:sp>
          <p:sp>
            <p:nvSpPr>
              <p:cNvPr id="28812" name="Freeform 23"/>
              <p:cNvSpPr>
                <a:spLocks noChangeAspect="1"/>
              </p:cNvSpPr>
              <p:nvPr/>
            </p:nvSpPr>
            <p:spPr bwMode="auto">
              <a:xfrm>
                <a:off x="8057" y="2154"/>
                <a:ext cx="150" cy="15"/>
              </a:xfrm>
              <a:custGeom>
                <a:avLst/>
                <a:gdLst>
                  <a:gd name="T0" fmla="*/ 150 w 150"/>
                  <a:gd name="T1" fmla="*/ 15 h 15"/>
                  <a:gd name="T2" fmla="*/ 0 w 150"/>
                  <a:gd name="T3" fmla="*/ 0 h 15"/>
                  <a:gd name="T4" fmla="*/ 2 w 150"/>
                  <a:gd name="T5" fmla="*/ 0 h 15"/>
                  <a:gd name="T6" fmla="*/ 0 60000 65536"/>
                  <a:gd name="T7" fmla="*/ 0 60000 65536"/>
                  <a:gd name="T8" fmla="*/ 0 60000 65536"/>
                  <a:gd name="T9" fmla="*/ 0 w 150"/>
                  <a:gd name="T10" fmla="*/ 0 h 15"/>
                  <a:gd name="T11" fmla="*/ 150 w 150"/>
                  <a:gd name="T12" fmla="*/ 15 h 15"/>
                </a:gdLst>
                <a:ahLst/>
                <a:cxnLst>
                  <a:cxn ang="T6">
                    <a:pos x="T0" y="T1"/>
                  </a:cxn>
                  <a:cxn ang="T7">
                    <a:pos x="T2" y="T3"/>
                  </a:cxn>
                  <a:cxn ang="T8">
                    <a:pos x="T4" y="T5"/>
                  </a:cxn>
                </a:cxnLst>
                <a:rect l="T9" t="T10" r="T11" b="T12"/>
                <a:pathLst>
                  <a:path w="150" h="15">
                    <a:moveTo>
                      <a:pt x="150" y="15"/>
                    </a:moveTo>
                    <a:lnTo>
                      <a:pt x="0" y="0"/>
                    </a:lnTo>
                    <a:lnTo>
                      <a:pt x="2" y="0"/>
                    </a:lnTo>
                  </a:path>
                </a:pathLst>
              </a:custGeom>
              <a:noFill/>
              <a:ln w="8255">
                <a:solidFill>
                  <a:srgbClr val="000000"/>
                </a:solidFill>
                <a:round/>
                <a:headEnd/>
                <a:tailEnd/>
              </a:ln>
            </p:spPr>
            <p:txBody>
              <a:bodyPr/>
              <a:lstStyle/>
              <a:p>
                <a:endParaRPr lang="pt-BR"/>
              </a:p>
            </p:txBody>
          </p:sp>
          <p:sp>
            <p:nvSpPr>
              <p:cNvPr id="28813" name="Freeform 22"/>
              <p:cNvSpPr>
                <a:spLocks noChangeAspect="1"/>
              </p:cNvSpPr>
              <p:nvPr/>
            </p:nvSpPr>
            <p:spPr bwMode="auto">
              <a:xfrm>
                <a:off x="7920" y="1732"/>
                <a:ext cx="137" cy="45"/>
              </a:xfrm>
              <a:custGeom>
                <a:avLst/>
                <a:gdLst>
                  <a:gd name="T0" fmla="*/ 137 w 137"/>
                  <a:gd name="T1" fmla="*/ 0 h 45"/>
                  <a:gd name="T2" fmla="*/ 0 w 137"/>
                  <a:gd name="T3" fmla="*/ 45 h 45"/>
                  <a:gd name="T4" fmla="*/ 2 w 137"/>
                  <a:gd name="T5" fmla="*/ 45 h 45"/>
                  <a:gd name="T6" fmla="*/ 0 60000 65536"/>
                  <a:gd name="T7" fmla="*/ 0 60000 65536"/>
                  <a:gd name="T8" fmla="*/ 0 60000 65536"/>
                  <a:gd name="T9" fmla="*/ 0 w 137"/>
                  <a:gd name="T10" fmla="*/ 0 h 45"/>
                  <a:gd name="T11" fmla="*/ 137 w 137"/>
                  <a:gd name="T12" fmla="*/ 45 h 45"/>
                </a:gdLst>
                <a:ahLst/>
                <a:cxnLst>
                  <a:cxn ang="T6">
                    <a:pos x="T0" y="T1"/>
                  </a:cxn>
                  <a:cxn ang="T7">
                    <a:pos x="T2" y="T3"/>
                  </a:cxn>
                  <a:cxn ang="T8">
                    <a:pos x="T4" y="T5"/>
                  </a:cxn>
                </a:cxnLst>
                <a:rect l="T9" t="T10" r="T11" b="T12"/>
                <a:pathLst>
                  <a:path w="137" h="45">
                    <a:moveTo>
                      <a:pt x="137" y="0"/>
                    </a:moveTo>
                    <a:lnTo>
                      <a:pt x="0" y="45"/>
                    </a:lnTo>
                    <a:lnTo>
                      <a:pt x="2" y="45"/>
                    </a:lnTo>
                  </a:path>
                </a:pathLst>
              </a:custGeom>
              <a:noFill/>
              <a:ln w="8255">
                <a:solidFill>
                  <a:srgbClr val="000000"/>
                </a:solidFill>
                <a:round/>
                <a:headEnd/>
                <a:tailEnd/>
              </a:ln>
            </p:spPr>
            <p:txBody>
              <a:bodyPr/>
              <a:lstStyle/>
              <a:p>
                <a:endParaRPr lang="pt-BR"/>
              </a:p>
            </p:txBody>
          </p:sp>
          <p:sp>
            <p:nvSpPr>
              <p:cNvPr id="28814" name="Freeform 21"/>
              <p:cNvSpPr>
                <a:spLocks noChangeAspect="1"/>
              </p:cNvSpPr>
              <p:nvPr/>
            </p:nvSpPr>
            <p:spPr bwMode="auto">
              <a:xfrm>
                <a:off x="7920" y="2109"/>
                <a:ext cx="137" cy="45"/>
              </a:xfrm>
              <a:custGeom>
                <a:avLst/>
                <a:gdLst>
                  <a:gd name="T0" fmla="*/ 137 w 137"/>
                  <a:gd name="T1" fmla="*/ 45 h 45"/>
                  <a:gd name="T2" fmla="*/ 0 w 137"/>
                  <a:gd name="T3" fmla="*/ 0 h 45"/>
                  <a:gd name="T4" fmla="*/ 2 w 137"/>
                  <a:gd name="T5" fmla="*/ 0 h 45"/>
                  <a:gd name="T6" fmla="*/ 0 60000 65536"/>
                  <a:gd name="T7" fmla="*/ 0 60000 65536"/>
                  <a:gd name="T8" fmla="*/ 0 60000 65536"/>
                  <a:gd name="T9" fmla="*/ 0 w 137"/>
                  <a:gd name="T10" fmla="*/ 0 h 45"/>
                  <a:gd name="T11" fmla="*/ 137 w 137"/>
                  <a:gd name="T12" fmla="*/ 45 h 45"/>
                </a:gdLst>
                <a:ahLst/>
                <a:cxnLst>
                  <a:cxn ang="T6">
                    <a:pos x="T0" y="T1"/>
                  </a:cxn>
                  <a:cxn ang="T7">
                    <a:pos x="T2" y="T3"/>
                  </a:cxn>
                  <a:cxn ang="T8">
                    <a:pos x="T4" y="T5"/>
                  </a:cxn>
                </a:cxnLst>
                <a:rect l="T9" t="T10" r="T11" b="T12"/>
                <a:pathLst>
                  <a:path w="137" h="45">
                    <a:moveTo>
                      <a:pt x="137" y="45"/>
                    </a:moveTo>
                    <a:lnTo>
                      <a:pt x="0" y="0"/>
                    </a:lnTo>
                    <a:lnTo>
                      <a:pt x="2" y="0"/>
                    </a:lnTo>
                  </a:path>
                </a:pathLst>
              </a:custGeom>
              <a:noFill/>
              <a:ln w="8255">
                <a:solidFill>
                  <a:srgbClr val="000000"/>
                </a:solidFill>
                <a:round/>
                <a:headEnd/>
                <a:tailEnd/>
              </a:ln>
            </p:spPr>
            <p:txBody>
              <a:bodyPr/>
              <a:lstStyle/>
              <a:p>
                <a:endParaRPr lang="pt-BR"/>
              </a:p>
            </p:txBody>
          </p:sp>
          <p:sp>
            <p:nvSpPr>
              <p:cNvPr id="28815" name="Freeform 20"/>
              <p:cNvSpPr>
                <a:spLocks noChangeAspect="1"/>
              </p:cNvSpPr>
              <p:nvPr/>
            </p:nvSpPr>
            <p:spPr bwMode="auto">
              <a:xfrm>
                <a:off x="7830" y="1777"/>
                <a:ext cx="90" cy="75"/>
              </a:xfrm>
              <a:custGeom>
                <a:avLst/>
                <a:gdLst>
                  <a:gd name="T0" fmla="*/ 90 w 90"/>
                  <a:gd name="T1" fmla="*/ 0 h 75"/>
                  <a:gd name="T2" fmla="*/ 0 w 90"/>
                  <a:gd name="T3" fmla="*/ 75 h 75"/>
                  <a:gd name="T4" fmla="*/ 2 w 90"/>
                  <a:gd name="T5" fmla="*/ 75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0"/>
                    </a:moveTo>
                    <a:lnTo>
                      <a:pt x="0" y="75"/>
                    </a:lnTo>
                    <a:lnTo>
                      <a:pt x="2" y="75"/>
                    </a:lnTo>
                  </a:path>
                </a:pathLst>
              </a:custGeom>
              <a:noFill/>
              <a:ln w="8255">
                <a:solidFill>
                  <a:srgbClr val="000000"/>
                </a:solidFill>
                <a:round/>
                <a:headEnd/>
                <a:tailEnd/>
              </a:ln>
            </p:spPr>
            <p:txBody>
              <a:bodyPr/>
              <a:lstStyle/>
              <a:p>
                <a:endParaRPr lang="pt-BR"/>
              </a:p>
            </p:txBody>
          </p:sp>
          <p:sp>
            <p:nvSpPr>
              <p:cNvPr id="28816" name="Freeform 19"/>
              <p:cNvSpPr>
                <a:spLocks noChangeAspect="1"/>
              </p:cNvSpPr>
              <p:nvPr/>
            </p:nvSpPr>
            <p:spPr bwMode="auto">
              <a:xfrm>
                <a:off x="7830" y="2034"/>
                <a:ext cx="90" cy="75"/>
              </a:xfrm>
              <a:custGeom>
                <a:avLst/>
                <a:gdLst>
                  <a:gd name="T0" fmla="*/ 90 w 90"/>
                  <a:gd name="T1" fmla="*/ 75 h 75"/>
                  <a:gd name="T2" fmla="*/ 0 w 90"/>
                  <a:gd name="T3" fmla="*/ 0 h 75"/>
                  <a:gd name="T4" fmla="*/ 2 w 90"/>
                  <a:gd name="T5" fmla="*/ 0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75"/>
                    </a:moveTo>
                    <a:lnTo>
                      <a:pt x="0" y="0"/>
                    </a:lnTo>
                    <a:lnTo>
                      <a:pt x="2" y="0"/>
                    </a:lnTo>
                  </a:path>
                </a:pathLst>
              </a:custGeom>
              <a:noFill/>
              <a:ln w="8255">
                <a:solidFill>
                  <a:srgbClr val="000000"/>
                </a:solidFill>
                <a:round/>
                <a:headEnd/>
                <a:tailEnd/>
              </a:ln>
            </p:spPr>
            <p:txBody>
              <a:bodyPr/>
              <a:lstStyle/>
              <a:p>
                <a:endParaRPr lang="pt-BR"/>
              </a:p>
            </p:txBody>
          </p:sp>
          <p:sp>
            <p:nvSpPr>
              <p:cNvPr id="28817" name="Freeform 18"/>
              <p:cNvSpPr>
                <a:spLocks noChangeAspect="1"/>
              </p:cNvSpPr>
              <p:nvPr/>
            </p:nvSpPr>
            <p:spPr bwMode="auto">
              <a:xfrm>
                <a:off x="7800" y="1852"/>
                <a:ext cx="30" cy="92"/>
              </a:xfrm>
              <a:custGeom>
                <a:avLst/>
                <a:gdLst>
                  <a:gd name="T0" fmla="*/ 30 w 30"/>
                  <a:gd name="T1" fmla="*/ 0 h 92"/>
                  <a:gd name="T2" fmla="*/ 0 w 30"/>
                  <a:gd name="T3" fmla="*/ 92 h 92"/>
                  <a:gd name="T4" fmla="*/ 2 w 30"/>
                  <a:gd name="T5" fmla="*/ 92 h 92"/>
                  <a:gd name="T6" fmla="*/ 0 60000 65536"/>
                  <a:gd name="T7" fmla="*/ 0 60000 65536"/>
                  <a:gd name="T8" fmla="*/ 0 60000 65536"/>
                  <a:gd name="T9" fmla="*/ 0 w 30"/>
                  <a:gd name="T10" fmla="*/ 0 h 92"/>
                  <a:gd name="T11" fmla="*/ 30 w 30"/>
                  <a:gd name="T12" fmla="*/ 92 h 92"/>
                </a:gdLst>
                <a:ahLst/>
                <a:cxnLst>
                  <a:cxn ang="T6">
                    <a:pos x="T0" y="T1"/>
                  </a:cxn>
                  <a:cxn ang="T7">
                    <a:pos x="T2" y="T3"/>
                  </a:cxn>
                  <a:cxn ang="T8">
                    <a:pos x="T4" y="T5"/>
                  </a:cxn>
                </a:cxnLst>
                <a:rect l="T9" t="T10" r="T11" b="T12"/>
                <a:pathLst>
                  <a:path w="30" h="92">
                    <a:moveTo>
                      <a:pt x="30" y="0"/>
                    </a:moveTo>
                    <a:lnTo>
                      <a:pt x="0" y="92"/>
                    </a:lnTo>
                    <a:lnTo>
                      <a:pt x="2" y="92"/>
                    </a:lnTo>
                  </a:path>
                </a:pathLst>
              </a:custGeom>
              <a:noFill/>
              <a:ln w="8255">
                <a:solidFill>
                  <a:srgbClr val="000000"/>
                </a:solidFill>
                <a:round/>
                <a:headEnd/>
                <a:tailEnd/>
              </a:ln>
            </p:spPr>
            <p:txBody>
              <a:bodyPr/>
              <a:lstStyle/>
              <a:p>
                <a:endParaRPr lang="pt-BR"/>
              </a:p>
            </p:txBody>
          </p:sp>
          <p:sp>
            <p:nvSpPr>
              <p:cNvPr id="28818" name="Freeform 17"/>
              <p:cNvSpPr>
                <a:spLocks noChangeAspect="1"/>
              </p:cNvSpPr>
              <p:nvPr/>
            </p:nvSpPr>
            <p:spPr bwMode="auto">
              <a:xfrm>
                <a:off x="7800" y="1944"/>
                <a:ext cx="2" cy="525"/>
              </a:xfrm>
              <a:custGeom>
                <a:avLst/>
                <a:gdLst>
                  <a:gd name="T0" fmla="*/ 0 w 2"/>
                  <a:gd name="T1" fmla="*/ 0 h 525"/>
                  <a:gd name="T2" fmla="*/ 0 w 2"/>
                  <a:gd name="T3" fmla="*/ 525 h 525"/>
                  <a:gd name="T4" fmla="*/ 2 w 2"/>
                  <a:gd name="T5" fmla="*/ 525 h 525"/>
                  <a:gd name="T6" fmla="*/ 0 60000 65536"/>
                  <a:gd name="T7" fmla="*/ 0 60000 65536"/>
                  <a:gd name="T8" fmla="*/ 0 60000 65536"/>
                  <a:gd name="T9" fmla="*/ 0 w 2"/>
                  <a:gd name="T10" fmla="*/ 0 h 525"/>
                  <a:gd name="T11" fmla="*/ 2 w 2"/>
                  <a:gd name="T12" fmla="*/ 525 h 525"/>
                </a:gdLst>
                <a:ahLst/>
                <a:cxnLst>
                  <a:cxn ang="T6">
                    <a:pos x="T0" y="T1"/>
                  </a:cxn>
                  <a:cxn ang="T7">
                    <a:pos x="T2" y="T3"/>
                  </a:cxn>
                  <a:cxn ang="T8">
                    <a:pos x="T4" y="T5"/>
                  </a:cxn>
                </a:cxnLst>
                <a:rect l="T9" t="T10" r="T11" b="T12"/>
                <a:pathLst>
                  <a:path w="2" h="525">
                    <a:moveTo>
                      <a:pt x="0" y="0"/>
                    </a:moveTo>
                    <a:lnTo>
                      <a:pt x="0" y="525"/>
                    </a:lnTo>
                    <a:lnTo>
                      <a:pt x="2" y="525"/>
                    </a:lnTo>
                  </a:path>
                </a:pathLst>
              </a:custGeom>
              <a:noFill/>
              <a:ln w="8255">
                <a:solidFill>
                  <a:srgbClr val="000000"/>
                </a:solidFill>
                <a:round/>
                <a:headEnd/>
                <a:tailEnd/>
              </a:ln>
            </p:spPr>
            <p:txBody>
              <a:bodyPr/>
              <a:lstStyle/>
              <a:p>
                <a:endParaRPr lang="pt-BR"/>
              </a:p>
            </p:txBody>
          </p:sp>
          <p:sp>
            <p:nvSpPr>
              <p:cNvPr id="28819" name="Freeform 16"/>
              <p:cNvSpPr>
                <a:spLocks noChangeAspect="1"/>
              </p:cNvSpPr>
              <p:nvPr/>
            </p:nvSpPr>
            <p:spPr bwMode="auto">
              <a:xfrm>
                <a:off x="7800" y="1944"/>
                <a:ext cx="30" cy="90"/>
              </a:xfrm>
              <a:custGeom>
                <a:avLst/>
                <a:gdLst>
                  <a:gd name="T0" fmla="*/ 30 w 30"/>
                  <a:gd name="T1" fmla="*/ 90 h 90"/>
                  <a:gd name="T2" fmla="*/ 0 w 30"/>
                  <a:gd name="T3" fmla="*/ 0 h 90"/>
                  <a:gd name="T4" fmla="*/ 2 w 30"/>
                  <a:gd name="T5" fmla="*/ 0 h 90"/>
                  <a:gd name="T6" fmla="*/ 0 60000 65536"/>
                  <a:gd name="T7" fmla="*/ 0 60000 65536"/>
                  <a:gd name="T8" fmla="*/ 0 60000 65536"/>
                  <a:gd name="T9" fmla="*/ 0 w 30"/>
                  <a:gd name="T10" fmla="*/ 0 h 90"/>
                  <a:gd name="T11" fmla="*/ 30 w 30"/>
                  <a:gd name="T12" fmla="*/ 90 h 90"/>
                </a:gdLst>
                <a:ahLst/>
                <a:cxnLst>
                  <a:cxn ang="T6">
                    <a:pos x="T0" y="T1"/>
                  </a:cxn>
                  <a:cxn ang="T7">
                    <a:pos x="T2" y="T3"/>
                  </a:cxn>
                  <a:cxn ang="T8">
                    <a:pos x="T4" y="T5"/>
                  </a:cxn>
                </a:cxnLst>
                <a:rect l="T9" t="T10" r="T11" b="T12"/>
                <a:pathLst>
                  <a:path w="30" h="90">
                    <a:moveTo>
                      <a:pt x="30" y="90"/>
                    </a:moveTo>
                    <a:lnTo>
                      <a:pt x="0" y="0"/>
                    </a:lnTo>
                    <a:lnTo>
                      <a:pt x="2" y="0"/>
                    </a:lnTo>
                  </a:path>
                </a:pathLst>
              </a:custGeom>
              <a:noFill/>
              <a:ln w="8255">
                <a:solidFill>
                  <a:srgbClr val="000000"/>
                </a:solidFill>
                <a:round/>
                <a:headEnd/>
                <a:tailEnd/>
              </a:ln>
            </p:spPr>
            <p:txBody>
              <a:bodyPr/>
              <a:lstStyle/>
              <a:p>
                <a:endParaRPr lang="pt-BR"/>
              </a:p>
            </p:txBody>
          </p:sp>
          <p:sp>
            <p:nvSpPr>
              <p:cNvPr id="28820" name="Freeform 15"/>
              <p:cNvSpPr>
                <a:spLocks noChangeAspect="1"/>
              </p:cNvSpPr>
              <p:nvPr/>
            </p:nvSpPr>
            <p:spPr bwMode="auto">
              <a:xfrm>
                <a:off x="8582" y="1944"/>
                <a:ext cx="32" cy="90"/>
              </a:xfrm>
              <a:custGeom>
                <a:avLst/>
                <a:gdLst>
                  <a:gd name="T0" fmla="*/ 0 w 32"/>
                  <a:gd name="T1" fmla="*/ 90 h 90"/>
                  <a:gd name="T2" fmla="*/ 30 w 32"/>
                  <a:gd name="T3" fmla="*/ 0 h 90"/>
                  <a:gd name="T4" fmla="*/ 32 w 32"/>
                  <a:gd name="T5" fmla="*/ 0 h 90"/>
                  <a:gd name="T6" fmla="*/ 0 60000 65536"/>
                  <a:gd name="T7" fmla="*/ 0 60000 65536"/>
                  <a:gd name="T8" fmla="*/ 0 60000 65536"/>
                  <a:gd name="T9" fmla="*/ 0 w 32"/>
                  <a:gd name="T10" fmla="*/ 0 h 90"/>
                  <a:gd name="T11" fmla="*/ 32 w 32"/>
                  <a:gd name="T12" fmla="*/ 90 h 90"/>
                </a:gdLst>
                <a:ahLst/>
                <a:cxnLst>
                  <a:cxn ang="T6">
                    <a:pos x="T0" y="T1"/>
                  </a:cxn>
                  <a:cxn ang="T7">
                    <a:pos x="T2" y="T3"/>
                  </a:cxn>
                  <a:cxn ang="T8">
                    <a:pos x="T4" y="T5"/>
                  </a:cxn>
                </a:cxnLst>
                <a:rect l="T9" t="T10" r="T11" b="T12"/>
                <a:pathLst>
                  <a:path w="32" h="90">
                    <a:moveTo>
                      <a:pt x="0" y="90"/>
                    </a:moveTo>
                    <a:lnTo>
                      <a:pt x="30" y="0"/>
                    </a:lnTo>
                    <a:lnTo>
                      <a:pt x="32" y="0"/>
                    </a:lnTo>
                  </a:path>
                </a:pathLst>
              </a:custGeom>
              <a:noFill/>
              <a:ln w="8255">
                <a:solidFill>
                  <a:srgbClr val="000000"/>
                </a:solidFill>
                <a:round/>
                <a:headEnd/>
                <a:tailEnd/>
              </a:ln>
            </p:spPr>
            <p:txBody>
              <a:bodyPr/>
              <a:lstStyle/>
              <a:p>
                <a:endParaRPr lang="pt-BR"/>
              </a:p>
            </p:txBody>
          </p:sp>
          <p:sp>
            <p:nvSpPr>
              <p:cNvPr id="28821" name="Freeform 14"/>
              <p:cNvSpPr>
                <a:spLocks noChangeAspect="1"/>
              </p:cNvSpPr>
              <p:nvPr/>
            </p:nvSpPr>
            <p:spPr bwMode="auto">
              <a:xfrm>
                <a:off x="8357" y="1732"/>
                <a:ext cx="135" cy="45"/>
              </a:xfrm>
              <a:custGeom>
                <a:avLst/>
                <a:gdLst>
                  <a:gd name="T0" fmla="*/ 135 w 135"/>
                  <a:gd name="T1" fmla="*/ 45 h 45"/>
                  <a:gd name="T2" fmla="*/ 0 w 135"/>
                  <a:gd name="T3" fmla="*/ 0 h 45"/>
                  <a:gd name="T4" fmla="*/ 2 w 135"/>
                  <a:gd name="T5" fmla="*/ 0 h 45"/>
                  <a:gd name="T6" fmla="*/ 0 60000 65536"/>
                  <a:gd name="T7" fmla="*/ 0 60000 65536"/>
                  <a:gd name="T8" fmla="*/ 0 60000 65536"/>
                  <a:gd name="T9" fmla="*/ 0 w 135"/>
                  <a:gd name="T10" fmla="*/ 0 h 45"/>
                  <a:gd name="T11" fmla="*/ 135 w 135"/>
                  <a:gd name="T12" fmla="*/ 45 h 45"/>
                </a:gdLst>
                <a:ahLst/>
                <a:cxnLst>
                  <a:cxn ang="T6">
                    <a:pos x="T0" y="T1"/>
                  </a:cxn>
                  <a:cxn ang="T7">
                    <a:pos x="T2" y="T3"/>
                  </a:cxn>
                  <a:cxn ang="T8">
                    <a:pos x="T4" y="T5"/>
                  </a:cxn>
                </a:cxnLst>
                <a:rect l="T9" t="T10" r="T11" b="T12"/>
                <a:pathLst>
                  <a:path w="135" h="45">
                    <a:moveTo>
                      <a:pt x="135" y="45"/>
                    </a:moveTo>
                    <a:lnTo>
                      <a:pt x="0" y="0"/>
                    </a:lnTo>
                    <a:lnTo>
                      <a:pt x="2" y="0"/>
                    </a:lnTo>
                  </a:path>
                </a:pathLst>
              </a:custGeom>
              <a:noFill/>
              <a:ln w="8255">
                <a:solidFill>
                  <a:srgbClr val="000000"/>
                </a:solidFill>
                <a:round/>
                <a:headEnd/>
                <a:tailEnd/>
              </a:ln>
            </p:spPr>
            <p:txBody>
              <a:bodyPr/>
              <a:lstStyle/>
              <a:p>
                <a:endParaRPr lang="pt-BR"/>
              </a:p>
            </p:txBody>
          </p:sp>
          <p:sp>
            <p:nvSpPr>
              <p:cNvPr id="28822" name="Freeform 13"/>
              <p:cNvSpPr>
                <a:spLocks noChangeAspect="1"/>
              </p:cNvSpPr>
              <p:nvPr/>
            </p:nvSpPr>
            <p:spPr bwMode="auto">
              <a:xfrm>
                <a:off x="8492" y="1777"/>
                <a:ext cx="90" cy="75"/>
              </a:xfrm>
              <a:custGeom>
                <a:avLst/>
                <a:gdLst>
                  <a:gd name="T0" fmla="*/ 90 w 90"/>
                  <a:gd name="T1" fmla="*/ 75 h 75"/>
                  <a:gd name="T2" fmla="*/ 0 w 90"/>
                  <a:gd name="T3" fmla="*/ 0 h 75"/>
                  <a:gd name="T4" fmla="*/ 2 w 90"/>
                  <a:gd name="T5" fmla="*/ 0 h 75"/>
                  <a:gd name="T6" fmla="*/ 0 60000 65536"/>
                  <a:gd name="T7" fmla="*/ 0 60000 65536"/>
                  <a:gd name="T8" fmla="*/ 0 60000 65536"/>
                  <a:gd name="T9" fmla="*/ 0 w 90"/>
                  <a:gd name="T10" fmla="*/ 0 h 75"/>
                  <a:gd name="T11" fmla="*/ 90 w 90"/>
                  <a:gd name="T12" fmla="*/ 75 h 75"/>
                </a:gdLst>
                <a:ahLst/>
                <a:cxnLst>
                  <a:cxn ang="T6">
                    <a:pos x="T0" y="T1"/>
                  </a:cxn>
                  <a:cxn ang="T7">
                    <a:pos x="T2" y="T3"/>
                  </a:cxn>
                  <a:cxn ang="T8">
                    <a:pos x="T4" y="T5"/>
                  </a:cxn>
                </a:cxnLst>
                <a:rect l="T9" t="T10" r="T11" b="T12"/>
                <a:pathLst>
                  <a:path w="90" h="75">
                    <a:moveTo>
                      <a:pt x="90" y="75"/>
                    </a:moveTo>
                    <a:lnTo>
                      <a:pt x="0" y="0"/>
                    </a:lnTo>
                    <a:lnTo>
                      <a:pt x="2" y="0"/>
                    </a:lnTo>
                  </a:path>
                </a:pathLst>
              </a:custGeom>
              <a:noFill/>
              <a:ln w="8255">
                <a:solidFill>
                  <a:srgbClr val="000000"/>
                </a:solidFill>
                <a:round/>
                <a:headEnd/>
                <a:tailEnd/>
              </a:ln>
            </p:spPr>
            <p:txBody>
              <a:bodyPr/>
              <a:lstStyle/>
              <a:p>
                <a:endParaRPr lang="pt-BR"/>
              </a:p>
            </p:txBody>
          </p:sp>
          <p:sp>
            <p:nvSpPr>
              <p:cNvPr id="28823" name="Freeform 12"/>
              <p:cNvSpPr>
                <a:spLocks noChangeAspect="1"/>
              </p:cNvSpPr>
              <p:nvPr/>
            </p:nvSpPr>
            <p:spPr bwMode="auto">
              <a:xfrm>
                <a:off x="8582" y="1852"/>
                <a:ext cx="30" cy="92"/>
              </a:xfrm>
              <a:custGeom>
                <a:avLst/>
                <a:gdLst>
                  <a:gd name="T0" fmla="*/ 30 w 30"/>
                  <a:gd name="T1" fmla="*/ 92 h 92"/>
                  <a:gd name="T2" fmla="*/ 0 w 30"/>
                  <a:gd name="T3" fmla="*/ 0 h 92"/>
                  <a:gd name="T4" fmla="*/ 2 w 30"/>
                  <a:gd name="T5" fmla="*/ 0 h 92"/>
                  <a:gd name="T6" fmla="*/ 0 60000 65536"/>
                  <a:gd name="T7" fmla="*/ 0 60000 65536"/>
                  <a:gd name="T8" fmla="*/ 0 60000 65536"/>
                  <a:gd name="T9" fmla="*/ 0 w 30"/>
                  <a:gd name="T10" fmla="*/ 0 h 92"/>
                  <a:gd name="T11" fmla="*/ 30 w 30"/>
                  <a:gd name="T12" fmla="*/ 92 h 92"/>
                </a:gdLst>
                <a:ahLst/>
                <a:cxnLst>
                  <a:cxn ang="T6">
                    <a:pos x="T0" y="T1"/>
                  </a:cxn>
                  <a:cxn ang="T7">
                    <a:pos x="T2" y="T3"/>
                  </a:cxn>
                  <a:cxn ang="T8">
                    <a:pos x="T4" y="T5"/>
                  </a:cxn>
                </a:cxnLst>
                <a:rect l="T9" t="T10" r="T11" b="T12"/>
                <a:pathLst>
                  <a:path w="30" h="92">
                    <a:moveTo>
                      <a:pt x="30" y="92"/>
                    </a:moveTo>
                    <a:lnTo>
                      <a:pt x="0" y="0"/>
                    </a:lnTo>
                    <a:lnTo>
                      <a:pt x="2" y="0"/>
                    </a:lnTo>
                  </a:path>
                </a:pathLst>
              </a:custGeom>
              <a:noFill/>
              <a:ln w="8255">
                <a:solidFill>
                  <a:srgbClr val="000000"/>
                </a:solidFill>
                <a:round/>
                <a:headEnd/>
                <a:tailEnd/>
              </a:ln>
            </p:spPr>
            <p:txBody>
              <a:bodyPr/>
              <a:lstStyle/>
              <a:p>
                <a:endParaRPr lang="pt-BR"/>
              </a:p>
            </p:txBody>
          </p:sp>
        </p:grpSp>
        <p:sp>
          <p:nvSpPr>
            <p:cNvPr id="28790" name="Text Box 10"/>
            <p:cNvSpPr txBox="1">
              <a:spLocks noChangeAspect="1" noChangeArrowheads="1"/>
            </p:cNvSpPr>
            <p:nvPr/>
          </p:nvSpPr>
          <p:spPr bwMode="auto">
            <a:xfrm>
              <a:off x="7484" y="5556"/>
              <a:ext cx="568" cy="142"/>
            </a:xfrm>
            <a:prstGeom prst="rect">
              <a:avLst/>
            </a:prstGeom>
            <a:noFill/>
            <a:ln w="9525">
              <a:noFill/>
              <a:miter lim="800000"/>
              <a:headEnd/>
              <a:tailEnd/>
            </a:ln>
          </p:spPr>
          <p:txBody>
            <a:bodyPr lIns="0" tIns="0" rIns="0" bIns="0"/>
            <a:lstStyle/>
            <a:p>
              <a:r>
                <a:rPr lang="pt-BR" sz="800">
                  <a:latin typeface="Arial" charset="0"/>
                </a:rPr>
                <a:t>Bomba</a:t>
              </a:r>
              <a:endParaRPr lang="pt-BR" sz="1000">
                <a:latin typeface="Arial" charset="0"/>
                <a:cs typeface="Times New Roman" pitchFamily="18" charset="0"/>
              </a:endParaRPr>
            </a:p>
            <a:p>
              <a:pPr eaLnBrk="0" hangingPunct="0"/>
              <a:endParaRPr lang="pt-BR" sz="2400">
                <a:latin typeface="Arial" charset="0"/>
              </a:endParaRPr>
            </a:p>
          </p:txBody>
        </p:sp>
        <p:sp>
          <p:nvSpPr>
            <p:cNvPr id="28791" name="Text Box 9"/>
            <p:cNvSpPr txBox="1">
              <a:spLocks noChangeAspect="1" noChangeArrowheads="1"/>
            </p:cNvSpPr>
            <p:nvPr/>
          </p:nvSpPr>
          <p:spPr bwMode="auto">
            <a:xfrm>
              <a:off x="7526" y="6958"/>
              <a:ext cx="994" cy="284"/>
            </a:xfrm>
            <a:prstGeom prst="rect">
              <a:avLst/>
            </a:prstGeom>
            <a:noFill/>
            <a:ln w="9525">
              <a:noFill/>
              <a:miter lim="800000"/>
              <a:headEnd/>
              <a:tailEnd/>
            </a:ln>
          </p:spPr>
          <p:txBody>
            <a:bodyPr lIns="0" tIns="0" rIns="0" bIns="0"/>
            <a:lstStyle/>
            <a:p>
              <a:pPr algn="ctr"/>
              <a:r>
                <a:rPr lang="pt-BR" sz="800">
                  <a:latin typeface="Arial" charset="0"/>
                </a:rPr>
                <a:t>Rede de Distribuição</a:t>
              </a:r>
              <a:endParaRPr lang="pt-BR" sz="1000">
                <a:latin typeface="Arial" charset="0"/>
                <a:cs typeface="Times New Roman" pitchFamily="18" charset="0"/>
              </a:endParaRPr>
            </a:p>
            <a:p>
              <a:pPr eaLnBrk="0" hangingPunct="0"/>
              <a:endParaRPr lang="pt-BR" sz="2400">
                <a:latin typeface="Arial" charset="0"/>
              </a:endParaRPr>
            </a:p>
          </p:txBody>
        </p:sp>
        <p:sp>
          <p:nvSpPr>
            <p:cNvPr id="28792" name="Freeform 8"/>
            <p:cNvSpPr>
              <a:spLocks noChangeAspect="1"/>
            </p:cNvSpPr>
            <p:nvPr/>
          </p:nvSpPr>
          <p:spPr bwMode="auto">
            <a:xfrm>
              <a:off x="8025" y="6674"/>
              <a:ext cx="356" cy="256"/>
            </a:xfrm>
            <a:custGeom>
              <a:avLst/>
              <a:gdLst>
                <a:gd name="T0" fmla="*/ 0 w 356"/>
                <a:gd name="T1" fmla="*/ 256 h 256"/>
                <a:gd name="T2" fmla="*/ 90 w 356"/>
                <a:gd name="T3" fmla="*/ 129 h 256"/>
                <a:gd name="T4" fmla="*/ 165 w 356"/>
                <a:gd name="T5" fmla="*/ 76 h 256"/>
                <a:gd name="T6" fmla="*/ 356 w 356"/>
                <a:gd name="T7" fmla="*/ 0 h 256"/>
                <a:gd name="T8" fmla="*/ 0 60000 65536"/>
                <a:gd name="T9" fmla="*/ 0 60000 65536"/>
                <a:gd name="T10" fmla="*/ 0 60000 65536"/>
                <a:gd name="T11" fmla="*/ 0 60000 65536"/>
                <a:gd name="T12" fmla="*/ 0 w 356"/>
                <a:gd name="T13" fmla="*/ 0 h 256"/>
                <a:gd name="T14" fmla="*/ 356 w 356"/>
                <a:gd name="T15" fmla="*/ 256 h 256"/>
              </a:gdLst>
              <a:ahLst/>
              <a:cxnLst>
                <a:cxn ang="T8">
                  <a:pos x="T0" y="T1"/>
                </a:cxn>
                <a:cxn ang="T9">
                  <a:pos x="T2" y="T3"/>
                </a:cxn>
                <a:cxn ang="T10">
                  <a:pos x="T4" y="T5"/>
                </a:cxn>
                <a:cxn ang="T11">
                  <a:pos x="T6" y="T7"/>
                </a:cxn>
              </a:cxnLst>
              <a:rect l="T12" t="T13" r="T14" b="T15"/>
              <a:pathLst>
                <a:path w="356" h="256">
                  <a:moveTo>
                    <a:pt x="0" y="256"/>
                  </a:moveTo>
                  <a:lnTo>
                    <a:pt x="90" y="129"/>
                  </a:lnTo>
                  <a:lnTo>
                    <a:pt x="165" y="76"/>
                  </a:lnTo>
                  <a:lnTo>
                    <a:pt x="356" y="0"/>
                  </a:lnTo>
                </a:path>
              </a:pathLst>
            </a:custGeom>
            <a:noFill/>
            <a:ln w="3175">
              <a:solidFill>
                <a:srgbClr val="000000"/>
              </a:solidFill>
              <a:round/>
              <a:headEnd/>
              <a:tailEnd type="triangle" w="sm" len="sm"/>
            </a:ln>
          </p:spPr>
          <p:txBody>
            <a:bodyPr/>
            <a:lstStyle/>
            <a:p>
              <a:endParaRPr lang="pt-BR"/>
            </a:p>
          </p:txBody>
        </p:sp>
        <p:sp>
          <p:nvSpPr>
            <p:cNvPr id="28793" name="Text Box 7"/>
            <p:cNvSpPr txBox="1">
              <a:spLocks noChangeAspect="1" noChangeArrowheads="1"/>
            </p:cNvSpPr>
            <p:nvPr/>
          </p:nvSpPr>
          <p:spPr bwMode="auto">
            <a:xfrm>
              <a:off x="5443" y="4564"/>
              <a:ext cx="994" cy="142"/>
            </a:xfrm>
            <a:prstGeom prst="rect">
              <a:avLst/>
            </a:prstGeom>
            <a:noFill/>
            <a:ln w="9525">
              <a:noFill/>
              <a:miter lim="800000"/>
              <a:headEnd/>
              <a:tailEnd/>
            </a:ln>
          </p:spPr>
          <p:txBody>
            <a:bodyPr lIns="0" tIns="0" rIns="0" bIns="0"/>
            <a:lstStyle/>
            <a:p>
              <a:pPr algn="ctr"/>
              <a:r>
                <a:rPr lang="pt-BR" sz="800">
                  <a:latin typeface="Arial" charset="0"/>
                </a:rPr>
                <a:t>Adutora</a:t>
              </a:r>
              <a:endParaRPr lang="pt-BR" sz="1000">
                <a:latin typeface="Arial" charset="0"/>
                <a:cs typeface="Times New Roman" pitchFamily="18" charset="0"/>
              </a:endParaRPr>
            </a:p>
            <a:p>
              <a:pPr eaLnBrk="0" hangingPunct="0"/>
              <a:endParaRPr lang="pt-BR" sz="2400">
                <a:latin typeface="Arial" charset="0"/>
              </a:endParaRPr>
            </a:p>
          </p:txBody>
        </p:sp>
        <p:sp>
          <p:nvSpPr>
            <p:cNvPr id="28794" name="Freeform 6"/>
            <p:cNvSpPr>
              <a:spLocks noChangeAspect="1"/>
            </p:cNvSpPr>
            <p:nvPr/>
          </p:nvSpPr>
          <p:spPr bwMode="auto">
            <a:xfrm rot="-6874218">
              <a:off x="9180" y="3600"/>
              <a:ext cx="356" cy="256"/>
            </a:xfrm>
            <a:custGeom>
              <a:avLst/>
              <a:gdLst>
                <a:gd name="T0" fmla="*/ 0 w 356"/>
                <a:gd name="T1" fmla="*/ 256 h 256"/>
                <a:gd name="T2" fmla="*/ 90 w 356"/>
                <a:gd name="T3" fmla="*/ 129 h 256"/>
                <a:gd name="T4" fmla="*/ 165 w 356"/>
                <a:gd name="T5" fmla="*/ 76 h 256"/>
                <a:gd name="T6" fmla="*/ 356 w 356"/>
                <a:gd name="T7" fmla="*/ 0 h 256"/>
                <a:gd name="T8" fmla="*/ 0 60000 65536"/>
                <a:gd name="T9" fmla="*/ 0 60000 65536"/>
                <a:gd name="T10" fmla="*/ 0 60000 65536"/>
                <a:gd name="T11" fmla="*/ 0 60000 65536"/>
                <a:gd name="T12" fmla="*/ 0 w 356"/>
                <a:gd name="T13" fmla="*/ 0 h 256"/>
                <a:gd name="T14" fmla="*/ 356 w 356"/>
                <a:gd name="T15" fmla="*/ 256 h 256"/>
              </a:gdLst>
              <a:ahLst/>
              <a:cxnLst>
                <a:cxn ang="T8">
                  <a:pos x="T0" y="T1"/>
                </a:cxn>
                <a:cxn ang="T9">
                  <a:pos x="T2" y="T3"/>
                </a:cxn>
                <a:cxn ang="T10">
                  <a:pos x="T4" y="T5"/>
                </a:cxn>
                <a:cxn ang="T11">
                  <a:pos x="T6" y="T7"/>
                </a:cxn>
              </a:cxnLst>
              <a:rect l="T12" t="T13" r="T14" b="T15"/>
              <a:pathLst>
                <a:path w="356" h="256">
                  <a:moveTo>
                    <a:pt x="0" y="256"/>
                  </a:moveTo>
                  <a:lnTo>
                    <a:pt x="90" y="129"/>
                  </a:lnTo>
                  <a:lnTo>
                    <a:pt x="165" y="76"/>
                  </a:lnTo>
                  <a:lnTo>
                    <a:pt x="356" y="0"/>
                  </a:lnTo>
                </a:path>
              </a:pathLst>
            </a:custGeom>
            <a:noFill/>
            <a:ln w="3175">
              <a:solidFill>
                <a:srgbClr val="000000"/>
              </a:solidFill>
              <a:round/>
              <a:headEnd/>
              <a:tailEnd type="triangle" w="sm" len="sm"/>
            </a:ln>
          </p:spPr>
          <p:txBody>
            <a:bodyPr/>
            <a:lstStyle/>
            <a:p>
              <a:endParaRPr lang="pt-BR"/>
            </a:p>
          </p:txBody>
        </p:sp>
        <p:sp>
          <p:nvSpPr>
            <p:cNvPr id="28795" name="Text Box 5"/>
            <p:cNvSpPr txBox="1">
              <a:spLocks noChangeAspect="1" noChangeArrowheads="1"/>
            </p:cNvSpPr>
            <p:nvPr/>
          </p:nvSpPr>
          <p:spPr bwMode="auto">
            <a:xfrm>
              <a:off x="9372" y="3834"/>
              <a:ext cx="994" cy="284"/>
            </a:xfrm>
            <a:prstGeom prst="rect">
              <a:avLst/>
            </a:prstGeom>
            <a:noFill/>
            <a:ln w="9525">
              <a:noFill/>
              <a:miter lim="800000"/>
              <a:headEnd/>
              <a:tailEnd/>
            </a:ln>
          </p:spPr>
          <p:txBody>
            <a:bodyPr lIns="0" tIns="0" rIns="0" bIns="0"/>
            <a:lstStyle/>
            <a:p>
              <a:pPr algn="ctr"/>
              <a:r>
                <a:rPr lang="pt-BR" sz="800">
                  <a:latin typeface="Arial" charset="0"/>
                </a:rPr>
                <a:t>Rede de Distribuição</a:t>
              </a:r>
              <a:endParaRPr lang="pt-BR" sz="1000">
                <a:latin typeface="Arial" charset="0"/>
                <a:cs typeface="Times New Roman" pitchFamily="18" charset="0"/>
              </a:endParaRPr>
            </a:p>
            <a:p>
              <a:pPr eaLnBrk="0" hangingPunct="0"/>
              <a:endParaRPr lang="pt-BR" sz="2400">
                <a:latin typeface="Arial" charset="0"/>
              </a:endParaRPr>
            </a:p>
          </p:txBody>
        </p:sp>
        <p:sp>
          <p:nvSpPr>
            <p:cNvPr id="28796" name="Oval 4"/>
            <p:cNvSpPr>
              <a:spLocks noChangeAspect="1" noChangeArrowheads="1"/>
            </p:cNvSpPr>
            <p:nvPr/>
          </p:nvSpPr>
          <p:spPr bwMode="auto">
            <a:xfrm>
              <a:off x="1846" y="1846"/>
              <a:ext cx="9514" cy="5822"/>
            </a:xfrm>
            <a:prstGeom prst="ellipse">
              <a:avLst/>
            </a:prstGeom>
            <a:noFill/>
            <a:ln w="6350" cap="rnd">
              <a:solidFill>
                <a:srgbClr val="000000"/>
              </a:solidFill>
              <a:prstDash val="sysDot"/>
              <a:round/>
              <a:headEnd/>
              <a:tailEnd/>
            </a:ln>
          </p:spPr>
          <p:txBody>
            <a:bodyPr/>
            <a:lstStyle/>
            <a:p>
              <a:endParaRPr lang="pt-BR"/>
            </a:p>
          </p:txBody>
        </p:sp>
      </p:grpSp>
      <p:sp>
        <p:nvSpPr>
          <p:cNvPr id="2" name="Retângulo de cantos arredondados 1"/>
          <p:cNvSpPr/>
          <p:nvPr/>
        </p:nvSpPr>
        <p:spPr>
          <a:xfrm>
            <a:off x="4065588" y="2520950"/>
            <a:ext cx="493712" cy="217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8677" name="CaixaDeTexto 2"/>
          <p:cNvSpPr txBox="1">
            <a:spLocks noChangeArrowheads="1"/>
          </p:cNvSpPr>
          <p:nvPr/>
        </p:nvSpPr>
        <p:spPr bwMode="auto">
          <a:xfrm>
            <a:off x="3978275" y="2508250"/>
            <a:ext cx="473075" cy="230188"/>
          </a:xfrm>
          <a:prstGeom prst="rect">
            <a:avLst/>
          </a:prstGeom>
          <a:noFill/>
          <a:ln w="9525">
            <a:noFill/>
            <a:miter lim="800000"/>
            <a:headEnd/>
            <a:tailEnd/>
          </a:ln>
        </p:spPr>
        <p:txBody>
          <a:bodyPr wrap="none">
            <a:spAutoFit/>
          </a:bodyPr>
          <a:lstStyle/>
          <a:p>
            <a:r>
              <a:rPr lang="pt-BR" sz="900">
                <a:latin typeface="Arial" charset="0"/>
              </a:rPr>
              <a:t>Baixa</a:t>
            </a:r>
          </a:p>
        </p:txBody>
      </p:sp>
      <p:sp>
        <p:nvSpPr>
          <p:cNvPr id="28678" name="CaixaDeTexto 309"/>
          <p:cNvSpPr txBox="1">
            <a:spLocks noChangeArrowheads="1"/>
          </p:cNvSpPr>
          <p:nvPr/>
        </p:nvSpPr>
        <p:spPr bwMode="auto">
          <a:xfrm>
            <a:off x="487363" y="5854700"/>
            <a:ext cx="2867025" cy="307975"/>
          </a:xfrm>
          <a:prstGeom prst="rect">
            <a:avLst/>
          </a:prstGeom>
          <a:solidFill>
            <a:schemeClr val="tx1"/>
          </a:solidFill>
          <a:ln w="9525">
            <a:noFill/>
            <a:miter lim="800000"/>
            <a:headEnd/>
            <a:tailEnd/>
          </a:ln>
        </p:spPr>
        <p:txBody>
          <a:bodyPr wrap="none">
            <a:spAutoFit/>
          </a:bodyPr>
          <a:lstStyle/>
          <a:p>
            <a:r>
              <a:rPr lang="pt-BR" sz="1400" b="1" dirty="0">
                <a:solidFill>
                  <a:schemeClr val="bg1"/>
                </a:solidFill>
                <a:latin typeface="Verdana" pitchFamily="34" charset="0"/>
              </a:rPr>
              <a:t>Foco: Rede de Distribuição</a:t>
            </a:r>
          </a:p>
        </p:txBody>
      </p:sp>
      <p:cxnSp>
        <p:nvCxnSpPr>
          <p:cNvPr id="312" name="Conector de seta reta 311"/>
          <p:cNvCxnSpPr/>
          <p:nvPr/>
        </p:nvCxnSpPr>
        <p:spPr>
          <a:xfrm flipV="1">
            <a:off x="2862263" y="5403850"/>
            <a:ext cx="665162" cy="3794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3" name="CaixaDeTexto 312"/>
          <p:cNvSpPr txBox="1"/>
          <p:nvPr/>
        </p:nvSpPr>
        <p:spPr>
          <a:xfrm>
            <a:off x="6948264" y="6237312"/>
            <a:ext cx="2053191" cy="369332"/>
          </a:xfrm>
          <a:prstGeom prst="rect">
            <a:avLst/>
          </a:prstGeom>
          <a:noFill/>
        </p:spPr>
        <p:txBody>
          <a:bodyPr wrap="none" rtlCol="0">
            <a:spAutoFit/>
          </a:bodyPr>
          <a:lstStyle/>
          <a:p>
            <a:r>
              <a:rPr lang="pt-BR" dirty="0" smtClean="0"/>
              <a:t>Fonte: Jairo </a:t>
            </a:r>
            <a:r>
              <a:rPr lang="pt-BR" dirty="0" err="1" smtClean="0"/>
              <a:t>Tardelli</a:t>
            </a:r>
            <a:endParaRPr lang="pt-BR" dirty="0"/>
          </a:p>
        </p:txBody>
      </p:sp>
      <p:sp>
        <p:nvSpPr>
          <p:cNvPr id="314" name="CaixaDeTexto 309"/>
          <p:cNvSpPr txBox="1">
            <a:spLocks noChangeArrowheads="1"/>
          </p:cNvSpPr>
          <p:nvPr/>
        </p:nvSpPr>
        <p:spPr bwMode="auto">
          <a:xfrm>
            <a:off x="251520" y="2276872"/>
            <a:ext cx="1734770" cy="307777"/>
          </a:xfrm>
          <a:prstGeom prst="rect">
            <a:avLst/>
          </a:prstGeom>
          <a:solidFill>
            <a:schemeClr val="tx1"/>
          </a:solidFill>
          <a:ln w="9525">
            <a:noFill/>
            <a:miter lim="800000"/>
            <a:headEnd/>
            <a:tailEnd/>
          </a:ln>
        </p:spPr>
        <p:txBody>
          <a:bodyPr wrap="none">
            <a:spAutoFit/>
          </a:bodyPr>
          <a:lstStyle/>
          <a:p>
            <a:r>
              <a:rPr lang="pt-BR" sz="1400" b="1" dirty="0">
                <a:solidFill>
                  <a:schemeClr val="bg1"/>
                </a:solidFill>
                <a:latin typeface="Verdana" pitchFamily="34" charset="0"/>
              </a:rPr>
              <a:t>Foco: </a:t>
            </a:r>
            <a:r>
              <a:rPr lang="pt-BR" sz="1400" b="1" dirty="0" smtClean="0">
                <a:solidFill>
                  <a:schemeClr val="bg1"/>
                </a:solidFill>
                <a:latin typeface="Verdana" pitchFamily="34" charset="0"/>
              </a:rPr>
              <a:t>Produção</a:t>
            </a:r>
            <a:endParaRPr lang="pt-BR" sz="1400" b="1" dirty="0">
              <a:solidFill>
                <a:schemeClr val="bg1"/>
              </a:solidFill>
              <a:latin typeface="Verdana" pitchFamily="34" charset="0"/>
            </a:endParaRPr>
          </a:p>
        </p:txBody>
      </p:sp>
      <p:cxnSp>
        <p:nvCxnSpPr>
          <p:cNvPr id="315" name="Conector de seta reta 314"/>
          <p:cNvCxnSpPr>
            <a:endCxn id="28688" idx="4"/>
          </p:cNvCxnSpPr>
          <p:nvPr/>
        </p:nvCxnSpPr>
        <p:spPr>
          <a:xfrm>
            <a:off x="2051720" y="2584278"/>
            <a:ext cx="238840" cy="6090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6" name="Elipse 315"/>
          <p:cNvSpPr/>
          <p:nvPr/>
        </p:nvSpPr>
        <p:spPr>
          <a:xfrm>
            <a:off x="0" y="1916832"/>
            <a:ext cx="2195736" cy="864096"/>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9" name="Picture 9"/>
          <p:cNvPicPr>
            <a:picLocks noChangeAspect="1" noChangeArrowheads="1"/>
          </p:cNvPicPr>
          <p:nvPr/>
        </p:nvPicPr>
        <p:blipFill>
          <a:blip r:embed="rId3" cstate="print"/>
          <a:srcRect l="7813" t="16667" r="20313" b="11458"/>
          <a:stretch>
            <a:fillRect/>
          </a:stretch>
        </p:blipFill>
        <p:spPr bwMode="auto">
          <a:xfrm>
            <a:off x="0" y="1085850"/>
            <a:ext cx="9144000" cy="5772150"/>
          </a:xfrm>
          <a:prstGeom prst="rect">
            <a:avLst/>
          </a:prstGeom>
          <a:noFill/>
          <a:ln w="38100">
            <a:noFill/>
            <a:miter lim="800000"/>
            <a:headEnd/>
            <a:tailEnd/>
          </a:ln>
          <a:effectLst/>
        </p:spPr>
      </p:pic>
      <p:sp>
        <p:nvSpPr>
          <p:cNvPr id="7" name="Título 1"/>
          <p:cNvSpPr txBox="1">
            <a:spLocks/>
          </p:cNvSpPr>
          <p:nvPr/>
        </p:nvSpPr>
        <p:spPr bwMode="auto">
          <a:xfrm>
            <a:off x="974724" y="240829"/>
            <a:ext cx="7269684" cy="523875"/>
          </a:xfrm>
          <a:prstGeom prst="rect">
            <a:avLst/>
          </a:prstGeom>
        </p:spPr>
        <p:txBody>
          <a:bodyPr vert="horz"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Balanço </a:t>
            </a:r>
            <a:r>
              <a:rPr lang="pt-BR" sz="2800" b="1" dirty="0" smtClean="0">
                <a:solidFill>
                  <a:srgbClr val="0066FF"/>
                </a:solidFill>
                <a:effectLst>
                  <a:outerShdw blurRad="38100" dist="38100" dir="2700000" algn="tl">
                    <a:srgbClr val="000000">
                      <a:alpha val="43137"/>
                    </a:srgbClr>
                  </a:outerShdw>
                </a:effectLst>
                <a:latin typeface="+mj-lt"/>
                <a:ea typeface="+mj-ea"/>
                <a:cs typeface="+mj-cs"/>
              </a:rPr>
              <a:t>E</a:t>
            </a:r>
            <a:r>
              <a:rPr kumimoji="0" lang="pt-BR" sz="2800" b="1" i="0" u="none" strike="noStrike" kern="1200" cap="none" spc="0" normalizeH="0" baseline="0" noProof="0" dirty="0" err="1" smtClean="0">
                <a:ln>
                  <a:noFill/>
                </a:ln>
                <a:solidFill>
                  <a:srgbClr val="0066FF"/>
                </a:solidFill>
                <a:effectLst>
                  <a:outerShdw blurRad="38100" dist="38100" dir="2700000" algn="tl">
                    <a:srgbClr val="000000">
                      <a:alpha val="43137"/>
                    </a:srgbClr>
                  </a:outerShdw>
                </a:effectLst>
                <a:uLnTx/>
                <a:uFillTx/>
                <a:latin typeface="+mj-lt"/>
                <a:ea typeface="+mj-ea"/>
                <a:cs typeface="+mj-cs"/>
              </a:rPr>
              <a:t>nergético</a:t>
            </a:r>
            <a:r>
              <a:rPr kumimoji="0" lang="pt-BR" sz="2800" b="1" i="0" u="none" strike="noStrike" kern="120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 da CESAN (2011)</a:t>
            </a:r>
            <a:endParaRPr kumimoji="0" lang="pt-BR"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Elipse 3"/>
          <p:cNvSpPr/>
          <p:nvPr/>
        </p:nvSpPr>
        <p:spPr>
          <a:xfrm>
            <a:off x="5076056" y="1772816"/>
            <a:ext cx="864096" cy="36004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p:cNvSpPr/>
          <p:nvPr/>
        </p:nvSpPr>
        <p:spPr>
          <a:xfrm>
            <a:off x="7308304" y="1268760"/>
            <a:ext cx="864096" cy="36004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5384" name="Picture 8"/>
          <p:cNvPicPr>
            <a:picLocks noChangeAspect="1" noChangeArrowheads="1"/>
          </p:cNvPicPr>
          <p:nvPr/>
        </p:nvPicPr>
        <p:blipFill>
          <a:blip r:embed="rId3" cstate="print"/>
          <a:srcRect l="10938" t="17709" r="15625" b="15625"/>
          <a:stretch>
            <a:fillRect/>
          </a:stretch>
        </p:blipFill>
        <p:spPr bwMode="auto">
          <a:xfrm>
            <a:off x="0" y="1052736"/>
            <a:ext cx="9144000" cy="5814789"/>
          </a:xfrm>
          <a:prstGeom prst="rect">
            <a:avLst/>
          </a:prstGeom>
          <a:noFill/>
          <a:ln w="38100">
            <a:noFill/>
            <a:miter lim="800000"/>
            <a:headEnd/>
            <a:tailEnd/>
          </a:ln>
          <a:effectLst/>
        </p:spPr>
      </p:pic>
      <p:sp>
        <p:nvSpPr>
          <p:cNvPr id="5" name="Título 1"/>
          <p:cNvSpPr txBox="1">
            <a:spLocks/>
          </p:cNvSpPr>
          <p:nvPr/>
        </p:nvSpPr>
        <p:spPr bwMode="auto">
          <a:xfrm>
            <a:off x="539552" y="240829"/>
            <a:ext cx="7776864" cy="523875"/>
          </a:xfrm>
          <a:prstGeom prst="rect">
            <a:avLst/>
          </a:prstGeom>
        </p:spPr>
        <p:txBody>
          <a:bodyPr vert="horz"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2800" b="1" i="0" u="none" strike="noStrike" kern="120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Balanço </a:t>
            </a:r>
            <a:r>
              <a:rPr lang="pt-BR" sz="2800" b="1" dirty="0" smtClean="0">
                <a:solidFill>
                  <a:srgbClr val="0066FF"/>
                </a:solidFill>
                <a:effectLst>
                  <a:outerShdw blurRad="38100" dist="38100" dir="2700000" algn="tl">
                    <a:srgbClr val="000000">
                      <a:alpha val="43137"/>
                    </a:srgbClr>
                  </a:outerShdw>
                </a:effectLst>
                <a:latin typeface="+mj-lt"/>
                <a:ea typeface="+mj-ea"/>
                <a:cs typeface="+mj-cs"/>
              </a:rPr>
              <a:t>E</a:t>
            </a:r>
            <a:r>
              <a:rPr kumimoji="0" lang="pt-BR" sz="2800" b="1" i="0" u="none" strike="noStrike" kern="1200" cap="none" spc="0" normalizeH="0" baseline="0" noProof="0" dirty="0" err="1" smtClean="0">
                <a:ln>
                  <a:noFill/>
                </a:ln>
                <a:solidFill>
                  <a:srgbClr val="0066FF"/>
                </a:solidFill>
                <a:effectLst>
                  <a:outerShdw blurRad="38100" dist="38100" dir="2700000" algn="tl">
                    <a:srgbClr val="000000">
                      <a:alpha val="43137"/>
                    </a:srgbClr>
                  </a:outerShdw>
                </a:effectLst>
                <a:uLnTx/>
                <a:uFillTx/>
                <a:latin typeface="+mj-lt"/>
                <a:ea typeface="+mj-ea"/>
                <a:cs typeface="+mj-cs"/>
              </a:rPr>
              <a:t>nergético</a:t>
            </a:r>
            <a:r>
              <a:rPr kumimoji="0" lang="pt-BR" sz="2800" b="1" i="0" u="none" strike="noStrike" kern="120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 (financeiro)</a:t>
            </a:r>
            <a:r>
              <a:rPr kumimoji="0" lang="pt-BR" sz="2800" b="1" i="0" u="none" strike="noStrike" kern="1200" cap="none" spc="0" normalizeH="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 </a:t>
            </a:r>
            <a:r>
              <a:rPr kumimoji="0" lang="pt-BR" sz="2800" b="1" i="0" u="none" strike="noStrike" kern="1200" cap="none" spc="0" normalizeH="0" baseline="0" noProof="0" dirty="0" smtClean="0">
                <a:ln>
                  <a:noFill/>
                </a:ln>
                <a:solidFill>
                  <a:srgbClr val="0066FF"/>
                </a:solidFill>
                <a:effectLst>
                  <a:outerShdw blurRad="38100" dist="38100" dir="2700000" algn="tl">
                    <a:srgbClr val="000000">
                      <a:alpha val="43137"/>
                    </a:srgbClr>
                  </a:outerShdw>
                </a:effectLst>
                <a:uLnTx/>
                <a:uFillTx/>
                <a:latin typeface="+mj-lt"/>
                <a:ea typeface="+mj-ea"/>
                <a:cs typeface="+mj-cs"/>
              </a:rPr>
              <a:t>da CESAN (2011)</a:t>
            </a:r>
            <a:endParaRPr kumimoji="0" lang="pt-BR" sz="2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4" name="Elipse 3"/>
          <p:cNvSpPr/>
          <p:nvPr/>
        </p:nvSpPr>
        <p:spPr>
          <a:xfrm>
            <a:off x="5076056" y="1772816"/>
            <a:ext cx="864096" cy="36004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7308304" y="1268760"/>
            <a:ext cx="864096" cy="360040"/>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771800" y="2420888"/>
            <a:ext cx="3516732" cy="923330"/>
          </a:xfrm>
          <a:prstGeom prst="rect">
            <a:avLst/>
          </a:prstGeom>
          <a:noFill/>
        </p:spPr>
        <p:txBody>
          <a:bodyPr wrap="none" rtlCol="0">
            <a:spAutoFit/>
          </a:bodyPr>
          <a:lstStyle/>
          <a:p>
            <a:r>
              <a:rPr lang="pt-BR" sz="5400" b="1" dirty="0" smtClean="0">
                <a:solidFill>
                  <a:schemeClr val="bg1"/>
                </a:solidFill>
                <a:effectLst>
                  <a:outerShdw blurRad="38100" dist="38100" dir="2700000" algn="tl">
                    <a:srgbClr val="000000">
                      <a:alpha val="43137"/>
                    </a:srgbClr>
                  </a:outerShdw>
                </a:effectLst>
              </a:rPr>
              <a:t>Indicadores</a:t>
            </a:r>
            <a:endParaRPr lang="pt-BR" sz="5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7" descr="NRW_Infographic_v5.png"/>
          <p:cNvPicPr>
            <a:picLocks noChangeAspect="1"/>
          </p:cNvPicPr>
          <p:nvPr/>
        </p:nvPicPr>
        <p:blipFill>
          <a:blip r:embed="rId2" cstate="email">
            <a:clrChange>
              <a:clrFrom>
                <a:srgbClr val="FFFFFF"/>
              </a:clrFrom>
              <a:clrTo>
                <a:srgbClr val="FFFFFF">
                  <a:alpha val="0"/>
                </a:srgbClr>
              </a:clrTo>
            </a:clrChange>
          </a:blip>
          <a:stretch>
            <a:fillRect/>
          </a:stretch>
        </p:blipFill>
        <p:spPr>
          <a:xfrm>
            <a:off x="427447" y="1484784"/>
            <a:ext cx="8312728" cy="4525818"/>
          </a:xfrm>
          <a:prstGeom prst="rect">
            <a:avLst/>
          </a:prstGeom>
        </p:spPr>
      </p:pic>
      <p:sp>
        <p:nvSpPr>
          <p:cNvPr id="4" name="Title 1"/>
          <p:cNvSpPr txBox="1">
            <a:spLocks/>
          </p:cNvSpPr>
          <p:nvPr/>
        </p:nvSpPr>
        <p:spPr>
          <a:xfrm>
            <a:off x="544016" y="260648"/>
            <a:ext cx="7772400" cy="792088"/>
          </a:xfrm>
          <a:prstGeom prst="rect">
            <a:avLst/>
          </a:prstGeom>
        </p:spPr>
        <p:txBody>
          <a:bodyPr>
            <a:normAutofit lnSpcReduction="10000"/>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j-ea"/>
                <a:cs typeface="+mj-cs"/>
              </a:rPr>
              <a:t>DADOS MUNDIAIS – PERDAS E CONSUMO DE ENERGIA</a:t>
            </a:r>
            <a:endParaRPr kumimoji="0" lang="pt-BR" sz="2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anose="020B0A04020102020204" pitchFamily="34" charset="0"/>
              <a:ea typeface="+mj-ea"/>
              <a:cs typeface="+mj-cs"/>
            </a:endParaRPr>
          </a:p>
        </p:txBody>
      </p:sp>
      <p:sp>
        <p:nvSpPr>
          <p:cNvPr id="5" name="Subtitle 2"/>
          <p:cNvSpPr txBox="1">
            <a:spLocks/>
          </p:cNvSpPr>
          <p:nvPr/>
        </p:nvSpPr>
        <p:spPr>
          <a:xfrm>
            <a:off x="539552" y="836712"/>
            <a:ext cx="6400800" cy="432048"/>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pt-BR" sz="1800" b="0" i="1" u="none" strike="noStrike" kern="1200" cap="none" spc="0" normalizeH="0" baseline="0" noProof="0" dirty="0" smtClean="0">
                <a:ln>
                  <a:noFill/>
                </a:ln>
                <a:solidFill>
                  <a:schemeClr val="tx1"/>
                </a:solidFill>
                <a:effectLst/>
                <a:uLnTx/>
                <a:uFillTx/>
                <a:latin typeface="+mn-lt"/>
                <a:ea typeface="+mn-ea"/>
                <a:cs typeface="+mn-cs"/>
              </a:rPr>
              <a:t>Dados mundiais de perdas diárias e consumo de energia</a:t>
            </a:r>
            <a:endParaRPr kumimoji="0" lang="pt-BR" sz="18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CaixaDeTexto 5"/>
          <p:cNvSpPr txBox="1"/>
          <p:nvPr/>
        </p:nvSpPr>
        <p:spPr>
          <a:xfrm>
            <a:off x="6732240" y="6300028"/>
            <a:ext cx="2351669" cy="369332"/>
          </a:xfrm>
          <a:prstGeom prst="rect">
            <a:avLst/>
          </a:prstGeom>
          <a:noFill/>
        </p:spPr>
        <p:txBody>
          <a:bodyPr wrap="none" rtlCol="0">
            <a:spAutoFit/>
          </a:bodyPr>
          <a:lstStyle/>
          <a:p>
            <a:r>
              <a:rPr lang="pt-BR" dirty="0" smtClean="0"/>
              <a:t>Fonte: Livro TBE (2014)</a:t>
            </a:r>
            <a:endParaRPr lang="pt-B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10949"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10953" name="Picture 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58069" y="1393480"/>
            <a:ext cx="3601964" cy="349705"/>
          </a:xfrm>
          <a:prstGeom prst="rect">
            <a:avLst/>
          </a:prstGeom>
          <a:noFill/>
        </p:spPr>
      </p:pic>
      <p:pic>
        <p:nvPicPr>
          <p:cNvPr id="21095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258069" y="1897537"/>
            <a:ext cx="4754091" cy="744118"/>
          </a:xfrm>
          <a:prstGeom prst="rect">
            <a:avLst/>
          </a:prstGeom>
          <a:noFill/>
        </p:spPr>
      </p:pic>
      <p:pic>
        <p:nvPicPr>
          <p:cNvPr id="210951"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8069" y="2994042"/>
            <a:ext cx="5546179" cy="376012"/>
          </a:xfrm>
          <a:prstGeom prst="rect">
            <a:avLst/>
          </a:prstGeom>
          <a:noFill/>
        </p:spPr>
      </p:pic>
      <p:pic>
        <p:nvPicPr>
          <p:cNvPr id="210950"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58069" y="3481712"/>
            <a:ext cx="5978227" cy="732028"/>
          </a:xfrm>
          <a:prstGeom prst="rect">
            <a:avLst/>
          </a:prstGeom>
          <a:noFill/>
        </p:spPr>
      </p:pic>
      <p:sp>
        <p:nvSpPr>
          <p:cNvPr id="21095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10955" name="Rectangle 11"/>
          <p:cNvSpPr>
            <a:spLocks noChangeArrowheads="1"/>
          </p:cNvSpPr>
          <p:nvPr/>
        </p:nvSpPr>
        <p:spPr bwMode="auto">
          <a:xfrm>
            <a:off x="0" y="647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6" name="Rectangle 12"/>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7" name="Rectangle 13"/>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0958" name="Rectangle 14"/>
          <p:cNvSpPr>
            <a:spLocks noChangeArrowheads="1"/>
          </p:cNvSpPr>
          <p:nvPr/>
        </p:nvSpPr>
        <p:spPr bwMode="auto">
          <a:xfrm>
            <a:off x="0" y="1524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CaixaDeTexto 16"/>
          <p:cNvSpPr txBox="1"/>
          <p:nvPr/>
        </p:nvSpPr>
        <p:spPr>
          <a:xfrm>
            <a:off x="539552" y="5015498"/>
            <a:ext cx="8280920" cy="861774"/>
          </a:xfrm>
          <a:prstGeom prst="rect">
            <a:avLst/>
          </a:prstGeom>
          <a:noFill/>
        </p:spPr>
        <p:txBody>
          <a:bodyPr wrap="square" rtlCol="0">
            <a:spAutoFit/>
          </a:bodyPr>
          <a:lstStyle/>
          <a:p>
            <a:r>
              <a:rPr lang="pt-BR" sz="1600" b="1" dirty="0" smtClean="0"/>
              <a:t>CEN: </a:t>
            </a:r>
            <a:r>
              <a:rPr lang="pt-BR" sz="1600" dirty="0" smtClean="0"/>
              <a:t>indicador definido como a quantidade média de energia necessária  para elevar a 100 metros de altura manométrica a quantidade de 1 metro cúbico de água por meio do uso dos conjuntos </a:t>
            </a:r>
            <a:r>
              <a:rPr lang="pt-BR" sz="1600" dirty="0" err="1" smtClean="0"/>
              <a:t>moto-bombas</a:t>
            </a:r>
            <a:r>
              <a:rPr lang="pt-BR" sz="1600" dirty="0" smtClean="0"/>
              <a:t>.</a:t>
            </a:r>
          </a:p>
        </p:txBody>
      </p:sp>
      <p:sp>
        <p:nvSpPr>
          <p:cNvPr id="18" name="Título 1"/>
          <p:cNvSpPr txBox="1">
            <a:spLocks/>
          </p:cNvSpPr>
          <p:nvPr/>
        </p:nvSpPr>
        <p:spPr bwMode="auto">
          <a:xfrm>
            <a:off x="179512" y="188640"/>
            <a:ext cx="7776864" cy="523875"/>
          </a:xfrm>
          <a:prstGeom prst="rect">
            <a:avLst/>
          </a:prstGeom>
        </p:spPr>
        <p:txBody>
          <a:bodyPr vert="horz"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pt-BR" sz="2800" b="1" dirty="0" smtClean="0">
                <a:solidFill>
                  <a:srgbClr val="0066FF"/>
                </a:solidFill>
                <a:latin typeface="Verdana" pitchFamily="34" charset="0"/>
              </a:rPr>
              <a:t>Indicadores de Eficiência Energética</a:t>
            </a:r>
          </a:p>
        </p:txBody>
      </p:sp>
      <p:sp>
        <p:nvSpPr>
          <p:cNvPr id="19" name="Rectangle 2"/>
          <p:cNvSpPr txBox="1">
            <a:spLocks noChangeArrowheads="1"/>
          </p:cNvSpPr>
          <p:nvPr/>
        </p:nvSpPr>
        <p:spPr bwMode="auto">
          <a:xfrm>
            <a:off x="531813" y="908720"/>
            <a:ext cx="8099425" cy="341313"/>
          </a:xfrm>
          <a:prstGeom prst="rect">
            <a:avLst/>
          </a:prstGeom>
          <a:solidFill>
            <a:schemeClr val="bg2">
              <a:lumMod val="75000"/>
            </a:schemeClr>
          </a:solidFill>
          <a:ln w="9525">
            <a:noFill/>
            <a:miter lim="800000"/>
            <a:headEnd/>
            <a:tailEnd/>
          </a:ln>
        </p:spPr>
        <p:txBody>
          <a:bodyPr/>
          <a:lstStyle/>
          <a:p>
            <a:pPr marL="342900" indent="-342900" algn="ctr" eaLnBrk="0" fontAlgn="auto" hangingPunct="0">
              <a:lnSpc>
                <a:spcPct val="80000"/>
              </a:lnSpc>
              <a:spcBef>
                <a:spcPct val="40000"/>
              </a:spcBef>
              <a:spcAft>
                <a:spcPts val="0"/>
              </a:spcAft>
              <a:defRPr/>
            </a:pPr>
            <a:r>
              <a:rPr lang="pt-BR" sz="2200" b="1" dirty="0">
                <a:solidFill>
                  <a:srgbClr val="274E9D"/>
                </a:solidFill>
                <a:latin typeface="Verdana" pitchFamily="34" charset="0"/>
                <a:cs typeface="+mn-cs"/>
              </a:rPr>
              <a:t>Qualificam a Eficiência </a:t>
            </a:r>
            <a:r>
              <a:rPr lang="pt-BR" sz="2200" b="1" dirty="0" smtClean="0">
                <a:solidFill>
                  <a:srgbClr val="274E9D"/>
                </a:solidFill>
                <a:latin typeface="Verdana" pitchFamily="34" charset="0"/>
                <a:cs typeface="+mn-cs"/>
              </a:rPr>
              <a:t>Operacional</a:t>
            </a:r>
            <a:endParaRPr lang="pt-BR" sz="2200" b="1" dirty="0">
              <a:solidFill>
                <a:srgbClr val="274E9D"/>
              </a:solidFill>
              <a:latin typeface="Verdana" pitchFamily="34" charset="0"/>
              <a:cs typeface="+mn-cs"/>
            </a:endParaRPr>
          </a:p>
        </p:txBody>
      </p:sp>
      <p:sp>
        <p:nvSpPr>
          <p:cNvPr id="20" name="Text Box 7"/>
          <p:cNvSpPr txBox="1">
            <a:spLocks noChangeArrowheads="1"/>
          </p:cNvSpPr>
          <p:nvPr/>
        </p:nvSpPr>
        <p:spPr bwMode="auto">
          <a:xfrm>
            <a:off x="965200" y="5961335"/>
            <a:ext cx="7204075" cy="708025"/>
          </a:xfrm>
          <a:prstGeom prst="rect">
            <a:avLst/>
          </a:prstGeom>
          <a:solidFill>
            <a:schemeClr val="bg2">
              <a:lumMod val="50000"/>
            </a:schemeClr>
          </a:solid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auto">
              <a:spcBef>
                <a:spcPct val="50000"/>
              </a:spcBef>
              <a:spcAft>
                <a:spcPts val="0"/>
              </a:spcAft>
              <a:defRPr/>
            </a:pPr>
            <a:r>
              <a:rPr lang="pt-BR" sz="2000" b="1" dirty="0" smtClean="0">
                <a:latin typeface="Verdana" pitchFamily="34" charset="0"/>
              </a:rPr>
              <a:t>Comparabilidade entre os Indicadores de Sistemas de Abastecimento Distintos</a:t>
            </a:r>
          </a:p>
        </p:txBody>
      </p:sp>
      <p:sp>
        <p:nvSpPr>
          <p:cNvPr id="21" name="CaixaDeTexto 20"/>
          <p:cNvSpPr txBox="1"/>
          <p:nvPr/>
        </p:nvSpPr>
        <p:spPr>
          <a:xfrm>
            <a:off x="3090863" y="4581128"/>
            <a:ext cx="3155950" cy="368300"/>
          </a:xfrm>
          <a:prstGeom prst="rect">
            <a:avLst/>
          </a:prstGeom>
          <a:solidFill>
            <a:schemeClr val="tx2">
              <a:lumMod val="75000"/>
            </a:schemeClr>
          </a:solidFill>
        </p:spPr>
        <p:txBody>
          <a:bodyPr>
            <a:spAutoFit/>
          </a:bodyPr>
          <a:lstStyle/>
          <a:p>
            <a:pPr algn="ctr" fontAlgn="auto">
              <a:spcBef>
                <a:spcPts val="0"/>
              </a:spcBef>
              <a:spcAft>
                <a:spcPts val="0"/>
              </a:spcAft>
              <a:defRPr/>
            </a:pPr>
            <a:r>
              <a:rPr lang="pt-BR" b="1" dirty="0">
                <a:solidFill>
                  <a:schemeClr val="bg1"/>
                </a:solidFill>
                <a:latin typeface="Verdana" pitchFamily="34" charset="0"/>
                <a:ea typeface="Verdana" pitchFamily="34" charset="0"/>
                <a:cs typeface="Verdana" pitchFamily="34" charset="0"/>
              </a:rPr>
              <a:t>Questão Importante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a:xfrm>
            <a:off x="791084" y="408654"/>
            <a:ext cx="8210072" cy="500066"/>
          </a:xfrm>
        </p:spPr>
        <p:txBody>
          <a:bodyPr/>
          <a:lstStyle/>
          <a:p>
            <a:r>
              <a:rPr lang="pt-BR" sz="2800" dirty="0" smtClean="0">
                <a:solidFill>
                  <a:srgbClr val="0066FF"/>
                </a:solidFill>
                <a:latin typeface="Verdana" pitchFamily="34" charset="0"/>
                <a:ea typeface="+mn-ea"/>
                <a:cs typeface="Arial" charset="0"/>
              </a:rPr>
              <a:t>Eficiência energética específica - CE</a:t>
            </a:r>
            <a:endParaRPr lang="pt-BR" sz="2800" dirty="0">
              <a:solidFill>
                <a:srgbClr val="0066FF"/>
              </a:solidFill>
              <a:latin typeface="Verdana" pitchFamily="34" charset="0"/>
              <a:ea typeface="+mn-ea"/>
              <a:cs typeface="Arial" charset="0"/>
            </a:endParaRPr>
          </a:p>
        </p:txBody>
      </p:sp>
      <p:pic>
        <p:nvPicPr>
          <p:cNvPr id="3" name="Picture 5"/>
          <p:cNvPicPr>
            <a:picLocks noChangeAspect="1" noChangeArrowheads="1"/>
          </p:cNvPicPr>
          <p:nvPr/>
        </p:nvPicPr>
        <p:blipFill>
          <a:blip r:embed="rId2" cstate="print"/>
          <a:srcRect l="5000" t="13281" r="4375" b="10156"/>
          <a:stretch>
            <a:fillRect/>
          </a:stretch>
        </p:blipFill>
        <p:spPr bwMode="auto">
          <a:xfrm>
            <a:off x="0" y="1295400"/>
            <a:ext cx="9144000" cy="5561013"/>
          </a:xfrm>
          <a:prstGeom prst="rect">
            <a:avLst/>
          </a:prstGeom>
          <a:noFill/>
          <a:ln w="38100">
            <a:noFill/>
            <a:miter lim="800000"/>
            <a:headEnd/>
            <a:tailEnd/>
          </a:ln>
          <a:effectLst/>
        </p:spPr>
      </p:pic>
      <p:sp>
        <p:nvSpPr>
          <p:cNvPr id="4" name="CaixaDeTexto 3"/>
          <p:cNvSpPr txBox="1"/>
          <p:nvPr/>
        </p:nvSpPr>
        <p:spPr>
          <a:xfrm>
            <a:off x="7164288" y="5949280"/>
            <a:ext cx="1974771" cy="369332"/>
          </a:xfrm>
          <a:prstGeom prst="rect">
            <a:avLst/>
          </a:prstGeom>
          <a:noFill/>
        </p:spPr>
        <p:txBody>
          <a:bodyPr wrap="none" rtlCol="0">
            <a:spAutoFit/>
          </a:bodyPr>
          <a:lstStyle/>
          <a:p>
            <a:r>
              <a:rPr lang="pt-BR" dirty="0" smtClean="0"/>
              <a:t>Fonte: CESAN 2012</a:t>
            </a:r>
            <a:endParaRPr lang="pt-B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2"/>
          <p:cNvSpPr>
            <a:spLocks noChangeArrowheads="1"/>
          </p:cNvSpPr>
          <p:nvPr/>
        </p:nvSpPr>
        <p:spPr bwMode="auto">
          <a:xfrm>
            <a:off x="412750" y="2884488"/>
            <a:ext cx="8348663" cy="830262"/>
          </a:xfrm>
          <a:prstGeom prst="rect">
            <a:avLst/>
          </a:prstGeom>
          <a:noFill/>
          <a:ln w="9525">
            <a:noFill/>
            <a:miter lim="800000"/>
            <a:headEnd/>
            <a:tailEnd/>
          </a:ln>
        </p:spPr>
        <p:txBody>
          <a:bodyPr>
            <a:spAutoFit/>
          </a:bodyPr>
          <a:lstStyle/>
          <a:p>
            <a:pPr algn="ctr">
              <a:spcBef>
                <a:spcPct val="50000"/>
              </a:spcBef>
            </a:pPr>
            <a:r>
              <a:rPr lang="pt-BR" sz="4800" b="1" dirty="0" smtClean="0">
                <a:solidFill>
                  <a:schemeClr val="bg1"/>
                </a:solidFill>
                <a:latin typeface="Verdana" pitchFamily="34" charset="0"/>
              </a:rPr>
              <a:t>Gestão Operacional</a:t>
            </a:r>
            <a:endParaRPr lang="pt-BR" sz="4800" b="1"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923925" y="44624"/>
            <a:ext cx="47281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pt-BR" sz="2800" b="1" dirty="0" smtClean="0">
                <a:solidFill>
                  <a:srgbClr val="0066FF"/>
                </a:solidFill>
                <a:latin typeface="+mn-lt"/>
              </a:rPr>
              <a:t>Gestão Operacional - Energia  </a:t>
            </a:r>
            <a:endParaRPr lang="pt-BR" sz="2800" b="1" dirty="0">
              <a:solidFill>
                <a:srgbClr val="0066FF"/>
              </a:solidFill>
              <a:latin typeface="+mn-lt"/>
            </a:endParaRPr>
          </a:p>
        </p:txBody>
      </p:sp>
      <p:sp>
        <p:nvSpPr>
          <p:cNvPr id="139275" name="Rectangle 15"/>
          <p:cNvSpPr>
            <a:spLocks noChangeArrowheads="1"/>
          </p:cNvSpPr>
          <p:nvPr/>
        </p:nvSpPr>
        <p:spPr bwMode="auto">
          <a:xfrm>
            <a:off x="323528" y="5561945"/>
            <a:ext cx="8568952" cy="1323439"/>
          </a:xfrm>
          <a:prstGeom prst="rect">
            <a:avLst/>
          </a:prstGeom>
          <a:solidFill>
            <a:schemeClr val="accent1">
              <a:lumMod val="60000"/>
              <a:lumOff val="40000"/>
            </a:schemeClr>
          </a:solidFill>
          <a:ln>
            <a:noFill/>
          </a:ln>
        </p:spPr>
        <p:txBody>
          <a:bodyPr wrap="square">
            <a:spAutoFit/>
          </a:bodyPr>
          <a:lstStyle/>
          <a:p>
            <a:pPr algn="just" fontAlgn="auto">
              <a:spcBef>
                <a:spcPts val="0"/>
              </a:spcBef>
              <a:spcAft>
                <a:spcPts val="0"/>
              </a:spcAft>
              <a:defRPr/>
            </a:pPr>
            <a:r>
              <a:rPr lang="pt-BR" sz="2000" b="1" dirty="0">
                <a:effectLst>
                  <a:outerShdw blurRad="38100" dist="38100" dir="2700000" algn="tl">
                    <a:srgbClr val="000000">
                      <a:alpha val="43137"/>
                    </a:srgbClr>
                  </a:outerShdw>
                </a:effectLst>
                <a:latin typeface="Verdana" pitchFamily="34" charset="0"/>
                <a:cs typeface="Arial" pitchFamily="34" charset="0"/>
              </a:rPr>
              <a:t>A gestão operacional com vistas ao </a:t>
            </a:r>
            <a:r>
              <a:rPr lang="pt-BR" sz="2000" b="1" dirty="0" smtClean="0">
                <a:effectLst>
                  <a:outerShdw blurRad="38100" dist="38100" dir="2700000" algn="tl">
                    <a:srgbClr val="000000">
                      <a:alpha val="43137"/>
                    </a:srgbClr>
                  </a:outerShdw>
                </a:effectLst>
                <a:latin typeface="Verdana" pitchFamily="34" charset="0"/>
                <a:cs typeface="Arial" pitchFamily="34" charset="0"/>
              </a:rPr>
              <a:t>ataque à ineficiência energética </a:t>
            </a:r>
            <a:r>
              <a:rPr lang="pt-BR" sz="2000" b="1" dirty="0">
                <a:effectLst>
                  <a:outerShdw blurRad="38100" dist="38100" dir="2700000" algn="tl">
                    <a:srgbClr val="000000">
                      <a:alpha val="43137"/>
                    </a:srgbClr>
                  </a:outerShdw>
                </a:effectLst>
                <a:latin typeface="Verdana" pitchFamily="34" charset="0"/>
                <a:cs typeface="Arial" pitchFamily="34" charset="0"/>
              </a:rPr>
              <a:t>deve se dar </a:t>
            </a:r>
            <a:r>
              <a:rPr lang="pt-BR" sz="2000" b="1" dirty="0" smtClean="0">
                <a:effectLst>
                  <a:outerShdw blurRad="38100" dist="38100" dir="2700000" algn="tl">
                    <a:srgbClr val="000000">
                      <a:alpha val="43137"/>
                    </a:srgbClr>
                  </a:outerShdw>
                </a:effectLst>
                <a:latin typeface="Verdana" pitchFamily="34" charset="0"/>
                <a:cs typeface="Arial" pitchFamily="34" charset="0"/>
              </a:rPr>
              <a:t>das maiores potências às menores (</a:t>
            </a:r>
            <a:r>
              <a:rPr lang="pt-BR" sz="2000" b="1" dirty="0" err="1" smtClean="0">
                <a:effectLst>
                  <a:outerShdw blurRad="38100" dist="38100" dir="2700000" algn="tl">
                    <a:srgbClr val="000000">
                      <a:alpha val="43137"/>
                    </a:srgbClr>
                  </a:outerShdw>
                </a:effectLst>
                <a:latin typeface="Verdana" pitchFamily="34" charset="0"/>
                <a:cs typeface="Arial" pitchFamily="34" charset="0"/>
              </a:rPr>
              <a:t>Pareto</a:t>
            </a:r>
            <a:r>
              <a:rPr lang="pt-BR" sz="2000" b="1" dirty="0" smtClean="0">
                <a:effectLst>
                  <a:outerShdw blurRad="38100" dist="38100" dir="2700000" algn="tl">
                    <a:srgbClr val="000000">
                      <a:alpha val="43137"/>
                    </a:srgbClr>
                  </a:outerShdw>
                </a:effectLst>
                <a:latin typeface="Verdana" pitchFamily="34" charset="0"/>
                <a:cs typeface="Arial" pitchFamily="34" charset="0"/>
              </a:rPr>
              <a:t>), respeitando-se </a:t>
            </a:r>
            <a:r>
              <a:rPr lang="pt-BR" sz="2000" b="1" dirty="0">
                <a:effectLst>
                  <a:outerShdw blurRad="38100" dist="38100" dir="2700000" algn="tl">
                    <a:srgbClr val="000000">
                      <a:alpha val="43137"/>
                    </a:srgbClr>
                  </a:outerShdw>
                </a:effectLst>
                <a:latin typeface="Verdana" pitchFamily="34" charset="0"/>
                <a:cs typeface="Arial" pitchFamily="34" charset="0"/>
              </a:rPr>
              <a:t>a relação causa x efeito das ações empreendidas</a:t>
            </a:r>
            <a:endParaRPr lang="pt-BR" sz="2000" dirty="0">
              <a:effectLst>
                <a:outerShdw blurRad="38100" dist="38100" dir="2700000" algn="tl">
                  <a:srgbClr val="000000">
                    <a:alpha val="43137"/>
                  </a:srgbClr>
                </a:outerShdw>
              </a:effectLst>
              <a:latin typeface="Verdana" pitchFamily="34" charset="0"/>
              <a:cs typeface="Arial" pitchFamily="34" charset="0"/>
            </a:endParaRPr>
          </a:p>
        </p:txBody>
      </p:sp>
      <p:pic>
        <p:nvPicPr>
          <p:cNvPr id="209922" name="Picture 2"/>
          <p:cNvPicPr>
            <a:picLocks noChangeAspect="1" noChangeArrowheads="1"/>
          </p:cNvPicPr>
          <p:nvPr/>
        </p:nvPicPr>
        <p:blipFill>
          <a:blip r:embed="rId2" cstate="print"/>
          <a:srcRect/>
          <a:stretch>
            <a:fillRect/>
          </a:stretch>
        </p:blipFill>
        <p:spPr bwMode="auto">
          <a:xfrm>
            <a:off x="1240929" y="620688"/>
            <a:ext cx="7075487" cy="4924425"/>
          </a:xfrm>
          <a:prstGeom prst="rect">
            <a:avLst/>
          </a:prstGeom>
          <a:noFill/>
          <a:ln w="9525">
            <a:noFill/>
            <a:miter lim="800000"/>
            <a:headEnd/>
            <a:tailEnd/>
          </a:ln>
        </p:spPr>
      </p:pic>
      <p:sp>
        <p:nvSpPr>
          <p:cNvPr id="6" name="Elipse 5"/>
          <p:cNvSpPr/>
          <p:nvPr/>
        </p:nvSpPr>
        <p:spPr>
          <a:xfrm>
            <a:off x="2627784" y="4725144"/>
            <a:ext cx="1728192" cy="864096"/>
          </a:xfrm>
          <a:prstGeom prst="ellipse">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pt-BR" sz="2400" b="1" dirty="0" smtClean="0">
                <a:solidFill>
                  <a:schemeClr val="tx1"/>
                </a:solidFill>
                <a:effectLst>
                  <a:outerShdw blurRad="38100" dist="38100" dir="2700000" algn="tl">
                    <a:srgbClr val="000000">
                      <a:alpha val="43137"/>
                    </a:srgbClr>
                  </a:outerShdw>
                </a:effectLst>
              </a:rPr>
              <a:t>Perdas</a:t>
            </a:r>
            <a:endParaRPr lang="pt-BR" b="1" dirty="0">
              <a:solidFill>
                <a:schemeClr val="tx1"/>
              </a:solidFill>
              <a:effectLst>
                <a:outerShdw blurRad="38100" dist="38100" dir="2700000" algn="tl">
                  <a:srgbClr val="000000">
                    <a:alpha val="43137"/>
                  </a:srgbClr>
                </a:outerShdw>
              </a:effectLst>
            </a:endParaRPr>
          </a:p>
        </p:txBody>
      </p:sp>
      <p:sp>
        <p:nvSpPr>
          <p:cNvPr id="7" name="Elipse 6"/>
          <p:cNvSpPr/>
          <p:nvPr/>
        </p:nvSpPr>
        <p:spPr>
          <a:xfrm>
            <a:off x="899592" y="1772816"/>
            <a:ext cx="1728192" cy="864096"/>
          </a:xfrm>
          <a:prstGeom prst="ellipse">
            <a:avLst/>
          </a:prstGeom>
          <a:noFill/>
          <a:ln w="57150">
            <a:solidFill>
              <a:srgbClr val="FF00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0" y="5589240"/>
            <a:ext cx="9144000" cy="126876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pt-BR" sz="2800" b="1" dirty="0" smtClean="0">
                <a:solidFill>
                  <a:schemeClr val="tx1"/>
                </a:solidFill>
                <a:effectLst>
                  <a:outerShdw blurRad="38100" dist="38100" dir="2700000" algn="tl">
                    <a:srgbClr val="000000">
                      <a:alpha val="43137"/>
                    </a:srgbClr>
                  </a:outerShdw>
                </a:effectLst>
              </a:rPr>
              <a:t>kWh = a + b (perdas) + c (uso racional) + d (x) + ...</a:t>
            </a:r>
            <a:endParaRPr lang="pt-BR" sz="2800" b="1" dirty="0">
              <a:solidFill>
                <a:schemeClr val="tx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923925" y="452438"/>
            <a:ext cx="472819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pt-BR" sz="2800" b="1" dirty="0" smtClean="0">
                <a:solidFill>
                  <a:srgbClr val="0066FF"/>
                </a:solidFill>
                <a:latin typeface="+mn-lt"/>
              </a:rPr>
              <a:t>Gestão Operacional - Energia  </a:t>
            </a:r>
            <a:endParaRPr lang="pt-BR" sz="2800" b="1" dirty="0">
              <a:solidFill>
                <a:srgbClr val="0066FF"/>
              </a:solidFill>
              <a:latin typeface="+mn-lt"/>
            </a:endParaRPr>
          </a:p>
        </p:txBody>
      </p:sp>
      <p:sp>
        <p:nvSpPr>
          <p:cNvPr id="116739" name="AutoShape 6"/>
          <p:cNvSpPr>
            <a:spLocks noChangeAspect="1" noChangeArrowheads="1"/>
          </p:cNvSpPr>
          <p:nvPr/>
        </p:nvSpPr>
        <p:spPr bwMode="auto">
          <a:xfrm>
            <a:off x="2484438" y="1700213"/>
            <a:ext cx="4464050" cy="2160587"/>
          </a:xfrm>
          <a:prstGeom prst="rect">
            <a:avLst/>
          </a:prstGeom>
          <a:noFill/>
          <a:ln w="9525">
            <a:noFill/>
            <a:miter lim="800000"/>
            <a:headEnd/>
            <a:tailEnd/>
          </a:ln>
        </p:spPr>
        <p:txBody>
          <a:bodyPr/>
          <a:lstStyle/>
          <a:p>
            <a:endParaRPr lang="pt-BR"/>
          </a:p>
        </p:txBody>
      </p:sp>
      <p:sp>
        <p:nvSpPr>
          <p:cNvPr id="116740" name="Freeform 7"/>
          <p:cNvSpPr>
            <a:spLocks/>
          </p:cNvSpPr>
          <p:nvPr/>
        </p:nvSpPr>
        <p:spPr bwMode="auto">
          <a:xfrm>
            <a:off x="2505075" y="1725613"/>
            <a:ext cx="4422775" cy="2109787"/>
          </a:xfrm>
          <a:custGeom>
            <a:avLst/>
            <a:gdLst>
              <a:gd name="T0" fmla="*/ 2147483647 w 6820"/>
              <a:gd name="T1" fmla="*/ 2147483647 h 2559"/>
              <a:gd name="T2" fmla="*/ 2147483647 w 6820"/>
              <a:gd name="T3" fmla="*/ 2147483647 h 2559"/>
              <a:gd name="T4" fmla="*/ 2147483647 w 6820"/>
              <a:gd name="T5" fmla="*/ 2147483647 h 2559"/>
              <a:gd name="T6" fmla="*/ 2147483647 w 6820"/>
              <a:gd name="T7" fmla="*/ 2147483647 h 2559"/>
              <a:gd name="T8" fmla="*/ 2147483647 w 6820"/>
              <a:gd name="T9" fmla="*/ 2147483647 h 2559"/>
              <a:gd name="T10" fmla="*/ 2147483647 w 6820"/>
              <a:gd name="T11" fmla="*/ 2147483647 h 2559"/>
              <a:gd name="T12" fmla="*/ 2147483647 w 6820"/>
              <a:gd name="T13" fmla="*/ 2147483647 h 2559"/>
              <a:gd name="T14" fmla="*/ 2147483647 w 6820"/>
              <a:gd name="T15" fmla="*/ 2147483647 h 2559"/>
              <a:gd name="T16" fmla="*/ 2147483647 w 6820"/>
              <a:gd name="T17" fmla="*/ 2147483647 h 2559"/>
              <a:gd name="T18" fmla="*/ 2147483647 w 6820"/>
              <a:gd name="T19" fmla="*/ 2147483647 h 2559"/>
              <a:gd name="T20" fmla="*/ 2147483647 w 6820"/>
              <a:gd name="T21" fmla="*/ 2147483647 h 2559"/>
              <a:gd name="T22" fmla="*/ 2147483647 w 6820"/>
              <a:gd name="T23" fmla="*/ 2147483647 h 2559"/>
              <a:gd name="T24" fmla="*/ 2147483647 w 6820"/>
              <a:gd name="T25" fmla="*/ 0 h 2559"/>
              <a:gd name="T26" fmla="*/ 2147483647 w 6820"/>
              <a:gd name="T27" fmla="*/ 2147483647 h 2559"/>
              <a:gd name="T28" fmla="*/ 2147483647 w 6820"/>
              <a:gd name="T29" fmla="*/ 2147483647 h 2559"/>
              <a:gd name="T30" fmla="*/ 2147483647 w 6820"/>
              <a:gd name="T31" fmla="*/ 2147483647 h 2559"/>
              <a:gd name="T32" fmla="*/ 2147483647 w 6820"/>
              <a:gd name="T33" fmla="*/ 2147483647 h 2559"/>
              <a:gd name="T34" fmla="*/ 2147483647 w 6820"/>
              <a:gd name="T35" fmla="*/ 2147483647 h 2559"/>
              <a:gd name="T36" fmla="*/ 2147483647 w 6820"/>
              <a:gd name="T37" fmla="*/ 2147483647 h 2559"/>
              <a:gd name="T38" fmla="*/ 2147483647 w 6820"/>
              <a:gd name="T39" fmla="*/ 2147483647 h 2559"/>
              <a:gd name="T40" fmla="*/ 2147483647 w 6820"/>
              <a:gd name="T41" fmla="*/ 2147483647 h 2559"/>
              <a:gd name="T42" fmla="*/ 2147483647 w 6820"/>
              <a:gd name="T43" fmla="*/ 2147483647 h 2559"/>
              <a:gd name="T44" fmla="*/ 2147483647 w 6820"/>
              <a:gd name="T45" fmla="*/ 2147483647 h 2559"/>
              <a:gd name="T46" fmla="*/ 2147483647 w 6820"/>
              <a:gd name="T47" fmla="*/ 2147483647 h 2559"/>
              <a:gd name="T48" fmla="*/ 0 w 6820"/>
              <a:gd name="T49" fmla="*/ 2147483647 h 2559"/>
              <a:gd name="T50" fmla="*/ 2147483647 w 6820"/>
              <a:gd name="T51" fmla="*/ 2147483647 h 2559"/>
              <a:gd name="T52" fmla="*/ 2147483647 w 6820"/>
              <a:gd name="T53" fmla="*/ 2147483647 h 2559"/>
              <a:gd name="T54" fmla="*/ 2147483647 w 6820"/>
              <a:gd name="T55" fmla="*/ 2147483647 h 2559"/>
              <a:gd name="T56" fmla="*/ 2147483647 w 6820"/>
              <a:gd name="T57" fmla="*/ 2147483647 h 2559"/>
              <a:gd name="T58" fmla="*/ 2147483647 w 6820"/>
              <a:gd name="T59" fmla="*/ 2147483647 h 2559"/>
              <a:gd name="T60" fmla="*/ 2147483647 w 6820"/>
              <a:gd name="T61" fmla="*/ 2147483647 h 2559"/>
              <a:gd name="T62" fmla="*/ 2147483647 w 6820"/>
              <a:gd name="T63" fmla="*/ 2147483647 h 2559"/>
              <a:gd name="T64" fmla="*/ 2147483647 w 6820"/>
              <a:gd name="T65" fmla="*/ 2147483647 h 2559"/>
              <a:gd name="T66" fmla="*/ 2147483647 w 6820"/>
              <a:gd name="T67" fmla="*/ 2147483647 h 2559"/>
              <a:gd name="T68" fmla="*/ 2147483647 w 6820"/>
              <a:gd name="T69" fmla="*/ 2147483647 h 2559"/>
              <a:gd name="T70" fmla="*/ 2147483647 w 6820"/>
              <a:gd name="T71" fmla="*/ 2147483647 h 2559"/>
              <a:gd name="T72" fmla="*/ 2147483647 w 6820"/>
              <a:gd name="T73" fmla="*/ 2147483647 h 2559"/>
              <a:gd name="T74" fmla="*/ 2147483647 w 6820"/>
              <a:gd name="T75" fmla="*/ 2147483647 h 2559"/>
              <a:gd name="T76" fmla="*/ 2147483647 w 6820"/>
              <a:gd name="T77" fmla="*/ 2147483647 h 2559"/>
              <a:gd name="T78" fmla="*/ 2147483647 w 6820"/>
              <a:gd name="T79" fmla="*/ 2147483647 h 2559"/>
              <a:gd name="T80" fmla="*/ 2147483647 w 6820"/>
              <a:gd name="T81" fmla="*/ 2147483647 h 2559"/>
              <a:gd name="T82" fmla="*/ 2147483647 w 6820"/>
              <a:gd name="T83" fmla="*/ 2147483647 h 2559"/>
              <a:gd name="T84" fmla="*/ 2147483647 w 6820"/>
              <a:gd name="T85" fmla="*/ 2147483647 h 2559"/>
              <a:gd name="T86" fmla="*/ 2147483647 w 6820"/>
              <a:gd name="T87" fmla="*/ 2147483647 h 2559"/>
              <a:gd name="T88" fmla="*/ 2147483647 w 6820"/>
              <a:gd name="T89" fmla="*/ 2147483647 h 2559"/>
              <a:gd name="T90" fmla="*/ 2147483647 w 6820"/>
              <a:gd name="T91" fmla="*/ 2147483647 h 2559"/>
              <a:gd name="T92" fmla="*/ 2147483647 w 6820"/>
              <a:gd name="T93" fmla="*/ 2147483647 h 2559"/>
              <a:gd name="T94" fmla="*/ 2147483647 w 6820"/>
              <a:gd name="T95" fmla="*/ 2147483647 h 2559"/>
              <a:gd name="T96" fmla="*/ 2147483647 w 6820"/>
              <a:gd name="T97" fmla="*/ 2147483647 h 25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820"/>
              <a:gd name="T148" fmla="*/ 0 h 2559"/>
              <a:gd name="T149" fmla="*/ 6820 w 6820"/>
              <a:gd name="T150" fmla="*/ 2559 h 25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820" h="2559">
                <a:moveTo>
                  <a:pt x="6820" y="1280"/>
                </a:moveTo>
                <a:lnTo>
                  <a:pt x="6790" y="1114"/>
                </a:lnTo>
                <a:lnTo>
                  <a:pt x="6700" y="948"/>
                </a:lnTo>
                <a:lnTo>
                  <a:pt x="6565" y="783"/>
                </a:lnTo>
                <a:lnTo>
                  <a:pt x="6369" y="632"/>
                </a:lnTo>
                <a:lnTo>
                  <a:pt x="6114" y="497"/>
                </a:lnTo>
                <a:lnTo>
                  <a:pt x="5829" y="376"/>
                </a:lnTo>
                <a:lnTo>
                  <a:pt x="5483" y="256"/>
                </a:lnTo>
                <a:lnTo>
                  <a:pt x="5122" y="166"/>
                </a:lnTo>
                <a:lnTo>
                  <a:pt x="4717" y="90"/>
                </a:lnTo>
                <a:lnTo>
                  <a:pt x="4296" y="45"/>
                </a:lnTo>
                <a:lnTo>
                  <a:pt x="3861" y="15"/>
                </a:lnTo>
                <a:lnTo>
                  <a:pt x="3410" y="0"/>
                </a:lnTo>
                <a:lnTo>
                  <a:pt x="2959" y="15"/>
                </a:lnTo>
                <a:lnTo>
                  <a:pt x="2524" y="45"/>
                </a:lnTo>
                <a:lnTo>
                  <a:pt x="2103" y="90"/>
                </a:lnTo>
                <a:lnTo>
                  <a:pt x="1698" y="166"/>
                </a:lnTo>
                <a:lnTo>
                  <a:pt x="1337" y="256"/>
                </a:lnTo>
                <a:lnTo>
                  <a:pt x="991" y="376"/>
                </a:lnTo>
                <a:lnTo>
                  <a:pt x="706" y="497"/>
                </a:lnTo>
                <a:lnTo>
                  <a:pt x="451" y="632"/>
                </a:lnTo>
                <a:lnTo>
                  <a:pt x="255" y="783"/>
                </a:lnTo>
                <a:lnTo>
                  <a:pt x="120" y="948"/>
                </a:lnTo>
                <a:lnTo>
                  <a:pt x="30" y="1114"/>
                </a:lnTo>
                <a:lnTo>
                  <a:pt x="0" y="1280"/>
                </a:lnTo>
                <a:lnTo>
                  <a:pt x="30" y="1445"/>
                </a:lnTo>
                <a:lnTo>
                  <a:pt x="120" y="1611"/>
                </a:lnTo>
                <a:lnTo>
                  <a:pt x="255" y="1776"/>
                </a:lnTo>
                <a:lnTo>
                  <a:pt x="451" y="1927"/>
                </a:lnTo>
                <a:lnTo>
                  <a:pt x="706" y="2062"/>
                </a:lnTo>
                <a:lnTo>
                  <a:pt x="991" y="2183"/>
                </a:lnTo>
                <a:lnTo>
                  <a:pt x="1337" y="2303"/>
                </a:lnTo>
                <a:lnTo>
                  <a:pt x="1698" y="2393"/>
                </a:lnTo>
                <a:lnTo>
                  <a:pt x="2103" y="2469"/>
                </a:lnTo>
                <a:lnTo>
                  <a:pt x="2524" y="2514"/>
                </a:lnTo>
                <a:lnTo>
                  <a:pt x="2959" y="2544"/>
                </a:lnTo>
                <a:lnTo>
                  <a:pt x="3410" y="2559"/>
                </a:lnTo>
                <a:lnTo>
                  <a:pt x="3861" y="2544"/>
                </a:lnTo>
                <a:lnTo>
                  <a:pt x="4296" y="2514"/>
                </a:lnTo>
                <a:lnTo>
                  <a:pt x="4717" y="2469"/>
                </a:lnTo>
                <a:lnTo>
                  <a:pt x="5122" y="2393"/>
                </a:lnTo>
                <a:lnTo>
                  <a:pt x="5483" y="2303"/>
                </a:lnTo>
                <a:lnTo>
                  <a:pt x="5829" y="2183"/>
                </a:lnTo>
                <a:lnTo>
                  <a:pt x="6114" y="2062"/>
                </a:lnTo>
                <a:lnTo>
                  <a:pt x="6369" y="1927"/>
                </a:lnTo>
                <a:lnTo>
                  <a:pt x="6565" y="1776"/>
                </a:lnTo>
                <a:lnTo>
                  <a:pt x="6700" y="1611"/>
                </a:lnTo>
                <a:lnTo>
                  <a:pt x="6790" y="1445"/>
                </a:lnTo>
                <a:lnTo>
                  <a:pt x="6820" y="1280"/>
                </a:lnTo>
                <a:close/>
              </a:path>
            </a:pathLst>
          </a:custGeom>
          <a:solidFill>
            <a:srgbClr val="33CCCC"/>
          </a:solidFill>
          <a:ln w="9525">
            <a:solidFill>
              <a:srgbClr val="000000"/>
            </a:solidFill>
            <a:round/>
            <a:headEnd/>
            <a:tailEnd/>
          </a:ln>
        </p:spPr>
        <p:txBody>
          <a:bodyPr/>
          <a:lstStyle/>
          <a:p>
            <a:endParaRPr lang="pt-BR"/>
          </a:p>
        </p:txBody>
      </p:sp>
      <p:sp>
        <p:nvSpPr>
          <p:cNvPr id="116741" name="Freeform 9"/>
          <p:cNvSpPr>
            <a:spLocks/>
          </p:cNvSpPr>
          <p:nvPr/>
        </p:nvSpPr>
        <p:spPr bwMode="auto">
          <a:xfrm>
            <a:off x="2505075" y="1962150"/>
            <a:ext cx="3683000" cy="1636713"/>
          </a:xfrm>
          <a:custGeom>
            <a:avLst/>
            <a:gdLst>
              <a:gd name="T0" fmla="*/ 2147483647 w 5678"/>
              <a:gd name="T1" fmla="*/ 2147483647 h 1987"/>
              <a:gd name="T2" fmla="*/ 2147483647 w 5678"/>
              <a:gd name="T3" fmla="*/ 2147483647 h 1987"/>
              <a:gd name="T4" fmla="*/ 2147483647 w 5678"/>
              <a:gd name="T5" fmla="*/ 2147483647 h 1987"/>
              <a:gd name="T6" fmla="*/ 2147483647 w 5678"/>
              <a:gd name="T7" fmla="*/ 2147483647 h 1987"/>
              <a:gd name="T8" fmla="*/ 2147483647 w 5678"/>
              <a:gd name="T9" fmla="*/ 2147483647 h 1987"/>
              <a:gd name="T10" fmla="*/ 2147483647 w 5678"/>
              <a:gd name="T11" fmla="*/ 2147483647 h 1987"/>
              <a:gd name="T12" fmla="*/ 2147483647 w 5678"/>
              <a:gd name="T13" fmla="*/ 2147483647 h 1987"/>
              <a:gd name="T14" fmla="*/ 2147483647 w 5678"/>
              <a:gd name="T15" fmla="*/ 2147483647 h 1987"/>
              <a:gd name="T16" fmla="*/ 2147483647 w 5678"/>
              <a:gd name="T17" fmla="*/ 2147483647 h 1987"/>
              <a:gd name="T18" fmla="*/ 2147483647 w 5678"/>
              <a:gd name="T19" fmla="*/ 2147483647 h 1987"/>
              <a:gd name="T20" fmla="*/ 2147483647 w 5678"/>
              <a:gd name="T21" fmla="*/ 0 h 1987"/>
              <a:gd name="T22" fmla="*/ 2147483647 w 5678"/>
              <a:gd name="T23" fmla="*/ 0 h 1987"/>
              <a:gd name="T24" fmla="*/ 2147483647 w 5678"/>
              <a:gd name="T25" fmla="*/ 0 h 1987"/>
              <a:gd name="T26" fmla="*/ 2147483647 w 5678"/>
              <a:gd name="T27" fmla="*/ 2147483647 h 1987"/>
              <a:gd name="T28" fmla="*/ 2147483647 w 5678"/>
              <a:gd name="T29" fmla="*/ 2147483647 h 1987"/>
              <a:gd name="T30" fmla="*/ 2147483647 w 5678"/>
              <a:gd name="T31" fmla="*/ 2147483647 h 1987"/>
              <a:gd name="T32" fmla="*/ 2147483647 w 5678"/>
              <a:gd name="T33" fmla="*/ 2147483647 h 1987"/>
              <a:gd name="T34" fmla="*/ 2147483647 w 5678"/>
              <a:gd name="T35" fmla="*/ 2147483647 h 1987"/>
              <a:gd name="T36" fmla="*/ 2147483647 w 5678"/>
              <a:gd name="T37" fmla="*/ 2147483647 h 1987"/>
              <a:gd name="T38" fmla="*/ 2147483647 w 5678"/>
              <a:gd name="T39" fmla="*/ 2147483647 h 1987"/>
              <a:gd name="T40" fmla="*/ 2147483647 w 5678"/>
              <a:gd name="T41" fmla="*/ 2147483647 h 1987"/>
              <a:gd name="T42" fmla="*/ 2147483647 w 5678"/>
              <a:gd name="T43" fmla="*/ 2147483647 h 1987"/>
              <a:gd name="T44" fmla="*/ 0 w 5678"/>
              <a:gd name="T45" fmla="*/ 2147483647 h 1987"/>
              <a:gd name="T46" fmla="*/ 2147483647 w 5678"/>
              <a:gd name="T47" fmla="*/ 2147483647 h 1987"/>
              <a:gd name="T48" fmla="*/ 2147483647 w 5678"/>
              <a:gd name="T49" fmla="*/ 2147483647 h 1987"/>
              <a:gd name="T50" fmla="*/ 2147483647 w 5678"/>
              <a:gd name="T51" fmla="*/ 2147483647 h 1987"/>
              <a:gd name="T52" fmla="*/ 2147483647 w 5678"/>
              <a:gd name="T53" fmla="*/ 2147483647 h 1987"/>
              <a:gd name="T54" fmla="*/ 2147483647 w 5678"/>
              <a:gd name="T55" fmla="*/ 2147483647 h 1987"/>
              <a:gd name="T56" fmla="*/ 2147483647 w 5678"/>
              <a:gd name="T57" fmla="*/ 2147483647 h 1987"/>
              <a:gd name="T58" fmla="*/ 2147483647 w 5678"/>
              <a:gd name="T59" fmla="*/ 2147483647 h 1987"/>
              <a:gd name="T60" fmla="*/ 2147483647 w 5678"/>
              <a:gd name="T61" fmla="*/ 2147483647 h 1987"/>
              <a:gd name="T62" fmla="*/ 2147483647 w 5678"/>
              <a:gd name="T63" fmla="*/ 2147483647 h 1987"/>
              <a:gd name="T64" fmla="*/ 2147483647 w 5678"/>
              <a:gd name="T65" fmla="*/ 2147483647 h 1987"/>
              <a:gd name="T66" fmla="*/ 2147483647 w 5678"/>
              <a:gd name="T67" fmla="*/ 2147483647 h 1987"/>
              <a:gd name="T68" fmla="*/ 2147483647 w 5678"/>
              <a:gd name="T69" fmla="*/ 2147483647 h 1987"/>
              <a:gd name="T70" fmla="*/ 2147483647 w 5678"/>
              <a:gd name="T71" fmla="*/ 2147483647 h 1987"/>
              <a:gd name="T72" fmla="*/ 2147483647 w 5678"/>
              <a:gd name="T73" fmla="*/ 2147483647 h 1987"/>
              <a:gd name="T74" fmla="*/ 2147483647 w 5678"/>
              <a:gd name="T75" fmla="*/ 2147483647 h 1987"/>
              <a:gd name="T76" fmla="*/ 2147483647 w 5678"/>
              <a:gd name="T77" fmla="*/ 2147483647 h 1987"/>
              <a:gd name="T78" fmla="*/ 2147483647 w 5678"/>
              <a:gd name="T79" fmla="*/ 2147483647 h 1987"/>
              <a:gd name="T80" fmla="*/ 2147483647 w 5678"/>
              <a:gd name="T81" fmla="*/ 2147483647 h 1987"/>
              <a:gd name="T82" fmla="*/ 2147483647 w 5678"/>
              <a:gd name="T83" fmla="*/ 2147483647 h 1987"/>
              <a:gd name="T84" fmla="*/ 2147483647 w 5678"/>
              <a:gd name="T85" fmla="*/ 2147483647 h 1987"/>
              <a:gd name="T86" fmla="*/ 2147483647 w 5678"/>
              <a:gd name="T87" fmla="*/ 2147483647 h 1987"/>
              <a:gd name="T88" fmla="*/ 2147483647 w 5678"/>
              <a:gd name="T89" fmla="*/ 2147483647 h 19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78"/>
              <a:gd name="T136" fmla="*/ 0 h 1987"/>
              <a:gd name="T137" fmla="*/ 5678 w 5678"/>
              <a:gd name="T138" fmla="*/ 1987 h 19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78" h="1987">
                <a:moveTo>
                  <a:pt x="5678" y="994"/>
                </a:moveTo>
                <a:lnTo>
                  <a:pt x="5663" y="858"/>
                </a:lnTo>
                <a:lnTo>
                  <a:pt x="5573" y="708"/>
                </a:lnTo>
                <a:lnTo>
                  <a:pt x="5423" y="572"/>
                </a:lnTo>
                <a:lnTo>
                  <a:pt x="5228" y="452"/>
                </a:lnTo>
                <a:lnTo>
                  <a:pt x="4987" y="346"/>
                </a:lnTo>
                <a:lnTo>
                  <a:pt x="4702" y="241"/>
                </a:lnTo>
                <a:lnTo>
                  <a:pt x="4371" y="151"/>
                </a:lnTo>
                <a:lnTo>
                  <a:pt x="4026" y="90"/>
                </a:lnTo>
                <a:lnTo>
                  <a:pt x="3635" y="30"/>
                </a:lnTo>
                <a:lnTo>
                  <a:pt x="3245" y="0"/>
                </a:lnTo>
                <a:lnTo>
                  <a:pt x="2839" y="0"/>
                </a:lnTo>
                <a:lnTo>
                  <a:pt x="2434" y="0"/>
                </a:lnTo>
                <a:lnTo>
                  <a:pt x="2043" y="30"/>
                </a:lnTo>
                <a:lnTo>
                  <a:pt x="1652" y="90"/>
                </a:lnTo>
                <a:lnTo>
                  <a:pt x="1307" y="151"/>
                </a:lnTo>
                <a:lnTo>
                  <a:pt x="976" y="241"/>
                </a:lnTo>
                <a:lnTo>
                  <a:pt x="691" y="346"/>
                </a:lnTo>
                <a:lnTo>
                  <a:pt x="451" y="452"/>
                </a:lnTo>
                <a:lnTo>
                  <a:pt x="255" y="572"/>
                </a:lnTo>
                <a:lnTo>
                  <a:pt x="105" y="708"/>
                </a:lnTo>
                <a:lnTo>
                  <a:pt x="30" y="858"/>
                </a:lnTo>
                <a:lnTo>
                  <a:pt x="0" y="994"/>
                </a:lnTo>
                <a:lnTo>
                  <a:pt x="30" y="1129"/>
                </a:lnTo>
                <a:lnTo>
                  <a:pt x="105" y="1279"/>
                </a:lnTo>
                <a:lnTo>
                  <a:pt x="255" y="1415"/>
                </a:lnTo>
                <a:lnTo>
                  <a:pt x="451" y="1535"/>
                </a:lnTo>
                <a:lnTo>
                  <a:pt x="691" y="1641"/>
                </a:lnTo>
                <a:lnTo>
                  <a:pt x="976" y="1746"/>
                </a:lnTo>
                <a:lnTo>
                  <a:pt x="1307" y="1836"/>
                </a:lnTo>
                <a:lnTo>
                  <a:pt x="1652" y="1897"/>
                </a:lnTo>
                <a:lnTo>
                  <a:pt x="2043" y="1957"/>
                </a:lnTo>
                <a:lnTo>
                  <a:pt x="2434" y="1987"/>
                </a:lnTo>
                <a:lnTo>
                  <a:pt x="2839" y="1987"/>
                </a:lnTo>
                <a:lnTo>
                  <a:pt x="3245" y="1987"/>
                </a:lnTo>
                <a:lnTo>
                  <a:pt x="3635" y="1957"/>
                </a:lnTo>
                <a:lnTo>
                  <a:pt x="4026" y="1897"/>
                </a:lnTo>
                <a:lnTo>
                  <a:pt x="4371" y="1836"/>
                </a:lnTo>
                <a:lnTo>
                  <a:pt x="4702" y="1746"/>
                </a:lnTo>
                <a:lnTo>
                  <a:pt x="4987" y="1641"/>
                </a:lnTo>
                <a:lnTo>
                  <a:pt x="5228" y="1535"/>
                </a:lnTo>
                <a:lnTo>
                  <a:pt x="5423" y="1415"/>
                </a:lnTo>
                <a:lnTo>
                  <a:pt x="5573" y="1279"/>
                </a:lnTo>
                <a:lnTo>
                  <a:pt x="5663" y="1129"/>
                </a:lnTo>
                <a:lnTo>
                  <a:pt x="5678" y="994"/>
                </a:lnTo>
                <a:close/>
              </a:path>
            </a:pathLst>
          </a:custGeom>
          <a:solidFill>
            <a:srgbClr val="85C8CD"/>
          </a:solidFill>
          <a:ln w="9525">
            <a:solidFill>
              <a:srgbClr val="000000"/>
            </a:solidFill>
            <a:round/>
            <a:headEnd/>
            <a:tailEnd/>
          </a:ln>
        </p:spPr>
        <p:txBody>
          <a:bodyPr/>
          <a:lstStyle/>
          <a:p>
            <a:endParaRPr lang="pt-BR"/>
          </a:p>
        </p:txBody>
      </p:sp>
      <p:sp>
        <p:nvSpPr>
          <p:cNvPr id="116742" name="Freeform 11"/>
          <p:cNvSpPr>
            <a:spLocks/>
          </p:cNvSpPr>
          <p:nvPr/>
        </p:nvSpPr>
        <p:spPr bwMode="auto">
          <a:xfrm>
            <a:off x="2505075" y="2195513"/>
            <a:ext cx="2952750" cy="1169987"/>
          </a:xfrm>
          <a:custGeom>
            <a:avLst/>
            <a:gdLst>
              <a:gd name="T0" fmla="*/ 2147483647 w 4552"/>
              <a:gd name="T1" fmla="*/ 2147483647 h 1415"/>
              <a:gd name="T2" fmla="*/ 2147483647 w 4552"/>
              <a:gd name="T3" fmla="*/ 2147483647 h 1415"/>
              <a:gd name="T4" fmla="*/ 2147483647 w 4552"/>
              <a:gd name="T5" fmla="*/ 2147483647 h 1415"/>
              <a:gd name="T6" fmla="*/ 2147483647 w 4552"/>
              <a:gd name="T7" fmla="*/ 2147483647 h 1415"/>
              <a:gd name="T8" fmla="*/ 2147483647 w 4552"/>
              <a:gd name="T9" fmla="*/ 2147483647 h 1415"/>
              <a:gd name="T10" fmla="*/ 2147483647 w 4552"/>
              <a:gd name="T11" fmla="*/ 2147483647 h 1415"/>
              <a:gd name="T12" fmla="*/ 2147483647 w 4552"/>
              <a:gd name="T13" fmla="*/ 2147483647 h 1415"/>
              <a:gd name="T14" fmla="*/ 2147483647 w 4552"/>
              <a:gd name="T15" fmla="*/ 2147483647 h 1415"/>
              <a:gd name="T16" fmla="*/ 2147483647 w 4552"/>
              <a:gd name="T17" fmla="*/ 2147483647 h 1415"/>
              <a:gd name="T18" fmla="*/ 2147483647 w 4552"/>
              <a:gd name="T19" fmla="*/ 0 h 1415"/>
              <a:gd name="T20" fmla="*/ 2147483647 w 4552"/>
              <a:gd name="T21" fmla="*/ 0 h 1415"/>
              <a:gd name="T22" fmla="*/ 2147483647 w 4552"/>
              <a:gd name="T23" fmla="*/ 2147483647 h 1415"/>
              <a:gd name="T24" fmla="*/ 2147483647 w 4552"/>
              <a:gd name="T25" fmla="*/ 2147483647 h 1415"/>
              <a:gd name="T26" fmla="*/ 2147483647 w 4552"/>
              <a:gd name="T27" fmla="*/ 2147483647 h 1415"/>
              <a:gd name="T28" fmla="*/ 2147483647 w 4552"/>
              <a:gd name="T29" fmla="*/ 2147483647 h 1415"/>
              <a:gd name="T30" fmla="*/ 2147483647 w 4552"/>
              <a:gd name="T31" fmla="*/ 2147483647 h 1415"/>
              <a:gd name="T32" fmla="*/ 2147483647 w 4552"/>
              <a:gd name="T33" fmla="*/ 2147483647 h 1415"/>
              <a:gd name="T34" fmla="*/ 2147483647 w 4552"/>
              <a:gd name="T35" fmla="*/ 2147483647 h 1415"/>
              <a:gd name="T36" fmla="*/ 2147483647 w 4552"/>
              <a:gd name="T37" fmla="*/ 2147483647 h 1415"/>
              <a:gd name="T38" fmla="*/ 0 w 4552"/>
              <a:gd name="T39" fmla="*/ 2147483647 h 1415"/>
              <a:gd name="T40" fmla="*/ 0 w 4552"/>
              <a:gd name="T41" fmla="*/ 2147483647 h 1415"/>
              <a:gd name="T42" fmla="*/ 2147483647 w 4552"/>
              <a:gd name="T43" fmla="*/ 2147483647 h 1415"/>
              <a:gd name="T44" fmla="*/ 2147483647 w 4552"/>
              <a:gd name="T45" fmla="*/ 2147483647 h 1415"/>
              <a:gd name="T46" fmla="*/ 2147483647 w 4552"/>
              <a:gd name="T47" fmla="*/ 2147483647 h 1415"/>
              <a:gd name="T48" fmla="*/ 2147483647 w 4552"/>
              <a:gd name="T49" fmla="*/ 2147483647 h 1415"/>
              <a:gd name="T50" fmla="*/ 2147483647 w 4552"/>
              <a:gd name="T51" fmla="*/ 2147483647 h 1415"/>
              <a:gd name="T52" fmla="*/ 2147483647 w 4552"/>
              <a:gd name="T53" fmla="*/ 2147483647 h 1415"/>
              <a:gd name="T54" fmla="*/ 2147483647 w 4552"/>
              <a:gd name="T55" fmla="*/ 2147483647 h 1415"/>
              <a:gd name="T56" fmla="*/ 2147483647 w 4552"/>
              <a:gd name="T57" fmla="*/ 2147483647 h 1415"/>
              <a:gd name="T58" fmla="*/ 2147483647 w 4552"/>
              <a:gd name="T59" fmla="*/ 2147483647 h 1415"/>
              <a:gd name="T60" fmla="*/ 2147483647 w 4552"/>
              <a:gd name="T61" fmla="*/ 2147483647 h 1415"/>
              <a:gd name="T62" fmla="*/ 2147483647 w 4552"/>
              <a:gd name="T63" fmla="*/ 2147483647 h 1415"/>
              <a:gd name="T64" fmla="*/ 2147483647 w 4552"/>
              <a:gd name="T65" fmla="*/ 2147483647 h 1415"/>
              <a:gd name="T66" fmla="*/ 2147483647 w 4552"/>
              <a:gd name="T67" fmla="*/ 2147483647 h 1415"/>
              <a:gd name="T68" fmla="*/ 2147483647 w 4552"/>
              <a:gd name="T69" fmla="*/ 2147483647 h 1415"/>
              <a:gd name="T70" fmla="*/ 2147483647 w 4552"/>
              <a:gd name="T71" fmla="*/ 2147483647 h 1415"/>
              <a:gd name="T72" fmla="*/ 2147483647 w 4552"/>
              <a:gd name="T73" fmla="*/ 2147483647 h 1415"/>
              <a:gd name="T74" fmla="*/ 2147483647 w 4552"/>
              <a:gd name="T75" fmla="*/ 2147483647 h 1415"/>
              <a:gd name="T76" fmla="*/ 2147483647 w 4552"/>
              <a:gd name="T77" fmla="*/ 2147483647 h 1415"/>
              <a:gd name="T78" fmla="*/ 2147483647 w 4552"/>
              <a:gd name="T79" fmla="*/ 2147483647 h 141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52"/>
              <a:gd name="T121" fmla="*/ 0 h 1415"/>
              <a:gd name="T122" fmla="*/ 4552 w 4552"/>
              <a:gd name="T123" fmla="*/ 1415 h 141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52" h="1415">
                <a:moveTo>
                  <a:pt x="4552" y="708"/>
                </a:moveTo>
                <a:lnTo>
                  <a:pt x="4522" y="587"/>
                </a:lnTo>
                <a:lnTo>
                  <a:pt x="4431" y="482"/>
                </a:lnTo>
                <a:lnTo>
                  <a:pt x="4281" y="376"/>
                </a:lnTo>
                <a:lnTo>
                  <a:pt x="4086" y="286"/>
                </a:lnTo>
                <a:lnTo>
                  <a:pt x="3846" y="196"/>
                </a:lnTo>
                <a:lnTo>
                  <a:pt x="3560" y="120"/>
                </a:lnTo>
                <a:lnTo>
                  <a:pt x="3245" y="60"/>
                </a:lnTo>
                <a:lnTo>
                  <a:pt x="2899" y="30"/>
                </a:lnTo>
                <a:lnTo>
                  <a:pt x="2554" y="0"/>
                </a:lnTo>
                <a:lnTo>
                  <a:pt x="2178" y="0"/>
                </a:lnTo>
                <a:lnTo>
                  <a:pt x="1818" y="15"/>
                </a:lnTo>
                <a:lnTo>
                  <a:pt x="1472" y="45"/>
                </a:lnTo>
                <a:lnTo>
                  <a:pt x="1142" y="90"/>
                </a:lnTo>
                <a:lnTo>
                  <a:pt x="826" y="151"/>
                </a:lnTo>
                <a:lnTo>
                  <a:pt x="571" y="241"/>
                </a:lnTo>
                <a:lnTo>
                  <a:pt x="346" y="331"/>
                </a:lnTo>
                <a:lnTo>
                  <a:pt x="180" y="422"/>
                </a:lnTo>
                <a:lnTo>
                  <a:pt x="60" y="542"/>
                </a:lnTo>
                <a:lnTo>
                  <a:pt x="0" y="647"/>
                </a:lnTo>
                <a:lnTo>
                  <a:pt x="0" y="768"/>
                </a:lnTo>
                <a:lnTo>
                  <a:pt x="60" y="873"/>
                </a:lnTo>
                <a:lnTo>
                  <a:pt x="180" y="993"/>
                </a:lnTo>
                <a:lnTo>
                  <a:pt x="346" y="1084"/>
                </a:lnTo>
                <a:lnTo>
                  <a:pt x="571" y="1174"/>
                </a:lnTo>
                <a:lnTo>
                  <a:pt x="826" y="1264"/>
                </a:lnTo>
                <a:lnTo>
                  <a:pt x="1142" y="1325"/>
                </a:lnTo>
                <a:lnTo>
                  <a:pt x="1472" y="1370"/>
                </a:lnTo>
                <a:lnTo>
                  <a:pt x="1818" y="1400"/>
                </a:lnTo>
                <a:lnTo>
                  <a:pt x="2178" y="1415"/>
                </a:lnTo>
                <a:lnTo>
                  <a:pt x="2554" y="1415"/>
                </a:lnTo>
                <a:lnTo>
                  <a:pt x="2899" y="1385"/>
                </a:lnTo>
                <a:lnTo>
                  <a:pt x="3245" y="1355"/>
                </a:lnTo>
                <a:lnTo>
                  <a:pt x="3560" y="1295"/>
                </a:lnTo>
                <a:lnTo>
                  <a:pt x="3846" y="1219"/>
                </a:lnTo>
                <a:lnTo>
                  <a:pt x="4086" y="1129"/>
                </a:lnTo>
                <a:lnTo>
                  <a:pt x="4281" y="1039"/>
                </a:lnTo>
                <a:lnTo>
                  <a:pt x="4431" y="933"/>
                </a:lnTo>
                <a:lnTo>
                  <a:pt x="4522" y="828"/>
                </a:lnTo>
                <a:lnTo>
                  <a:pt x="4552" y="708"/>
                </a:lnTo>
                <a:close/>
              </a:path>
            </a:pathLst>
          </a:custGeom>
          <a:solidFill>
            <a:srgbClr val="CEEAEC"/>
          </a:solidFill>
          <a:ln w="9525">
            <a:solidFill>
              <a:srgbClr val="000000"/>
            </a:solidFill>
            <a:round/>
            <a:headEnd/>
            <a:tailEnd/>
          </a:ln>
        </p:spPr>
        <p:txBody>
          <a:bodyPr/>
          <a:lstStyle/>
          <a:p>
            <a:pPr algn="ctr"/>
            <a:endParaRPr lang="pt-BR" dirty="0"/>
          </a:p>
          <a:p>
            <a:pPr algn="ctr"/>
            <a:r>
              <a:rPr lang="pt-BR" dirty="0" smtClean="0"/>
              <a:t>Maiores potências </a:t>
            </a:r>
          </a:p>
          <a:p>
            <a:pPr algn="ctr"/>
            <a:r>
              <a:rPr lang="pt-BR" dirty="0" smtClean="0"/>
              <a:t>instaladas</a:t>
            </a:r>
            <a:endParaRPr lang="pt-BR" dirty="0"/>
          </a:p>
        </p:txBody>
      </p:sp>
      <p:sp>
        <p:nvSpPr>
          <p:cNvPr id="139275" name="Rectangle 15"/>
          <p:cNvSpPr>
            <a:spLocks noChangeArrowheads="1"/>
          </p:cNvSpPr>
          <p:nvPr/>
        </p:nvSpPr>
        <p:spPr bwMode="auto">
          <a:xfrm>
            <a:off x="814388" y="4292600"/>
            <a:ext cx="7653337" cy="1323439"/>
          </a:xfrm>
          <a:prstGeom prst="rect">
            <a:avLst/>
          </a:prstGeom>
          <a:solidFill>
            <a:schemeClr val="accent1">
              <a:lumMod val="60000"/>
              <a:lumOff val="40000"/>
            </a:schemeClr>
          </a:solidFill>
          <a:ln>
            <a:noFill/>
          </a:ln>
        </p:spPr>
        <p:txBody>
          <a:bodyPr>
            <a:spAutoFit/>
          </a:bodyPr>
          <a:lstStyle/>
          <a:p>
            <a:pPr algn="just" fontAlgn="auto">
              <a:spcBef>
                <a:spcPts val="0"/>
              </a:spcBef>
              <a:spcAft>
                <a:spcPts val="0"/>
              </a:spcAft>
              <a:defRPr/>
            </a:pPr>
            <a:r>
              <a:rPr lang="pt-BR" sz="2000" b="1" dirty="0">
                <a:latin typeface="Verdana" pitchFamily="34" charset="0"/>
                <a:cs typeface="Arial" pitchFamily="34" charset="0"/>
              </a:rPr>
              <a:t>A gestão operacional com vistas ao </a:t>
            </a:r>
            <a:r>
              <a:rPr lang="pt-BR" sz="2000" b="1" dirty="0" smtClean="0">
                <a:latin typeface="Verdana" pitchFamily="34" charset="0"/>
                <a:cs typeface="Arial" pitchFamily="34" charset="0"/>
              </a:rPr>
              <a:t>ataque </a:t>
            </a:r>
            <a:r>
              <a:rPr lang="pt-BR" sz="2000" b="1" dirty="0" smtClean="0">
                <a:latin typeface="Verdana" pitchFamily="34" charset="0"/>
                <a:cs typeface="Arial" pitchFamily="34" charset="0"/>
              </a:rPr>
              <a:t>à ineficiência energética deve se </a:t>
            </a:r>
            <a:r>
              <a:rPr lang="pt-BR" sz="2000" b="1" dirty="0">
                <a:latin typeface="Verdana" pitchFamily="34" charset="0"/>
                <a:cs typeface="Arial" pitchFamily="34" charset="0"/>
              </a:rPr>
              <a:t>dar </a:t>
            </a:r>
            <a:r>
              <a:rPr lang="pt-BR" sz="2000" b="1" dirty="0" smtClean="0">
                <a:latin typeface="Verdana" pitchFamily="34" charset="0"/>
                <a:cs typeface="Arial" pitchFamily="34" charset="0"/>
              </a:rPr>
              <a:t>nas maiores potências, </a:t>
            </a:r>
            <a:r>
              <a:rPr lang="pt-BR" sz="2000" b="1" dirty="0">
                <a:latin typeface="Verdana" pitchFamily="34" charset="0"/>
                <a:cs typeface="Arial" pitchFamily="34" charset="0"/>
              </a:rPr>
              <a:t>pois só assim é possível perceber a relação causa x efeito das ações </a:t>
            </a:r>
            <a:r>
              <a:rPr lang="pt-BR" sz="2000" b="1" dirty="0" smtClean="0">
                <a:latin typeface="Verdana" pitchFamily="34" charset="0"/>
                <a:cs typeface="Arial" pitchFamily="34" charset="0"/>
              </a:rPr>
              <a:t>empreendidas.</a:t>
            </a:r>
            <a:endParaRPr lang="pt-BR" sz="2000" dirty="0">
              <a:latin typeface="Verdana" pitchFamily="34" charset="0"/>
              <a:cs typeface="Arial" pitchFamily="34" charset="0"/>
            </a:endParaRPr>
          </a:p>
        </p:txBody>
      </p:sp>
      <p:sp>
        <p:nvSpPr>
          <p:cNvPr id="116744" name="CaixaDeTexto 1"/>
          <p:cNvSpPr txBox="1">
            <a:spLocks noChangeArrowheads="1"/>
          </p:cNvSpPr>
          <p:nvPr/>
        </p:nvSpPr>
        <p:spPr bwMode="auto">
          <a:xfrm>
            <a:off x="5110163" y="1355725"/>
            <a:ext cx="2351926" cy="369332"/>
          </a:xfrm>
          <a:prstGeom prst="rect">
            <a:avLst/>
          </a:prstGeom>
          <a:noFill/>
          <a:ln w="9525">
            <a:noFill/>
            <a:miter lim="800000"/>
            <a:headEnd/>
            <a:tailEnd/>
          </a:ln>
        </p:spPr>
        <p:txBody>
          <a:bodyPr wrap="none">
            <a:spAutoFit/>
          </a:bodyPr>
          <a:lstStyle/>
          <a:p>
            <a:r>
              <a:rPr lang="pt-BR" dirty="0" smtClean="0">
                <a:latin typeface="Arial" charset="0"/>
              </a:rPr>
              <a:t>Sistema água/esgoto</a:t>
            </a:r>
            <a:endParaRPr lang="pt-BR" dirty="0">
              <a:latin typeface="Arial" charset="0"/>
            </a:endParaRPr>
          </a:p>
        </p:txBody>
      </p:sp>
      <p:sp>
        <p:nvSpPr>
          <p:cNvPr id="116745" name="CaixaDeTexto 2"/>
          <p:cNvSpPr txBox="1">
            <a:spLocks noChangeArrowheads="1"/>
          </p:cNvSpPr>
          <p:nvPr/>
        </p:nvSpPr>
        <p:spPr bwMode="auto">
          <a:xfrm>
            <a:off x="6699250" y="3386138"/>
            <a:ext cx="1172116" cy="369332"/>
          </a:xfrm>
          <a:prstGeom prst="rect">
            <a:avLst/>
          </a:prstGeom>
          <a:noFill/>
          <a:ln w="9525">
            <a:noFill/>
            <a:miter lim="800000"/>
            <a:headEnd/>
            <a:tailEnd/>
          </a:ln>
        </p:spPr>
        <p:txBody>
          <a:bodyPr wrap="none">
            <a:spAutoFit/>
          </a:bodyPr>
          <a:lstStyle/>
          <a:p>
            <a:r>
              <a:rPr lang="pt-BR" dirty="0" smtClean="0">
                <a:latin typeface="Arial" charset="0"/>
              </a:rPr>
              <a:t>Autarquia</a:t>
            </a:r>
            <a:endParaRPr lang="pt-BR" dirty="0">
              <a:latin typeface="Arial" charset="0"/>
            </a:endParaRPr>
          </a:p>
        </p:txBody>
      </p:sp>
      <p:cxnSp>
        <p:nvCxnSpPr>
          <p:cNvPr id="5" name="Conector de seta reta 4"/>
          <p:cNvCxnSpPr/>
          <p:nvPr/>
        </p:nvCxnSpPr>
        <p:spPr>
          <a:xfrm flipH="1">
            <a:off x="5673725" y="1700213"/>
            <a:ext cx="639763" cy="7429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flipH="1" flipV="1">
            <a:off x="6564313" y="3019425"/>
            <a:ext cx="600075" cy="46355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923925" y="452438"/>
            <a:ext cx="737552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ct val="50000"/>
              </a:spcBef>
              <a:spcAft>
                <a:spcPts val="0"/>
              </a:spcAft>
              <a:defRPr/>
            </a:pPr>
            <a:r>
              <a:rPr lang="pt-BR" sz="2800" b="1" dirty="0" smtClean="0">
                <a:solidFill>
                  <a:srgbClr val="0066FF"/>
                </a:solidFill>
                <a:latin typeface="+mn-lt"/>
              </a:rPr>
              <a:t>Gestão Operacional - Energia</a:t>
            </a:r>
            <a:endParaRPr lang="pt-BR" sz="2800" b="1" dirty="0">
              <a:solidFill>
                <a:srgbClr val="0066FF"/>
              </a:solidFill>
              <a:latin typeface="+mn-lt"/>
            </a:endParaRPr>
          </a:p>
        </p:txBody>
      </p:sp>
      <p:sp>
        <p:nvSpPr>
          <p:cNvPr id="117763" name="Text Box 14"/>
          <p:cNvSpPr txBox="1">
            <a:spLocks noChangeArrowheads="1"/>
          </p:cNvSpPr>
          <p:nvPr/>
        </p:nvSpPr>
        <p:spPr bwMode="auto">
          <a:xfrm>
            <a:off x="1812925" y="1668463"/>
            <a:ext cx="4997450" cy="438150"/>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dirty="0">
                <a:latin typeface="Verdana" pitchFamily="34" charset="0"/>
              </a:rPr>
              <a:t>Elaboração do Diagnóstico por </a:t>
            </a:r>
            <a:r>
              <a:rPr lang="pt-BR" sz="1400" b="1" dirty="0" smtClean="0">
                <a:latin typeface="Verdana" pitchFamily="34" charset="0"/>
              </a:rPr>
              <a:t>Sistema/Potência</a:t>
            </a:r>
            <a:endParaRPr lang="pt-BR" sz="1400" b="1" dirty="0">
              <a:latin typeface="Verdana" pitchFamily="34" charset="0"/>
            </a:endParaRPr>
          </a:p>
        </p:txBody>
      </p:sp>
      <p:sp>
        <p:nvSpPr>
          <p:cNvPr id="117764" name="Text Box 15"/>
          <p:cNvSpPr txBox="1">
            <a:spLocks noChangeArrowheads="1"/>
          </p:cNvSpPr>
          <p:nvPr/>
        </p:nvSpPr>
        <p:spPr bwMode="auto">
          <a:xfrm>
            <a:off x="1812925" y="2546350"/>
            <a:ext cx="4997450" cy="439738"/>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a:latin typeface="Verdana" pitchFamily="34" charset="0"/>
              </a:rPr>
              <a:t>Definição das Ações Requeridas </a:t>
            </a:r>
          </a:p>
        </p:txBody>
      </p:sp>
      <p:sp>
        <p:nvSpPr>
          <p:cNvPr id="117765" name="Text Box 16"/>
          <p:cNvSpPr txBox="1">
            <a:spLocks noChangeArrowheads="1"/>
          </p:cNvSpPr>
          <p:nvPr/>
        </p:nvSpPr>
        <p:spPr bwMode="auto">
          <a:xfrm>
            <a:off x="1812925" y="3406775"/>
            <a:ext cx="4997450" cy="458788"/>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a:latin typeface="Verdana" pitchFamily="34" charset="0"/>
              </a:rPr>
              <a:t>Avaliação das Disponibilidades de Recursos</a:t>
            </a:r>
          </a:p>
        </p:txBody>
      </p:sp>
      <p:sp>
        <p:nvSpPr>
          <p:cNvPr id="117766" name="Text Box 17"/>
          <p:cNvSpPr txBox="1">
            <a:spLocks noChangeArrowheads="1"/>
          </p:cNvSpPr>
          <p:nvPr/>
        </p:nvSpPr>
        <p:spPr bwMode="auto">
          <a:xfrm>
            <a:off x="1812925" y="4243388"/>
            <a:ext cx="4997450" cy="611187"/>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dirty="0">
                <a:latin typeface="Verdana" pitchFamily="34" charset="0"/>
              </a:rPr>
              <a:t>Definição das Ações Priorizadas por </a:t>
            </a:r>
            <a:r>
              <a:rPr lang="pt-BR" sz="1400" b="1" dirty="0" smtClean="0">
                <a:latin typeface="Verdana" pitchFamily="34" charset="0"/>
              </a:rPr>
              <a:t>Sistema/Potência </a:t>
            </a:r>
            <a:r>
              <a:rPr lang="pt-BR" sz="1400" b="1" dirty="0">
                <a:latin typeface="Verdana" pitchFamily="34" charset="0"/>
              </a:rPr>
              <a:t>e Metas Compatíveis com os Recursos </a:t>
            </a:r>
          </a:p>
        </p:txBody>
      </p:sp>
      <p:sp>
        <p:nvSpPr>
          <p:cNvPr id="117767" name="Text Box 18"/>
          <p:cNvSpPr txBox="1">
            <a:spLocks noChangeArrowheads="1"/>
          </p:cNvSpPr>
          <p:nvPr/>
        </p:nvSpPr>
        <p:spPr bwMode="auto">
          <a:xfrm>
            <a:off x="1812925" y="5184775"/>
            <a:ext cx="4997450" cy="549275"/>
          </a:xfrm>
          <a:prstGeom prst="rect">
            <a:avLst/>
          </a:prstGeom>
          <a:gradFill rotWithShape="1">
            <a:gsLst>
              <a:gs pos="0">
                <a:srgbClr val="B9E0E3"/>
              </a:gs>
              <a:gs pos="50000">
                <a:srgbClr val="FFFFFF"/>
              </a:gs>
              <a:gs pos="100000">
                <a:srgbClr val="B9E0E3"/>
              </a:gs>
            </a:gsLst>
            <a:lin ang="5400000" scaled="1"/>
          </a:gradFill>
          <a:ln w="12700" algn="ctr">
            <a:solidFill>
              <a:srgbClr val="000000"/>
            </a:solidFill>
            <a:miter lim="800000"/>
            <a:headEnd/>
            <a:tailEnd/>
          </a:ln>
        </p:spPr>
        <p:txBody>
          <a:bodyPr lIns="91430" tIns="45714" rIns="91430" bIns="45714" anchor="ctr"/>
          <a:lstStyle/>
          <a:p>
            <a:pPr algn="ctr">
              <a:spcBef>
                <a:spcPts val="300"/>
              </a:spcBef>
            </a:pPr>
            <a:r>
              <a:rPr lang="pt-BR" sz="1400" b="1">
                <a:latin typeface="Verdana" pitchFamily="34" charset="0"/>
              </a:rPr>
              <a:t>Implementação e Acompanhamento dos Resultados</a:t>
            </a:r>
          </a:p>
        </p:txBody>
      </p:sp>
      <p:sp>
        <p:nvSpPr>
          <p:cNvPr id="117768" name="Line 19"/>
          <p:cNvSpPr>
            <a:spLocks noChangeShapeType="1"/>
          </p:cNvSpPr>
          <p:nvPr/>
        </p:nvSpPr>
        <p:spPr bwMode="auto">
          <a:xfrm>
            <a:off x="1196975" y="1887538"/>
            <a:ext cx="528638" cy="0"/>
          </a:xfrm>
          <a:prstGeom prst="line">
            <a:avLst/>
          </a:prstGeom>
          <a:noFill/>
          <a:ln w="12700">
            <a:solidFill>
              <a:srgbClr val="000000"/>
            </a:solidFill>
            <a:round/>
            <a:headEnd/>
            <a:tailEnd type="triangle" w="med" len="med"/>
          </a:ln>
        </p:spPr>
        <p:txBody>
          <a:bodyPr anchor="ctr"/>
          <a:lstStyle/>
          <a:p>
            <a:endParaRPr lang="pt-BR"/>
          </a:p>
        </p:txBody>
      </p:sp>
      <p:sp>
        <p:nvSpPr>
          <p:cNvPr id="117769" name="Line 20"/>
          <p:cNvSpPr>
            <a:spLocks noChangeShapeType="1"/>
          </p:cNvSpPr>
          <p:nvPr/>
        </p:nvSpPr>
        <p:spPr bwMode="auto">
          <a:xfrm>
            <a:off x="1196975" y="1887538"/>
            <a:ext cx="0" cy="3627437"/>
          </a:xfrm>
          <a:prstGeom prst="line">
            <a:avLst/>
          </a:prstGeom>
          <a:noFill/>
          <a:ln w="12700">
            <a:solidFill>
              <a:srgbClr val="000000"/>
            </a:solidFill>
            <a:round/>
            <a:headEnd/>
            <a:tailEnd/>
          </a:ln>
        </p:spPr>
        <p:txBody>
          <a:bodyPr anchor="ctr"/>
          <a:lstStyle/>
          <a:p>
            <a:endParaRPr lang="pt-BR"/>
          </a:p>
        </p:txBody>
      </p:sp>
      <p:sp>
        <p:nvSpPr>
          <p:cNvPr id="117770" name="Line 21"/>
          <p:cNvSpPr>
            <a:spLocks noChangeShapeType="1"/>
          </p:cNvSpPr>
          <p:nvPr/>
        </p:nvSpPr>
        <p:spPr bwMode="auto">
          <a:xfrm>
            <a:off x="1196975" y="5514975"/>
            <a:ext cx="615950" cy="0"/>
          </a:xfrm>
          <a:prstGeom prst="line">
            <a:avLst/>
          </a:prstGeom>
          <a:noFill/>
          <a:ln w="12700">
            <a:solidFill>
              <a:srgbClr val="000000"/>
            </a:solidFill>
            <a:round/>
            <a:headEnd/>
            <a:tailEnd/>
          </a:ln>
        </p:spPr>
        <p:txBody>
          <a:bodyPr anchor="ctr"/>
          <a:lstStyle/>
          <a:p>
            <a:endParaRPr lang="pt-BR"/>
          </a:p>
        </p:txBody>
      </p:sp>
      <p:sp>
        <p:nvSpPr>
          <p:cNvPr id="117771" name="Rectangle 22"/>
          <p:cNvSpPr>
            <a:spLocks noChangeArrowheads="1"/>
          </p:cNvSpPr>
          <p:nvPr/>
        </p:nvSpPr>
        <p:spPr bwMode="auto">
          <a:xfrm rot="-5400000">
            <a:off x="-859631" y="3502819"/>
            <a:ext cx="3627437" cy="396875"/>
          </a:xfrm>
          <a:prstGeom prst="rect">
            <a:avLst/>
          </a:prstGeom>
          <a:noFill/>
          <a:ln w="9525" algn="ctr">
            <a:noFill/>
            <a:miter lim="800000"/>
            <a:headEnd/>
            <a:tailEnd/>
          </a:ln>
        </p:spPr>
        <p:txBody>
          <a:bodyPr lIns="91430" tIns="45714" rIns="91430" bIns="45714" anchor="ctr"/>
          <a:lstStyle/>
          <a:p>
            <a:pPr algn="ctr">
              <a:spcBef>
                <a:spcPct val="50000"/>
              </a:spcBef>
            </a:pPr>
            <a:r>
              <a:rPr lang="pt-BR" sz="1400">
                <a:latin typeface="Verdana" pitchFamily="34" charset="0"/>
              </a:rPr>
              <a:t>Retroalimentação</a:t>
            </a:r>
          </a:p>
        </p:txBody>
      </p:sp>
      <p:sp>
        <p:nvSpPr>
          <p:cNvPr id="117772" name="Line 23"/>
          <p:cNvSpPr>
            <a:spLocks noChangeShapeType="1"/>
          </p:cNvSpPr>
          <p:nvPr/>
        </p:nvSpPr>
        <p:spPr bwMode="auto">
          <a:xfrm>
            <a:off x="4194175" y="2106613"/>
            <a:ext cx="0" cy="388937"/>
          </a:xfrm>
          <a:prstGeom prst="line">
            <a:avLst/>
          </a:prstGeom>
          <a:noFill/>
          <a:ln w="12700">
            <a:solidFill>
              <a:srgbClr val="000000"/>
            </a:solidFill>
            <a:round/>
            <a:headEnd/>
            <a:tailEnd type="triangle" w="med" len="med"/>
          </a:ln>
        </p:spPr>
        <p:txBody>
          <a:bodyPr anchor="ctr"/>
          <a:lstStyle/>
          <a:p>
            <a:endParaRPr lang="pt-BR"/>
          </a:p>
        </p:txBody>
      </p:sp>
      <p:sp>
        <p:nvSpPr>
          <p:cNvPr id="117773" name="Line 24"/>
          <p:cNvSpPr>
            <a:spLocks noChangeShapeType="1"/>
          </p:cNvSpPr>
          <p:nvPr/>
        </p:nvSpPr>
        <p:spPr bwMode="auto">
          <a:xfrm>
            <a:off x="4194175" y="2986088"/>
            <a:ext cx="0" cy="371475"/>
          </a:xfrm>
          <a:prstGeom prst="line">
            <a:avLst/>
          </a:prstGeom>
          <a:noFill/>
          <a:ln w="12700">
            <a:solidFill>
              <a:srgbClr val="000000"/>
            </a:solidFill>
            <a:round/>
            <a:headEnd/>
            <a:tailEnd type="triangle" w="med" len="med"/>
          </a:ln>
        </p:spPr>
        <p:txBody>
          <a:bodyPr anchor="ctr"/>
          <a:lstStyle/>
          <a:p>
            <a:endParaRPr lang="pt-BR"/>
          </a:p>
        </p:txBody>
      </p:sp>
      <p:sp>
        <p:nvSpPr>
          <p:cNvPr id="117774" name="Line 25"/>
          <p:cNvSpPr>
            <a:spLocks noChangeShapeType="1"/>
          </p:cNvSpPr>
          <p:nvPr/>
        </p:nvSpPr>
        <p:spPr bwMode="auto">
          <a:xfrm>
            <a:off x="4194175" y="3865563"/>
            <a:ext cx="0" cy="355600"/>
          </a:xfrm>
          <a:prstGeom prst="line">
            <a:avLst/>
          </a:prstGeom>
          <a:noFill/>
          <a:ln w="12700">
            <a:solidFill>
              <a:srgbClr val="000000"/>
            </a:solidFill>
            <a:round/>
            <a:headEnd/>
            <a:tailEnd type="triangle" w="med" len="med"/>
          </a:ln>
        </p:spPr>
        <p:txBody>
          <a:bodyPr anchor="ctr"/>
          <a:lstStyle/>
          <a:p>
            <a:endParaRPr lang="pt-BR"/>
          </a:p>
        </p:txBody>
      </p:sp>
      <p:sp>
        <p:nvSpPr>
          <p:cNvPr id="117775" name="Line 26"/>
          <p:cNvSpPr>
            <a:spLocks noChangeShapeType="1"/>
          </p:cNvSpPr>
          <p:nvPr/>
        </p:nvSpPr>
        <p:spPr bwMode="auto">
          <a:xfrm>
            <a:off x="4194175" y="4854575"/>
            <a:ext cx="0" cy="298450"/>
          </a:xfrm>
          <a:prstGeom prst="line">
            <a:avLst/>
          </a:prstGeom>
          <a:noFill/>
          <a:ln w="12700">
            <a:solidFill>
              <a:srgbClr val="000000"/>
            </a:solidFill>
            <a:round/>
            <a:headEnd/>
            <a:tailEnd type="triangle" w="med" len="med"/>
          </a:ln>
        </p:spPr>
        <p:txBody>
          <a:bodyPr anchor="ctr"/>
          <a:lstStyle/>
          <a:p>
            <a:endParaRPr lang="pt-BR"/>
          </a:p>
        </p:txBody>
      </p:sp>
      <p:sp>
        <p:nvSpPr>
          <p:cNvPr id="117776" name="Text Box 27"/>
          <p:cNvSpPr txBox="1">
            <a:spLocks noChangeArrowheads="1"/>
          </p:cNvSpPr>
          <p:nvPr/>
        </p:nvSpPr>
        <p:spPr bwMode="auto">
          <a:xfrm>
            <a:off x="6926263" y="1557338"/>
            <a:ext cx="1674812" cy="658812"/>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Indicadores </a:t>
            </a:r>
          </a:p>
          <a:p>
            <a:pPr>
              <a:spcBef>
                <a:spcPts val="200"/>
              </a:spcBef>
            </a:pPr>
            <a:r>
              <a:rPr lang="pt-BR" sz="1300">
                <a:latin typeface="Verdana" pitchFamily="34" charset="0"/>
              </a:rPr>
              <a:t>Ensaios </a:t>
            </a:r>
          </a:p>
          <a:p>
            <a:pPr>
              <a:spcBef>
                <a:spcPts val="200"/>
              </a:spcBef>
            </a:pPr>
            <a:r>
              <a:rPr lang="pt-BR" sz="1300">
                <a:latin typeface="Verdana" pitchFamily="34" charset="0"/>
              </a:rPr>
              <a:t>Mapas Temáticos</a:t>
            </a:r>
          </a:p>
        </p:txBody>
      </p:sp>
      <p:sp>
        <p:nvSpPr>
          <p:cNvPr id="117777" name="Text Box 28"/>
          <p:cNvSpPr txBox="1">
            <a:spLocks noChangeArrowheads="1"/>
          </p:cNvSpPr>
          <p:nvPr/>
        </p:nvSpPr>
        <p:spPr bwMode="auto">
          <a:xfrm>
            <a:off x="6838950" y="2546350"/>
            <a:ext cx="1674813" cy="549275"/>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Curvas ABC</a:t>
            </a:r>
          </a:p>
          <a:p>
            <a:pPr>
              <a:spcBef>
                <a:spcPts val="200"/>
              </a:spcBef>
            </a:pPr>
            <a:r>
              <a:rPr lang="pt-BR" sz="1300">
                <a:latin typeface="Verdana" pitchFamily="34" charset="0"/>
              </a:rPr>
              <a:t>Custo / Benefício</a:t>
            </a:r>
          </a:p>
        </p:txBody>
      </p:sp>
      <p:sp>
        <p:nvSpPr>
          <p:cNvPr id="117778" name="Text Box 29"/>
          <p:cNvSpPr txBox="1">
            <a:spLocks noChangeArrowheads="1"/>
          </p:cNvSpPr>
          <p:nvPr/>
        </p:nvSpPr>
        <p:spPr bwMode="auto">
          <a:xfrm>
            <a:off x="6838950" y="3424238"/>
            <a:ext cx="1674813" cy="441325"/>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Orçamentos</a:t>
            </a:r>
          </a:p>
        </p:txBody>
      </p:sp>
      <p:sp>
        <p:nvSpPr>
          <p:cNvPr id="117779" name="Text Box 30"/>
          <p:cNvSpPr txBox="1">
            <a:spLocks noChangeArrowheads="1"/>
          </p:cNvSpPr>
          <p:nvPr/>
        </p:nvSpPr>
        <p:spPr bwMode="auto">
          <a:xfrm>
            <a:off x="6838950" y="4195763"/>
            <a:ext cx="1674813" cy="658812"/>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Curvas ABC</a:t>
            </a:r>
          </a:p>
          <a:p>
            <a:pPr>
              <a:spcBef>
                <a:spcPts val="200"/>
              </a:spcBef>
            </a:pPr>
            <a:r>
              <a:rPr lang="pt-BR" sz="1300">
                <a:latin typeface="Verdana" pitchFamily="34" charset="0"/>
              </a:rPr>
              <a:t>Custo / Benefício</a:t>
            </a:r>
          </a:p>
          <a:p>
            <a:pPr>
              <a:spcBef>
                <a:spcPts val="200"/>
              </a:spcBef>
            </a:pPr>
            <a:r>
              <a:rPr lang="pt-BR" sz="1300">
                <a:latin typeface="Verdana" pitchFamily="34" charset="0"/>
              </a:rPr>
              <a:t>Prioridades</a:t>
            </a:r>
          </a:p>
        </p:txBody>
      </p:sp>
      <p:sp>
        <p:nvSpPr>
          <p:cNvPr id="117780" name="Text Box 31"/>
          <p:cNvSpPr txBox="1">
            <a:spLocks noChangeArrowheads="1"/>
          </p:cNvSpPr>
          <p:nvPr/>
        </p:nvSpPr>
        <p:spPr bwMode="auto">
          <a:xfrm>
            <a:off x="6838950" y="5049838"/>
            <a:ext cx="1909763" cy="887412"/>
          </a:xfrm>
          <a:prstGeom prst="rect">
            <a:avLst/>
          </a:prstGeom>
          <a:noFill/>
          <a:ln w="9525" algn="ctr">
            <a:noFill/>
            <a:miter lim="800000"/>
            <a:headEnd/>
            <a:tailEnd/>
          </a:ln>
        </p:spPr>
        <p:txBody>
          <a:bodyPr lIns="91430" tIns="45714" rIns="91430" bIns="45714" anchor="ctr"/>
          <a:lstStyle/>
          <a:p>
            <a:pPr>
              <a:spcBef>
                <a:spcPts val="200"/>
              </a:spcBef>
            </a:pPr>
            <a:r>
              <a:rPr lang="pt-BR" sz="1300">
                <a:latin typeface="Verdana" pitchFamily="34" charset="0"/>
              </a:rPr>
              <a:t>Relatórios Gerenciais</a:t>
            </a:r>
          </a:p>
          <a:p>
            <a:pPr>
              <a:spcBef>
                <a:spcPts val="200"/>
              </a:spcBef>
            </a:pPr>
            <a:r>
              <a:rPr lang="pt-BR" sz="1300">
                <a:latin typeface="Verdana" pitchFamily="34" charset="0"/>
              </a:rPr>
              <a:t>Registros de Falhas</a:t>
            </a:r>
          </a:p>
          <a:p>
            <a:pPr>
              <a:spcBef>
                <a:spcPts val="200"/>
              </a:spcBef>
            </a:pPr>
            <a:r>
              <a:rPr lang="pt-BR" sz="1300">
                <a:latin typeface="Verdana" pitchFamily="34" charset="0"/>
              </a:rPr>
              <a:t>Custos e Beneficíos</a:t>
            </a:r>
          </a:p>
        </p:txBody>
      </p:sp>
      <p:sp>
        <p:nvSpPr>
          <p:cNvPr id="22" name="Rectangle 32"/>
          <p:cNvSpPr>
            <a:spLocks noChangeArrowheads="1"/>
          </p:cNvSpPr>
          <p:nvPr/>
        </p:nvSpPr>
        <p:spPr bwMode="auto">
          <a:xfrm>
            <a:off x="2987675" y="1052513"/>
            <a:ext cx="3192463" cy="446087"/>
          </a:xfrm>
          <a:prstGeom prst="rect">
            <a:avLst/>
          </a:prstGeom>
          <a:solidFill>
            <a:schemeClr val="bg1">
              <a:lumMod val="75000"/>
            </a:schemeClr>
          </a:solidFill>
          <a:ln w="9525" algn="ctr">
            <a:noFill/>
            <a:miter lim="800000"/>
            <a:headEnd/>
            <a:tailEnd/>
          </a:ln>
          <a:effectLst/>
        </p:spPr>
        <p:txBody>
          <a:bodyPr wrap="none">
            <a:spAutoFit/>
          </a:bodyPr>
          <a:lstStyle/>
          <a:p>
            <a:pPr algn="ctr" fontAlgn="auto">
              <a:spcBef>
                <a:spcPts val="0"/>
              </a:spcBef>
              <a:spcAft>
                <a:spcPts val="0"/>
              </a:spcAft>
              <a:defRPr/>
            </a:pPr>
            <a:r>
              <a:rPr lang="pt-BR" sz="2300" b="1" dirty="0">
                <a:solidFill>
                  <a:srgbClr val="274E9D"/>
                </a:solidFill>
                <a:latin typeface="Verdana" pitchFamily="34" charset="0"/>
                <a:ea typeface="Verdana" pitchFamily="34" charset="0"/>
                <a:cs typeface="Verdana" pitchFamily="34" charset="0"/>
              </a:rPr>
              <a:t>Metodologia Geral</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2"/>
          <p:cNvSpPr>
            <a:spLocks noChangeArrowheads="1"/>
          </p:cNvSpPr>
          <p:nvPr/>
        </p:nvSpPr>
        <p:spPr bwMode="auto">
          <a:xfrm>
            <a:off x="684213" y="1773238"/>
            <a:ext cx="6804025" cy="3046412"/>
          </a:xfrm>
          <a:prstGeom prst="rect">
            <a:avLst/>
          </a:prstGeom>
          <a:noFill/>
          <a:ln w="9525">
            <a:noFill/>
            <a:miter lim="800000"/>
            <a:headEnd/>
            <a:tailEnd/>
          </a:ln>
        </p:spPr>
        <p:txBody>
          <a:bodyPr>
            <a:spAutoFit/>
          </a:bodyPr>
          <a:lstStyle/>
          <a:p>
            <a:pPr algn="ctr">
              <a:spcBef>
                <a:spcPct val="50000"/>
              </a:spcBef>
            </a:pPr>
            <a:r>
              <a:rPr lang="pt-BR" sz="4800" b="1" dirty="0">
                <a:solidFill>
                  <a:schemeClr val="bg1"/>
                </a:solidFill>
                <a:latin typeface="Verdana" pitchFamily="34" charset="0"/>
              </a:rPr>
              <a:t>Análises </a:t>
            </a:r>
          </a:p>
          <a:p>
            <a:pPr algn="ctr">
              <a:spcBef>
                <a:spcPct val="50000"/>
              </a:spcBef>
            </a:pPr>
            <a:r>
              <a:rPr lang="pt-BR" sz="4800" b="1" dirty="0">
                <a:solidFill>
                  <a:schemeClr val="bg1"/>
                </a:solidFill>
                <a:latin typeface="Verdana" pitchFamily="34" charset="0"/>
              </a:rPr>
              <a:t>Econômicas</a:t>
            </a:r>
          </a:p>
          <a:p>
            <a:pPr algn="ctr">
              <a:spcBef>
                <a:spcPct val="50000"/>
              </a:spcBef>
            </a:pPr>
            <a:endParaRPr lang="pt-BR" sz="4800" b="1" dirty="0">
              <a:solidFill>
                <a:schemeClr val="bg1"/>
              </a:solidFill>
              <a:latin typeface="Verdan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857250" y="427038"/>
            <a:ext cx="5794375"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fontAlgn="auto">
              <a:spcBef>
                <a:spcPts val="0"/>
              </a:spcBef>
              <a:spcAft>
                <a:spcPts val="0"/>
              </a:spcAft>
              <a:defRPr/>
            </a:pPr>
            <a:r>
              <a:rPr lang="pt-BR" sz="2800" b="1" dirty="0">
                <a:solidFill>
                  <a:srgbClr val="0066FF"/>
                </a:solidFill>
                <a:latin typeface="+mn-lt"/>
                <a:ea typeface="Verdana" pitchFamily="34" charset="0"/>
                <a:cs typeface="Verdana" pitchFamily="34" charset="0"/>
              </a:rPr>
              <a:t>Análises Econômicas</a:t>
            </a:r>
          </a:p>
        </p:txBody>
      </p:sp>
      <p:sp>
        <p:nvSpPr>
          <p:cNvPr id="142339" name="Rectangle 3"/>
          <p:cNvSpPr txBox="1">
            <a:spLocks noChangeArrowheads="1"/>
          </p:cNvSpPr>
          <p:nvPr/>
        </p:nvSpPr>
        <p:spPr bwMode="auto">
          <a:xfrm>
            <a:off x="522288" y="1989138"/>
            <a:ext cx="8120062" cy="4200525"/>
          </a:xfrm>
          <a:prstGeom prst="rect">
            <a:avLst/>
          </a:prstGeom>
          <a:noFill/>
          <a:ln>
            <a:noFill/>
          </a:ln>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fontAlgn="auto" hangingPunct="1">
              <a:lnSpc>
                <a:spcPct val="80000"/>
              </a:lnSpc>
              <a:spcBef>
                <a:spcPct val="40000"/>
              </a:spcBef>
              <a:spcAft>
                <a:spcPts val="0"/>
              </a:spcAft>
              <a:buFontTx/>
              <a:buBlip>
                <a:blip r:embed="rId2"/>
              </a:buBlip>
              <a:defRPr/>
            </a:pPr>
            <a:r>
              <a:rPr lang="pt-BR" sz="2100" dirty="0" smtClean="0">
                <a:latin typeface="Verdana" pitchFamily="34" charset="0"/>
              </a:rPr>
              <a:t>A </a:t>
            </a:r>
            <a:r>
              <a:rPr lang="pt-BR" sz="2100" b="1" dirty="0" smtClean="0">
                <a:latin typeface="Verdana" pitchFamily="34" charset="0"/>
              </a:rPr>
              <a:t>curto prazo</a:t>
            </a:r>
            <a:r>
              <a:rPr lang="pt-BR" sz="2100" dirty="0" smtClean="0">
                <a:latin typeface="Verdana" pitchFamily="34" charset="0"/>
              </a:rPr>
              <a:t>, as ações de </a:t>
            </a:r>
          </a:p>
          <a:p>
            <a:pPr algn="just" eaLnBrk="1" fontAlgn="auto" hangingPunct="1">
              <a:lnSpc>
                <a:spcPct val="80000"/>
              </a:lnSpc>
              <a:spcBef>
                <a:spcPct val="40000"/>
              </a:spcBef>
              <a:spcAft>
                <a:spcPts val="0"/>
              </a:spcAft>
              <a:defRPr/>
            </a:pPr>
            <a:r>
              <a:rPr lang="pt-BR" sz="2100" dirty="0" smtClean="0">
                <a:latin typeface="Verdana" pitchFamily="34" charset="0"/>
              </a:rPr>
              <a:t>controle de energia geralmente </a:t>
            </a:r>
          </a:p>
          <a:p>
            <a:pPr algn="just" eaLnBrk="1" fontAlgn="auto" hangingPunct="1">
              <a:lnSpc>
                <a:spcPct val="80000"/>
              </a:lnSpc>
              <a:spcBef>
                <a:spcPct val="40000"/>
              </a:spcBef>
              <a:spcAft>
                <a:spcPts val="0"/>
              </a:spcAft>
              <a:defRPr/>
            </a:pPr>
            <a:r>
              <a:rPr lang="pt-BR" sz="2100" dirty="0" smtClean="0">
                <a:latin typeface="Verdana" pitchFamily="34" charset="0"/>
              </a:rPr>
              <a:t>dão retorno </a:t>
            </a:r>
            <a:r>
              <a:rPr lang="pt-BR" sz="2100" dirty="0" smtClean="0">
                <a:latin typeface="Verdana" pitchFamily="34" charset="0"/>
              </a:rPr>
              <a:t>positivo (leitura </a:t>
            </a:r>
          </a:p>
          <a:p>
            <a:pPr algn="just" eaLnBrk="1" fontAlgn="auto" hangingPunct="1">
              <a:lnSpc>
                <a:spcPct val="80000"/>
              </a:lnSpc>
              <a:spcBef>
                <a:spcPct val="40000"/>
              </a:spcBef>
              <a:spcAft>
                <a:spcPts val="0"/>
              </a:spcAft>
              <a:defRPr/>
            </a:pPr>
            <a:r>
              <a:rPr lang="pt-BR" sz="2100" dirty="0" smtClean="0">
                <a:latin typeface="Verdana" pitchFamily="34" charset="0"/>
              </a:rPr>
              <a:t>dos medidores de força)</a:t>
            </a:r>
            <a:r>
              <a:rPr lang="pt-BR" sz="2100" dirty="0" smtClean="0">
                <a:latin typeface="Verdana" pitchFamily="34" charset="0"/>
              </a:rPr>
              <a:t>:</a:t>
            </a:r>
            <a:endParaRPr lang="pt-BR" sz="2100" dirty="0" smtClean="0">
              <a:latin typeface="Verdana" pitchFamily="34" charset="0"/>
            </a:endParaRPr>
          </a:p>
          <a:p>
            <a:pPr algn="just" eaLnBrk="1" fontAlgn="auto" hangingPunct="1">
              <a:lnSpc>
                <a:spcPct val="80000"/>
              </a:lnSpc>
              <a:spcBef>
                <a:spcPct val="40000"/>
              </a:spcBef>
              <a:spcAft>
                <a:spcPts val="0"/>
              </a:spcAft>
              <a:defRPr/>
            </a:pPr>
            <a:endParaRPr lang="pt-BR" sz="2100" dirty="0" smtClean="0">
              <a:latin typeface="Verdana" pitchFamily="34" charset="0"/>
            </a:endParaRPr>
          </a:p>
          <a:p>
            <a:pPr algn="just" eaLnBrk="1" fontAlgn="auto" hangingPunct="1">
              <a:lnSpc>
                <a:spcPct val="80000"/>
              </a:lnSpc>
              <a:spcBef>
                <a:spcPct val="40000"/>
              </a:spcBef>
              <a:spcAft>
                <a:spcPts val="0"/>
              </a:spcAft>
              <a:defRPr/>
            </a:pPr>
            <a:endParaRPr lang="pt-BR" sz="2100" dirty="0" smtClean="0">
              <a:latin typeface="Verdana" pitchFamily="34" charset="0"/>
            </a:endParaRPr>
          </a:p>
          <a:p>
            <a:pPr algn="just" eaLnBrk="1" fontAlgn="auto" hangingPunct="1">
              <a:lnSpc>
                <a:spcPct val="80000"/>
              </a:lnSpc>
              <a:spcBef>
                <a:spcPct val="40000"/>
              </a:spcBef>
              <a:spcAft>
                <a:spcPts val="0"/>
              </a:spcAft>
              <a:defRPr/>
            </a:pPr>
            <a:endParaRPr lang="pt-BR" sz="2100" dirty="0" smtClean="0">
              <a:latin typeface="Verdana" pitchFamily="34" charset="0"/>
            </a:endParaRPr>
          </a:p>
          <a:p>
            <a:pPr algn="just" eaLnBrk="1" fontAlgn="auto" hangingPunct="1">
              <a:lnSpc>
                <a:spcPct val="80000"/>
              </a:lnSpc>
              <a:spcBef>
                <a:spcPct val="40000"/>
              </a:spcBef>
              <a:spcAft>
                <a:spcPts val="0"/>
              </a:spcAft>
              <a:buFontTx/>
              <a:buBlip>
                <a:blip r:embed="rId2"/>
              </a:buBlip>
              <a:defRPr/>
            </a:pPr>
            <a:r>
              <a:rPr lang="pt-BR" sz="2100" dirty="0" smtClean="0">
                <a:latin typeface="Verdana" pitchFamily="34" charset="0"/>
              </a:rPr>
              <a:t>A </a:t>
            </a:r>
            <a:r>
              <a:rPr lang="pt-BR" sz="2100" b="1" dirty="0" smtClean="0">
                <a:latin typeface="Verdana" pitchFamily="34" charset="0"/>
              </a:rPr>
              <a:t>longo prazo</a:t>
            </a:r>
            <a:r>
              <a:rPr lang="pt-BR" sz="2100" dirty="0" smtClean="0">
                <a:latin typeface="Verdana" pitchFamily="34" charset="0"/>
              </a:rPr>
              <a:t>, incluem-se as ações de substituição de motores e adequação de </a:t>
            </a:r>
            <a:r>
              <a:rPr lang="pt-BR" sz="2100" dirty="0" smtClean="0">
                <a:latin typeface="Verdana" pitchFamily="34" charset="0"/>
              </a:rPr>
              <a:t>instalações, </a:t>
            </a:r>
            <a:r>
              <a:rPr lang="pt-BR" sz="2100" dirty="0" err="1" smtClean="0">
                <a:latin typeface="Verdana" pitchFamily="34" charset="0"/>
              </a:rPr>
              <a:t>auto-geração</a:t>
            </a:r>
            <a:r>
              <a:rPr lang="pt-BR" sz="2100" dirty="0" smtClean="0">
                <a:latin typeface="Verdana" pitchFamily="34" charset="0"/>
              </a:rPr>
              <a:t>, energias alternativas, </a:t>
            </a:r>
            <a:r>
              <a:rPr lang="pt-BR" sz="2100" dirty="0" smtClean="0">
                <a:latin typeface="Verdana" pitchFamily="34" charset="0"/>
              </a:rPr>
              <a:t>que necessitam de análises econômicas mais criteriosas (custos marginais).</a:t>
            </a:r>
          </a:p>
        </p:txBody>
      </p:sp>
      <p:sp>
        <p:nvSpPr>
          <p:cNvPr id="5" name="Text Box 5"/>
          <p:cNvSpPr txBox="1">
            <a:spLocks noChangeArrowheads="1"/>
          </p:cNvSpPr>
          <p:nvPr/>
        </p:nvSpPr>
        <p:spPr bwMode="auto">
          <a:xfrm>
            <a:off x="2047875" y="1311275"/>
            <a:ext cx="5392823" cy="461665"/>
          </a:xfrm>
          <a:prstGeom prst="rect">
            <a:avLst/>
          </a:prstGeom>
          <a:solidFill>
            <a:schemeClr val="bg2">
              <a:lumMod val="75000"/>
            </a:schemeClr>
          </a:solidFill>
          <a:ln w="9525">
            <a:noFill/>
            <a:miter lim="800000"/>
            <a:headEnd/>
            <a:tailEnd/>
          </a:ln>
        </p:spPr>
        <p:txBody>
          <a:bodyPr wrap="none">
            <a:spAutoFit/>
          </a:bodyPr>
          <a:lstStyle/>
          <a:p>
            <a:pPr fontAlgn="auto">
              <a:spcBef>
                <a:spcPts val="0"/>
              </a:spcBef>
              <a:spcAft>
                <a:spcPts val="0"/>
              </a:spcAft>
              <a:defRPr/>
            </a:pPr>
            <a:r>
              <a:rPr lang="pt-BR" sz="2400" b="1" dirty="0">
                <a:solidFill>
                  <a:srgbClr val="274E9D"/>
                </a:solidFill>
                <a:latin typeface="Verdana" pitchFamily="34" charset="0"/>
                <a:ea typeface="Verdana" pitchFamily="34" charset="0"/>
                <a:cs typeface="Verdana" pitchFamily="34" charset="0"/>
              </a:rPr>
              <a:t>Índice Econômico de </a:t>
            </a:r>
            <a:r>
              <a:rPr lang="pt-BR" sz="2400" b="1" dirty="0" smtClean="0">
                <a:solidFill>
                  <a:srgbClr val="274E9D"/>
                </a:solidFill>
                <a:latin typeface="Verdana" pitchFamily="34" charset="0"/>
                <a:ea typeface="Verdana" pitchFamily="34" charset="0"/>
                <a:cs typeface="Verdana" pitchFamily="34" charset="0"/>
              </a:rPr>
              <a:t>Energia</a:t>
            </a:r>
            <a:endParaRPr lang="pt-BR" sz="2400" b="1" dirty="0">
              <a:solidFill>
                <a:srgbClr val="274E9D"/>
              </a:solidFill>
              <a:latin typeface="Verdana" pitchFamily="34" charset="0"/>
              <a:ea typeface="Verdana" pitchFamily="34" charset="0"/>
              <a:cs typeface="Verdana" pitchFamily="34" charset="0"/>
            </a:endParaRPr>
          </a:p>
        </p:txBody>
      </p:sp>
      <p:pic>
        <p:nvPicPr>
          <p:cNvPr id="265218" name="Picture 2" descr="https://encrypted-tbn0.gstatic.com/images?q=tbn:ANd9GcQmhV7q1sPAoFwEiUAkuLgZtybyRiOxEf_Pb0q5EY85e3EFcZqOhw"/>
          <p:cNvPicPr>
            <a:picLocks noChangeAspect="1" noChangeArrowheads="1"/>
          </p:cNvPicPr>
          <p:nvPr/>
        </p:nvPicPr>
        <p:blipFill>
          <a:blip r:embed="rId3" cstate="print"/>
          <a:srcRect/>
          <a:stretch>
            <a:fillRect/>
          </a:stretch>
        </p:blipFill>
        <p:spPr bwMode="auto">
          <a:xfrm>
            <a:off x="4932040" y="1988840"/>
            <a:ext cx="2016224" cy="2143125"/>
          </a:xfrm>
          <a:prstGeom prst="rect">
            <a:avLst/>
          </a:prstGeom>
          <a:noFill/>
        </p:spPr>
      </p:pic>
      <p:pic>
        <p:nvPicPr>
          <p:cNvPr id="265220" name="Picture 4" descr="http://180graus.com/imagens/portal/34-147-300x250e.jpg"/>
          <p:cNvPicPr>
            <a:picLocks noChangeAspect="1" noChangeArrowheads="1"/>
          </p:cNvPicPr>
          <p:nvPr/>
        </p:nvPicPr>
        <p:blipFill>
          <a:blip r:embed="rId4" cstate="print"/>
          <a:srcRect/>
          <a:stretch>
            <a:fillRect/>
          </a:stretch>
        </p:blipFill>
        <p:spPr bwMode="auto">
          <a:xfrm>
            <a:off x="7092281" y="2348880"/>
            <a:ext cx="1901011" cy="1584176"/>
          </a:xfrm>
          <a:prstGeom prst="rect">
            <a:avLst/>
          </a:prstGeo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rot="19736582">
            <a:off x="-280472" y="2066686"/>
            <a:ext cx="9084039" cy="46166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O QUE NÃO</a:t>
            </a:r>
            <a:r>
              <a:rPr kumimoji="0" lang="pt-BR" sz="4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TEMOS VISTO</a:t>
            </a:r>
            <a:r>
              <a:rPr kumimoji="0" lang="pt-BR"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PRECISAMOS</a:t>
            </a:r>
            <a:r>
              <a:rPr kumimoji="0" lang="pt-BR" sz="4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PENSAR SOBRE REDUÇÃO DE </a:t>
            </a:r>
            <a:r>
              <a:rPr lang="pt-BR" sz="4000" b="1" dirty="0" smtClean="0">
                <a:solidFill>
                  <a:schemeClr val="bg1"/>
                </a:solidFill>
                <a:effectLst>
                  <a:outerShdw blurRad="38100" dist="38100" dir="2700000" algn="tl">
                    <a:srgbClr val="000000">
                      <a:alpha val="43137"/>
                    </a:srgbClr>
                  </a:outerShdw>
                </a:effectLst>
                <a:latin typeface="+mj-lt"/>
                <a:ea typeface="+mj-ea"/>
                <a:cs typeface="+mj-cs"/>
              </a:rPr>
              <a:t>PERDAS E EFICIÊNCIA ENERGÉTICA</a:t>
            </a:r>
            <a:r>
              <a:rPr kumimoji="0" lang="pt-BR" sz="4000" b="1" i="0" u="none" strike="noStrike" kern="1200" cap="none" spc="0" normalizeH="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a:t>
            </a:r>
            <a:endParaRPr kumimoji="0" lang="pt-BR"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tângulo 2"/>
          <p:cNvSpPr>
            <a:spLocks noChangeArrowheads="1"/>
          </p:cNvSpPr>
          <p:nvPr/>
        </p:nvSpPr>
        <p:spPr bwMode="auto">
          <a:xfrm>
            <a:off x="1" y="1196752"/>
            <a:ext cx="8820472" cy="3785652"/>
          </a:xfrm>
          <a:prstGeom prst="rect">
            <a:avLst/>
          </a:prstGeom>
          <a:noFill/>
          <a:ln w="9525">
            <a:noFill/>
            <a:miter lim="800000"/>
            <a:headEnd/>
            <a:tailEnd/>
          </a:ln>
        </p:spPr>
        <p:txBody>
          <a:bodyPr wrap="square">
            <a:spAutoFit/>
          </a:bodyPr>
          <a:lstStyle/>
          <a:p>
            <a:pPr algn="ctr">
              <a:spcBef>
                <a:spcPct val="50000"/>
              </a:spcBef>
            </a:pPr>
            <a:r>
              <a:rPr lang="pt-BR" sz="4800" b="1" dirty="0" smtClean="0">
                <a:solidFill>
                  <a:schemeClr val="bg1"/>
                </a:solidFill>
                <a:latin typeface="Verdana" pitchFamily="34" charset="0"/>
              </a:rPr>
              <a:t>Gestão Estratégica de combate às perdas: FORMULANDO E EXECUTANDO uma ESTRATÉGIA</a:t>
            </a:r>
            <a:endParaRPr lang="pt-BR" sz="4800" b="1"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9552" y="764704"/>
            <a:ext cx="6400800" cy="432048"/>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pt-BR" sz="2400" b="1"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Black" pitchFamily="34" charset="0"/>
                <a:cs typeface="+mn-cs"/>
              </a:rPr>
              <a:t>Região Europa</a:t>
            </a:r>
            <a:endParaRPr kumimoji="0" lang="pt-BR" sz="2400" b="1"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itchFamily="34" charset="0"/>
              <a:cs typeface="+mn-cs"/>
            </a:endParaRPr>
          </a:p>
        </p:txBody>
      </p:sp>
      <p:sp>
        <p:nvSpPr>
          <p:cNvPr id="4" name="ZoneTexte 8"/>
          <p:cNvSpPr txBox="1"/>
          <p:nvPr/>
        </p:nvSpPr>
        <p:spPr>
          <a:xfrm>
            <a:off x="611560" y="1916832"/>
            <a:ext cx="8242401" cy="4247317"/>
          </a:xfrm>
          <a:prstGeom prst="rect">
            <a:avLst/>
          </a:prstGeom>
          <a:noFill/>
        </p:spPr>
        <p:txBody>
          <a:bodyPr wrap="square" rtlCol="0">
            <a:spAutoFit/>
          </a:bodyPr>
          <a:lstStyle/>
          <a:p>
            <a:pPr algn="l" defTabSz="457200" fontAlgn="auto">
              <a:lnSpc>
                <a:spcPct val="150000"/>
              </a:lnSpc>
              <a:spcBef>
                <a:spcPts val="0"/>
              </a:spcBef>
              <a:spcAft>
                <a:spcPts val="1200"/>
              </a:spcAft>
              <a:buClr>
                <a:srgbClr val="DA291C"/>
              </a:buClr>
              <a:buFont typeface="Arial" pitchFamily="34" charset="0"/>
              <a:buChar char="•"/>
            </a:pPr>
            <a:r>
              <a:rPr lang="en-US" sz="2000" dirty="0" smtClean="0">
                <a:solidFill>
                  <a:srgbClr val="28282D"/>
                </a:solidFill>
                <a:latin typeface="Arial"/>
                <a:cs typeface="+mn-cs"/>
              </a:rPr>
              <a:t> </a:t>
            </a:r>
            <a:r>
              <a:rPr lang="es-ES" sz="2000" dirty="0" smtClean="0"/>
              <a:t>Agua no contabilizada se extiende desde del </a:t>
            </a:r>
            <a:r>
              <a:rPr lang="es-ES" sz="2000" b="1" dirty="0" smtClean="0"/>
              <a:t>10% hasta 30% </a:t>
            </a:r>
            <a:r>
              <a:rPr lang="es-ES" sz="2000" dirty="0" smtClean="0"/>
              <a:t>en los servicios públicos en los países desarrollados</a:t>
            </a:r>
          </a:p>
          <a:p>
            <a:pPr algn="l" defTabSz="457200" fontAlgn="auto">
              <a:lnSpc>
                <a:spcPct val="150000"/>
              </a:lnSpc>
              <a:spcBef>
                <a:spcPts val="0"/>
              </a:spcBef>
              <a:spcAft>
                <a:spcPts val="1200"/>
              </a:spcAft>
              <a:buClr>
                <a:srgbClr val="DA291C"/>
              </a:buClr>
              <a:buFont typeface="Arial" pitchFamily="34" charset="0"/>
              <a:buChar char="•"/>
            </a:pPr>
            <a:r>
              <a:rPr lang="es-ES" sz="2000" dirty="0" smtClean="0"/>
              <a:t> En los países en desarrollo el agua no contabilizada es </a:t>
            </a:r>
            <a:r>
              <a:rPr lang="es-ES" sz="2000" b="1" dirty="0" smtClean="0"/>
              <a:t>típicamente 40%</a:t>
            </a:r>
            <a:r>
              <a:rPr lang="es-ES" sz="2000" dirty="0" smtClean="0"/>
              <a:t> (en caso extremos llegando al 70%)</a:t>
            </a:r>
          </a:p>
          <a:p>
            <a:pPr algn="l" defTabSz="457200" fontAlgn="auto">
              <a:lnSpc>
                <a:spcPct val="150000"/>
              </a:lnSpc>
              <a:spcBef>
                <a:spcPts val="0"/>
              </a:spcBef>
              <a:spcAft>
                <a:spcPts val="1200"/>
              </a:spcAft>
              <a:buClr>
                <a:srgbClr val="DA291C"/>
              </a:buClr>
              <a:buFont typeface="Arial" pitchFamily="34" charset="0"/>
              <a:buChar char="•"/>
            </a:pPr>
            <a:r>
              <a:rPr lang="es-ES" sz="2000" dirty="0" smtClean="0"/>
              <a:t> El Banco Mundial estima que los costos de con las pérdidas de agua es algo cerca a los </a:t>
            </a:r>
            <a:r>
              <a:rPr lang="es-ES" sz="2000" b="1" dirty="0" smtClean="0"/>
              <a:t>USD14B en todo el mundo.</a:t>
            </a:r>
            <a:r>
              <a:rPr lang="es-ES" sz="2000" dirty="0" smtClean="0"/>
              <a:t> </a:t>
            </a:r>
          </a:p>
          <a:p>
            <a:pPr algn="l" defTabSz="457200" fontAlgn="auto">
              <a:lnSpc>
                <a:spcPct val="150000"/>
              </a:lnSpc>
              <a:spcBef>
                <a:spcPts val="0"/>
              </a:spcBef>
              <a:spcAft>
                <a:spcPts val="1200"/>
              </a:spcAft>
              <a:buClr>
                <a:srgbClr val="DA291C"/>
              </a:buClr>
              <a:buFont typeface="Arial" pitchFamily="34" charset="0"/>
              <a:buChar char="•"/>
            </a:pPr>
            <a:r>
              <a:rPr lang="es-ES" sz="2000" dirty="0" smtClean="0"/>
              <a:t> Sólo en los EE.UU. hay cerca de </a:t>
            </a:r>
            <a:r>
              <a:rPr lang="es-ES" sz="2000" b="1" dirty="0" smtClean="0"/>
              <a:t>237.600 nuevos puntos de fugas en tuberías </a:t>
            </a:r>
            <a:r>
              <a:rPr lang="es-ES" sz="2000" dirty="0" smtClean="0"/>
              <a:t>durante un año, lo que genera </a:t>
            </a:r>
            <a:r>
              <a:rPr lang="es-ES" sz="2000" b="1" dirty="0" smtClean="0"/>
              <a:t>USD2.8 billones </a:t>
            </a:r>
            <a:r>
              <a:rPr lang="es-ES" sz="2000" dirty="0" smtClean="0"/>
              <a:t>en ingresos perdidos</a:t>
            </a:r>
            <a:endParaRPr lang="en-US" sz="2000" b="1" dirty="0" smtClean="0">
              <a:solidFill>
                <a:srgbClr val="28282D"/>
              </a:solidFill>
              <a:latin typeface="Arial"/>
              <a:cs typeface="+mn-cs"/>
            </a:endParaRPr>
          </a:p>
        </p:txBody>
      </p:sp>
      <p:pic>
        <p:nvPicPr>
          <p:cNvPr id="5" name="Picture 2"/>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0" b="100000" l="0" r="99627"/>
                    </a14:imgEffect>
                  </a14:imgLayer>
                </a14:imgProps>
              </a:ext>
              <a:ext uri="{28A0092B-C50C-407E-A947-70E740481C1C}">
                <a14:useLocalDpi xmlns="" xmlns:a14="http://schemas.microsoft.com/office/drawing/2010/main" val="0"/>
              </a:ext>
            </a:extLst>
          </a:blip>
          <a:srcRect/>
          <a:stretch>
            <a:fillRect/>
          </a:stretch>
        </p:blipFill>
        <p:spPr bwMode="auto">
          <a:xfrm>
            <a:off x="5562233" y="440196"/>
            <a:ext cx="1082594" cy="7594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itle 1"/>
          <p:cNvSpPr txBox="1">
            <a:spLocks/>
          </p:cNvSpPr>
          <p:nvPr/>
        </p:nvSpPr>
        <p:spPr>
          <a:xfrm>
            <a:off x="544016" y="188640"/>
            <a:ext cx="7772400" cy="792088"/>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Arial Black" panose="020B0A04020102020204" pitchFamily="34" charset="0"/>
                <a:ea typeface="+mj-ea"/>
                <a:cs typeface="+mj-cs"/>
              </a:rPr>
              <a:t>DADOS DE PERDAS </a:t>
            </a:r>
            <a:endParaRPr kumimoji="0" lang="pt-BR" sz="2400" b="1"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8" name="CaixaDeTexto 7"/>
          <p:cNvSpPr txBox="1"/>
          <p:nvPr/>
        </p:nvSpPr>
        <p:spPr>
          <a:xfrm>
            <a:off x="6732240" y="6300028"/>
            <a:ext cx="2351669" cy="369332"/>
          </a:xfrm>
          <a:prstGeom prst="rect">
            <a:avLst/>
          </a:prstGeom>
          <a:noFill/>
        </p:spPr>
        <p:txBody>
          <a:bodyPr wrap="none" rtlCol="0">
            <a:spAutoFit/>
          </a:bodyPr>
          <a:lstStyle/>
          <a:p>
            <a:r>
              <a:rPr lang="pt-BR" dirty="0" smtClean="0"/>
              <a:t>Fonte: Livro TBE (2014)</a:t>
            </a:r>
            <a:endParaRPr lang="pt-B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0" y="-12413"/>
            <a:ext cx="9144000" cy="6825789"/>
          </a:xfrm>
          <a:prstGeom prst="rect">
            <a:avLst/>
          </a:prstGeom>
          <a:noFill/>
          <a:ln w="9525">
            <a:noFill/>
            <a:miter lim="800000"/>
            <a:headEnd/>
            <a:tailEnd/>
          </a:ln>
        </p:spPr>
      </p:pic>
      <p:sp>
        <p:nvSpPr>
          <p:cNvPr id="3" name="Título 1"/>
          <p:cNvSpPr txBox="1">
            <a:spLocks/>
          </p:cNvSpPr>
          <p:nvPr/>
        </p:nvSpPr>
        <p:spPr>
          <a:xfrm rot="19736582">
            <a:off x="-969618" y="2358525"/>
            <a:ext cx="9657117" cy="46166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NÃO TEMOS VISTO O TODO, O </a:t>
            </a:r>
            <a:r>
              <a:rPr kumimoji="0" lang="pt-BR" sz="6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HOLOS</a:t>
            </a:r>
            <a:r>
              <a:rPr kumimoji="0" lang="pt-BR"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a:t>
            </a:r>
            <a:endParaRPr kumimoji="0" lang="pt-BR" sz="40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7" name="Retângulo 6"/>
          <p:cNvSpPr/>
          <p:nvPr/>
        </p:nvSpPr>
        <p:spPr>
          <a:xfrm>
            <a:off x="0" y="6146720"/>
            <a:ext cx="2627784" cy="73866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pt-BR" sz="1400" b="1" dirty="0"/>
              <a:t>Significado de </a:t>
            </a:r>
            <a:r>
              <a:rPr lang="pt-BR" sz="1400" b="1" dirty="0" err="1"/>
              <a:t>Holismo</a:t>
            </a:r>
            <a:endParaRPr lang="pt-BR" sz="1400" b="1" dirty="0"/>
          </a:p>
          <a:p>
            <a:r>
              <a:rPr lang="pt-BR" sz="1400" dirty="0" err="1"/>
              <a:t>s.m.</a:t>
            </a:r>
            <a:r>
              <a:rPr lang="pt-BR" sz="1400" dirty="0"/>
              <a:t> Filosofia. Atitude filosófica que busca tudo abranger.</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0" y="-12413"/>
            <a:ext cx="9144000" cy="6825789"/>
          </a:xfrm>
          <a:prstGeom prst="rect">
            <a:avLst/>
          </a:prstGeom>
          <a:noFill/>
          <a:ln w="9525">
            <a:noFill/>
            <a:miter lim="800000"/>
            <a:headEnd/>
            <a:tailEnd/>
          </a:ln>
        </p:spPr>
      </p:pic>
      <p:sp>
        <p:nvSpPr>
          <p:cNvPr id="3" name="Título 1"/>
          <p:cNvSpPr txBox="1">
            <a:spLocks/>
          </p:cNvSpPr>
          <p:nvPr/>
        </p:nvSpPr>
        <p:spPr>
          <a:xfrm rot="19736582">
            <a:off x="-280472" y="2555962"/>
            <a:ext cx="9084039" cy="46166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NÃO TEMOS VISTO O TODO, O HOLOS...</a:t>
            </a:r>
            <a:endParaRPr kumimoji="0" lang="pt-BR" sz="40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pic>
        <p:nvPicPr>
          <p:cNvPr id="4" name="Picture 3"/>
          <p:cNvPicPr>
            <a:picLocks noChangeAspect="1" noChangeArrowheads="1"/>
          </p:cNvPicPr>
          <p:nvPr/>
        </p:nvPicPr>
        <p:blipFill>
          <a:blip r:embed="rId3" cstate="print"/>
          <a:srcRect/>
          <a:stretch>
            <a:fillRect/>
          </a:stretch>
        </p:blipFill>
        <p:spPr bwMode="auto">
          <a:xfrm>
            <a:off x="0" y="1"/>
            <a:ext cx="5781930" cy="35730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0" y="-12413"/>
            <a:ext cx="9144000" cy="6825789"/>
          </a:xfrm>
          <a:prstGeom prst="rect">
            <a:avLst/>
          </a:prstGeom>
          <a:noFill/>
          <a:ln w="9525">
            <a:noFill/>
            <a:miter lim="800000"/>
            <a:headEnd/>
            <a:tailEnd/>
          </a:ln>
        </p:spPr>
      </p:pic>
      <p:sp>
        <p:nvSpPr>
          <p:cNvPr id="3" name="Título 1"/>
          <p:cNvSpPr txBox="1">
            <a:spLocks/>
          </p:cNvSpPr>
          <p:nvPr/>
        </p:nvSpPr>
        <p:spPr>
          <a:xfrm rot="19736582">
            <a:off x="-280472" y="2555962"/>
            <a:ext cx="9084039" cy="46166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NÃO TEMOS VISTO  O TODO, O HOLOS...</a:t>
            </a:r>
            <a:endParaRPr kumimoji="0" lang="pt-BR" sz="40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151554" name="AutoShape 2" descr="data:image/jpeg;base64,/9j/4AAQSkZJRgABAQAAAQABAAD/2wCEAAkGBxQTEhQUEhMWFhQVFx8bGBgYGBoaHBocGhocFxwaHRgaHCggGBwlHxoaITEiJSkrLi4uGB8zODMsNygtLisBCgoKBQUFDgUFDisZExkrKysrKysrKysrKysrKysrKysrKysrKysrKysrKysrKysrKysrKysrKysrKysrKysrK//AABEIALsBDgMBIgACEQEDEQH/xAAcAAACAwEBAQEAAAAAAAAAAAADBgIEBQEABwj/xABCEAABAgQDBAgEBAUEAQQDAAABAhEAAyExBBJBBVFhcQYTIoGRobHwMsHR4RQVQlIjM3Ki8QdigpJTQ4OywhYkc//EABQBAQAAAAAAAAAAAAAAAAAAAAD/xAAUEQEAAAAAAAAAAAAAAAAAAAAA/9oADAMBAAIRAxEAPwCxhprpBDtybyMYfSqY0maeXyjftCv02D4eb3HwIgPneImOsnfBUYpIDMSd9/KBSUAgqJsPUUgROo3t5CA05WPAFldwjysaP20/p+8ZgmKrU0jyZyngNqTiQUkD9pPkB9YzpGJGUJKbbqv7aC4YMx/2mKqkkI005jRoDSkY9AFEq8IatlbLTNlJUUE5hmcEg1t5Qj4KRmUlNe0pr8nj6Ymd1MtS2OVIfuA3QGHj+iL1TMy8FB/MRnYnYs4KHZBAIPZL6vYtD7hZ/WSkrb40g8nDwTDSUkllAnW1PvACwST1aHu1omg9oRfGGaxiK8Nrc8BAVMQrtd0dQrjBThiou7U93jipJF4CLPHgYLKQTYilCHsYCb0gKm0JpCSmoexHukJXSYFBlBSqDPU8U0tD3iZWZJAvCJ02mOqXamYcKCAUVkaE+BEcHM+++DSlgu6AWS+t6cY8hacqjkS4Zr9+sADNxPnBxM7PxHzjqVDI+RL5m1sz74L1iQgKyJLvSrUI4wAVMf1nkxjyEj95HjBlzUhiJaKpe6t5G+loniJyQRllp0N1ajnASxZ7Zecb1+L34RVmzD/5CePa+cWMSsdYewGzWBP14QGVlUtstCd5dhW++AHLWf3keMHQot/NI/7RDCKSczpBZJIqdO+DyZiMqlGWCUswc6n7QAySBSc3B1/IRA4lf/lPeVQVakmWTkAVmyu5szxXnMAkgXej7oB16FTO2tzmdCS9dX38oZlB61b3uEKfQsg9YUhmQks/FWvKGJMpa1EhTcS/oIDcfcYWumh//Xnch8oY8pFCeTQvdMEPInf0+jQHzWSSx3UHmYkfh/5H0iUsUIGresQU7DmYCCf1cvn9oim4iR1jwTUQGhKmMobgPV/pFRXwcAB6iCrS7cR9YmtP8IcQH7jAa/Q/B552Yj4HPeQ3o8NvSYkYSa4plvXUgRR6BbPaSVm8wluVh6P3xa6Zy1fh10rSzswIgJY3HnDyJEuUAufMQlMtO7sjtEbh74d6ETRKwkxUxnTMXnVyNa6x7opspRV+Im1mqSAKNkSwo2+MbYyVYlRwocSxPmTJxs4C+yjvMA0bDxqlpm4qcoolGstBoEoSPi4kwHD9JZy0CYnBTVINiFJLjex9/OHTYqEhMiUHM4hISkgdkXA9ItbJx01IlSTgpiEgBObMkpSBRzAaMvaI6tMycOpB0mEODuobxcCBCx0mX1uKwmGFRm6xf9Kf8GGXFYhMtClqLJQCSeArAY8zZgVNCnIILlqc/KNT8MkPQB7+kLOBnY3FvOlzEYeST/DBQFqUNCXjewM+YmWTisiVId1Askp0VU9nlwgJzcE9jCT0m6Lz1hJQErKSSas784dMFtuRNUES5qVKIcCzjeH+Icoult/KA+F4jZc6Tm6yUtPZNSktpqKecUUmh7vWP0AuW9m74ytodHpEyq5EtR3sx8QxgPioV2W/3P5QSYr+GkcVeoj6LjP9O5SgShakHc+YedfOMLFf6f4hI7CkrA5p+sAqLNuXzMHxV99B6CLGN2DPlHty1NvCSR4gRVMsOGWLavfw5wBcQR1j/wC/ygeEWOsfiT4gwfFYcZ1PMQO1vL35QGXhgC/WpHGtKcoAOHF/6TBZSuwvjl9THpModp1pFGFePK0dMgMf4iPE797e3gOqP8H/ANw//ERVUaCLKpQyfGl8zs53CopAlSQwOdJJuK0gHDoSAes17KP/ALQ4osAA0JXQlZSqYAXZKGbWiv8AEOaFnWnCAlh5cxRzLfiLUir0nlPKmDehXpAE9KkU/hTLtbz97ojitrInJWnKUsGc0dxVngPm2HmNmHCOCYwtr8o9IQ5NKREW7z6QHCb7iN3GPS1sdPCIjWJiUwcwGhJDhHn5iOIRmlpa5oO8sPWByF23j7xr7Aw+fIALAq86QD/seWESkJGgZxvFIuKWG7XnrFfDymAZ3ArBpSCsBz5QFpKN1oqbB2InDdYQcypiyolmuXblF2RKY8rQcQCNtva8uXtJK54WJUmWyTlJBWpiT5+UNOx9uSMSCZC82W9CGfmIvrlghiARxDxyXKSmiUgDgG9IBW6PHrsdi55YiW0pHca+g8Yt9PFH8GtIutSUj/koCIr6G4VRUodYkkkkpmEVPlFzE7CQrDHD515dFEuoEFwX5wGjhJQQhKBZKQB3CF7pY02fhMKXyzFlaxvCA4HfHZUnaI/hhUkJFBNIJU2/K7E++Yuk6Vy5+ExISqYmWSmZkBJAUPiYczAG6RoHX4EIAChNo2iEpdQ5NGFg9tfiNqyy56pOZMvcWSQTxcv5RPa+ImTQqflKDMaRhkqBCmXRcwg1FHaI9KNn/g04I4dLrlqKU0fMpQud5JgNDbfSxScZKw8lmC0iaSHqo/CDowjd27thOGCCpK1lasqUoDklnhQxmxRh/wACFdqbMxGearUqLeQ93jR25jZh2gjqpJnDDy3KQQGVMoCX3CA08F0nRMUEHD4hBP75ZYczaN3LGdsfHzJwUZuHXJKSwCiC/LhGkICEyWCKiMrH7BkzfjQk8wP8xrEwu7TxGPlrWqWmQuUKgKJCgANS7HfAZOO6G4ZSjlK0G9C4rwIjGx3QtaQ6FIWDoSUmniI28L0pnzEJWvAzChRoqW54WZxDLIkJUArKQ4sQxgPkGM2LPlvmkKbeHUPFLxRtQpr3+kfbJuHSLCMPF7PQtypIUNxD/cQHzALH7L8TxrAiOF4csZs2SkpKMOFPoFqDet/pFSbgEW/Ddr/+qiXgNH/T0uZtGYJHfX7+EN05VaN3wjYJCpLmXKKSQxZZq3391i8nH4j9jnm0AwmUHsBWM/aSKBrZVfLxjTajaNxjP2qLf0q+UB89wH6u6AtpuMFw6SxYs5t75R3qnVdhrf5CAquxMESeyeMXDhE/vHifpHZmDS1CD3n5iAoKcs0OvQiWQjNvLDkPu8KKZDEAkGt6/OGnYW20SpaARQBtDz43gHuVO3AO0W5cx70MYGz9sJVXMCdwNa2oYvLxyTRlPwgNOUu7FxBULeKmEnIokHTWDrSL0gDwof6gYArShfWLBzBCJabKUo1KmvT0hpBfeH3wpbeQrFY6XIlzCjqEmYVAAgLLZaHdTxgJ4roiiRJK5U+bLXLTmKip0kgPUaA8I2ejOPVPw0uasMojXViz98L2zs0zEqwu0FrWtPaQHAlzBd8qQHOrHdwhk2/ihIws1aQ2VBCRo57KfMwGaenWDBIK1Biz5CxalGja2ZtGXPRnkqzJdnYio51hS6LbWwsvDy5M1KsxcnNKUQSovfKx3Rp9KtpfhsOEyABMmnKgJDEOzqAGtacSIBiXKSpnALFw4BY7+Bj02QlTZkglJdLix3jjC5/p8ScKcxJPWKd376njGh0fxqp3XLJdInKSgUoE0gCbT2QmdMkLJbqV5gN9Gb08IxZWHxUmfiJqZAmGctw6wGSmgENc2YEgqJYAOTwEVsFj5c1CZqFOhViaWLawHtnTpi5aVTJfVrN0u7d8WniKJgNiDyLxOAhGB04xnVYOY3xLZCeJVfyeGApjH21shU+bhySOqlKKlA6nSANsjAdVh5Uv9qA/NqxgY/aM6fPOGkKKES/5swBz/SDDkS0KnQ4pEmYT8apiire5qLwFeRNXIxIkmYtctaHSVlyFB3rupEsXMIqFUMV9pnrMckBj1UtyeenmILiFdksLeEBWlk5MoFd7VrpbX3vga8KCyiWIerueT23+3izMbsuSOXz86bucV8ZMOUE2cV58/doCaJdAWDG43Vve1BTjFhz+keXj8oqyC4bUsRW9WYj3pFozCAHI4klq7rQF1Jz1I3tXT2POKm07AnjblWLS0OK6W0rFfaCGCQSan5GA+cZWzNp94KhbfpeBlVV7n+f+ILJUB8VCxgJSSFEuCO+nINHlz2/SfWIoUHSRuPsxyZNFQ8ARDKOYJZtCfe+OJHYcEOCez3kRJmJaoo3KBt2bXPzgOJmH9h8fSLUjas1DFC1Dg767jQ/eBoxaSwev3eAu+U2Z4Dfw3TWemi5aVjeeyW7o3JPTSSojOhaTyzAk2tXyhCmzAWY+2iaTVNviT6gwH1NPSBKiAhSQdQqnkpjFLo7IVKn4idM7S56gaWCQ5A36jwgEzCJYgsxqxrrU191gBwxQxQSFWZJZ60pbygLfTDDKmmRNw/8APlLDOWoa1O4N4EwfpcTNRIQ9FTAVgOXbSgrX0iiidNQ5Cgutlc94tHsTtWWw7apZBBHYzB7uGNRAbeH25JWyUzEKNr1HcQ8LKUKxmLXOCylEkhMtuGopSpPlF5GEwU1eeWQmY+bUB7uAeNYmlfUryNQupx2amlBrzEAHo1jupwGIUTVCph7yKeZjX6FyOrwkoKfMoZi+9ReMU4BPUzZMpRBUvMrMKEmvIxf2djsSDlnSklIYBUs9z5YC90uxBThVhNVTGQP+RY+TxdwmzkJw6JCkgpSkAj1txjL2xIVNnYZAByJXnV/xDhzzjT23jRJkLXqAw3uosPWAX8N0XRMK1y5kyUnMQgIO6hcmprGpiMUvDrwsoqK0rJSpSrlhd+ZjR2Vh8kmWk3CQ/NnPnGL0vldcZMlH80rzAj9IsS8Bt/jkmZ1aS6mct+kcYsRV2Vs1MhASmp1UbkxZmGA9N510jA2hsY5iuRMMparsMyTxKT8o2pYPH1EUsRMAO/W8Avy9lCQFEqKpiqqWflFQzqJBo6n8wG7zGttSeCHzNGB12YnczN83gLM+igjN8RcC+rG1dQOEcyFqoUAND423fWAICWF3SBWjFXE6Wu2sE6sEKoEry8cpc+oBgO4ZDqJTQAh2PLwFfSNGcveU9/j774odXlSVglrsxNuG7hyaLWFnoftZahy5AD6MSRppAaAG+p31iptMulO8PfkWi4HZ7EfL35xT2iHT3/IwHzmb+rmfWOlZ4kd0SxCGJ/qMdQphdqH5wEpS30roaD0rHRiGpl4WT73xKZMcpLg1qR3RyViAmrhz94DiZzueFLfKIJJbeMxLa0MSbtBvdBEUDhqa98B44jcjyHyiKlKAzNfSnoYmvEJKRWoenf8A4j3WFkuzV89YCuqabZfIQeWKp3Eg+YiM2e+vtxHUFgm700gPo6wal29314QJNQosCxLPRtDVqe98FWeNtPSAKaxD7m38W0Yi8BGYqjs547j51gMuSmY4WKNubW43QUKL0v5X1Pj5x5HxVLuDZoDMxWwE/wDprUDxq3fTSsZs3aM2QOqmFMyWXZKu0GtQmqDyIhjmzANWIck8h9h4Qq9LmeW1yFeDhv8AMBWldIJssgyyQAbKOZ/GN3CdOgf5spj+5B+RhIEdgPr2zekMqYkKC8gVYqSQDVrs1xGkvLOQBMZaXBcHUWtCJ0SxSVShLuU6HiT5W9iNRUkZgUDIp7oKk+LXgHZc5gSK0o9Iz9j4BSVKmzVhc1e6yR+0cIwpOKxKX/iBfBSRQcSlj3tBZe15qXeX/wBFAt3Fi0A1rmkC0DLmsLsnpOkll9n+oFNeZDRpJxyWcFn7/SAtrmFIe0V5s9xYd8BmbRFnB5H6xWxGMBAGptSAzdsy06M71o0ZakJcZqCpcB6mgHlF3aM0m9Q+kUMQtJYZe0WI4d/P0gI5wS8xmDCxNHrbmzQZc/tEpLECrNrRmIcUa0BmKQwUah246X3e+MQUpJO45r7wey1KQFpC3ASHZwLG3ztBJkoJ+FIU+lm8xwpA8NJUmool7gvW3CnpBJCk6k2/qJ8YDWTOSTfnekBx8wZGB1+UV5EsA1JBsx13HwMTx/wk6jw3WgEfEiqv6jEOvCQxS/cD3RPFXV/UYgujE0gConBVMjUpQDnURFWJApk/tB84LKUCpJ0ymsQKwFEEirGA4ZwNQnLTcKve0ckYkgFNCCdQ+r03UiE0NaBIPqYAv4ytEhv6R6xOZMACS13YQETRkCXq9uOkEnNkRvDj1gATJwf4bx2au3EiOTVpLMa/aB6wH0hU0UdJbg4iImkOWPDlEJhJTU8h3ePDuiuuapPxWv47w/ytAFVO7NQe01h5NEc7Lo4DahtdNzWgMueQV6hO8d99/AR0qJ0cZSaHy8vSAOcQHZtx01sa+6mFXpUpOZCQkggEklmLn7b435q3ZV2GlbO3hCntzGFayNElgPIwGbHgI6IJLWxB+nzgGLo9glSpgKwwUki7jex3GkNAxANg5Fi19O6FrYWJM2Z2yAwchIyhWgNKC/usMyZVA2hgOzFVfhRr1NuMTUEn9JBdzXfW8VUl1mpdrHS3jT1gypjWqbep+kACY5YqSSM1nBAalWjkyQlitIylN8qiK3sIgo0qRU0anPhSIYqeyVg2sDTcfi8IAmIkTNF33gHXg0Up8iYKKqTqk/ItX6xorHw5SzUp4sYrrldoZTX2XctAU3cgVTzB36HWCz/jCmBDdntEV8K6RYStQSc2ZzRmDgM1S7PUxBElgcwJ7VzVw1KPeApyZZykgVLhiTcihDi33jozoZWRNf8AcSLbmtTWLMtB+PUWHG1QObecQxSlAOWAVo9ToKH04wBevJCDlGQs6Umid5L7/n4QnTVAM2VizBybOLaV8o7KnkoGjm++tqeMFlSAo9ou1uzmetDW1KQF8JfmPA28P8xDHfyz3V74pysX+lubacS9/wDMSxM7MCl67zRNePdAKmPSA53r+UckzUkDNlNdzxuTNkoUkBc0M708PrEZew5DfzPMQGQqajgG1Ag6JiDcJPMfaNIbHw4oZn90d/KsN+/+6Ax8QpDhikUq0VZcguSlmctUacIYPyrC6k/9j9Y9+CwqaV8T9YDGWVhqJ5smK6wu9P7dRDD+Gwx0V/d9Yj+Gw25X90AuqKuH9v0gKEGr7t/EQyTMBIP7vOAzNky65VkE0ru5wDKFUDnl3xTxU4ORcGlKEEOdOY8ojiknIFOWADppuZ/fGKyAFKJJKVU7Py10fygLkiWFBYUQQbPrctq2m+IIklySwcMyTbdaxiBAIID1u+j8u6CKDBNWYOSDTjep5wGZtzECXLID5jSlKlj4MXhSJi/tnGdZMJHwig7oz4CTR5MTCREIBq6GKZM3cSl6OKAwxSiCGB7zaFLo1OU0wAJYIcmxu2l7wxSp7kAWCbMK0qfGAnJU6yeGnvhFpaq0oR6wBFAXu31gIFXOYbmavf3QHJkhxmJcpqS+69ufyiOIQFSz2qp15VFjrSOSFKUpgl0MBVwzMQ/eTHsdLAT2RoQd1OFnrAW0uzAgnd4c3+0SSoEktRzWr7nHCIy1MGbSlH1u+nfvjr0dI4VDCnyI1gKxUMzhRKgO8Xvz3HjHZEwEuGKTW5OU94jpSzPfdZ95gaVAnLlAcPQbtWOtbwEuywOYMTQG7jfvo8ASntEqcMKkDfpWIyJlWSRUEVu3fQDSCzZtqvRuAax0o/qYDskMQFDiAC9N5G9mi0FXoRXQ8IBh5wISSzlqlvf+THZsxSf5ZAfc3eCebNATmbImjNlAL0FoD+WzQ7pDUe313l4a8mvn9IGtPCu7Qc4BYmYI0/h1vpA+oV/4z4CGY4cXr81RH8P467kj37pALakn9hDXpBEFmdJfkY3Th6U1sN53mBrw93P9R+UBlGaN3lA1zkvpGumSzNf9Ia3H3yiJkitaC/EwGWiYmtvGIKUNPdY1jhtCA5vwEdTh03KRuSPn73QGV1nhHCoBJcafSNlGFR+0MKqNOcDXhEluwHV5e/nAY61FgQSRTdRxQ10fXjEXO8lTMLaa+98WtqYdKZaimWTVgEh62sO+MFWLmg1kKdv2qpXlaA0k5z2QDYA9oXp3N9IzOkE5SUBLntXc6C4+UdG1CKmUa6MQGjM2zjhMKWSzd7vAZseAj0b/AEc2L1nbW4Dsml+PvdAZxwSkozGheo3BrtFNcPc3YySFdpW6rbt8JOKklCik3BaA0+jIHWfzMpKSMuUnNSz6aRsY1QYZctjY1o1CIV9n/wAxNATuJyjx4Xhp/AKX2krZL7u4kd8BXw4UMxOYWF21bfBpUwmhFHoXd7jfa8EGzlgHthQaoa+/WIfly7ApuSKnwgBKndqiScpLg8/k947OCFBRzO1xpWt39vEF7MmmvZOalTzpaJS8HNSCClOtRo9HMAafiEJYpalCDRxvb5xVmTyqhAGoFQR8uPGOLwMx/hDXZxHBgZoPwOWfQwF4TUBRJAKVJGUs7E8PDxgQmhLrKEqsBfxA1cP5QJMhZLlKg9KVDD2YsYhKjLbKrM78XGpI5WgApQASQgKcsLPa7EcWgo6trNS+X6a3ppEUz1MnOkki7vRhypHULDKBo9qEeIgJyjZ6AsSW4hg3iYs4cnMpIFB+qnDQxWkz0gUIaljuO7e0cnFKVEiqSLBL19iAvDayhu8/rEhtpXsmMdWHmhsqKneW7ojLE3/xnn94Dd/PDu8/tHU7bNaef2jBzLF0EPaBTJhr2FcbP3wDKnbpuxHhHBt0WY79IV/xTixpSzj/ADATi97wDeduprevD7x1O20U4cITzjk7/Ee9IAvHjRoB4VthFa3ua+EERtiW4qKCgrT7wjLxaWobM/hADjtzQH0A7Tls2YXc1vBE7UQ5Lio3imsfOxjS8SGOpWA+hDGIZLEdniPfGJKxYOberl7MfPUYwE7hvMe/F8RbzpAP+KxaWewCT4a+Qj5rjcSZi1LVdRJ+gguIxRII3xSgLGBwxmTEoH6j5a+UfS0ZQEAWFN2jR82wM0oOYXsGjQTtWYLFXjAPJIINak+VPpGPtzYcuc6goBYF9C2h+sYX5tMvmVHPzZe8wGOtIENHRfaOYGWptDzEKs255xY2XOKZiSN8B9N/DDNYMQfEH7wPqhlSWspj6fSFydtpaSxyv7498Ql9ISbpHnx0gGlWHHaDf7hXX36x7qklqFlDzv8AWF38+apAfmY4npFw/u+0AwGUGc/pLH6+hjqsPcapqIwh0j879r7Vg6NugtfxH0gNjqdAaKtziCpDhzZ2Vw4/flFBO20nU8qXiY20mpe9DQQFhWDZ6VF+I3x1Ek0q9KPrq0ATthNOHD7x6XtRNQ4u4oaQFlODBY0raljujw2eKskcR9OEBO1Uuait71iU3Hpo60vvCmPfAcVhHerKq1y3Pz8YF+XOxHBuevvjDicCg/pHhEVbPQdLQCmnAuLXdm3Gp8GiYwjEVTYOSGc/C5pZjDOcAh/haPDZyP28/fjAKhwZ/SQORZ3FaePnA07NOgPu9G90hv8AwCP2h4idmI3X4wCn+W8ApgwoN9vDXi8Vvy4M7VfQW0N6Ur7MOP5SinDze8RGx07j4wCj+UAXQAOTFhXdUwJex05fgAvQh2Fx/i94dRspAJNa6PSOfliNX8YBFm7GR+lLjRSk1NmYDx8t0FwvR3DmsxWTcMhLsw00tvhxVslOhPswIbLax8awCdP6LSwVMoEJNwrwakAm9Eahiw1rX0ho2rgZ6E5pABWkPzIfTcQWPdGYnbWHWM6pipSx8UpQcAtVtRU6/OAS9p4Lq1FLgsWI1Bv84oNF3bGIC5y1IcpJoTc8TFfDJdSQQ4KgG3uWaA2MPsQlAVmuHYC28X8+EHlbFNSFW/27+AL/ACcQ1oWSnsyzb6ennBvw/wDsZhr3PzLBu/hAKSNmBjnclv066vU6cH84BO2KpiUtw7RL0caXMNklrdW7mu8bxaLUvBKo6O63EQHzXaOz1SmzMcwoRHNm4zq1PlCudxxHG8OnSHZpmSVAAujtJ5j4h4eghCSBmGZwHrvG++sBtT0TJ5K5aRlJtuo7E6mAjZk96ILiulvpUQydGJZmOZYaXRITcjK9Sf3H5mGE7HJBDe6QHzWZs+eaZD6+Tx2Xs6c3wKo9w1tK6x9KGxlAUcFmJEDXscinaIHAh+LiA+fJwM0Ocjtx9vYxNMhdGlqLsacaD/F4dTsv9Tsx18/P5xP8rZzmS+7i1wN7QCOskP2VGoDUfy91iWVTt1Uwm7NYM94dTs81enC3u8QXgyAeGvOhBI8IBRZ65Jg9+/OBpmlvhXxau6HP8CqjEXcbh5cj5cYj+Wkl1cX4/Y7oBKm4pRZgonWh0jysWomrvwEO0zBlJbKkBr9/OJfhGUWSl9WAgG8KjxJiTR5QgIZjGXtHaE9KmlySpOp+gBjUBjqhWAXjt3EC+FV3P9IiOkyh8WGWDwf5gQyLiIFYBc//AC2WLypg7h9YInpZh6PnHBvpG4pIe0CmSE1dKTzAgMtPSvDn9ah/xMGT0lw5/wDVHe4+UWpmzpVf4SP+o4cIDN2Hh2/ko8OUBCZt+QEk9aktoC58IV5vSWbPmBKFpkoe5+Z38I3p2wcPX+ELA3I+cLO2tny0Hspbtbzu5wG/+GmhGYYta6OyQgvyrWMDH4HDTVZsROmImEfqRkPecrGMhIc14REh3v4njAVdt7NkyspkYgTnJBAZ0+F4qYAVzWa3PfFrFSUg0G/5QKWIDQRtKcCwmLDblGNXAdK8QggFXWJ1CwPUV9iFvOd+sb2w10sk11Sk7t4gNqX0yJ+HDEnVlE+gjuI6WYkBxhSkb1Zh3VAjWwmJVQUAbRIHoIr/AOoCAcJXRQPm0AubR6TY1IJUJUsbrnwzE+UJs0lSibkl/GsenG3M+RiClWgGboHjCjFy00AU6S1Hob74+uPHzj/TfAy1LWtSQVIIyk6Puh9mqIMBa7o80VpSoIlRgCFI3CIzMKg3SD3RHMaRATC4rAcmbPQainKKczY+5VrV3VjRlqrBRcwGKvZa3DEU4mPHZKibga0JjaaOlIgMk7JJDFYI3N94J+WsXKn8fkY0WjqBAf/Z"/>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51555" name="Picture 3"/>
          <p:cNvPicPr>
            <a:picLocks noChangeAspect="1" noChangeArrowheads="1"/>
          </p:cNvPicPr>
          <p:nvPr/>
        </p:nvPicPr>
        <p:blipFill>
          <a:blip r:embed="rId3" cstate="print"/>
          <a:srcRect/>
          <a:stretch>
            <a:fillRect/>
          </a:stretch>
        </p:blipFill>
        <p:spPr bwMode="auto">
          <a:xfrm>
            <a:off x="2411760" y="476672"/>
            <a:ext cx="4054782" cy="2808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5"/>
                                        </p:tgtEl>
                                        <p:attrNameLst>
                                          <p:attrName>style.visibility</p:attrName>
                                        </p:attrNameLst>
                                      </p:cBhvr>
                                      <p:to>
                                        <p:strVal val="visible"/>
                                      </p:to>
                                    </p:set>
                                    <p:anim calcmode="lin" valueType="num">
                                      <p:cBhvr additive="base">
                                        <p:cTn id="7" dur="500" fill="hold"/>
                                        <p:tgtEl>
                                          <p:spTgt spid="151555"/>
                                        </p:tgtEl>
                                        <p:attrNameLst>
                                          <p:attrName>ppt_x</p:attrName>
                                        </p:attrNameLst>
                                      </p:cBhvr>
                                      <p:tavLst>
                                        <p:tav tm="0">
                                          <p:val>
                                            <p:strVal val="#ppt_x"/>
                                          </p:val>
                                        </p:tav>
                                        <p:tav tm="100000">
                                          <p:val>
                                            <p:strVal val="#ppt_x"/>
                                          </p:val>
                                        </p:tav>
                                      </p:tavLst>
                                    </p:anim>
                                    <p:anim calcmode="lin" valueType="num">
                                      <p:cBhvr additive="base">
                                        <p:cTn id="8" dur="500" fill="hold"/>
                                        <p:tgtEl>
                                          <p:spTgt spid="151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0" y="-12413"/>
            <a:ext cx="9144000" cy="6825789"/>
          </a:xfrm>
          <a:prstGeom prst="rect">
            <a:avLst/>
          </a:prstGeom>
          <a:noFill/>
          <a:ln w="9525">
            <a:noFill/>
            <a:miter lim="800000"/>
            <a:headEnd/>
            <a:tailEnd/>
          </a:ln>
        </p:spPr>
      </p:pic>
      <p:sp>
        <p:nvSpPr>
          <p:cNvPr id="3" name="Título 1"/>
          <p:cNvSpPr txBox="1">
            <a:spLocks/>
          </p:cNvSpPr>
          <p:nvPr/>
        </p:nvSpPr>
        <p:spPr>
          <a:xfrm rot="19736582">
            <a:off x="-280472" y="2555962"/>
            <a:ext cx="9084039" cy="46166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NÃO TEMOS VISTO O TODO, O HOLOS...</a:t>
            </a:r>
            <a:endParaRPr kumimoji="0" lang="pt-BR" sz="40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151554" name="AutoShape 2" descr="data:image/jpeg;base64,/9j/4AAQSkZJRgABAQAAAQABAAD/2wCEAAkGBxQTEhQUEhMWFhQVFx8bGBgYGBoaHBocGhocFxwaHRgaHCggGBwlHxoaITEiJSkrLi4uGB8zODMsNygtLisBCgoKBQUFDgUFDisZExkrKysrKysrKysrKysrKysrKysrKysrKysrKysrKysrKysrKysrKysrKysrKysrKysrK//AABEIALsBDgMBIgACEQEDEQH/xAAcAAACAwEBAQEAAAAAAAAAAAADBgIEBQEABwj/xABCEAABAgQDBAgEBAUEAQQDAAABAhEAAyExBBJBBVFhcQYTIoGRobHwMsHR4RQVQlIjM3Ki8QdigpJTQ4OywhYkc//EABQBAQAAAAAAAAAAAAAAAAAAAAD/xAAUEQEAAAAAAAAAAAAAAAAAAAAA/9oADAMBAAIRAxEAPwCxhprpBDtybyMYfSqY0maeXyjftCv02D4eb3HwIgPneImOsnfBUYpIDMSd9/KBSUAgqJsPUUgROo3t5CA05WPAFldwjysaP20/p+8ZgmKrU0jyZyngNqTiQUkD9pPkB9YzpGJGUJKbbqv7aC4YMx/2mKqkkI005jRoDSkY9AFEq8IatlbLTNlJUUE5hmcEg1t5Qj4KRmUlNe0pr8nj6Ymd1MtS2OVIfuA3QGHj+iL1TMy8FB/MRnYnYs4KHZBAIPZL6vYtD7hZ/WSkrb40g8nDwTDSUkllAnW1PvACwST1aHu1omg9oRfGGaxiK8Nrc8BAVMQrtd0dQrjBThiou7U93jipJF4CLPHgYLKQTYilCHsYCb0gKm0JpCSmoexHukJXSYFBlBSqDPU8U0tD3iZWZJAvCJ02mOqXamYcKCAUVkaE+BEcHM+++DSlgu6AWS+t6cY8hacqjkS4Zr9+sADNxPnBxM7PxHzjqVDI+RL5m1sz74L1iQgKyJLvSrUI4wAVMf1nkxjyEj95HjBlzUhiJaKpe6t5G+loniJyQRllp0N1ajnASxZ7Zecb1+L34RVmzD/5CePa+cWMSsdYewGzWBP14QGVlUtstCd5dhW++AHLWf3keMHQot/NI/7RDCKSczpBZJIqdO+DyZiMqlGWCUswc6n7QAySBSc3B1/IRA4lf/lPeVQVakmWTkAVmyu5szxXnMAkgXej7oB16FTO2tzmdCS9dX38oZlB61b3uEKfQsg9YUhmQks/FWvKGJMpa1EhTcS/oIDcfcYWumh//Xnch8oY8pFCeTQvdMEPInf0+jQHzWSSx3UHmYkfh/5H0iUsUIGresQU7DmYCCf1cvn9oim4iR1jwTUQGhKmMobgPV/pFRXwcAB6iCrS7cR9YmtP8IcQH7jAa/Q/B552Yj4HPeQ3o8NvSYkYSa4plvXUgRR6BbPaSVm8wluVh6P3xa6Zy1fh10rSzswIgJY3HnDyJEuUAufMQlMtO7sjtEbh74d6ETRKwkxUxnTMXnVyNa6x7opspRV+Im1mqSAKNkSwo2+MbYyVYlRwocSxPmTJxs4C+yjvMA0bDxqlpm4qcoolGstBoEoSPi4kwHD9JZy0CYnBTVINiFJLjex9/OHTYqEhMiUHM4hISkgdkXA9ItbJx01IlSTgpiEgBObMkpSBRzAaMvaI6tMycOpB0mEODuobxcCBCx0mX1uKwmGFRm6xf9Kf8GGXFYhMtClqLJQCSeArAY8zZgVNCnIILlqc/KNT8MkPQB7+kLOBnY3FvOlzEYeST/DBQFqUNCXjewM+YmWTisiVId1Askp0VU9nlwgJzcE9jCT0m6Lz1hJQErKSSas784dMFtuRNUES5qVKIcCzjeH+Icoult/KA+F4jZc6Tm6yUtPZNSktpqKecUUmh7vWP0AuW9m74ytodHpEyq5EtR3sx8QxgPioV2W/3P5QSYr+GkcVeoj6LjP9O5SgShakHc+YedfOMLFf6f4hI7CkrA5p+sAqLNuXzMHxV99B6CLGN2DPlHty1NvCSR4gRVMsOGWLavfw5wBcQR1j/wC/ygeEWOsfiT4gwfFYcZ1PMQO1vL35QGXhgC/WpHGtKcoAOHF/6TBZSuwvjl9THpModp1pFGFePK0dMgMf4iPE797e3gOqP8H/ANw//ERVUaCLKpQyfGl8zs53CopAlSQwOdJJuK0gHDoSAes17KP/ALQ4osAA0JXQlZSqYAXZKGbWiv8AEOaFnWnCAlh5cxRzLfiLUir0nlPKmDehXpAE9KkU/hTLtbz97ojitrInJWnKUsGc0dxVngPm2HmNmHCOCYwtr8o9IQ5NKREW7z6QHCb7iN3GPS1sdPCIjWJiUwcwGhJDhHn5iOIRmlpa5oO8sPWByF23j7xr7Aw+fIALAq86QD/seWESkJGgZxvFIuKWG7XnrFfDymAZ3ArBpSCsBz5QFpKN1oqbB2InDdYQcypiyolmuXblF2RKY8rQcQCNtva8uXtJK54WJUmWyTlJBWpiT5+UNOx9uSMSCZC82W9CGfmIvrlghiARxDxyXKSmiUgDgG9IBW6PHrsdi55YiW0pHca+g8Yt9PFH8GtIutSUj/koCIr6G4VRUodYkkkkpmEVPlFzE7CQrDHD515dFEuoEFwX5wGjhJQQhKBZKQB3CF7pY02fhMKXyzFlaxvCA4HfHZUnaI/hhUkJFBNIJU2/K7E++Yuk6Vy5+ExISqYmWSmZkBJAUPiYczAG6RoHX4EIAChNo2iEpdQ5NGFg9tfiNqyy56pOZMvcWSQTxcv5RPa+ImTQqflKDMaRhkqBCmXRcwg1FHaI9KNn/g04I4dLrlqKU0fMpQud5JgNDbfSxScZKw8lmC0iaSHqo/CDowjd27thOGCCpK1lasqUoDklnhQxmxRh/wACFdqbMxGearUqLeQ93jR25jZh2gjqpJnDDy3KQQGVMoCX3CA08F0nRMUEHD4hBP75ZYczaN3LGdsfHzJwUZuHXJKSwCiC/LhGkICEyWCKiMrH7BkzfjQk8wP8xrEwu7TxGPlrWqWmQuUKgKJCgANS7HfAZOO6G4ZSjlK0G9C4rwIjGx3QtaQ6FIWDoSUmniI28L0pnzEJWvAzChRoqW54WZxDLIkJUArKQ4sQxgPkGM2LPlvmkKbeHUPFLxRtQpr3+kfbJuHSLCMPF7PQtypIUNxD/cQHzALH7L8TxrAiOF4csZs2SkpKMOFPoFqDet/pFSbgEW/Ddr/+qiXgNH/T0uZtGYJHfX7+EN05VaN3wjYJCpLmXKKSQxZZq3391i8nH4j9jnm0AwmUHsBWM/aSKBrZVfLxjTajaNxjP2qLf0q+UB89wH6u6AtpuMFw6SxYs5t75R3qnVdhrf5CAquxMESeyeMXDhE/vHifpHZmDS1CD3n5iAoKcs0OvQiWQjNvLDkPu8KKZDEAkGt6/OGnYW20SpaARQBtDz43gHuVO3AO0W5cx70MYGz9sJVXMCdwNa2oYvLxyTRlPwgNOUu7FxBULeKmEnIokHTWDrSL0gDwof6gYArShfWLBzBCJabKUo1KmvT0hpBfeH3wpbeQrFY6XIlzCjqEmYVAAgLLZaHdTxgJ4roiiRJK5U+bLXLTmKip0kgPUaA8I2ejOPVPw0uasMojXViz98L2zs0zEqwu0FrWtPaQHAlzBd8qQHOrHdwhk2/ihIws1aQ2VBCRo57KfMwGaenWDBIK1Biz5CxalGja2ZtGXPRnkqzJdnYio51hS6LbWwsvDy5M1KsxcnNKUQSovfKx3Rp9KtpfhsOEyABMmnKgJDEOzqAGtacSIBiXKSpnALFw4BY7+Bj02QlTZkglJdLix3jjC5/p8ScKcxJPWKd376njGh0fxqp3XLJdInKSgUoE0gCbT2QmdMkLJbqV5gN9Gb08IxZWHxUmfiJqZAmGctw6wGSmgENc2YEgqJYAOTwEVsFj5c1CZqFOhViaWLawHtnTpi5aVTJfVrN0u7d8WniKJgNiDyLxOAhGB04xnVYOY3xLZCeJVfyeGApjH21shU+bhySOqlKKlA6nSANsjAdVh5Uv9qA/NqxgY/aM6fPOGkKKES/5swBz/SDDkS0KnQ4pEmYT8apiire5qLwFeRNXIxIkmYtctaHSVlyFB3rupEsXMIqFUMV9pnrMckBj1UtyeenmILiFdksLeEBWlk5MoFd7VrpbX3vga8KCyiWIerueT23+3izMbsuSOXz86bucV8ZMOUE2cV58/doCaJdAWDG43Vve1BTjFhz+keXj8oqyC4bUsRW9WYj3pFozCAHI4klq7rQF1Jz1I3tXT2POKm07AnjblWLS0OK6W0rFfaCGCQSan5GA+cZWzNp94KhbfpeBlVV7n+f+ILJUB8VCxgJSSFEuCO+nINHlz2/SfWIoUHSRuPsxyZNFQ8ARDKOYJZtCfe+OJHYcEOCez3kRJmJaoo3KBt2bXPzgOJmH9h8fSLUjas1DFC1Dg767jQ/eBoxaSwev3eAu+U2Z4Dfw3TWemi5aVjeeyW7o3JPTSSojOhaTyzAk2tXyhCmzAWY+2iaTVNviT6gwH1NPSBKiAhSQdQqnkpjFLo7IVKn4idM7S56gaWCQ5A36jwgEzCJYgsxqxrrU191gBwxQxQSFWZJZ60pbygLfTDDKmmRNw/8APlLDOWoa1O4N4EwfpcTNRIQ9FTAVgOXbSgrX0iiidNQ5Cgutlc94tHsTtWWw7apZBBHYzB7uGNRAbeH25JWyUzEKNr1HcQ8LKUKxmLXOCylEkhMtuGopSpPlF5GEwU1eeWQmY+bUB7uAeNYmlfUryNQupx2amlBrzEAHo1jupwGIUTVCph7yKeZjX6FyOrwkoKfMoZi+9ReMU4BPUzZMpRBUvMrMKEmvIxf2djsSDlnSklIYBUs9z5YC90uxBThVhNVTGQP+RY+TxdwmzkJw6JCkgpSkAj1txjL2xIVNnYZAByJXnV/xDhzzjT23jRJkLXqAw3uosPWAX8N0XRMK1y5kyUnMQgIO6hcmprGpiMUvDrwsoqK0rJSpSrlhd+ZjR2Vh8kmWk3CQ/NnPnGL0vldcZMlH80rzAj9IsS8Bt/jkmZ1aS6mct+kcYsRV2Vs1MhASmp1UbkxZmGA9N510jA2hsY5iuRMMparsMyTxKT8o2pYPH1EUsRMAO/W8Avy9lCQFEqKpiqqWflFQzqJBo6n8wG7zGttSeCHzNGB12YnczN83gLM+igjN8RcC+rG1dQOEcyFqoUAND423fWAICWF3SBWjFXE6Wu2sE6sEKoEry8cpc+oBgO4ZDqJTQAh2PLwFfSNGcveU9/j774odXlSVglrsxNuG7hyaLWFnoftZahy5AD6MSRppAaAG+p31iptMulO8PfkWi4HZ7EfL35xT2iHT3/IwHzmb+rmfWOlZ4kd0SxCGJ/qMdQphdqH5wEpS30roaD0rHRiGpl4WT73xKZMcpLg1qR3RyViAmrhz94DiZzueFLfKIJJbeMxLa0MSbtBvdBEUDhqa98B44jcjyHyiKlKAzNfSnoYmvEJKRWoenf8A4j3WFkuzV89YCuqabZfIQeWKp3Eg+YiM2e+vtxHUFgm700gPo6wal29314QJNQosCxLPRtDVqe98FWeNtPSAKaxD7m38W0Yi8BGYqjs547j51gMuSmY4WKNubW43QUKL0v5X1Pj5x5HxVLuDZoDMxWwE/wDprUDxq3fTSsZs3aM2QOqmFMyWXZKu0GtQmqDyIhjmzANWIck8h9h4Qq9LmeW1yFeDhv8AMBWldIJssgyyQAbKOZ/GN3CdOgf5spj+5B+RhIEdgPr2zekMqYkKC8gVYqSQDVrs1xGkvLOQBMZaXBcHUWtCJ0SxSVShLuU6HiT5W9iNRUkZgUDIp7oKk+LXgHZc5gSK0o9Iz9j4BSVKmzVhc1e6yR+0cIwpOKxKX/iBfBSRQcSlj3tBZe15qXeX/wBFAt3Fi0A1rmkC0DLmsLsnpOkll9n+oFNeZDRpJxyWcFn7/SAtrmFIe0V5s9xYd8BmbRFnB5H6xWxGMBAGptSAzdsy06M71o0ZakJcZqCpcB6mgHlF3aM0m9Q+kUMQtJYZe0WI4d/P0gI5wS8xmDCxNHrbmzQZc/tEpLECrNrRmIcUa0BmKQwUah246X3e+MQUpJO45r7wey1KQFpC3ASHZwLG3ztBJkoJ+FIU+lm8xwpA8NJUmool7gvW3CnpBJCk6k2/qJ8YDWTOSTfnekBx8wZGB1+UV5EsA1JBsx13HwMTx/wk6jw3WgEfEiqv6jEOvCQxS/cD3RPFXV/UYgujE0gConBVMjUpQDnURFWJApk/tB84LKUCpJ0ymsQKwFEEirGA4ZwNQnLTcKve0ckYkgFNCCdQ+r03UiE0NaBIPqYAv4ytEhv6R6xOZMACS13YQETRkCXq9uOkEnNkRvDj1gATJwf4bx2au3EiOTVpLMa/aB6wH0hU0UdJbg4iImkOWPDlEJhJTU8h3ePDuiuuapPxWv47w/ytAFVO7NQe01h5NEc7Lo4DahtdNzWgMueQV6hO8d99/AR0qJ0cZSaHy8vSAOcQHZtx01sa+6mFXpUpOZCQkggEklmLn7b435q3ZV2GlbO3hCntzGFayNElgPIwGbHgI6IJLWxB+nzgGLo9glSpgKwwUki7jex3GkNAxANg5Fi19O6FrYWJM2Z2yAwchIyhWgNKC/usMyZVA2hgOzFVfhRr1NuMTUEn9JBdzXfW8VUl1mpdrHS3jT1gypjWqbep+kACY5YqSSM1nBAalWjkyQlitIylN8qiK3sIgo0qRU0anPhSIYqeyVg2sDTcfi8IAmIkTNF33gHXg0Up8iYKKqTqk/ItX6xorHw5SzUp4sYrrldoZTX2XctAU3cgVTzB36HWCz/jCmBDdntEV8K6RYStQSc2ZzRmDgM1S7PUxBElgcwJ7VzVw1KPeApyZZykgVLhiTcihDi33jozoZWRNf8AcSLbmtTWLMtB+PUWHG1QObecQxSlAOWAVo9ToKH04wBevJCDlGQs6Umid5L7/n4QnTVAM2VizBybOLaV8o7KnkoGjm++tqeMFlSAo9ou1uzmetDW1KQF8JfmPA28P8xDHfyz3V74pysX+lubacS9/wDMSxM7MCl67zRNePdAKmPSA53r+UckzUkDNlNdzxuTNkoUkBc0M708PrEZew5DfzPMQGQqajgG1Ag6JiDcJPMfaNIbHw4oZn90d/KsN+/+6Ax8QpDhikUq0VZcguSlmctUacIYPyrC6k/9j9Y9+CwqaV8T9YDGWVhqJ5smK6wu9P7dRDD+Gwx0V/d9Yj+Gw25X90AuqKuH9v0gKEGr7t/EQyTMBIP7vOAzNky65VkE0ru5wDKFUDnl3xTxU4ORcGlKEEOdOY8ojiknIFOWADppuZ/fGKyAFKJJKVU7Py10fygLkiWFBYUQQbPrctq2m+IIklySwcMyTbdaxiBAIID1u+j8u6CKDBNWYOSDTjep5wGZtzECXLID5jSlKlj4MXhSJi/tnGdZMJHwig7oz4CTR5MTCREIBq6GKZM3cSl6OKAwxSiCGB7zaFLo1OU0wAJYIcmxu2l7wxSp7kAWCbMK0qfGAnJU6yeGnvhFpaq0oR6wBFAXu31gIFXOYbmavf3QHJkhxmJcpqS+69ufyiOIQFSz2qp15VFjrSOSFKUpgl0MBVwzMQ/eTHsdLAT2RoQd1OFnrAW0uzAgnd4c3+0SSoEktRzWr7nHCIy1MGbSlH1u+nfvjr0dI4VDCnyI1gKxUMzhRKgO8Xvz3HjHZEwEuGKTW5OU94jpSzPfdZ95gaVAnLlAcPQbtWOtbwEuywOYMTQG7jfvo8ASntEqcMKkDfpWIyJlWSRUEVu3fQDSCzZtqvRuAax0o/qYDskMQFDiAC9N5G9mi0FXoRXQ8IBh5wISSzlqlvf+THZsxSf5ZAfc3eCebNATmbImjNlAL0FoD+WzQ7pDUe313l4a8mvn9IGtPCu7Qc4BYmYI0/h1vpA+oV/4z4CGY4cXr81RH8P467kj37pALakn9hDXpBEFmdJfkY3Th6U1sN53mBrw93P9R+UBlGaN3lA1zkvpGumSzNf9Ia3H3yiJkitaC/EwGWiYmtvGIKUNPdY1jhtCA5vwEdTh03KRuSPn73QGV1nhHCoBJcafSNlGFR+0MKqNOcDXhEluwHV5e/nAY61FgQSRTdRxQ10fXjEXO8lTMLaa+98WtqYdKZaimWTVgEh62sO+MFWLmg1kKdv2qpXlaA0k5z2QDYA9oXp3N9IzOkE5SUBLntXc6C4+UdG1CKmUa6MQGjM2zjhMKWSzd7vAZseAj0b/AEc2L1nbW4Dsml+PvdAZxwSkozGheo3BrtFNcPc3YySFdpW6rbt8JOKklCik3BaA0+jIHWfzMpKSMuUnNSz6aRsY1QYZctjY1o1CIV9n/wAxNATuJyjx4Xhp/AKX2krZL7u4kd8BXw4UMxOYWF21bfBpUwmhFHoXd7jfa8EGzlgHthQaoa+/WIfly7ApuSKnwgBKndqiScpLg8/k947OCFBRzO1xpWt39vEF7MmmvZOalTzpaJS8HNSCClOtRo9HMAafiEJYpalCDRxvb5xVmTyqhAGoFQR8uPGOLwMx/hDXZxHBgZoPwOWfQwF4TUBRJAKVJGUs7E8PDxgQmhLrKEqsBfxA1cP5QJMhZLlKg9KVDD2YsYhKjLbKrM78XGpI5WgApQASQgKcsLPa7EcWgo6trNS+X6a3ppEUz1MnOkki7vRhypHULDKBo9qEeIgJyjZ6AsSW4hg3iYs4cnMpIFB+qnDQxWkz0gUIaljuO7e0cnFKVEiqSLBL19iAvDayhu8/rEhtpXsmMdWHmhsqKneW7ojLE3/xnn94Dd/PDu8/tHU7bNaef2jBzLF0EPaBTJhr2FcbP3wDKnbpuxHhHBt0WY79IV/xTixpSzj/ADATi97wDeduprevD7x1O20U4cITzjk7/Ee9IAvHjRoB4VthFa3ua+EERtiW4qKCgrT7wjLxaWobM/hADjtzQH0A7Tls2YXc1vBE7UQ5Lio3imsfOxjS8SGOpWA+hDGIZLEdniPfGJKxYOberl7MfPUYwE7hvMe/F8RbzpAP+KxaWewCT4a+Qj5rjcSZi1LVdRJ+gguIxRII3xSgLGBwxmTEoH6j5a+UfS0ZQEAWFN2jR82wM0oOYXsGjQTtWYLFXjAPJIINak+VPpGPtzYcuc6goBYF9C2h+sYX5tMvmVHPzZe8wGOtIENHRfaOYGWptDzEKs255xY2XOKZiSN8B9N/DDNYMQfEH7wPqhlSWspj6fSFydtpaSxyv7498Ql9ISbpHnx0gGlWHHaDf7hXX36x7qklqFlDzv8AWF38+apAfmY4npFw/u+0AwGUGc/pLH6+hjqsPcapqIwh0j879r7Vg6NugtfxH0gNjqdAaKtziCpDhzZ2Vw4/flFBO20nU8qXiY20mpe9DQQFhWDZ6VF+I3x1Ek0q9KPrq0ATthNOHD7x6XtRNQ4u4oaQFlODBY0raljujw2eKskcR9OEBO1Uuait71iU3Hpo60vvCmPfAcVhHerKq1y3Pz8YF+XOxHBuevvjDicCg/pHhEVbPQdLQCmnAuLXdm3Gp8GiYwjEVTYOSGc/C5pZjDOcAh/haPDZyP28/fjAKhwZ/SQORZ3FaePnA07NOgPu9G90hv8AwCP2h4idmI3X4wCn+W8ApgwoN9vDXi8Vvy4M7VfQW0N6Ur7MOP5SinDze8RGx07j4wCj+UAXQAOTFhXdUwJex05fgAvQh2Fx/i94dRspAJNa6PSOfliNX8YBFm7GR+lLjRSk1NmYDx8t0FwvR3DmsxWTcMhLsw00tvhxVslOhPswIbLax8awCdP6LSwVMoEJNwrwakAm9Eahiw1rX0ho2rgZ6E5pABWkPzIfTcQWPdGYnbWHWM6pipSx8UpQcAtVtRU6/OAS9p4Lq1FLgsWI1Bv84oNF3bGIC5y1IcpJoTc8TFfDJdSQQ4KgG3uWaA2MPsQlAVmuHYC28X8+EHlbFNSFW/27+AL/ACcQ1oWSnsyzb6ennBvw/wDsZhr3PzLBu/hAKSNmBjnclv066vU6cH84BO2KpiUtw7RL0caXMNklrdW7mu8bxaLUvBKo6O63EQHzXaOz1SmzMcwoRHNm4zq1PlCudxxHG8OnSHZpmSVAAujtJ5j4h4eghCSBmGZwHrvG++sBtT0TJ5K5aRlJtuo7E6mAjZk96ILiulvpUQydGJZmOZYaXRITcjK9Sf3H5mGE7HJBDe6QHzWZs+eaZD6+Tx2Xs6c3wKo9w1tK6x9KGxlAUcFmJEDXscinaIHAh+LiA+fJwM0Ocjtx9vYxNMhdGlqLsacaD/F4dTsv9Tsx18/P5xP8rZzmS+7i1wN7QCOskP2VGoDUfy91iWVTt1Uwm7NYM94dTs81enC3u8QXgyAeGvOhBI8IBRZ65Jg9+/OBpmlvhXxau6HP8CqjEXcbh5cj5cYj+Wkl1cX4/Y7oBKm4pRZgonWh0jysWomrvwEO0zBlJbKkBr9/OJfhGUWSl9WAgG8KjxJiTR5QgIZjGXtHaE9KmlySpOp+gBjUBjqhWAXjt3EC+FV3P9IiOkyh8WGWDwf5gQyLiIFYBc//AC2WLypg7h9YInpZh6PnHBvpG4pIe0CmSE1dKTzAgMtPSvDn9ah/xMGT0lw5/wDVHe4+UWpmzpVf4SP+o4cIDN2Hh2/ko8OUBCZt+QEk9aktoC58IV5vSWbPmBKFpkoe5+Z38I3p2wcPX+ELA3I+cLO2tny0Hspbtbzu5wG/+GmhGYYta6OyQgvyrWMDH4HDTVZsROmImEfqRkPecrGMhIc14REh3v4njAVdt7NkyspkYgTnJBAZ0+F4qYAVzWa3PfFrFSUg0G/5QKWIDQRtKcCwmLDblGNXAdK8QggFXWJ1CwPUV9iFvOd+sb2w10sk11Sk7t4gNqX0yJ+HDEnVlE+gjuI6WYkBxhSkb1Zh3VAjWwmJVQUAbRIHoIr/AOoCAcJXRQPm0AubR6TY1IJUJUsbrnwzE+UJs0lSibkl/GsenG3M+RiClWgGboHjCjFy00AU6S1Hob74+uPHzj/TfAy1LWtSQVIIyk6Puh9mqIMBa7o80VpSoIlRgCFI3CIzMKg3SD3RHMaRATC4rAcmbPQainKKczY+5VrV3VjRlqrBRcwGKvZa3DEU4mPHZKibga0JjaaOlIgMk7JJDFYI3N94J+WsXKn8fkY0WjqBAf/Z"/>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99682" name="Picture 2"/>
          <p:cNvPicPr>
            <a:picLocks noChangeAspect="1" noChangeArrowheads="1"/>
          </p:cNvPicPr>
          <p:nvPr/>
        </p:nvPicPr>
        <p:blipFill>
          <a:blip r:embed="rId3" cstate="print"/>
          <a:srcRect/>
          <a:stretch>
            <a:fillRect/>
          </a:stretch>
        </p:blipFill>
        <p:spPr bwMode="auto">
          <a:xfrm>
            <a:off x="5781027" y="548680"/>
            <a:ext cx="3399485" cy="33843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682"/>
                                        </p:tgtEl>
                                        <p:attrNameLst>
                                          <p:attrName>style.visibility</p:attrName>
                                        </p:attrNameLst>
                                      </p:cBhvr>
                                      <p:to>
                                        <p:strVal val="visible"/>
                                      </p:to>
                                    </p:set>
                                    <p:anim calcmode="lin" valueType="num">
                                      <p:cBhvr additive="base">
                                        <p:cTn id="7" dur="500" fill="hold"/>
                                        <p:tgtEl>
                                          <p:spTgt spid="199682"/>
                                        </p:tgtEl>
                                        <p:attrNameLst>
                                          <p:attrName>ppt_x</p:attrName>
                                        </p:attrNameLst>
                                      </p:cBhvr>
                                      <p:tavLst>
                                        <p:tav tm="0">
                                          <p:val>
                                            <p:strVal val="#ppt_x"/>
                                          </p:val>
                                        </p:tav>
                                        <p:tav tm="100000">
                                          <p:val>
                                            <p:strVal val="#ppt_x"/>
                                          </p:val>
                                        </p:tav>
                                      </p:tavLst>
                                    </p:anim>
                                    <p:anim calcmode="lin" valueType="num">
                                      <p:cBhvr additive="base">
                                        <p:cTn id="8" dur="500" fill="hold"/>
                                        <p:tgtEl>
                                          <p:spTgt spid="1996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dirty="0" smtClean="0"/>
              <a:t>AS ESCOLHAS (OS CENÁRIOS)</a:t>
            </a:r>
            <a:endParaRPr lang="pt-BR" dirty="0"/>
          </a:p>
        </p:txBody>
      </p:sp>
      <p:sp>
        <p:nvSpPr>
          <p:cNvPr id="200706" name="AutoShape 2" descr="data:image/jpeg;base64,/9j/4AAQSkZJRgABAQAAAQABAAD/2wCEAAkGBxQSEhUUExQUFhUXFxgaFRgWGBgfHxgeHRcWHBgdGxgYHigiGRwlHRgcITIiJSkrLi4uHh8zODMsNygwLisBCgoKDg0OGxAQGy4mICYtMiwsNCwsLCwsNywsLDAsLCwsLy0sLCwsLCwvLi8vLCwsLCwsLC8sLCwsLCwsLywsLP/AABEIAL0BCwMBEQACEQEDEQH/xAAcAAABBQEBAQAAAAAAAAAAAAAAAgMEBQYHAQj/xABKEAACAQMCBAMDBgsHAgQHAAABAgMAERIEIQUGEzEiQVEyYXEHFCNCgZEWJDNSVGJyk6Gx0RU0Q4KSs9J0tMHC8PEXRFNjc5Si/8QAGwEBAAIDAQEAAAAAAAAAAAAAAAECAwQFBgf/xAA7EQACAQICBgkDAgUFAAMAAAAAAQIDEQQhBRIxQVHwBhNhcZGhscHRIoHhFPEjMkJSchUzNENTYqKy/9oADAMBAAIRAxEAPwDuNAFAFAFAFAFAFAFAFAFAFAFAFAFAFAFAFAFAFAFAFAFAFAFAFAFAFAFAFAFAFAFAFAFAFAFAFAFAFAFAc7PMTJ19U+qYyRvrLaK64tHpy6KCLXjN1SQyEn2rdiLAGs591CZIsWnkkjMubK79NxH80A6bWvcvqRFvcBlPpagFtz7MB4ooAVebMF2HUCar5uqw7eJ2Nzv+qPrbAL55428cs4600SafTRSqsDQh3aR5lL2lIEip0h9GPaLEWO1AM6jn+cSyxJp1Yq4ijLnHJ/nMMBLAEkKxdyCBsEHtZbAIl+UDUiSWIaeNnRxEpLEBpPnMMBv3YIxdyDbYIO+WwE3R87yvIkbJp1KluqXkZRIBqp4B0AQSzY6d5LH9UedwBUaT5RZVjAEauw0zyMGZyyydFZQpZgLrlLGlhf2hvcWoDR8x8zTaRNOr/NVml6zPm7BEWOJ5DY92IsovbzJsKAqNR8o0mbqkKG0JZVJcESfi4wckAflZxH4b9r33KgC14PzZLLr/AJoyRGyyZtGZPC0fSy9tRcZS4bel774gDEDmnVvqWjE0mPz7reE//LguY4V9c44pGsPzPfQEriPPOp1MHgHzeS0xXpvcNlBCsYJ3sVl1cfxsrWF7UBeannmaFSrJAWjM2fjYdURSxxYQgi7Ss7ld9gQPzhYBHEef54kL9KA5SzrAhMmUiQzmHInHFS7NGo32vezdgBcQ8zzDSavVyRR9OJpxAoZgXEUsiBnYiyKcRuL2Fz7qArJufJVKKV0xIneKSRZGKHEwKCii74l5jGXAYIyWI3uAI3PPEdT87dIHlRFi06K6ShEinnllVHlUg5rfpiwHnvYG4AWPlCmLahVgS8bYpk6gnGdomJUsCxIjkcILHwMu53oB6P5Q7hdoTcx+yzeydE2rlcBwrYhcACQN2saAotJzxq9LE4leOeRFjVEbPJunponnJYAjJpJ0TxEW7gNa1AWfEueJuvdVQJGdT9GJDkTFLHpR19vBGZZc7+SpegJg55lyhXHTnKd4pXDsVNp0hQooBcK5LDKzKGQqTY5ADe0AUAUAUAUAUAUAUAUAUAUBWf2LHlJIABJICsjgC7DyBPoBtQDScvQqoRY0CKCEXEWUZo4A27ZID93pQC34HGSpKpeNmeLwjwMzlmI95vY0AviXBo53V3VWZPyRYXwPmV952+6gEngqdRpMUzZlZmx3JQ3S587DYem1AB4LH1GkxTNmVmbHclGBS587DYem1AeDgUV1JRSUDBNh4Q5bO231r7+tqAa/ByK+WEeRUKTiOyhAo+AwG1AK4xy9FqZY5ZRkY0kVVNivjMbXsR3DRKRQA/L8RdpCiF2sWYqLkgxsLn3GNfuHpQEiDhMaTNMFXNr5NYZG+P1v8gH2CgGIeAxowZVQEWxIUXFldVI28g7ffQCI+XIVAAjjABJACjuWjcn7XQH40A7JwONipKpdHeSPwjwuzliw/WNzc0B5PwGJ1QFEPTLFLqCBk2RI9DQEpdCBEYgAFOQsBtZiSdvfc0BDHLsIESiNAsLZQjEfR7g+DyB99ASdTwxXLkqpEmGdx7WB2B9aAjTcvROJQ0cbdYgy3X2yDsW/OsO3wHpQA/L0JYsUQsVwJKi5XplLdu1ifvNAJn5bhe5aOMsWyJKg3OCqD8Qot8DagHDwGLKR8EylDCU4i7hitwT6FVC/YPSgBeAQgxWRPoSej4R9GL9k/N9L0BbUAUAUAUAUAUAUAUAUAl2AFyQB6mgPVYEXBBHqKAAw+7vQHtAeKwPbegPaAKAKAKAKAKAKAicWz6MnTNnxOJ9D5G/lWSlq661tl8zDiNd0pam22XecsPOOskZ10sl1jRnZ5MSzKgJZsX2AsNlUX7XJrsvCUVZ1Ftysu05FPEVktWEr2zbfYWfKHM8+rmCF7SqGbEkhJBiwFxuVIYqSBsRewFt8GMw8aNJ6q7ux/BkoVatWqnrd63Pl2NJFr9Qg1ClJDNmrKQkjRhenCH6bEAMAeoQtwSRbzrh60ldb/Y6CnNayaz8ti97nkfE9XfxRtYI5TGEky2M9sgXHSbFYmxYi5cj9mNepw8u/8ZBTqb15bdvhuGINVq2Ks6ydwDZJBdRO1mw28XTsSCPiPKojKe187fwQpVHm+c17Hml4vrD07o5JyLhoHXEHPFSfNlsl9gCWNiwBtGvUyy8u/wDAjUqO115biTPxLUq+mQeJ3jDyDpnc9WIMDY/RqFdtzfcD4G8pSUkl2epLnUWqt7WeXd4bT2LXay8WSXywLDpm28lpAxv9HhH4gT7RNvdUKVTK64fnwJ1qitzv+Myt0mr1wgi8MjOgW+aOpLfN5Mw47uFbEhvrMbdxVYupqrncjEpVdVc7n+CS/ENeQCFA8PlE5/w9SwPixIN44lIIFi59RUuVW116dhfWqv8Abv8AheIvU8V1l5cYyAMcbxSX9ohguIbK4sQbHzvjvic6meXOf4Jc6mdl5E863VHUxL0wsLRqXLBrgkSZjJQVUqQmxIBubZeV7z17bi2vU1lllvL2spnCgCgCgCgCgCgCgCgKfmPhT6hCqyEAizIQuLeOM5HJTuoU2HY33rHUg5K3O0xVYOcbFXJy9PEUTTSYxqHJYuQcn62RMSKIyAzIRsLWNreeN0pLKDsv397GPqpRa1Xlzu2CNLwDUr1CJDGWEzL9NI9nMOmjiZywBksY5D4r2uO9Qqc87Pjv7rFY0prf5t7kl3jo4RqroRIyqrEqnXkaw6unNmc7y+BJvavbMDyvVtSeWfn2+eRPV1OPm+zx3+I3HwfVgvvtgFUDUSgG8gLsVHsth4Vxt5knxbVUJ+SW1/cdXUu/l8R/R8J1QglDSnrMsaoerIQAscYf0xLMH8QGW9+9TGE9VpvPL2v7lo05qLu8+8RxnVzaTSxs0pBS5lawc23xUZ+01yqgnudye5ro4KlGb1Zq7tl3mtipVqcI6krZ5vbl99+4y/4ea4r1Fhj6VmIytmVVgrNcEXsSASEsPsNdD9DQvquWflz9zCsZX1bpZefP2NZyTxl9WryFyyeEKCFBRvFmrFQAfqkHzBHbcDTxlGFK0UrPf7Mz4KpVm5OTusrZK++6dvsaatI6BR8V5x0GmJE2rgRh3XNSw/yLdv4UBn3+V7hd7JNJIf1IZf8AxUVDaW0DX/xR0M4aJRqQX8BJhYBSwtufLY3q1KSdSMU1d7MzFWmoUpTexIwWhPzSWVJwwJhljGABv1EKhxdhdLG4I716Wa66KceKefZuODTapt629NZdu8uvkw0ZOrSU3CDNVP57lD4R62W5Ppt6isGkJfwnFd77jNgrKqm+5d51rimqMUMkgQuURmCju1gTavPTlqxbR25y1YtmbPNUrABY4wzxSshEivdl6uJxQk4npqb7jxEXBAvgdZ2yW7I11XbtltGZ+bHIxUxbdAmQNdbGXTrJlddlKyk5DyFwT5S63Aq8Q7ZdnqvkXqea5SrBYgjdAyBslO+JIZVaxdLgC9vPe1FVb3W2exMsRK2S3fPkONzW93HSjTGUx5ySAKtutbqYgshbpLa436gtewydc+BP6h3eW+3rt8PMfg5kkeVo1hUWmEYLP23lF2UeIXEYYXAuGHxMxqtu1t9vX48yVXbbSW891PMUqzFOkhTMrlk17CTTITbG1/xgEb/VPrsdVp2tzexMq0lK1ucvkhJzbIyrIUSNQZAwZrklYS6ocLlGBBuLX27dxVVWbSfO4p+oe21v2ZM4XzO0ssSNGgEnUF1cMbo8y3xG4UiMHL2fFa/a9oVdZpFoV3JpNbfyaas5shQBQBQBQBQBQBQBQBQBQGYli1gnn6bPiXZo8umUNtPFgu4uqmQOCBbtfuSTgtUTdu23lY17VNZ25y+RqEa4hLlwxxUtaPIKZ0yJFscgmZvj2A2v3la/P3K/xbL8cV7XEifiBC+FwegA20NupihuB3vlkLXx27DYmqdV7eHZty/IvWt9uzbz9iw1o1azjpsWjVIh4hHZ2I1AkLEAEWtEfDYb9qtLX1sucn72MktdSy2Ze9yRy805Ruvle4xzEYb2FLXEfhsHyA87Dz7m8Na31E0nO31e3sU3ynwGTR4rcsHDgD6wUHID1spLf5TXR0e9Wrd7Pk1sfnTUd79jnem48i6JtOQxujge52lVgyvfaPEWKW3YX8ya6ssPJ1us7V4W9e050a8VR1Odvp2Evlzi2r0entpYFkk1DEq0rWSJEAAdgN2yYkAC18Ca5WmcTTpyjrcvh9jbwElCLu+37BquCarV78Q100oPeGE9OK3oQvtj3mxrzNTSUn/IvE25V3uJWg5Z0kNunp4gR2JXI/6nua0p4mrPbJmJzk95bKLbDb4VhbuUE8koGl4iGFwZ0BB8/wAXhrl6bqzozoVKbtJJtNbU7nVw0IzpOMldM054dCVCmKNlG4DIpA9bBgbfZWjDpDpOLclXld8Xf1MiwdBR1VBW7it45yvBqhZzKhAAUwyumNtxioOIsd+1ZaPSbSVO6dTWT2p5/nzIeDoOSnqq62Mp00fF9DvptSNdEP8AB1e0lvRZx7TftWHuru4PpTRn9NeOq+KzXyvMSoNbB+bnzUIEyh+lk3TTAHJN7WdhuTcEABbm19ha/vMPhqNelGpB5NJ3vlmr5HBli68KklLi0lbPJ2u/2zEQ8/6gydGWIaeUkBcg1rn2Q6tYrfbxXI3FxbcZv0FJLXT1l2c+RE8bWf0pKMu3Z7eJtJeNxxpEZCSzskbBRfBioJzH1ALi9+1xXHqTjGVlxsdJVUoJy2u3iOTcbgUSHqKTH7Sgi98scbE9y3ht62qvWRs3fYXdSKvnsG4+PwlmGVgvdiVxPghcYm92BE6AWHf7Lx1kb253fJVVovnsuS4uIRMwVZFLFcgAdyD52q2sthdTi3a5Eh5h07FrSpYFRlkMSWBYWN99hf4b9qqqkXvKKtB7z2XjaLOYSGuq5M5KBVGLNc3YG1lPYGnWK9iXUSlqjycYgJUCVLv7IyG+5X+YI+O1W148SesjxGI+YtMVLGVFUMVuzLY2F7gg9iviv6b1VVYWvcr10Ntx9eMQG1pYzllbxDfEsG+4q33H0qdePEsqkXvErxvTkBhNHZjiDkNzt/yX/UPUVOvHiQqsGr3LCrGQKAKAKAKAKAKAqONcQlikgCLkjtZ7KzMLsgFrEADxEkkkgD2TvbFOTUkkYqk5RasVQ5i1BUHphPYDsYZmCthKzjBfE3iRVBHYt5mwNVVk1+HwMbrT4eT7fgTqOYdUBMRCAEkxUFHLFQZRsuQDsQisDdB4/PbKvWztexDq1M8uee4efjmoDSr0woDqFfpSMqKS+7gMGdvCosAoGV7sBerdZK7Vucyetnd5eXqX/DZ2kijd0KOyKzIfqkgEjf0O1Zou6uzPBtxTZnuf+N6TSRI+qyd8vxeKNmEkj+WAUg7XG/YXHmQDlp1pUruL79mz7mKvh6dZLXWzNZtZ/Yw/CNNJKzT6rT6WMubpEkdyg8uoxNnbzO3f7hza+mqyWpSk7cfg1qkKV8oouQgyLb3a1ySfLt8APSuZiMbWxCiqjulsyS27dhhhRhCTktr25iq1TKFAFAeci/luIf8AUJ/28NcfpB/0/wCL9Tr4P/bNdXnDbCgCgOWc5Q/j7Mz9NJMbSWY4gKI5Nl3NirCw73HrX3jQEl/pdFJZqCy+10eSxmeJk72V9vdkyv45+MahEhk610jjjIVxawxVTmAWNgCWsBcnsBXUo/w6bclba3z7GGr/ABJ2i77jsD8C02pUPswdGGUZADFwgaS693sii5v2ry06MXJ3R3OqhNX4r13i35cjIPjlBJYkgrc5S9RrjGxBbaxFrVXqla3O1v3JdFPe+bfA1HynCqlQz2K474Nt0oI+zIVPh06dwdy32Q6MXz3fBVYeKVlzlYe0XLcUUiyAsWVcfFgb+HHLIrkDjtZSBbyqypRTuTGjFNPgRjyfCVClpGAxC5dNrKqlAlmQgribbgna9771XqVvK/po2tz3FjqeCQyGUutzKmDdrhcWUhTa63DHzq7pxd77zI6UXe+9WIsHLMSgC7mxQn2BcrL1BcIgHfY2Hb76hUkue/5KqhG1udtxH4KQ4FC0pBQxgkrcIY2jVR4eyqxsTc3NyTUdUrEfp42t9vtZr3FScrQtJ1CWyOd/YN8mkb6ykriZGsVI8r3tUdRG9+/zv8lnRi5awScrwm/ik8Vw9iviQxwoyHw+yRAhNrG4NiL2qzpJu5X9PHnuSt5F5WQzhQBQBQBQBQBQBQBQBQBQFFzlzPFw7TmaQFmJxhiX2pXPsqP/ABPkPXsWwHNeDcKlkmOu1xD6uTsPq6dd7RxjysDufedzcluHjMW6j1I/y+pqVamtkthP4zxiPTLdzdj7Kju39B7zVcFgKuLlaGxbXu57DBKSRjdZzhqHPgxjHkAAT9pa9/uFeno6CwsF9d5PtdvJGJzbGYebdUp3cP7mVf8AygGr1NC4SSyjbub97hTZquAczx6g4MMJPJb7N+yfX3fzrz2P0TUwy14vWjx3rv8AkyRlcv65JY85F/LcQ/6hP+3hrj9IP+n/ABfqdfB/7Zp9drEhjaSRgqKLsT5f1Plbzrh4bDVcTVjRpK8nkkbE5qEdaWw5RzD8oU8xK6cmGPyItm3xbfH4L29TX1LRfQ/CYaKliV1k/wD6ruW/vfgcatj5zdoZLzMu/FZybmeYn16r3++9ekWBwqWqqULf4r4NTrJ/3PxZM0HMkiHGYDURE3ZJSb3/ADlk9pH94O/ner1KUlTUaDUGlZZZLstll2eBSMYazcle+357+06jyzotDPD1NMmIa6v4mzX85CWJK++xsR6g1880r0k0zgsR1VbVTWa+nJ9qz/bvOnDR+FrU/pvZ7c8+4Z4TpZ+FarGK8ugnZj0ibvDKdz07+0rbmxI897+10ej+kp6U141LKcc29iavzkMXOGDjFJNp5JLN7DQtz9ogcWlIPnZWYA+maXU/EEj316T9BWeaXPqYVjqW/bz9vMteE8ZTUMwVXGIVrnGzBr4lWViGG3esVWg6aTbWftxLUMVGtKUVFpq222/hZsmnVJmI8lzKlgt9yoIBNvS5ArXur2Nm6vYW8gFrm1zYe8+lTcN2EafUpILowYWBuPQ9qhNPYE09g9UkjcMyuLqQwuwuPVWKsPiCCPsqE09hCaewcqSQoAoAoAoAoAoAoAoAoAoCJreJRRFRI4Ut7IsST27AD3islOjOabitm0wVcTSpNKbs3sGxxrT3KiaMuO6BgX/0DxX91qnqam23x4luvp8fnw2nK8pNfrpNZqFKpCTHo4iR4V85SPJ2+8dvqg1ytKupRtSkrXV/sa/6qnWj/Dd1vLjUTBFZ22VQWPwAua49OnKpNQjtbsYzlHEtc08jSP3Y7D80eQHuFfQ8Nh4YekqcN3rxNdu7uRSazAQTUXJPA5BBBIINwR5HyIqkkmrPYSdU5Z4p85gVz7Q8L/Eef2ix+2vCaQwv6au4LZtXczKndFtyPGRLriRs06Ee8dCIfzBFea6QLKj/AIv1Oxg/9szPys8XLSpplPhQB397H2QfgN/83ur1XQjR0YUZYySzk9WPYlt8X6GlpGq3JU13swBNe7OaIJqAIJqpY1HyccaOn1iKT9HMQjjyufYPxy2+DGvM9KtHxxWBlNL6ofUu7evDP7G5gqupUtuZ03n2Qro3Ze91W/oGOLfeDj8GNeZ6BpPGzv8A2+5n0sv4N+31yMPodF+JTmSILZFeGRoyMvpQGxmv7RviE7W39a+oTn/Giovsav2cPc4kIfwZXXanbt4+xsPkglZop0N8VZcT6ZBiwB8hcX+LH1rQ0pFay7Tc0bnGRevys2YdZ3uoVEDWa8YjZCHcjNmvI7dwL47bXriOi73v+1jb6j6ta/PLY0OU3GAWRAqypIBgdiq6a+Jv4SxikJI79Q+8F1Lvk99/Tn7lf07tZPff0+PM9k5UcooEiXUxlSUyAKqwvg11J38x8CO9OpdlnsJlQbW3nP5HouWWCahTLczOG3GxAkZ7OAfFkD02PcqPSwDqsmr8/neSqDWtnt5/AjhnKzRTRyGUEJn4VWwGUk72XckKeqAR+oO+2KFFqSdyIYdxknfm7fv5GorObIUAUAUAUBB4lo2l8JKmIqwdCu7HwlCGv4bWPxvVJxbRWUb9xmINBroYVSEMpEHa8RXP5u17liWMpnxN/Yx8+98LVRZR5y9b+RqRhVjBJbbdm23rf7EyaHXKHAaVwSwU304KjqriRdQD4C1wfIdwbVLVSz/HF/gyNVVxfh2fke0y6zoytJmZT0Qiq0IsOlD1SptjfMy+0d7C1hY1b67PnImPW6rb25cOCv53IaNrLGOUTNIYNgh04U7Kr5E3tKWJI+qRb0NUXWbJbbdnZf77St6mx32dnN/IkcKh1qvCHzwAAe5ixsOplnYlzIfAQVNtt/O9oKd1fnL1uTBVE1f27dvkVXyraoxRRlLh3LJkO6qRd7HyJsBf0yHnXZ0bHWk09m34NXSCS1Z78147fQ51OIPmyskTrKGVczJfIhMpCEA8IBKW3PtCuqus6yzeXC3hmc96nVppZ3238TW8FnMsCSt7bZBz+cVNsj7yuNz5m5868Z0ijq4iMdyWXjc28PFauvve3v2XIvNjEaSW3oB9hdQf4GtHRCTxkL85Myz2GN5T0MEsrfOWCwqoBJfHxO6otrbmwLPb9SxsDXta85Rj9O0ilCMn9WwtNPwbTxvp0liSRHGMs3zgj6ULIXQKjCwUpje3vJOQrA602m07cFbcZlSimlb73FaDg2kkWJ8FIfomdeuV+bxuJDJKCzXbGwFjcC24u1RKrUTavx3bewlU4W/JV8b4ZpU0iSwveT8VR0LG4ZtM8srAX9li0Y/VZXFWhUm52faVnCKjdFl8mshxmHkGU/wN/wCQrjaWSeJovnaVp7Td8G1B6wCjZr5f1/lXF6UUaDwetLKSf0/fau46mHupWRzb5Qr/ANo6i/qn+1HavQ9F7f6VRtwf/wCmczGf78udxG5d4lBAs7TRLKxVBEjKpy8RyGTIwQWtcix9DeuvWjKVlF2MdOUVfWLKLUcPDzF3QrMkcaYQOeh9ARJIQyqFYShDdMyRlt4jbE+tsrbu3bmZV1V2/Yicz6/RSQL83VVlEkYfGMrkqwsC4Nha7MFK+ZTK296UlUUvq2fkibg4/TtM/wAMJ68Nu/Vjt8c1tVca1+mqX2asvRlaX867z6B41oWmQIMSCfGrEgMpBBFwLg3sQfIgHyr5T0c0vQ0bWnUrKTurLVtdO997R09IYarXjFU2snne9mrbMjF8V5GMUbyCd2jjVnwCZPsCSFGSqze/w39K95h+m+BqtR1WpN2zt5vOyOdLRFT+7I2HybQJ82WWEr0JUVoxe7Zb5mQ2tneykDYY28rnpYmvGrZ79/wi+FoVKUpa1tXdbzb7WS9cmqOqd42IijVTYk2fwPdQmNmucd8gR6VzZa+s2ti+DNJTdTLZ+4y/F9Yth0Q7dPLERSKGPSd79QsVWzhY8D4t7+dQ51E7Wv8Abs2+OVtpTrKmWV8uHue/2zqs41VA6srEudPqEBIMm2Ju0eIVTvfPLa1Trzv+H2kqpO6+Gufc803G9UejeInIsHAglUkg+EgsbIn6zG+x8NFOeWXkI1J5XXky05e10sqMZlsQRY9N473VSwwkJPhYkX7GslNtrP4MlKUpL6vgtquZQoAoAoAoCt1vFxGJLxyeAxqCRZXMjBVxY7EAsAx8qpKdvTxMcqmrfLYQNTzUsd8o28IOVmQ+IQvNiLHcYofENr7etqSrqKu+crlHXSdmuc/g81fNIjyyhe4dUspyJZoetYBRfZAd/W3luEq2rtXZ5XDr22rnaNjmgq56iYoDLf1CJJAmbEnw2EpYi3YHfbeOttt5zsR19nmv2y+STo+Y1kkEfTZWMRkNypxssTFWt2a0q7fHysTZVc7W3X58S0aylJRtuuRl5xTAuYnGKl2F12QQxSkg3sWxmXw9yb+l6jrlvXOXyU/UrVvbm1xvnng76tUjVCV3OQt9GwtiSCRcEFgQPW/cAHqYOrGleTefqt5r42FScoqMbx39j3P1ucyg5elkLJ1YCkTujFZFYKwIzGK+MtsNiPTyrcqaWwlLOUs3u3mk8JVWUrWNRoIsEEaghE2W9rnzZjYkAliTby2HlXktNYilXrRnTlrZZ2vtvsztuMuH17NSVlfLu4/dieJ6TqxSR/nKQPcfI/faudha3U1o1ODM7V1Y5HKpUkMLEEgg+RGxFfQ1NSScdjMNho0uTYSarckQTUEnSeQdAY9MWYbyHKx9LWH9ftrx2mMR1mItF/y5fcyLI0vIo+m136syKvuBgiJA+03rynSKpJxoxb3P1Ovg/wCS5nflb4OQ6apR4WAST3EXwJ+INvsHrXo+hOkounLByeaetHue1fbb92aekaLuqi7mc5Jr3hzRJNVLCCagk1PybcGOo1iPb6OE5sfK/wBQfG+/2V5npTpGOFwUqaf1TyXdvft9zcwdJzqX3I7nXyM7RX8Z1rRKCAtrnIveyqFJJNvh9vYb16Lo5oilpKvOFWTWrG61bXbulbPvOfpDFVKEYumk23bPYla9zFcq83RcPieCGKWWESPIGYqOmHYeFUAPgyO2TXu3vr6vDRTjFJzz7d/pn3I5X+o//Hnu/J0Hljjp1YZrL07Aoy3BO7BlYE+FhYXHvBuQQa1sTQjSst+8z4XETqykpJW3Nc7i9BBrVN09oAoAFAFAFAFAFAFAJkjDAqwBBFiCLgj0IPeoavtBXaloEdIzECzIVAWK+Md1Ug2HhS7AW7dz2BIq3FO1jG3GLSt5EEcc0chEZUEySYYvH3ZVjIuGG5Cum3cDy8JtTrIN2KdbTeX2HI+KaRleQICCEv8AR7yLMQkZG3jWQqFHrYX7VKnBq/OezxJ16bu+c8vMa4fx7TSSqpVUnkLqAVGRCvKgBawO4hY28ux7i8RqRbtvfPsVjWg5W3/lr2Lo6GOwHTSwIYeFdioAU9u4AAB8gBWWyM2quArVziNHc9kVmPwAJP8AKpLHG/k+Q/Mkd/bmaSVz6l3bf7gK8/jpa1Z9mRp1XeRo61DEFAZbmvlfrEyw2En1l7B/ffyb+ddzRmluoXVVf5dz4fgrKNzAarTvGcZFZD6MLf8AvXqKdWFVXg012FLDC7mwuT6Dc/cKtKSirvIlGq5b5QeRg84xjG+J7t8R5CuFj9LwinCi7vjw7i6jxOiKoAsOw7V5Zu5Ici/luIf9Qn/bw1x+kH/T/i/U6+D/ANs1Gs0qSo0cihkYEMD5g1waFepQqKpTdpLNM2ZRUlZnJuZPk3niYtpvpo/JbgOvu32Ye/v7q+maL6Y4etFQxf0S4/0v3Xp2nJrYCUXeGa8zJScE1IOJ089//wAb/wBK9GtKYKUdZVoW/wAl8mr1NTZqvwLvgfyfavUMOovRj82fvb3L/W1cXSHSvBYaLVJ68uzZ938GxSwVSX82SOwcB4LFpIhFELAdye7HzJPma+ZY/SFbG1nWrPPyS4I61OnGnHViWNaRkM7z+hOikC97qSPVVYFvu2b4KfSvc9A2ljZ3/t9zlaW/2bdphtBrNOuh1EZLiZxHsQtnImBGJvfZQLg9t7d6+oThUdeMtyv6HDhOmqMo7/yan5LdJK0ExWQxqZUI2BzCg9QeLsGuoyG+3urnaX+pxS225RuaPUtV52zRZcJ5f1MECpGqpIGQtYxqr2Qg5GFUYrfe7FjvuG7VxIwmkrc+FjPTo1IQstv29syUOEatTgp+j6moJvKTkJHmIGJ9zx977hu31nVz2d/v+C6hUT+738We6TheuXpASYori655EALAO/hut1m2N7B127YSo1LrPL9vyRGnVVs+cvyeabhGtQBVkCqIgqqD523F72DE3IbEkbb+VIwmlbsXsW1Ki2MXquHa45dOQoOi6opfIhisgUM5PfIo2VifDbLvlLjU3MiUKu57vn8GqhjxULcmwtckk/aTuTWc2UrIXQkKAKAKAhTaOGYq5AYoSAQx8mGSnE7gMoupvuPUVVxjLMo4xlmR4eXtOoCrGQoYMBm9iVCBbgtZrBFsDcDEVHVx4FVRgskh1OCwBGQRgK9shdvqm6hTe6hTuoWwU9rU6uNrWLdXHPLaGl4NDGysiYlQQLM292ZjkL+Ld2O97ZG3epUEthCpRTukWFWMhR89SFeG60juNLPb909Acs5Y49pU0enRtTArCGMMDIgIOIuCL7G9cDEUKsqsmovaac4ScnkWf4S6P9K0/wC9T+tYf01X+1+BXUlwD8JdH+laf96n9afpqv8Aa/AakuAfhLo/0rT/AL1P60/TVf7X4DUlwHtNxHTaglUlglIFyqujG229gTtuN/fWxQwVeby+nt2EqnJnk+p0+n3doogTYFiqgn0ufOsuJwFeOaesvPwJlTktg1+Euj/StP8AvU/rWl+mq/2vwK6kuAfhLo/0rT/vU/rT9NV/tfgNSXA85M5k0ccuuL6rTqHnQoWlQZDoRAkXO4uCPsrl6bwOJq9V1cG7Rd7LtOnhWowszUfhfoP03S/vo/8AlXC/0nG/+UvBmzrx4gecNB+m6X99H/yotE43/wApeA148SPPx7LxROrId0ZbEEeoPnXtsD0awjw8HXg9e2f1Pb9nY1ZV5azsz3R846PG0mr06yDZw0iKQfgTXltIaExNLESVKm3G+Vs8txsQqxcc2P8A4X6D9N0v76P/AJVpf6Tjf/KXgy2vHiH4X6D9N0v76P8A5U/0nG/+UvBjXjxIuu5i4fLjfX6dSrZArPF6Eb3JBFj2rq6KlpPRs5TpUL6ys9aLeV77muBqYvD08SoqUmrO6s13dpnJ14ZJrtHBB0ZhqHkEvSn9jFMgcYztc3G1h6V7bROm9J1lJYmGra1nZq/jfYalTR+HTuvX4OocK4MmnLFC1mCqFONlC5WChQLDxH+fe9dGrXlUSTWz34kUcLGlKUk272223cLLtKPjer1TvqooMyFR1GIAxvpSylXBv1OqUAHoxPltozc3rKPOSIqyqNtR5yfvYdbVa1pJFCsiZgIxRTYfTg28iLLEbm/tfFQcql3zx/BOtUba3ANXrjl4cT072wGK/RRm4NyS/ULrjY2ABtt4rNzu+eH5ClVazW72+RPEptY0EQCyKzRydTEKWzDIIwSMcVZc2uADso2PhMSc3bneiJOo4LLj+PEs+BTalnm+cKqqG+jtftk/nYAjEIe53J38hem5O+sZKbqOT1tm4uKyGYKAKAKAj6rTZlDm64OGshtnswxbbdd729QKhq7KyV7ZlGvAZupmZe0hZfG+ynUySEW7fk3Cfw7ViVOSd785/KMPVSve+/3v6ZEWHl3VKiqJV26i7u5OLdAglgozYGJvqjZzuTctCpzVs+br48yvUzta/HzFazl3UOrBZcT1CxZZZAXB6ticlYIy5rYKD7A3FlxOnLiJUZtZPfxfb4Wv5Hmq5d1DCXGX2pA6Xka4/KXyPT3XxjwWNrbMLLaHSlue/nnzDozzz8+fAs+G8LljnaR5AykP2LePJ1ZLqdk6YBQWvcNvbzyQhJO7fN/bYZIwkpXb5/B7zpAZOH6xB3bTTgfExNashmMDyaFbQaU2X8jGOw8lAP8AKvnWknOOLqK7/mZ3sOk6Ue4ueiv5q/cK0eslxZm1VwDor+av3CnWS4saq4B0V/NX7hTXnxY1UUfEeYtHHdeoMvPprl9lwLfxr0+itGaWhLrqULXVvrdsu55+Ry8VjMHbUlLwImi5j0RbeRgew6iG33gWH21uaS0dpmtTtOMWln9Lz9TFhsXgoyybXeaSJY2AZQjKexFiD8CK8fU62nJxndNbnc7EdSSutgvor+av3CqdZLiydVcDlHMCD59q9h7af7Mdeuw0n+lpdz9Wdzo9CLVW6/qXoQ8B6Csmsz0XVw4LwAgD0rJTp1KstWCbfYYMRVw2Gh1lZxiuLshUWtKKVVmCnuBcA11Kei8ao5O1+08tiekOhJ1E5RcmtjUPmw0pXyt91atfR+Joq8ll2ZnWwWnNGYuShTkk+DVn57fsLwHoK0bs7XVw4LwDAegprMdXDgvAMB6Cmsx1cOC8C25FTLjGgUDs0zH7IXro4D+r7HjelmqnSS/+Xsd25k4m2nhzRcmvYAhjfws1tvXGwuRuR3NgdurNwjdHi6k9WN0VGt5ikwlxxR1ICqAxddziWuMbOBde3fa5qkqrs7c7fWxidZ2fEmcM45JJLi0dlwLH2slssZBY2CkPmbWt7J77hb9Y7vLjz9y0Krbs1zYp9RxfVe2JGt82MmCKpxYxvJc5ReNBdUUq+7LuDvbG5TTfdzu8M9xhdSo81wv5N8Nmxd46vFdYV1Tez0VaRA0YN8442iiFiMioyDG/tMvkLU1qlpdnPkSqlR6z4Z7OzJfPaPTcV1KSlW2hEoUy+G4Eem6kpxwtYsCMr+4VMpzTfDPyXyW6yopWey6V/tdml4c7mKMyCzlFLj0YqMv43rYRsQbcU3tJFCwUAUAUAUAUAUAUAUAmWMMCp7EEH4HvQHHvk5umlbTsbvpp5oH+KuT93irwmn6Wpi3L+5J+3sdrAyvStwNRXENwKkHN+b+ZGmdoomtEpsSP8Q+d/wBX0Hn39LfTej2gYYWmsRWV6jzV/wClfPF7th5XSWkJVZOnB/SvP8GXr1RyUJJqCSz5f4/JpHupJjJ8aeR949G99cbS+iKOkKbUlaa2S9nxRu4PGTw0sv5d653nWtLqFkRXQ3VgCp9xr5NWozo1JU5qzTsz18JqcVKOxnLOYf7/AKv9tP8AZjr1eG/4lLufqzv9Hdlb/JehCZrCtvDYeVeoqcd51tI4+ngcPKvU2Ldxe5fcis169thsNTw8NSC+X3nxvSGka+PrOrWfctyXBc5iSazmkIJqtxYe0829j9lee0ro+NnWprvXv8nvujGn5uaweId7/wAre2/9r9vAlV54+ghQGq+R7SdXiryfVg0x+x5GAH3oGrrYKNqd+J886T1tfGKC/pS8Xn8Hda3DzggRgEtYXNgT5m17XPuufvNRYi28XUkiY4woCqAFAAAAsAB2AA7ChCVskKoSJkjDCzAEbbEX7G47++lg1cVQBQBQBQBQBQBQBQBQBQBQHKNdD8z41PGdo9bGs0Xp1EGMqj1JF3P2V5zpHhtejGqv6Xn3P8+pv4CpabjxLyvGHXKzmbVmLSzODY42B9CxCg/ea6uhMOsRj6VOWy933LP2NPH1XTw85Lbb1yOT6PStK6xxrk7kKoHmT7zsPidhX2KUkldnjIxbyRLbgk2JZcHQCQ5xyIy2jRHezKSDZXX4m48jWLro89pkdKSFazl2eIyZ9IdM4sTNHbPxHpqcvFJZGOA37eovVVou1vQnqpIhcX4XLpn6cyhX38NwSLMy3Nu1ypI9RY9iKmNRTV0RKDjtN58mmrLad4z/AIb7fBhf+d6+ddLsOoYuNRf1Rz71l6WPSaHqOVFxe5+ozxvlYvNLMrqDI2RBvsAiKoFv2Sftrp4TAVHhKSeTSz+7ujr6N03Twc6kZRbUmrW7rGJnPauzoGkrTqfb3MfTfEtyo0Fss5P0XuMk16A8IWsfLeoZY2VFYSBSLSJdQwYqzrleNSEY5NYeE71gdeCvfcZVSm0nbaV3EdE8LBXx8Sh1KsrKytezKymxGxHxBq0ZqWwiUHF2ZDJqJJNWYjJwkpR2rNd6LONrgGvCVYak3Hg7H3PC1uuowqf3JPxR6xsLnsO9USu7GWc1CLlLYszq3yFcJKaOTVMLNqpSwuN+ml1jB+3M/Aiu/ThqRUT5LjMQ8RXnVe93+PI6VVzWCgCgCgCgCgCgCgCgCgCgCgCgCgCgCgCgML8rfCjLp4ZorDU6eZW05P1ifbjJHZWUX95UCn6T9VGVK2TWfcYquLjhkqkuPfmQ/wC0ohYSSRxyWGUbOLqbbqxFwpHbcivHPoppHPVimuN9vcdVaZwtld2fB7Su5r+k0s6C9wgft3CsGuD2YEL3HetnR2jMTozG0K1dJRlLVyaebTX2MFfHUcZSqUqd9aKvmmt5zHh+uaCVJUtkjXFxcH3EeYI2Pxr6POKknFnn4txd0TBzHKsbRRrHFEwlBjTqY/SxxoxIZyWIEYILE2Jb1sMTpJu7zfwZFVaVlsFcQ5plm6nVjhbqNnZuscHs4zTKUkbPbG5QWWyi1UVFR2P0LSquW1EHjvGZNXJ1ZQmZvdlBGXiYi9yb4g4jzxVQb2vVoQUFZFZycndm0+S6AiKVz2ZwB9g/qa8D0vrJ4inBbYq/i/weg0NC1KUuLHeNcxIkkkQBLI2LdtrqrA/aG/ga6uG0lrYanOazazt2ZeZu4LQlTF1J9W0lFrb4mEnFrV09BVE4Th23MvTahKNWjU3Wcfus/cYJrus8QXOn5rmjVFVYRiqIxxYmREV1CSXa2NpGviFJv32Fa8qEW8zNGrJJJFXxLXmZlJVECIscaJlZFUkgDIljuzEliSSTV4x1SspORBY1LZFm8kWsIso+FeGrz16kpcWz7hgaTpYanTe6KXkewcOfWTxaOL25msx/MjG8jH4AH49q2MHS1paz2L1OH0lx/U0Ooi/qnt/x/OzxPpnQaNIYkijGKRqqIPQKAAPuFdU8ASKAKAKAKAKAKAKAKAKAKAKAKAicT4gkCF33sGKqLZPipYqgJGTWUm3uqs5qKuyspKKuyPFx2EuUysQwUE9mJWNvCfT6RVubeI271CqK9iqqwva/PLI83NEAxxzkD9PAoBv1DJY+IiyjpMbmwt2v2qrrRXPPAq68d2f5JMXHYCL5gHFWI7kZBCB4bgt402F/aX1FW14llVi94tOMwEMwkUqqqxIvazgFN+xyDCwG5uKa8eJKqRe8peedcPmDzxG5Urgw+qWbpk+5lyPvDAeYrewNpVUtz/f2NXGNOlrLc8u/Z5XOZcO4OraRpPCZW6xUMWxVIUVpLY/4hyuMtrD312KlZqqo7svF7PscyFFOlrb8/BbfuWvIsxeKVG3VCmN/ISZ5L8CUBt6lvWvJ9No6uHpzTs9b22nZ6PO9Saa3e+wxPNXA20spsD0mP0bf+Un1H8RvW9oXS8MfQV39a/mXuux+TKY7BvD1Mv5Xs+CjJrsmkJJqpI/w3QPqJBHGLsfuA9T7q1MZjKWEpOrVeS83wRnoUJ1pqETs3BuHLp4UiXso3PqfM/aa+R43FzxdeVae182PX0KMaVNQjuOacw/3/V/tp/sx16XDf8Sl3P1Z6Lo7srf5L0IEqXFq38Finh6qmtm/uN/TOjI6QwrovJ7Yvg1zZkBtq9nTqRqRUoO6Z8cr4eph6jpVVaS2oQTUmMSTUEj+h0jSG4ViB3sCf5VzcdWnqOlRTcntsr2X5PQaDwlBVY4nGTjCmnlrNLWa4X2pby+l4LqVQv8ANpyAL2Ebkn4La9vf2rzccLWbtqvwPolfTeBpU3PrYuyvZNO/cdF+RfloQxPq5SramcAFQQTBH3WM/msbAkH0A7g12lQdGKi1bvPmuI0h+uqyrayd+DvbgjplDEFAFAFAFAFAFAFAFAFAFAFAFANSQo+JZVbE3UkA2JBFwfLYkbeRNQ0ntIsmU8PKmnXo2Unok4FrMd3D7lgexAsRYi1r2rGqMVbsMSoQVuwei5dhXC2fgSJF3+rEsqpfbvaVr/ZTqo89zXuSqUVa3Z5CBy5EqlA8qqcPCH2uojANrbkiNQQbg77bm8umnkQqMUrZ8/sOafl+FIjEuWJ6RHi3UxLGsZB9R0kPxFFSilZc2t8EqlFLV5yI3GeCk6YQxKHBdjIHa2YfMyEt5MWfK/kbG21q28JKFOWeXDvNfFUajpqNJXzzvvTvf1MQ/wAnOrW6xToIm7hndT/mVAVY+++/urprSNF5yjman6CrsTyEahk4S8cE4ZI5jtOQMHk9GYG0YA2APqTfc28x0nhLHYaLpZyi727LbuL4+R1NERlh68lPKLWT4u+/h2FzqdOkilHUMp7g7g188o1qlCanTbUlvR6ecIzjqyV0ZHX/ACexMbxSOnuIyA+HY/xr1OG6YYiCtWgpdux/Hkcmpoak3eDa8yPp/k5W/wBJOSPRVA/iSazVumNRr+HSSfa7/BWGhop/VL2NZwng8OmXGJAvqfM/E+deXxmPr4yevWlf0XcjqUcPTorVgrE+tMznJ+Yf7/q/20/2Y69fhv8AiUu5+rO50d2Vv8l6EOsh6QRJEG71s4fF1aDvB/BzdIaJwuPjavG7WxrJr7kZtF6GupHTkrfVBeJ5ep0Jp3+is7dqT+D1NEPM3rBW0xWmrRSXqbuD6IYSi9aq3PvyXgvk0nANR0IppF9sGJIz+aW6py+IVDb0JB8q3NAXnUqJvbZv4+TjdO6UIU8PZfyuVuC2Z/bcTX4anzT5yJGefIF8ZEPSu9lMg/KBj637kV6RVH1vVtWj3be7cfPurXVdZe779nfvOgfJzxdG08kszqrdRY3diAHNhgST9c5WPqRfuTXK0ktSajfLd99xv4BxUZTeTbz+TYcQ1qwpm2R3VQFFyzMwVVA9SSBXOlKx0JSUVdjMPF4zgGJjd7hUkGLXDY2sffsCNjtYm9FNMhVFvy7xmbmPTLE0vWRkF/ZYG9kL2HqcRequrBK9yHWha9x9uLwgXMiiwJPuClQ1/gWUH4irOcVvJ6yPETp+NQuwVXW7Gybg5+CN7rYk2xkU72737WJhTi3YKpF7GSNHrY5bmN1fE2OJvY2B/kQftq0ZKWwlST2EipLBQBQBQBQBQGf4jw/VGVDHKWTq5tdscVziumKizjAP7Vzc+XesMoTvtME4VLrVe/48d5A4fwfVxRBL3IhiRbTOqqFSFXUIo9q6yMHBB8QFx5VUJpW7t/d+SkKdSMbdnHnxFLwnXYraYiQJhcyMVv0JFyxIsT1em1yL7H3gtSpbbnb2+R1dXLPmz/BJ03DtUJomzKxKDdDK8h9qQnJmtncFAL3K47H1tGM9a+79/wAFlCd1nl33F8Y4bPJqEdCCi9MqDIVClTJldACGJulj5WP+ZKMnK65yZNSE3O62Zev7EZOFaswKjSMGErsSJXvgYHCjMnI/SlTYny91qhwnq2vx/BVU6mrZvfx3W+T0cJ1nUj+mbphyW+kYmx6Ra5vuDaQWN8bi1tirUnfbkR1dS6z5y/IcucJ1MLQK5AjjhEbASuwJCLvidh4g1vMAgdtlU4TTV9lvj8k0qc42T2JcS94twuLVRPDPGskbizK38CPMEdwRuDuKzmycv1/AdbwjeEPrdAOyDefTj3f/AFEH/rEC54ukdDU8T9cPpn5Pv+TboYuVPJ5osOCccg1aZwSK48x2Zf2lO4/9Wrx2KwdbDS1asbenidanWhUV4ssa1TKFQAqQcn5h/v8Aq/20/wBmOvX4b/iUu5+rO50d2Vv8l6EOsh6QKAKEDCTNJIIYI2nmbtHGLn4sRsoHmT2rZo4WdTPYjiaR07h8JeMXrS4L3e71Og8L+T/Uw6dhqCWk1GJKxKWXTmO/TuRu182Vreu2Vt/R6NjChdp279/E+Y6dx2Ixs4uom1nsWUeGXrvI8vLGv2iOnUeHHMdJclDBvEwIyAIBufFsL+ldZYrDr6tbttnz7HGeHr/y6vpz7m45Q5fiGnbTzxhwJFe7qRm9tyoaxxAAHvFyR4rVysfKFaSk7P2t7m3g4JxlCccr71tfwajiGnjmTBmtuGVlYAqysCpB9QwHu8j3rSklJG/JKSsytl4RAmDPLIbMgYs1+oyyGWMPtcESEsAuI3ta1hWNwinmzG6cFm3ze+f3PPwWh6fTEkoxRYyQy3xEXTIN1tuh3272ItTqY2tzst7DqI2smNPwCCbqYzS2YuhClLC7RNIoyQ5BumLg3BBYdjTq4yvnzcq6MJXzfD0v6EuPh8MDmdpGLC+RYr3dYI7lUUWv0U7AC5P2Tqxi9bnO3wZFCMXrX5sl7D3COGx6YPjIzZMMjIyk3ChRcgC5sB3uT3O9TCCgsiYQjC+ZZhhe19x3HpWQyHtAFAFAFAFAFAZ7inH3TLGMphnkZbAWDrGjeE7RkvmW8lQ7C9xhlUa57bfkwTqtbuJE0PNLWYPhIE6zNIv0a4RCLIgZPckyWFm3tvbe1Y1nzyyka+1PPb2ZK3fxGtNzPNIyYhML2fckknUPGAmy+ELFIbkXOPb1iNZt9n7/AAyFXk3lznYkrzeMYz018YyAEqnw/QgDYbzXmUdP/wDrte/XbLrzLfqVZO23t7vPPYPx80ApM2AtG6IvjFn6kmEbFrWVSSDcFrA+oIqOuyvbfbxLdfty2fsNcH5naWVI2jF3LHJTsFzmEZG3jBENy1x7QsDvZTquTStzu8isK7lLVtzmvY01ZzZCgCgMjzN8nek1j9UB9PqO4n07YPf9a2zfEi/vqs4RmtWSuu0lNp3Rl9RwPjOk9nocRjHvEMv8fB/Ek1w8T0fw1TOneL7M14fk3KeOqR25kGTnVIdtXptXpSNiZYWx+x19oe+1cer0dxMf5GpeXr8m3HH03tyJOn520Di41UQ/auv8GArRlojGR2039rP0MyxVJ/1HO+O8VhbW6l1ljKs6FWDAg2ijBsfPcEV6TD4eqsNTi4u6Wfizs6Dx2Hoqr1k0rtWu+wgPxiEbZ3PkFBP8hWZYWq9x1qmn8BD/ALL9yb9i24dwfXan+76HUMPz5B00+IaSwP2VnhgJf1M5WI6V0llRg335fJs+C/I7PKQ2v1IRfOLTefxlYfeAD8a26eGpw2I87jNN4zE5SlZcI5fnzOn8vct6XQx9PSwpGPMjdm/ac7t9prYOSW1AUvE+A9XUJPmAUW2LKxG2RUjF1tu24N7gAbVilSvLWvzn8mKdLWkpcCu0/JgTojqkiIm3hIJBYPsUYANl52IKhRba5oqFrZ88sxLDWtns557Mha8pkCMCSNcAVOEAUMuWnYXAf2/xdRkb7E7Da09Tsz8u1P2J/T2Vk/Lu88hublRnRo84lXMlW6ILMCrWLsGBLhnPivuL3G5qFSdrcOznMiWHck1fy7/klryuLagF9pkdLhACA7u5Lm56pBcgEgbXHmSbKikmuPP3L9Qs89t/P17BlOU91JkS4fNsYgAPpVl+i8R6RyUAnxXHvANQqNt/N75cO0r+n4+nds4bD1uWS800jMq5uSmKeIg/N75NcXF4dl8r3udgHVZ352p+xPU3k29/whibksOsgaVTmXO0QFi0UsYNsrZDqA3FrlfK+0dRk035dliHh73u/Lv+S04dwLpTtNne4ksMbE9RkZs3v47FAF2GIuN6yQp6rbvy3f8AYvGlqy1r88rIuayGYKAKAKAb1EwRWdtlUEk+4C5qG7K5Ddlcp4OaIWBIEllDNKbAiIKZFu5VjsTG48N+xvasarRavzzkYlXixmXmKDIFo5eoMkZcRdReAnIBrEHrREWufFbvcVHWRvsz5+SHWhttzl+BcXMMBIXpuoIsSVXFb9Xwmx/+03a49nfenWx57rkqrHZbnlHmn5jgJTGNxdguyp4CZBGuRViN2k8r/W9DaVUjz4EKtDhzl8jMPNMPTDtGy2IZQAp8LZFXW5F7qL2Hi32BuLxGrFpO3LK9fG12uc8/IdPMunBZWR1W7F2KDEgGYFjY3IPQfyubA9t6jroLbzzYt10Ltc7/AIPYuZICUtG9yQuyr4MpFRbkNazMw7E+fobW62I66GWXOXyNrzfGYuoI3HgZlDY2uIWmVCyk2Zohn2IAI3vtVevjq63Z7X9CFiE1e3Nr+ho1Nxes5nTue0JCgCgAigK7V8A0sv5XTaeT9uJG/mKAiDk7h47aDR//AK8P/GgLPS8Pii/JxRp+wir/ACFASaAKAKAKAKAKAKAKAKAKAKAKAKAKAKAKAKAb1ECyKyOAysCGB7EHuKhpPJkNJqzIa8E04IPRj2DAXUH2i5bv3vm/+pvU1Xq4cCvVw4Ck4PAAAIk2Nxt55q9/jkin/KPSp1I8B1ceHPKGI+XdOC5MatltZgCFHTEeKjyGN/8AW/rVVSir5Fephe9uefUfi4RAvsxqNwe3mGZwfjkzN8TUqEVu55ZZU4rcJPA9P4foU8NsduwUKFA9wCLt+qPSnVx4c8odXDgL/smHb6JNu1xf6rr5/qyOP8x9aakdludg1I8OeWwThUI7Rr9X3+yzMvf0LMftqdSPAKnFbhluAaewAjVbALsO6iwxPuIAU+o27VHVxI6qFrWLOrmQKAKAKAKAKAKAKAKAKAKAKAKAKAKAKAKAKAKAKAKAKAKAKAKAKAKAKAKAKAKAKAKAKAKAKAKAKAKAKAKAKAKAKAKAKAKAKAKAKAKAKAKAKAKAKAKAKA//2Q=="/>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200707" name="Picture 3"/>
          <p:cNvPicPr>
            <a:picLocks noChangeAspect="1" noChangeArrowheads="1"/>
          </p:cNvPicPr>
          <p:nvPr/>
        </p:nvPicPr>
        <p:blipFill>
          <a:blip r:embed="rId2" cstate="print"/>
          <a:srcRect/>
          <a:stretch>
            <a:fillRect/>
          </a:stretch>
        </p:blipFill>
        <p:spPr bwMode="auto">
          <a:xfrm>
            <a:off x="251520" y="692696"/>
            <a:ext cx="5160020" cy="3652598"/>
          </a:xfrm>
          <a:prstGeom prst="rect">
            <a:avLst/>
          </a:prstGeom>
          <a:noFill/>
          <a:ln w="9525">
            <a:noFill/>
            <a:miter lim="800000"/>
            <a:headEnd/>
            <a:tailEnd/>
          </a:ln>
        </p:spPr>
      </p:pic>
      <p:sp>
        <p:nvSpPr>
          <p:cNvPr id="5" name="Retângulo 4"/>
          <p:cNvSpPr/>
          <p:nvPr/>
        </p:nvSpPr>
        <p:spPr>
          <a:xfrm>
            <a:off x="2843808" y="4581128"/>
            <a:ext cx="6120680" cy="136815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pt-BR" sz="2400" b="1" dirty="0" smtClean="0">
                <a:effectLst>
                  <a:outerShdw blurRad="38100" dist="38100" dir="2700000" algn="tl">
                    <a:srgbClr val="000000">
                      <a:alpha val="43137"/>
                    </a:srgbClr>
                  </a:outerShdw>
                </a:effectLst>
              </a:rPr>
              <a:t>SEM ESCOLHAS NÃO HÁ METAS.</a:t>
            </a:r>
          </a:p>
          <a:p>
            <a:pPr algn="ctr"/>
            <a:r>
              <a:rPr lang="pt-BR" sz="2400" b="1" dirty="0" smtClean="0">
                <a:effectLst>
                  <a:outerShdw blurRad="38100" dist="38100" dir="2700000" algn="tl">
                    <a:srgbClr val="000000">
                      <a:alpha val="43137"/>
                    </a:srgbClr>
                  </a:outerShdw>
                </a:effectLst>
              </a:rPr>
              <a:t>SEM METAS, NÃO HÁ PROBLEMA.</a:t>
            </a:r>
          </a:p>
          <a:p>
            <a:pPr algn="ctr"/>
            <a:r>
              <a:rPr lang="pt-BR" sz="2400" b="1" dirty="0" smtClean="0">
                <a:effectLst>
                  <a:outerShdw blurRad="38100" dist="38100" dir="2700000" algn="tl">
                    <a:srgbClr val="000000">
                      <a:alpha val="43137"/>
                    </a:srgbClr>
                  </a:outerShdw>
                </a:effectLst>
              </a:rPr>
              <a:t>SEM PROBLEMA, NÃO HÁ GESTÃO.</a:t>
            </a:r>
            <a:endParaRPr lang="pt-BR" sz="2400" b="1" dirty="0">
              <a:effectLst>
                <a:outerShdw blurRad="38100" dist="38100" dir="2700000" algn="tl">
                  <a:srgbClr val="000000">
                    <a:alpha val="43137"/>
                  </a:srgbClr>
                </a:outerShdw>
              </a:effectLst>
            </a:endParaRPr>
          </a:p>
        </p:txBody>
      </p:sp>
      <p:sp>
        <p:nvSpPr>
          <p:cNvPr id="6" name="Retângulo 5"/>
          <p:cNvSpPr/>
          <p:nvPr/>
        </p:nvSpPr>
        <p:spPr>
          <a:xfrm>
            <a:off x="179512" y="6165304"/>
            <a:ext cx="8784976"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pt-BR" b="1" dirty="0" smtClean="0">
                <a:effectLst>
                  <a:outerShdw blurRad="38100" dist="38100" dir="2700000" algn="tl">
                    <a:srgbClr val="000000">
                      <a:alpha val="43137"/>
                    </a:srgbClr>
                  </a:outerShdw>
                </a:effectLst>
              </a:rPr>
              <a:t>PROBLEMAS SÃO RESULTADOS INDESEJADOS.</a:t>
            </a:r>
            <a:endParaRPr lang="pt-BR" b="1" dirty="0">
              <a:effectLst>
                <a:outerShdw blurRad="38100" dist="38100" dir="2700000" algn="tl">
                  <a:srgbClr val="000000">
                    <a:alpha val="43137"/>
                  </a:srgbClr>
                </a:outerShdw>
              </a:effectLst>
            </a:endParaRPr>
          </a:p>
        </p:txBody>
      </p:sp>
      <p:sp>
        <p:nvSpPr>
          <p:cNvPr id="7" name="Retângulo 6"/>
          <p:cNvSpPr/>
          <p:nvPr/>
        </p:nvSpPr>
        <p:spPr>
          <a:xfrm>
            <a:off x="6012160" y="1268760"/>
            <a:ext cx="936104"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PERDA ATUAL</a:t>
            </a:r>
            <a:endParaRPr lang="pt-BR" dirty="0"/>
          </a:p>
        </p:txBody>
      </p:sp>
      <p:sp>
        <p:nvSpPr>
          <p:cNvPr id="8" name="Retângulo 7"/>
          <p:cNvSpPr/>
          <p:nvPr/>
        </p:nvSpPr>
        <p:spPr>
          <a:xfrm>
            <a:off x="7668344" y="2564904"/>
            <a:ext cx="936104"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pt-BR" dirty="0" smtClean="0"/>
              <a:t>META</a:t>
            </a:r>
            <a:endParaRPr lang="pt-BR" dirty="0"/>
          </a:p>
        </p:txBody>
      </p:sp>
      <p:cxnSp>
        <p:nvCxnSpPr>
          <p:cNvPr id="10" name="Conector de seta reta 9"/>
          <p:cNvCxnSpPr/>
          <p:nvPr/>
        </p:nvCxnSpPr>
        <p:spPr>
          <a:xfrm>
            <a:off x="5796136" y="3645024"/>
            <a:ext cx="30963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flipV="1">
            <a:off x="5868144" y="908720"/>
            <a:ext cx="0" cy="2736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a:off x="6948264" y="1268760"/>
            <a:ext cx="18002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Seta para cima e para baixo 14"/>
          <p:cNvSpPr/>
          <p:nvPr/>
        </p:nvSpPr>
        <p:spPr>
          <a:xfrm>
            <a:off x="7740352" y="1340768"/>
            <a:ext cx="792088" cy="1224136"/>
          </a:xfrm>
          <a:prstGeom prst="up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900" b="1" dirty="0" smtClean="0">
                <a:effectLst>
                  <a:outerShdw blurRad="38100" dist="38100" dir="2700000" algn="tl">
                    <a:srgbClr val="000000">
                      <a:alpha val="43137"/>
                    </a:srgbClr>
                  </a:outerShdw>
                </a:effectLst>
              </a:rPr>
              <a:t>P</a:t>
            </a:r>
          </a:p>
          <a:p>
            <a:pPr algn="ctr"/>
            <a:r>
              <a:rPr lang="pt-BR" sz="900" b="1" dirty="0" smtClean="0">
                <a:effectLst>
                  <a:outerShdw blurRad="38100" dist="38100" dir="2700000" algn="tl">
                    <a:srgbClr val="000000">
                      <a:alpha val="43137"/>
                    </a:srgbClr>
                  </a:outerShdw>
                </a:effectLst>
              </a:rPr>
              <a:t>R</a:t>
            </a:r>
          </a:p>
          <a:p>
            <a:pPr algn="ctr"/>
            <a:r>
              <a:rPr lang="pt-BR" sz="900" b="1" dirty="0" smtClean="0">
                <a:effectLst>
                  <a:outerShdw blurRad="38100" dist="38100" dir="2700000" algn="tl">
                    <a:srgbClr val="000000">
                      <a:alpha val="43137"/>
                    </a:srgbClr>
                  </a:outerShdw>
                </a:effectLst>
              </a:rPr>
              <a:t>O</a:t>
            </a:r>
          </a:p>
          <a:p>
            <a:pPr algn="ctr"/>
            <a:r>
              <a:rPr lang="pt-BR" sz="900" b="1" dirty="0" smtClean="0">
                <a:effectLst>
                  <a:outerShdw blurRad="38100" dist="38100" dir="2700000" algn="tl">
                    <a:srgbClr val="000000">
                      <a:alpha val="43137"/>
                    </a:srgbClr>
                  </a:outerShdw>
                </a:effectLst>
              </a:rPr>
              <a:t>B</a:t>
            </a:r>
          </a:p>
          <a:p>
            <a:pPr algn="ctr"/>
            <a:r>
              <a:rPr lang="pt-BR" sz="900" b="1" dirty="0" smtClean="0">
                <a:effectLst>
                  <a:outerShdw blurRad="38100" dist="38100" dir="2700000" algn="tl">
                    <a:srgbClr val="000000">
                      <a:alpha val="43137"/>
                    </a:srgbClr>
                  </a:outerShdw>
                </a:effectLst>
              </a:rPr>
              <a:t>L</a:t>
            </a:r>
          </a:p>
          <a:p>
            <a:pPr algn="ctr"/>
            <a:r>
              <a:rPr lang="pt-BR" sz="900" b="1" dirty="0" smtClean="0">
                <a:effectLst>
                  <a:outerShdw blurRad="38100" dist="38100" dir="2700000" algn="tl">
                    <a:srgbClr val="000000">
                      <a:alpha val="43137"/>
                    </a:srgbClr>
                  </a:outerShdw>
                </a:effectLst>
              </a:rPr>
              <a:t>E</a:t>
            </a:r>
          </a:p>
          <a:p>
            <a:pPr algn="ctr"/>
            <a:r>
              <a:rPr lang="pt-BR" sz="900" b="1" dirty="0" smtClean="0">
                <a:effectLst>
                  <a:outerShdw blurRad="38100" dist="38100" dir="2700000" algn="tl">
                    <a:srgbClr val="000000">
                      <a:alpha val="43137"/>
                    </a:srgbClr>
                  </a:outerShdw>
                </a:effectLst>
              </a:rPr>
              <a:t>M</a:t>
            </a:r>
          </a:p>
          <a:p>
            <a:pPr algn="ctr"/>
            <a:r>
              <a:rPr lang="pt-BR" sz="900" b="1" dirty="0" smtClean="0">
                <a:effectLst>
                  <a:outerShdw blurRad="38100" dist="38100" dir="2700000" algn="tl">
                    <a:srgbClr val="000000">
                      <a:alpha val="43137"/>
                    </a:srgbClr>
                  </a:outerShdw>
                </a:effectLst>
              </a:rPr>
              <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par>
                                <p:cTn id="20" presetID="3" presetClass="entr" presetSubtype="1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par>
                                <p:cTn id="23" presetID="3" presetClass="entr" presetSubtype="1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linds(horizontal)">
                                      <p:cBhvr>
                                        <p:cTn id="25" dur="500"/>
                                        <p:tgtEl>
                                          <p:spTgt spid="1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a:stretch>
            <a:fillRect/>
          </a:stretch>
        </p:blipFill>
        <p:spPr bwMode="auto">
          <a:xfrm>
            <a:off x="0" y="-12413"/>
            <a:ext cx="9144000" cy="6825789"/>
          </a:xfrm>
          <a:prstGeom prst="rect">
            <a:avLst/>
          </a:prstGeom>
          <a:noFill/>
          <a:ln w="9525">
            <a:noFill/>
            <a:miter lim="800000"/>
            <a:headEnd/>
            <a:tailEnd/>
          </a:ln>
        </p:spPr>
      </p:pic>
      <p:sp>
        <p:nvSpPr>
          <p:cNvPr id="3" name="Título 1"/>
          <p:cNvSpPr txBox="1">
            <a:spLocks/>
          </p:cNvSpPr>
          <p:nvPr/>
        </p:nvSpPr>
        <p:spPr>
          <a:xfrm rot="19736582">
            <a:off x="-280472" y="2555962"/>
            <a:ext cx="9084039" cy="461665"/>
          </a:xfrm>
          <a:prstGeom prst="rect">
            <a:avLst/>
          </a:prstGeo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rPr>
              <a:t>NÃO VEMOS O TODO, O HOLOS...</a:t>
            </a:r>
            <a:endParaRPr kumimoji="0" lang="pt-BR" sz="4000" b="1" i="0" u="none" strike="noStrike" kern="120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mj-lt"/>
              <a:ea typeface="+mj-ea"/>
              <a:cs typeface="+mj-cs"/>
            </a:endParaRPr>
          </a:p>
        </p:txBody>
      </p:sp>
      <p:sp>
        <p:nvSpPr>
          <p:cNvPr id="151554" name="AutoShape 2" descr="data:image/jpeg;base64,/9j/4AAQSkZJRgABAQAAAQABAAD/2wCEAAkGBxQTEhQUEhMWFhQVFx8bGBgYGBoaHBocGhocFxwaHRgaHCggGBwlHxoaITEiJSkrLi4uGB8zODMsNygtLisBCgoKBQUFDgUFDisZExkrKysrKysrKysrKysrKysrKysrKysrKysrKysrKysrKysrKysrKysrKysrKysrKysrK//AABEIALsBDgMBIgACEQEDEQH/xAAcAAACAwEBAQEAAAAAAAAAAAADBgIEBQEABwj/xABCEAABAgQDBAgEBAUEAQQDAAABAhEAAyExBBJBBVFhcQYTIoGRobHwMsHR4RQVQlIjM3Ki8QdigpJTQ4OywhYkc//EABQBAQAAAAAAAAAAAAAAAAAAAAD/xAAUEQEAAAAAAAAAAAAAAAAAAAAA/9oADAMBAAIRAxEAPwCxhprpBDtybyMYfSqY0maeXyjftCv02D4eb3HwIgPneImOsnfBUYpIDMSd9/KBSUAgqJsPUUgROo3t5CA05WPAFldwjysaP20/p+8ZgmKrU0jyZyngNqTiQUkD9pPkB9YzpGJGUJKbbqv7aC4YMx/2mKqkkI005jRoDSkY9AFEq8IatlbLTNlJUUE5hmcEg1t5Qj4KRmUlNe0pr8nj6Ymd1MtS2OVIfuA3QGHj+iL1TMy8FB/MRnYnYs4KHZBAIPZL6vYtD7hZ/WSkrb40g8nDwTDSUkllAnW1PvACwST1aHu1omg9oRfGGaxiK8Nrc8BAVMQrtd0dQrjBThiou7U93jipJF4CLPHgYLKQTYilCHsYCb0gKm0JpCSmoexHukJXSYFBlBSqDPU8U0tD3iZWZJAvCJ02mOqXamYcKCAUVkaE+BEcHM+++DSlgu6AWS+t6cY8hacqjkS4Zr9+sADNxPnBxM7PxHzjqVDI+RL5m1sz74L1iQgKyJLvSrUI4wAVMf1nkxjyEj95HjBlzUhiJaKpe6t5G+loniJyQRllp0N1ajnASxZ7Zecb1+L34RVmzD/5CePa+cWMSsdYewGzWBP14QGVlUtstCd5dhW++AHLWf3keMHQot/NI/7RDCKSczpBZJIqdO+DyZiMqlGWCUswc6n7QAySBSc3B1/IRA4lf/lPeVQVakmWTkAVmyu5szxXnMAkgXej7oB16FTO2tzmdCS9dX38oZlB61b3uEKfQsg9YUhmQks/FWvKGJMpa1EhTcS/oIDcfcYWumh//Xnch8oY8pFCeTQvdMEPInf0+jQHzWSSx3UHmYkfh/5H0iUsUIGresQU7DmYCCf1cvn9oim4iR1jwTUQGhKmMobgPV/pFRXwcAB6iCrS7cR9YmtP8IcQH7jAa/Q/B552Yj4HPeQ3o8NvSYkYSa4plvXUgRR6BbPaSVm8wluVh6P3xa6Zy1fh10rSzswIgJY3HnDyJEuUAufMQlMtO7sjtEbh74d6ETRKwkxUxnTMXnVyNa6x7opspRV+Im1mqSAKNkSwo2+MbYyVYlRwocSxPmTJxs4C+yjvMA0bDxqlpm4qcoolGstBoEoSPi4kwHD9JZy0CYnBTVINiFJLjex9/OHTYqEhMiUHM4hISkgdkXA9ItbJx01IlSTgpiEgBObMkpSBRzAaMvaI6tMycOpB0mEODuobxcCBCx0mX1uKwmGFRm6xf9Kf8GGXFYhMtClqLJQCSeArAY8zZgVNCnIILlqc/KNT8MkPQB7+kLOBnY3FvOlzEYeST/DBQFqUNCXjewM+YmWTisiVId1Askp0VU9nlwgJzcE9jCT0m6Lz1hJQErKSSas784dMFtuRNUES5qVKIcCzjeH+Icoult/KA+F4jZc6Tm6yUtPZNSktpqKecUUmh7vWP0AuW9m74ytodHpEyq5EtR3sx8QxgPioV2W/3P5QSYr+GkcVeoj6LjP9O5SgShakHc+YedfOMLFf6f4hI7CkrA5p+sAqLNuXzMHxV99B6CLGN2DPlHty1NvCSR4gRVMsOGWLavfw5wBcQR1j/wC/ygeEWOsfiT4gwfFYcZ1PMQO1vL35QGXhgC/WpHGtKcoAOHF/6TBZSuwvjl9THpModp1pFGFePK0dMgMf4iPE797e3gOqP8H/ANw//ERVUaCLKpQyfGl8zs53CopAlSQwOdJJuK0gHDoSAes17KP/ALQ4osAA0JXQlZSqYAXZKGbWiv8AEOaFnWnCAlh5cxRzLfiLUir0nlPKmDehXpAE9KkU/hTLtbz97ojitrInJWnKUsGc0dxVngPm2HmNmHCOCYwtr8o9IQ5NKREW7z6QHCb7iN3GPS1sdPCIjWJiUwcwGhJDhHn5iOIRmlpa5oO8sPWByF23j7xr7Aw+fIALAq86QD/seWESkJGgZxvFIuKWG7XnrFfDymAZ3ArBpSCsBz5QFpKN1oqbB2InDdYQcypiyolmuXblF2RKY8rQcQCNtva8uXtJK54WJUmWyTlJBWpiT5+UNOx9uSMSCZC82W9CGfmIvrlghiARxDxyXKSmiUgDgG9IBW6PHrsdi55YiW0pHca+g8Yt9PFH8GtIutSUj/koCIr6G4VRUodYkkkkpmEVPlFzE7CQrDHD515dFEuoEFwX5wGjhJQQhKBZKQB3CF7pY02fhMKXyzFlaxvCA4HfHZUnaI/hhUkJFBNIJU2/K7E++Yuk6Vy5+ExISqYmWSmZkBJAUPiYczAG6RoHX4EIAChNo2iEpdQ5NGFg9tfiNqyy56pOZMvcWSQTxcv5RPa+ImTQqflKDMaRhkqBCmXRcwg1FHaI9KNn/g04I4dLrlqKU0fMpQud5JgNDbfSxScZKw8lmC0iaSHqo/CDowjd27thOGCCpK1lasqUoDklnhQxmxRh/wACFdqbMxGearUqLeQ93jR25jZh2gjqpJnDDy3KQQGVMoCX3CA08F0nRMUEHD4hBP75ZYczaN3LGdsfHzJwUZuHXJKSwCiC/LhGkICEyWCKiMrH7BkzfjQk8wP8xrEwu7TxGPlrWqWmQuUKgKJCgANS7HfAZOO6G4ZSjlK0G9C4rwIjGx3QtaQ6FIWDoSUmniI28L0pnzEJWvAzChRoqW54WZxDLIkJUArKQ4sQxgPkGM2LPlvmkKbeHUPFLxRtQpr3+kfbJuHSLCMPF7PQtypIUNxD/cQHzALH7L8TxrAiOF4csZs2SkpKMOFPoFqDet/pFSbgEW/Ddr/+qiXgNH/T0uZtGYJHfX7+EN05VaN3wjYJCpLmXKKSQxZZq3391i8nH4j9jnm0AwmUHsBWM/aSKBrZVfLxjTajaNxjP2qLf0q+UB89wH6u6AtpuMFw6SxYs5t75R3qnVdhrf5CAquxMESeyeMXDhE/vHifpHZmDS1CD3n5iAoKcs0OvQiWQjNvLDkPu8KKZDEAkGt6/OGnYW20SpaARQBtDz43gHuVO3AO0W5cx70MYGz9sJVXMCdwNa2oYvLxyTRlPwgNOUu7FxBULeKmEnIokHTWDrSL0gDwof6gYArShfWLBzBCJabKUo1KmvT0hpBfeH3wpbeQrFY6XIlzCjqEmYVAAgLLZaHdTxgJ4roiiRJK5U+bLXLTmKip0kgPUaA8I2ejOPVPw0uasMojXViz98L2zs0zEqwu0FrWtPaQHAlzBd8qQHOrHdwhk2/ihIws1aQ2VBCRo57KfMwGaenWDBIK1Biz5CxalGja2ZtGXPRnkqzJdnYio51hS6LbWwsvDy5M1KsxcnNKUQSovfKx3Rp9KtpfhsOEyABMmnKgJDEOzqAGtacSIBiXKSpnALFw4BY7+Bj02QlTZkglJdLix3jjC5/p8ScKcxJPWKd376njGh0fxqp3XLJdInKSgUoE0gCbT2QmdMkLJbqV5gN9Gb08IxZWHxUmfiJqZAmGctw6wGSmgENc2YEgqJYAOTwEVsFj5c1CZqFOhViaWLawHtnTpi5aVTJfVrN0u7d8WniKJgNiDyLxOAhGB04xnVYOY3xLZCeJVfyeGApjH21shU+bhySOqlKKlA6nSANsjAdVh5Uv9qA/NqxgY/aM6fPOGkKKES/5swBz/SDDkS0KnQ4pEmYT8apiire5qLwFeRNXIxIkmYtctaHSVlyFB3rupEsXMIqFUMV9pnrMckBj1UtyeenmILiFdksLeEBWlk5MoFd7VrpbX3vga8KCyiWIerueT23+3izMbsuSOXz86bucV8ZMOUE2cV58/doCaJdAWDG43Vve1BTjFhz+keXj8oqyC4bUsRW9WYj3pFozCAHI4klq7rQF1Jz1I3tXT2POKm07AnjblWLS0OK6W0rFfaCGCQSan5GA+cZWzNp94KhbfpeBlVV7n+f+ILJUB8VCxgJSSFEuCO+nINHlz2/SfWIoUHSRuPsxyZNFQ8ARDKOYJZtCfe+OJHYcEOCez3kRJmJaoo3KBt2bXPzgOJmH9h8fSLUjas1DFC1Dg767jQ/eBoxaSwev3eAu+U2Z4Dfw3TWemi5aVjeeyW7o3JPTSSojOhaTyzAk2tXyhCmzAWY+2iaTVNviT6gwH1NPSBKiAhSQdQqnkpjFLo7IVKn4idM7S56gaWCQ5A36jwgEzCJYgsxqxrrU191gBwxQxQSFWZJZ60pbygLfTDDKmmRNw/8APlLDOWoa1O4N4EwfpcTNRIQ9FTAVgOXbSgrX0iiidNQ5Cgutlc94tHsTtWWw7apZBBHYzB7uGNRAbeH25JWyUzEKNr1HcQ8LKUKxmLXOCylEkhMtuGopSpPlF5GEwU1eeWQmY+bUB7uAeNYmlfUryNQupx2amlBrzEAHo1jupwGIUTVCph7yKeZjX6FyOrwkoKfMoZi+9ReMU4BPUzZMpRBUvMrMKEmvIxf2djsSDlnSklIYBUs9z5YC90uxBThVhNVTGQP+RY+TxdwmzkJw6JCkgpSkAj1txjL2xIVNnYZAByJXnV/xDhzzjT23jRJkLXqAw3uosPWAX8N0XRMK1y5kyUnMQgIO6hcmprGpiMUvDrwsoqK0rJSpSrlhd+ZjR2Vh8kmWk3CQ/NnPnGL0vldcZMlH80rzAj9IsS8Bt/jkmZ1aS6mct+kcYsRV2Vs1MhASmp1UbkxZmGA9N510jA2hsY5iuRMMparsMyTxKT8o2pYPH1EUsRMAO/W8Avy9lCQFEqKpiqqWflFQzqJBo6n8wG7zGttSeCHzNGB12YnczN83gLM+igjN8RcC+rG1dQOEcyFqoUAND423fWAICWF3SBWjFXE6Wu2sE6sEKoEry8cpc+oBgO4ZDqJTQAh2PLwFfSNGcveU9/j774odXlSVglrsxNuG7hyaLWFnoftZahy5AD6MSRppAaAG+p31iptMulO8PfkWi4HZ7EfL35xT2iHT3/IwHzmb+rmfWOlZ4kd0SxCGJ/qMdQphdqH5wEpS30roaD0rHRiGpl4WT73xKZMcpLg1qR3RyViAmrhz94DiZzueFLfKIJJbeMxLa0MSbtBvdBEUDhqa98B44jcjyHyiKlKAzNfSnoYmvEJKRWoenf8A4j3WFkuzV89YCuqabZfIQeWKp3Eg+YiM2e+vtxHUFgm700gPo6wal29314QJNQosCxLPRtDVqe98FWeNtPSAKaxD7m38W0Yi8BGYqjs547j51gMuSmY4WKNubW43QUKL0v5X1Pj5x5HxVLuDZoDMxWwE/wDprUDxq3fTSsZs3aM2QOqmFMyWXZKu0GtQmqDyIhjmzANWIck8h9h4Qq9LmeW1yFeDhv8AMBWldIJssgyyQAbKOZ/GN3CdOgf5spj+5B+RhIEdgPr2zekMqYkKC8gVYqSQDVrs1xGkvLOQBMZaXBcHUWtCJ0SxSVShLuU6HiT5W9iNRUkZgUDIp7oKk+LXgHZc5gSK0o9Iz9j4BSVKmzVhc1e6yR+0cIwpOKxKX/iBfBSRQcSlj3tBZe15qXeX/wBFAt3Fi0A1rmkC0DLmsLsnpOkll9n+oFNeZDRpJxyWcFn7/SAtrmFIe0V5s9xYd8BmbRFnB5H6xWxGMBAGptSAzdsy06M71o0ZakJcZqCpcB6mgHlF3aM0m9Q+kUMQtJYZe0WI4d/P0gI5wS8xmDCxNHrbmzQZc/tEpLECrNrRmIcUa0BmKQwUah246X3e+MQUpJO45r7wey1KQFpC3ASHZwLG3ztBJkoJ+FIU+lm8xwpA8NJUmool7gvW3CnpBJCk6k2/qJ8YDWTOSTfnekBx8wZGB1+UV5EsA1JBsx13HwMTx/wk6jw3WgEfEiqv6jEOvCQxS/cD3RPFXV/UYgujE0gConBVMjUpQDnURFWJApk/tB84LKUCpJ0ymsQKwFEEirGA4ZwNQnLTcKve0ckYkgFNCCdQ+r03UiE0NaBIPqYAv4ytEhv6R6xOZMACS13YQETRkCXq9uOkEnNkRvDj1gATJwf4bx2au3EiOTVpLMa/aB6wH0hU0UdJbg4iImkOWPDlEJhJTU8h3ePDuiuuapPxWv47w/ytAFVO7NQe01h5NEc7Lo4DahtdNzWgMueQV6hO8d99/AR0qJ0cZSaHy8vSAOcQHZtx01sa+6mFXpUpOZCQkggEklmLn7b435q3ZV2GlbO3hCntzGFayNElgPIwGbHgI6IJLWxB+nzgGLo9glSpgKwwUki7jex3GkNAxANg5Fi19O6FrYWJM2Z2yAwchIyhWgNKC/usMyZVA2hgOzFVfhRr1NuMTUEn9JBdzXfW8VUl1mpdrHS3jT1gypjWqbep+kACY5YqSSM1nBAalWjkyQlitIylN8qiK3sIgo0qRU0anPhSIYqeyVg2sDTcfi8IAmIkTNF33gHXg0Up8iYKKqTqk/ItX6xorHw5SzUp4sYrrldoZTX2XctAU3cgVTzB36HWCz/jCmBDdntEV8K6RYStQSc2ZzRmDgM1S7PUxBElgcwJ7VzVw1KPeApyZZykgVLhiTcihDi33jozoZWRNf8AcSLbmtTWLMtB+PUWHG1QObecQxSlAOWAVo9ToKH04wBevJCDlGQs6Umid5L7/n4QnTVAM2VizBybOLaV8o7KnkoGjm++tqeMFlSAo9ou1uzmetDW1KQF8JfmPA28P8xDHfyz3V74pysX+lubacS9/wDMSxM7MCl67zRNePdAKmPSA53r+UckzUkDNlNdzxuTNkoUkBc0M708PrEZew5DfzPMQGQqajgG1Ag6JiDcJPMfaNIbHw4oZn90d/KsN+/+6Ax8QpDhikUq0VZcguSlmctUacIYPyrC6k/9j9Y9+CwqaV8T9YDGWVhqJ5smK6wu9P7dRDD+Gwx0V/d9Yj+Gw25X90AuqKuH9v0gKEGr7t/EQyTMBIP7vOAzNky65VkE0ru5wDKFUDnl3xTxU4ORcGlKEEOdOY8ojiknIFOWADppuZ/fGKyAFKJJKVU7Py10fygLkiWFBYUQQbPrctq2m+IIklySwcMyTbdaxiBAIID1u+j8u6CKDBNWYOSDTjep5wGZtzECXLID5jSlKlj4MXhSJi/tnGdZMJHwig7oz4CTR5MTCREIBq6GKZM3cSl6OKAwxSiCGB7zaFLo1OU0wAJYIcmxu2l7wxSp7kAWCbMK0qfGAnJU6yeGnvhFpaq0oR6wBFAXu31gIFXOYbmavf3QHJkhxmJcpqS+69ufyiOIQFSz2qp15VFjrSOSFKUpgl0MBVwzMQ/eTHsdLAT2RoQd1OFnrAW0uzAgnd4c3+0SSoEktRzWr7nHCIy1MGbSlH1u+nfvjr0dI4VDCnyI1gKxUMzhRKgO8Xvz3HjHZEwEuGKTW5OU94jpSzPfdZ95gaVAnLlAcPQbtWOtbwEuywOYMTQG7jfvo8ASntEqcMKkDfpWIyJlWSRUEVu3fQDSCzZtqvRuAax0o/qYDskMQFDiAC9N5G9mi0FXoRXQ8IBh5wISSzlqlvf+THZsxSf5ZAfc3eCebNATmbImjNlAL0FoD+WzQ7pDUe313l4a8mvn9IGtPCu7Qc4BYmYI0/h1vpA+oV/4z4CGY4cXr81RH8P467kj37pALakn9hDXpBEFmdJfkY3Th6U1sN53mBrw93P9R+UBlGaN3lA1zkvpGumSzNf9Ia3H3yiJkitaC/EwGWiYmtvGIKUNPdY1jhtCA5vwEdTh03KRuSPn73QGV1nhHCoBJcafSNlGFR+0MKqNOcDXhEluwHV5e/nAY61FgQSRTdRxQ10fXjEXO8lTMLaa+98WtqYdKZaimWTVgEh62sO+MFWLmg1kKdv2qpXlaA0k5z2QDYA9oXp3N9IzOkE5SUBLntXc6C4+UdG1CKmUa6MQGjM2zjhMKWSzd7vAZseAj0b/AEc2L1nbW4Dsml+PvdAZxwSkozGheo3BrtFNcPc3YySFdpW6rbt8JOKklCik3BaA0+jIHWfzMpKSMuUnNSz6aRsY1QYZctjY1o1CIV9n/wAxNATuJyjx4Xhp/AKX2krZL7u4kd8BXw4UMxOYWF21bfBpUwmhFHoXd7jfa8EGzlgHthQaoa+/WIfly7ApuSKnwgBKndqiScpLg8/k947OCFBRzO1xpWt39vEF7MmmvZOalTzpaJS8HNSCClOtRo9HMAafiEJYpalCDRxvb5xVmTyqhAGoFQR8uPGOLwMx/hDXZxHBgZoPwOWfQwF4TUBRJAKVJGUs7E8PDxgQmhLrKEqsBfxA1cP5QJMhZLlKg9KVDD2YsYhKjLbKrM78XGpI5WgApQASQgKcsLPa7EcWgo6trNS+X6a3ppEUz1MnOkki7vRhypHULDKBo9qEeIgJyjZ6AsSW4hg3iYs4cnMpIFB+qnDQxWkz0gUIaljuO7e0cnFKVEiqSLBL19iAvDayhu8/rEhtpXsmMdWHmhsqKneW7ojLE3/xnn94Dd/PDu8/tHU7bNaef2jBzLF0EPaBTJhr2FcbP3wDKnbpuxHhHBt0WY79IV/xTixpSzj/ADATi97wDeduprevD7x1O20U4cITzjk7/Ee9IAvHjRoB4VthFa3ua+EERtiW4qKCgrT7wjLxaWobM/hADjtzQH0A7Tls2YXc1vBE7UQ5Lio3imsfOxjS8SGOpWA+hDGIZLEdniPfGJKxYOberl7MfPUYwE7hvMe/F8RbzpAP+KxaWewCT4a+Qj5rjcSZi1LVdRJ+gguIxRII3xSgLGBwxmTEoH6j5a+UfS0ZQEAWFN2jR82wM0oOYXsGjQTtWYLFXjAPJIINak+VPpGPtzYcuc6goBYF9C2h+sYX5tMvmVHPzZe8wGOtIENHRfaOYGWptDzEKs255xY2XOKZiSN8B9N/DDNYMQfEH7wPqhlSWspj6fSFydtpaSxyv7498Ql9ISbpHnx0gGlWHHaDf7hXX36x7qklqFlDzv8AWF38+apAfmY4npFw/u+0AwGUGc/pLH6+hjqsPcapqIwh0j879r7Vg6NugtfxH0gNjqdAaKtziCpDhzZ2Vw4/flFBO20nU8qXiY20mpe9DQQFhWDZ6VF+I3x1Ek0q9KPrq0ATthNOHD7x6XtRNQ4u4oaQFlODBY0raljujw2eKskcR9OEBO1Uuait71iU3Hpo60vvCmPfAcVhHerKq1y3Pz8YF+XOxHBuevvjDicCg/pHhEVbPQdLQCmnAuLXdm3Gp8GiYwjEVTYOSGc/C5pZjDOcAh/haPDZyP28/fjAKhwZ/SQORZ3FaePnA07NOgPu9G90hv8AwCP2h4idmI3X4wCn+W8ApgwoN9vDXi8Vvy4M7VfQW0N6Ur7MOP5SinDze8RGx07j4wCj+UAXQAOTFhXdUwJex05fgAvQh2Fx/i94dRspAJNa6PSOfliNX8YBFm7GR+lLjRSk1NmYDx8t0FwvR3DmsxWTcMhLsw00tvhxVslOhPswIbLax8awCdP6LSwVMoEJNwrwakAm9Eahiw1rX0ho2rgZ6E5pABWkPzIfTcQWPdGYnbWHWM6pipSx8UpQcAtVtRU6/OAS9p4Lq1FLgsWI1Bv84oNF3bGIC5y1IcpJoTc8TFfDJdSQQ4KgG3uWaA2MPsQlAVmuHYC28X8+EHlbFNSFW/27+AL/ACcQ1oWSnsyzb6ennBvw/wDsZhr3PzLBu/hAKSNmBjnclv066vU6cH84BO2KpiUtw7RL0caXMNklrdW7mu8bxaLUvBKo6O63EQHzXaOz1SmzMcwoRHNm4zq1PlCudxxHG8OnSHZpmSVAAujtJ5j4h4eghCSBmGZwHrvG++sBtT0TJ5K5aRlJtuo7E6mAjZk96ILiulvpUQydGJZmOZYaXRITcjK9Sf3H5mGE7HJBDe6QHzWZs+eaZD6+Tx2Xs6c3wKo9w1tK6x9KGxlAUcFmJEDXscinaIHAh+LiA+fJwM0Ocjtx9vYxNMhdGlqLsacaD/F4dTsv9Tsx18/P5xP8rZzmS+7i1wN7QCOskP2VGoDUfy91iWVTt1Uwm7NYM94dTs81enC3u8QXgyAeGvOhBI8IBRZ65Jg9+/OBpmlvhXxau6HP8CqjEXcbh5cj5cYj+Wkl1cX4/Y7oBKm4pRZgonWh0jysWomrvwEO0zBlJbKkBr9/OJfhGUWSl9WAgG8KjxJiTR5QgIZjGXtHaE9KmlySpOp+gBjUBjqhWAXjt3EC+FV3P9IiOkyh8WGWDwf5gQyLiIFYBc//AC2WLypg7h9YInpZh6PnHBvpG4pIe0CmSE1dKTzAgMtPSvDn9ah/xMGT0lw5/wDVHe4+UWpmzpVf4SP+o4cIDN2Hh2/ko8OUBCZt+QEk9aktoC58IV5vSWbPmBKFpkoe5+Z38I3p2wcPX+ELA3I+cLO2tny0Hspbtbzu5wG/+GmhGYYta6OyQgvyrWMDH4HDTVZsROmImEfqRkPecrGMhIc14REh3v4njAVdt7NkyspkYgTnJBAZ0+F4qYAVzWa3PfFrFSUg0G/5QKWIDQRtKcCwmLDblGNXAdK8QggFXWJ1CwPUV9iFvOd+sb2w10sk11Sk7t4gNqX0yJ+HDEnVlE+gjuI6WYkBxhSkb1Zh3VAjWwmJVQUAbRIHoIr/AOoCAcJXRQPm0AubR6TY1IJUJUsbrnwzE+UJs0lSibkl/GsenG3M+RiClWgGboHjCjFy00AU6S1Hob74+uPHzj/TfAy1LWtSQVIIyk6Puh9mqIMBa7o80VpSoIlRgCFI3CIzMKg3SD3RHMaRATC4rAcmbPQainKKczY+5VrV3VjRlqrBRcwGKvZa3DEU4mPHZKibga0JjaaOlIgMk7JJDFYI3N94J+WsXKn8fkY0WjqBAf/Z"/>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6" name="Retângulo 5"/>
          <p:cNvSpPr/>
          <p:nvPr/>
        </p:nvSpPr>
        <p:spPr>
          <a:xfrm>
            <a:off x="0" y="3501008"/>
            <a:ext cx="9144000" cy="3356992"/>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pt-BR" sz="3600" b="1" dirty="0" smtClean="0">
                <a:solidFill>
                  <a:schemeClr val="tx1"/>
                </a:solidFill>
                <a:effectLst>
                  <a:outerShdw blurRad="38100" dist="38100" dir="2700000" algn="tl">
                    <a:srgbClr val="000000">
                      <a:alpha val="43137"/>
                    </a:srgbClr>
                  </a:outerShdw>
                </a:effectLst>
              </a:rPr>
              <a:t>PLANEJAR É MUITO DIFERENTE DE EXECUTAR.</a:t>
            </a:r>
          </a:p>
          <a:p>
            <a:pPr algn="ctr"/>
            <a:endParaRPr lang="pt-BR" sz="3600" b="1" dirty="0">
              <a:solidFill>
                <a:schemeClr val="tx1"/>
              </a:solidFill>
              <a:effectLst>
                <a:outerShdw blurRad="38100" dist="38100" dir="2700000" algn="tl">
                  <a:srgbClr val="000000">
                    <a:alpha val="43137"/>
                  </a:srgbClr>
                </a:outerShdw>
              </a:effectLst>
            </a:endParaRPr>
          </a:p>
          <a:p>
            <a:pPr algn="ctr"/>
            <a:r>
              <a:rPr lang="pt-BR" sz="3600" b="1" dirty="0" smtClean="0">
                <a:solidFill>
                  <a:schemeClr val="tx1"/>
                </a:solidFill>
                <a:effectLst>
                  <a:outerShdw blurRad="38100" dist="38100" dir="2700000" algn="tl">
                    <a:srgbClr val="000000">
                      <a:alpha val="43137"/>
                    </a:srgbClr>
                  </a:outerShdw>
                </a:effectLst>
              </a:rPr>
              <a:t>Estratégia se FORMULA e se EXECUTA...</a:t>
            </a:r>
            <a:endParaRPr lang="pt-BR" sz="36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a:xfrm>
            <a:off x="611560" y="186397"/>
            <a:ext cx="8389596" cy="500066"/>
          </a:xfrm>
        </p:spPr>
        <p:txBody>
          <a:bodyPr/>
          <a:lstStyle/>
          <a:p>
            <a:r>
              <a:rPr lang="pt-BR" dirty="0" smtClean="0"/>
              <a:t>ESTRATÉGIA DE COMBATE ÀS PERDAS: FORMULAR E EXECUTAR</a:t>
            </a:r>
            <a:endParaRPr lang="pt-BR" dirty="0"/>
          </a:p>
        </p:txBody>
      </p:sp>
      <p:pic>
        <p:nvPicPr>
          <p:cNvPr id="201732" name="Picture 4"/>
          <p:cNvPicPr>
            <a:picLocks noChangeAspect="1" noChangeArrowheads="1"/>
          </p:cNvPicPr>
          <p:nvPr/>
        </p:nvPicPr>
        <p:blipFill>
          <a:blip r:embed="rId2" cstate="print"/>
          <a:srcRect/>
          <a:stretch>
            <a:fillRect/>
          </a:stretch>
        </p:blipFill>
        <p:spPr bwMode="auto">
          <a:xfrm>
            <a:off x="30012" y="704060"/>
            <a:ext cx="9113988" cy="6137992"/>
          </a:xfrm>
          <a:prstGeom prst="rect">
            <a:avLst/>
          </a:prstGeom>
          <a:noFill/>
          <a:ln w="9525">
            <a:noFill/>
            <a:miter lim="800000"/>
            <a:headEnd/>
            <a:tailEnd/>
          </a:ln>
        </p:spPr>
      </p:pic>
      <p:sp>
        <p:nvSpPr>
          <p:cNvPr id="6" name="Elipse 5"/>
          <p:cNvSpPr/>
          <p:nvPr/>
        </p:nvSpPr>
        <p:spPr>
          <a:xfrm>
            <a:off x="2627784" y="2420888"/>
            <a:ext cx="2376264" cy="1152128"/>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rPr>
              <a:t>PLANO ESTRATÉGICO – PERDAS/EF. ENERGÉTICA</a:t>
            </a:r>
            <a:endParaRPr lang="pt-BR" b="1" dirty="0">
              <a:solidFill>
                <a:schemeClr val="tx1"/>
              </a:solidFill>
              <a:effectLst>
                <a:outerShdw blurRad="38100" dist="38100" dir="2700000" algn="tl">
                  <a:srgbClr val="000000">
                    <a:alpha val="43137"/>
                  </a:srgbClr>
                </a:outerShdw>
              </a:effectLst>
            </a:endParaRPr>
          </a:p>
        </p:txBody>
      </p:sp>
      <p:sp>
        <p:nvSpPr>
          <p:cNvPr id="7" name="Elipse 6"/>
          <p:cNvSpPr/>
          <p:nvPr/>
        </p:nvSpPr>
        <p:spPr>
          <a:xfrm>
            <a:off x="2627784" y="3789040"/>
            <a:ext cx="2376264" cy="122413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rPr>
              <a:t>PLANO </a:t>
            </a:r>
            <a:r>
              <a:rPr lang="pt-BR" b="1" dirty="0" smtClean="0">
                <a:solidFill>
                  <a:schemeClr val="tx1"/>
                </a:solidFill>
                <a:effectLst>
                  <a:outerShdw blurRad="38100" dist="38100" dir="2700000" algn="tl">
                    <a:srgbClr val="000000">
                      <a:alpha val="43137"/>
                    </a:srgbClr>
                  </a:outerShdw>
                </a:effectLst>
              </a:rPr>
              <a:t>OPERACIONAL - </a:t>
            </a:r>
            <a:r>
              <a:rPr lang="pt-BR" b="1" dirty="0" smtClean="0">
                <a:solidFill>
                  <a:schemeClr val="tx1"/>
                </a:solidFill>
                <a:effectLst>
                  <a:outerShdw blurRad="38100" dist="38100" dir="2700000" algn="tl">
                    <a:srgbClr val="000000">
                      <a:alpha val="43137"/>
                    </a:srgbClr>
                  </a:outerShdw>
                </a:effectLst>
              </a:rPr>
              <a:t>PERDAS/EF. ENERGÉTICA</a:t>
            </a:r>
            <a:endParaRPr lang="pt-BR"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tângulo 2"/>
          <p:cNvSpPr>
            <a:spLocks noChangeArrowheads="1"/>
          </p:cNvSpPr>
          <p:nvPr/>
        </p:nvSpPr>
        <p:spPr bwMode="auto">
          <a:xfrm>
            <a:off x="1325563" y="1989138"/>
            <a:ext cx="6149975" cy="1939925"/>
          </a:xfrm>
          <a:prstGeom prst="rect">
            <a:avLst/>
          </a:prstGeom>
          <a:noFill/>
          <a:ln w="9525">
            <a:noFill/>
            <a:miter lim="800000"/>
            <a:headEnd/>
            <a:tailEnd/>
          </a:ln>
        </p:spPr>
        <p:txBody>
          <a:bodyPr>
            <a:spAutoFit/>
          </a:bodyPr>
          <a:lstStyle/>
          <a:p>
            <a:pPr algn="ctr">
              <a:spcBef>
                <a:spcPct val="50000"/>
              </a:spcBef>
            </a:pPr>
            <a:r>
              <a:rPr lang="pt-BR" sz="4800" b="1">
                <a:solidFill>
                  <a:schemeClr val="bg1"/>
                </a:solidFill>
                <a:latin typeface="Verdana" pitchFamily="34" charset="0"/>
              </a:rPr>
              <a:t>Considerações </a:t>
            </a:r>
          </a:p>
          <a:p>
            <a:pPr algn="ctr">
              <a:spcBef>
                <a:spcPct val="50000"/>
              </a:spcBef>
            </a:pPr>
            <a:r>
              <a:rPr lang="pt-BR" sz="4800" b="1">
                <a:solidFill>
                  <a:schemeClr val="bg1"/>
                </a:solidFill>
                <a:latin typeface="Verdana" pitchFamily="34" charset="0"/>
              </a:rPr>
              <a:t>Finais</a:t>
            </a: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dirty="0" smtClean="0"/>
              <a:t>CONSIDERAÇÕES PARA A MESA REDONDA INTERNACIONAL I</a:t>
            </a:r>
            <a:endParaRPr lang="pt-BR" dirty="0"/>
          </a:p>
        </p:txBody>
      </p:sp>
      <p:cxnSp>
        <p:nvCxnSpPr>
          <p:cNvPr id="9" name="Conector reto 8"/>
          <p:cNvCxnSpPr/>
          <p:nvPr/>
        </p:nvCxnSpPr>
        <p:spPr>
          <a:xfrm>
            <a:off x="2267744" y="1484784"/>
            <a:ext cx="0" cy="52292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a:off x="7452320" y="1512168"/>
            <a:ext cx="0" cy="52292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1" name="Seta para a esquerda e para a direita 10"/>
          <p:cNvSpPr/>
          <p:nvPr/>
        </p:nvSpPr>
        <p:spPr>
          <a:xfrm>
            <a:off x="2267744" y="1412776"/>
            <a:ext cx="5112568" cy="9361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effectLst>
                  <a:outerShdw blurRad="38100" dist="38100" dir="2700000" algn="tl">
                    <a:srgbClr val="000000">
                      <a:alpha val="43137"/>
                    </a:srgbClr>
                  </a:outerShdw>
                </a:effectLst>
              </a:rPr>
              <a:t>NOSSO OLHAR É </a:t>
            </a:r>
            <a:r>
              <a:rPr lang="pt-BR" b="1" dirty="0" smtClean="0">
                <a:effectLst>
                  <a:outerShdw blurRad="38100" dist="38100" dir="2700000" algn="tl">
                    <a:srgbClr val="000000">
                      <a:alpha val="43137"/>
                    </a:srgbClr>
                  </a:outerShdw>
                </a:effectLst>
              </a:rPr>
              <a:t>RESTRITO (foco no Sistema)</a:t>
            </a:r>
            <a:endParaRPr lang="pt-BR" b="1" dirty="0">
              <a:effectLst>
                <a:outerShdw blurRad="38100" dist="38100" dir="2700000" algn="tl">
                  <a:srgbClr val="000000">
                    <a:alpha val="43137"/>
                  </a:srgbClr>
                </a:outerShdw>
              </a:effectLst>
            </a:endParaRPr>
          </a:p>
        </p:txBody>
      </p:sp>
      <p:pic>
        <p:nvPicPr>
          <p:cNvPr id="202756" name="Picture 4"/>
          <p:cNvPicPr>
            <a:picLocks noChangeAspect="1" noChangeArrowheads="1"/>
          </p:cNvPicPr>
          <p:nvPr/>
        </p:nvPicPr>
        <p:blipFill>
          <a:blip r:embed="rId2" cstate="print"/>
          <a:srcRect/>
          <a:stretch>
            <a:fillRect/>
          </a:stretch>
        </p:blipFill>
        <p:spPr bwMode="auto">
          <a:xfrm>
            <a:off x="2339752" y="2636912"/>
            <a:ext cx="5040560" cy="1417926"/>
          </a:xfrm>
          <a:prstGeom prst="rect">
            <a:avLst/>
          </a:prstGeom>
          <a:noFill/>
          <a:ln w="9525">
            <a:noFill/>
            <a:miter lim="800000"/>
            <a:headEnd/>
            <a:tailEnd/>
          </a:ln>
        </p:spPr>
      </p:pic>
      <p:sp>
        <p:nvSpPr>
          <p:cNvPr id="13" name="Espaço Reservado para Conteúdo 1"/>
          <p:cNvSpPr txBox="1">
            <a:spLocks/>
          </p:cNvSpPr>
          <p:nvPr/>
        </p:nvSpPr>
        <p:spPr>
          <a:xfrm>
            <a:off x="179512" y="1484785"/>
            <a:ext cx="2016224" cy="324036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lang="pt-BR" sz="20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ESTAMOS</a:t>
            </a:r>
            <a:r>
              <a:rPr kumimoji="0" lang="pt-BR"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GERINDO OS RECURSOS HÍDRICOS?</a:t>
            </a:r>
            <a:endParaRPr kumimoji="0" lang="pt-BR"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15" name="Espaço Reservado para Conteúdo 1"/>
          <p:cNvSpPr txBox="1">
            <a:spLocks/>
          </p:cNvSpPr>
          <p:nvPr/>
        </p:nvSpPr>
        <p:spPr>
          <a:xfrm>
            <a:off x="7524328" y="1484784"/>
            <a:ext cx="1368152" cy="3240360"/>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pt-BR"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ESTAMOS GERINDO A DEMANDA?</a:t>
            </a:r>
            <a:endParaRPr kumimoji="0" lang="pt-BR"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additive="base">
                                        <p:cTn id="7" dur="500" fill="hold"/>
                                        <p:tgtEl>
                                          <p:spTgt spid="202756"/>
                                        </p:tgtEl>
                                        <p:attrNameLst>
                                          <p:attrName>ppt_x</p:attrName>
                                        </p:attrNameLst>
                                      </p:cBhvr>
                                      <p:tavLst>
                                        <p:tav tm="0">
                                          <p:val>
                                            <p:strVal val="#ppt_x"/>
                                          </p:val>
                                        </p:tav>
                                        <p:tav tm="100000">
                                          <p:val>
                                            <p:strVal val="#ppt_x"/>
                                          </p:val>
                                        </p:tav>
                                      </p:tavLst>
                                    </p:anim>
                                    <p:anim calcmode="lin" valueType="num">
                                      <p:cBhvr additive="base">
                                        <p:cTn id="8" dur="500" fill="hold"/>
                                        <p:tgtEl>
                                          <p:spTgt spid="2027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0"/>
          </p:nvPr>
        </p:nvSpPr>
        <p:spPr/>
        <p:txBody>
          <a:bodyPr/>
          <a:lstStyle/>
          <a:p>
            <a:r>
              <a:rPr lang="pt-BR" smtClean="0"/>
              <a:t>AÇÃO NA ENTRADA E NA SAÍDA </a:t>
            </a:r>
            <a:r>
              <a:rPr lang="pt-BR" dirty="0" smtClean="0"/>
              <a:t>DOS SISTEMAS DE ÁGUA</a:t>
            </a:r>
            <a:endParaRPr lang="pt-BR" dirty="0"/>
          </a:p>
        </p:txBody>
      </p:sp>
      <p:cxnSp>
        <p:nvCxnSpPr>
          <p:cNvPr id="4" name="Conector reto 3"/>
          <p:cNvCxnSpPr/>
          <p:nvPr/>
        </p:nvCxnSpPr>
        <p:spPr>
          <a:xfrm>
            <a:off x="2267744" y="1484784"/>
            <a:ext cx="0" cy="52292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a:off x="7452320" y="1512168"/>
            <a:ext cx="0" cy="522920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6" name="Espaço Reservado para Conteúdo 1"/>
          <p:cNvSpPr txBox="1">
            <a:spLocks/>
          </p:cNvSpPr>
          <p:nvPr/>
        </p:nvSpPr>
        <p:spPr>
          <a:xfrm>
            <a:off x="179512" y="1484785"/>
            <a:ext cx="2016224" cy="3240360"/>
          </a:xfrm>
          <a:prstGeom prst="rect">
            <a:avLst/>
          </a:prstGeom>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pt-BR"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ESTAMOS GERINDO OS RECURSOS HÍDRICOS?</a:t>
            </a:r>
            <a:endParaRPr kumimoji="0" lang="pt-BR" sz="20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7" name="Espaço Reservado para Conteúdo 1"/>
          <p:cNvSpPr txBox="1">
            <a:spLocks/>
          </p:cNvSpPr>
          <p:nvPr/>
        </p:nvSpPr>
        <p:spPr>
          <a:xfrm>
            <a:off x="7524328" y="1484784"/>
            <a:ext cx="1368152" cy="3240360"/>
          </a:xfrm>
          <a:prstGeom prst="rect">
            <a:avLst/>
          </a:prstGeom>
          <a:solidFill>
            <a:srgbClr val="FFFF0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pt-BR"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ESTAMOS GERINDO A DEMANDA?</a:t>
            </a:r>
            <a:endParaRPr kumimoji="0" lang="pt-BR" sz="1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pic>
        <p:nvPicPr>
          <p:cNvPr id="203781" name="Picture 5" descr="http://www.scielo.br/img/revistas/ea/v22n63/a09tab01.gif"/>
          <p:cNvPicPr>
            <a:picLocks noChangeAspect="1" noChangeArrowheads="1"/>
          </p:cNvPicPr>
          <p:nvPr/>
        </p:nvPicPr>
        <p:blipFill>
          <a:blip r:embed="rId2" cstate="print"/>
          <a:srcRect/>
          <a:stretch>
            <a:fillRect/>
          </a:stretch>
        </p:blipFill>
        <p:spPr bwMode="auto">
          <a:xfrm>
            <a:off x="138286" y="1556792"/>
            <a:ext cx="5657850" cy="3124201"/>
          </a:xfrm>
          <a:prstGeom prst="rect">
            <a:avLst/>
          </a:prstGeom>
          <a:noFill/>
        </p:spPr>
      </p:pic>
      <p:pic>
        <p:nvPicPr>
          <p:cNvPr id="203782" name="Picture 6"/>
          <p:cNvPicPr>
            <a:picLocks noChangeAspect="1" noChangeArrowheads="1"/>
          </p:cNvPicPr>
          <p:nvPr/>
        </p:nvPicPr>
        <p:blipFill>
          <a:blip r:embed="rId3" cstate="print"/>
          <a:srcRect/>
          <a:stretch>
            <a:fillRect/>
          </a:stretch>
        </p:blipFill>
        <p:spPr bwMode="auto">
          <a:xfrm>
            <a:off x="4499993" y="1964878"/>
            <a:ext cx="4644008" cy="25442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781"/>
                                        </p:tgtEl>
                                        <p:attrNameLst>
                                          <p:attrName>style.visibility</p:attrName>
                                        </p:attrNameLst>
                                      </p:cBhvr>
                                      <p:to>
                                        <p:strVal val="visible"/>
                                      </p:to>
                                    </p:set>
                                    <p:anim calcmode="lin" valueType="num">
                                      <p:cBhvr additive="base">
                                        <p:cTn id="7" dur="500" fill="hold"/>
                                        <p:tgtEl>
                                          <p:spTgt spid="203781"/>
                                        </p:tgtEl>
                                        <p:attrNameLst>
                                          <p:attrName>ppt_x</p:attrName>
                                        </p:attrNameLst>
                                      </p:cBhvr>
                                      <p:tavLst>
                                        <p:tav tm="0">
                                          <p:val>
                                            <p:strVal val="#ppt_x"/>
                                          </p:val>
                                        </p:tav>
                                        <p:tav tm="100000">
                                          <p:val>
                                            <p:strVal val="#ppt_x"/>
                                          </p:val>
                                        </p:tav>
                                      </p:tavLst>
                                    </p:anim>
                                    <p:anim calcmode="lin" valueType="num">
                                      <p:cBhvr additive="base">
                                        <p:cTn id="8" dur="500" fill="hold"/>
                                        <p:tgtEl>
                                          <p:spTgt spid="20378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3782"/>
                                        </p:tgtEl>
                                        <p:attrNameLst>
                                          <p:attrName>style.visibility</p:attrName>
                                        </p:attrNameLst>
                                      </p:cBhvr>
                                      <p:to>
                                        <p:strVal val="visible"/>
                                      </p:to>
                                    </p:set>
                                    <p:anim calcmode="lin" valueType="num">
                                      <p:cBhvr additive="base">
                                        <p:cTn id="13" dur="500" fill="hold"/>
                                        <p:tgtEl>
                                          <p:spTgt spid="203782"/>
                                        </p:tgtEl>
                                        <p:attrNameLst>
                                          <p:attrName>ppt_x</p:attrName>
                                        </p:attrNameLst>
                                      </p:cBhvr>
                                      <p:tavLst>
                                        <p:tav tm="0">
                                          <p:val>
                                            <p:strVal val="#ppt_x"/>
                                          </p:val>
                                        </p:tav>
                                        <p:tav tm="100000">
                                          <p:val>
                                            <p:strVal val="#ppt_x"/>
                                          </p:val>
                                        </p:tav>
                                      </p:tavLst>
                                    </p:anim>
                                    <p:anim calcmode="lin" valueType="num">
                                      <p:cBhvr additive="base">
                                        <p:cTn id="14" dur="500" fill="hold"/>
                                        <p:tgtEl>
                                          <p:spTgt spid="2037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544016" y="188640"/>
            <a:ext cx="7772400" cy="792088"/>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Arial Black" panose="020B0A04020102020204" pitchFamily="34" charset="0"/>
                <a:ea typeface="+mj-ea"/>
                <a:cs typeface="+mj-cs"/>
              </a:rPr>
              <a:t>DADOS DE PERDAS </a:t>
            </a:r>
            <a:endParaRPr kumimoji="0" lang="pt-BR" sz="2400" b="1"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4" name="Subtitle 2"/>
          <p:cNvSpPr txBox="1">
            <a:spLocks/>
          </p:cNvSpPr>
          <p:nvPr/>
        </p:nvSpPr>
        <p:spPr>
          <a:xfrm>
            <a:off x="539552" y="764704"/>
            <a:ext cx="6400800" cy="432048"/>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pt-BR" sz="2400" b="0" i="1"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Black" pitchFamily="34" charset="0"/>
                <a:ea typeface="+mn-ea"/>
                <a:cs typeface="+mn-cs"/>
              </a:rPr>
              <a:t>Região EUA</a:t>
            </a:r>
            <a:endParaRPr kumimoji="0" lang="pt-BR" sz="24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5" name="ZoneTexte 8"/>
          <p:cNvSpPr txBox="1"/>
          <p:nvPr/>
        </p:nvSpPr>
        <p:spPr>
          <a:xfrm>
            <a:off x="539552" y="1556792"/>
            <a:ext cx="8208912" cy="5016758"/>
          </a:xfrm>
          <a:prstGeom prst="rect">
            <a:avLst/>
          </a:prstGeom>
          <a:noFill/>
        </p:spPr>
        <p:txBody>
          <a:bodyPr wrap="square" rtlCol="0">
            <a:spAutoFit/>
          </a:bodyPr>
          <a:lstStyle/>
          <a:p>
            <a:r>
              <a:rPr lang="en-US" sz="2000" dirty="0" smtClean="0">
                <a:solidFill>
                  <a:srgbClr val="28282D"/>
                </a:solidFill>
                <a:latin typeface="Arial"/>
                <a:cs typeface="+mn-cs"/>
              </a:rPr>
              <a:t> </a:t>
            </a:r>
            <a:endParaRPr lang="es-ES" sz="2000" dirty="0" smtClean="0"/>
          </a:p>
          <a:p>
            <a:pPr algn="l" defTabSz="457200" fontAlgn="auto">
              <a:lnSpc>
                <a:spcPct val="150000"/>
              </a:lnSpc>
              <a:spcBef>
                <a:spcPts val="0"/>
              </a:spcBef>
              <a:spcAft>
                <a:spcPts val="1200"/>
              </a:spcAft>
              <a:buClr>
                <a:srgbClr val="DA291C"/>
              </a:buClr>
              <a:buFont typeface="Arial" pitchFamily="34" charset="0"/>
              <a:buChar char="•"/>
            </a:pPr>
            <a:r>
              <a:rPr lang="es-ES" sz="2000" dirty="0" smtClean="0"/>
              <a:t> Actualmente 21 estados de los Estados Americanos tienen objetivos y  metas relacionados con Agua No-Contabilizada</a:t>
            </a:r>
          </a:p>
          <a:p>
            <a:pPr algn="l" defTabSz="457200" fontAlgn="auto">
              <a:lnSpc>
                <a:spcPct val="150000"/>
              </a:lnSpc>
              <a:spcBef>
                <a:spcPts val="0"/>
              </a:spcBef>
              <a:spcAft>
                <a:spcPts val="1200"/>
              </a:spcAft>
              <a:buClr>
                <a:srgbClr val="DA291C"/>
              </a:buClr>
              <a:buFont typeface="Arial" pitchFamily="34" charset="0"/>
              <a:buChar char="•"/>
            </a:pPr>
            <a:r>
              <a:rPr lang="es-ES" sz="2000" b="1" dirty="0" smtClean="0"/>
              <a:t> 11 de estos estados </a:t>
            </a:r>
            <a:r>
              <a:rPr lang="es-ES" sz="2000" dirty="0" smtClean="0"/>
              <a:t>y un distrito de agua en Florida </a:t>
            </a:r>
            <a:r>
              <a:rPr lang="es-ES" sz="2000" b="1" dirty="0" smtClean="0"/>
              <a:t>ofrecen incentivos reales</a:t>
            </a:r>
            <a:r>
              <a:rPr lang="es-ES" sz="2000" dirty="0" smtClean="0"/>
              <a:t> a las compañías de agua relacionados directamente al desempeño para la reducción de la pérdida de agua</a:t>
            </a:r>
          </a:p>
          <a:p>
            <a:pPr algn="l" defTabSz="457200" fontAlgn="auto">
              <a:lnSpc>
                <a:spcPct val="150000"/>
              </a:lnSpc>
              <a:spcBef>
                <a:spcPts val="0"/>
              </a:spcBef>
              <a:spcAft>
                <a:spcPts val="1200"/>
              </a:spcAft>
              <a:buClr>
                <a:srgbClr val="DA291C"/>
              </a:buClr>
              <a:buFont typeface="Arial" pitchFamily="34" charset="0"/>
              <a:buChar char="•"/>
            </a:pPr>
            <a:r>
              <a:rPr lang="es-ES" sz="2000" dirty="0" smtClean="0"/>
              <a:t> La mayoría de estos organismos están presionando para que el </a:t>
            </a:r>
            <a:r>
              <a:rPr lang="es-ES" sz="2000" b="1" dirty="0" smtClean="0"/>
              <a:t>agua no facturada esté entre 10% y 15%</a:t>
            </a:r>
          </a:p>
          <a:p>
            <a:pPr algn="l" defTabSz="457200" fontAlgn="auto">
              <a:lnSpc>
                <a:spcPct val="150000"/>
              </a:lnSpc>
              <a:spcBef>
                <a:spcPts val="0"/>
              </a:spcBef>
              <a:spcAft>
                <a:spcPts val="1200"/>
              </a:spcAft>
              <a:buClr>
                <a:srgbClr val="DA291C"/>
              </a:buClr>
              <a:buFont typeface="Arial" pitchFamily="34" charset="0"/>
              <a:buChar char="•"/>
            </a:pPr>
            <a:r>
              <a:rPr lang="es-ES" sz="2000" dirty="0" smtClean="0"/>
              <a:t> En la mayoría de los casos los compañías de agua son incentivadas e empezar un </a:t>
            </a:r>
            <a:r>
              <a:rPr lang="es-ES" sz="2000" b="1" dirty="0" smtClean="0"/>
              <a:t>programa gestión del agua no facturada</a:t>
            </a:r>
          </a:p>
        </p:txBody>
      </p:sp>
      <p:pic>
        <p:nvPicPr>
          <p:cNvPr id="6"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4902" b="95588" l="0" r="97549"/>
                    </a14:imgEffect>
                  </a14:imgLayer>
                </a14:imgProps>
              </a:ext>
              <a:ext uri="{28A0092B-C50C-407E-A947-70E740481C1C}">
                <a14:useLocalDpi xmlns="" xmlns:a14="http://schemas.microsoft.com/office/drawing/2010/main" val="0"/>
              </a:ext>
            </a:extLst>
          </a:blip>
          <a:srcRect/>
          <a:stretch>
            <a:fillRect/>
          </a:stretch>
        </p:blipFill>
        <p:spPr bwMode="auto">
          <a:xfrm>
            <a:off x="5623441" y="165447"/>
            <a:ext cx="1131993" cy="11319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CaixaDeTexto 7"/>
          <p:cNvSpPr txBox="1"/>
          <p:nvPr/>
        </p:nvSpPr>
        <p:spPr>
          <a:xfrm>
            <a:off x="6732240" y="6300028"/>
            <a:ext cx="2351669" cy="369332"/>
          </a:xfrm>
          <a:prstGeom prst="rect">
            <a:avLst/>
          </a:prstGeom>
          <a:noFill/>
        </p:spPr>
        <p:txBody>
          <a:bodyPr wrap="none" rtlCol="0">
            <a:spAutoFit/>
          </a:bodyPr>
          <a:lstStyle/>
          <a:p>
            <a:r>
              <a:rPr lang="pt-BR" dirty="0" smtClean="0"/>
              <a:t>Fonte: Livro TBE (2014)</a:t>
            </a:r>
            <a:endParaRPr lang="pt-B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1218" name="Picture 2"/>
          <p:cNvPicPr>
            <a:picLocks noChangeAspect="1" noChangeArrowheads="1"/>
          </p:cNvPicPr>
          <p:nvPr/>
        </p:nvPicPr>
        <p:blipFill>
          <a:blip r:embed="rId2" cstate="print"/>
          <a:srcRect/>
          <a:stretch>
            <a:fillRect/>
          </a:stretch>
        </p:blipFill>
        <p:spPr bwMode="auto">
          <a:xfrm>
            <a:off x="0" y="604598"/>
            <a:ext cx="5364088" cy="3848451"/>
          </a:xfrm>
          <a:prstGeom prst="rect">
            <a:avLst/>
          </a:prstGeom>
          <a:noFill/>
          <a:ln w="9525">
            <a:noFill/>
            <a:miter lim="800000"/>
            <a:headEnd/>
            <a:tailEnd/>
          </a:ln>
          <a:effectLst/>
        </p:spPr>
      </p:pic>
      <p:pic>
        <p:nvPicPr>
          <p:cNvPr id="521219" name="Picture 3"/>
          <p:cNvPicPr>
            <a:picLocks noChangeAspect="1" noChangeArrowheads="1"/>
          </p:cNvPicPr>
          <p:nvPr/>
        </p:nvPicPr>
        <p:blipFill>
          <a:blip r:embed="rId3" cstate="print"/>
          <a:srcRect/>
          <a:stretch>
            <a:fillRect/>
          </a:stretch>
        </p:blipFill>
        <p:spPr bwMode="auto">
          <a:xfrm>
            <a:off x="3563888" y="3204833"/>
            <a:ext cx="5580112" cy="3653167"/>
          </a:xfrm>
          <a:prstGeom prst="rect">
            <a:avLst/>
          </a:prstGeom>
          <a:noFill/>
          <a:ln w="9525">
            <a:noFill/>
            <a:miter lim="800000"/>
            <a:headEnd/>
            <a:tailEnd/>
          </a:ln>
          <a:effectLst/>
        </p:spPr>
      </p:pic>
      <p:sp>
        <p:nvSpPr>
          <p:cNvPr id="7" name="Espaço Reservado para Conteúdo 1"/>
          <p:cNvSpPr txBox="1">
            <a:spLocks/>
          </p:cNvSpPr>
          <p:nvPr/>
        </p:nvSpPr>
        <p:spPr>
          <a:xfrm>
            <a:off x="791084" y="186397"/>
            <a:ext cx="8210072" cy="500066"/>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lang="pt-BR" sz="2000" b="1" dirty="0" smtClean="0">
                <a:solidFill>
                  <a:schemeClr val="bg1"/>
                </a:solidFill>
                <a:latin typeface="Tahoma" pitchFamily="34" charset="0"/>
                <a:ea typeface="Tahoma" pitchFamily="34" charset="0"/>
                <a:cs typeface="Tahoma" pitchFamily="34" charset="0"/>
              </a:rPr>
              <a:t>Uso Racional da Água</a:t>
            </a:r>
            <a:endParaRPr lang="pt-BR" sz="2000" b="1" dirty="0">
              <a:solidFill>
                <a:schemeClr val="bg1"/>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1219"/>
                                        </p:tgtEl>
                                        <p:attrNameLst>
                                          <p:attrName>style.visibility</p:attrName>
                                        </p:attrNameLst>
                                      </p:cBhvr>
                                      <p:to>
                                        <p:strVal val="visible"/>
                                      </p:to>
                                    </p:set>
                                    <p:anim calcmode="lin" valueType="num">
                                      <p:cBhvr additive="base">
                                        <p:cTn id="7" dur="500" fill="hold"/>
                                        <p:tgtEl>
                                          <p:spTgt spid="521219"/>
                                        </p:tgtEl>
                                        <p:attrNameLst>
                                          <p:attrName>ppt_x</p:attrName>
                                        </p:attrNameLst>
                                      </p:cBhvr>
                                      <p:tavLst>
                                        <p:tav tm="0">
                                          <p:val>
                                            <p:strVal val="#ppt_x"/>
                                          </p:val>
                                        </p:tav>
                                        <p:tav tm="100000">
                                          <p:val>
                                            <p:strVal val="#ppt_x"/>
                                          </p:val>
                                        </p:tav>
                                      </p:tavLst>
                                    </p:anim>
                                    <p:anim calcmode="lin" valueType="num">
                                      <p:cBhvr additive="base">
                                        <p:cTn id="8" dur="500" fill="hold"/>
                                        <p:tgtEl>
                                          <p:spTgt spid="521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dirty="0" smtClean="0"/>
              <a:t>GESTÃO DOS RECURSOS HÍDRICOS</a:t>
            </a:r>
            <a:endParaRPr lang="pt-BR" dirty="0"/>
          </a:p>
        </p:txBody>
      </p:sp>
      <p:pic>
        <p:nvPicPr>
          <p:cNvPr id="3" name="Picture 3"/>
          <p:cNvPicPr>
            <a:picLocks noChangeAspect="1" noChangeArrowheads="1"/>
          </p:cNvPicPr>
          <p:nvPr/>
        </p:nvPicPr>
        <p:blipFill>
          <a:blip r:embed="rId2" cstate="print"/>
          <a:srcRect/>
          <a:stretch>
            <a:fillRect/>
          </a:stretch>
        </p:blipFill>
        <p:spPr bwMode="auto">
          <a:xfrm>
            <a:off x="395536" y="1124744"/>
            <a:ext cx="8465805" cy="54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dirty="0" smtClean="0"/>
              <a:t>GESTÃO </a:t>
            </a:r>
            <a:r>
              <a:rPr lang="pt-BR" smtClean="0"/>
              <a:t>MAIS HOLOS DOS </a:t>
            </a:r>
            <a:r>
              <a:rPr lang="pt-BR" dirty="0" smtClean="0"/>
              <a:t>SISTEMAS</a:t>
            </a:r>
            <a:endParaRPr lang="pt-BR" dirty="0"/>
          </a:p>
        </p:txBody>
      </p:sp>
      <p:pic>
        <p:nvPicPr>
          <p:cNvPr id="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400000">
            <a:off x="3526180" y="1306468"/>
            <a:ext cx="4599623" cy="61083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descr="C:\Users\hcosta\AppData\Local\Microsoft\Windows\Temporary Internet Files\Content.Outlook\H0QY0AOH\20140224_213307.jpg"/>
          <p:cNvPicPr>
            <a:picLocks noChangeAspect="1" noChangeArrowheads="1"/>
          </p:cNvPicPr>
          <p:nvPr/>
        </p:nvPicPr>
        <p:blipFill>
          <a:blip r:embed="rId3" cstate="print">
            <a:extLst>
              <a:ext uri="{BEBA8EAE-BF5A-486C-A8C5-ECC9F3942E4B}">
                <a14:imgProps xmlns:a14="http://schemas.microsoft.com/office/drawing/2010/main" xmlns="">
                  <a14:imgLayer r:embed="rId5">
                    <a14:imgEffect>
                      <a14:backgroundRemoval t="0" b="100000" l="3077" r="89971">
                        <a14:backgroundMark x1="47166" y1="94832" x2="68823" y2="91301"/>
                        <a14:backgroundMark x1="29893" y1="4091" x2="76381" y2="13997"/>
                      </a14:backgroundRemoval>
                    </a14:imgEffect>
                  </a14:imgLayer>
                </a14:imgProps>
              </a:ext>
              <a:ext uri="{28A0092B-C50C-407E-A947-70E740481C1C}">
                <a14:useLocalDpi xmlns:a14="http://schemas.microsoft.com/office/drawing/2010/main" xmlns="" val="0"/>
              </a:ext>
            </a:extLst>
          </a:blip>
          <a:srcRect/>
          <a:stretch>
            <a:fillRect/>
          </a:stretch>
        </p:blipFill>
        <p:spPr bwMode="auto">
          <a:xfrm rot="5400000">
            <a:off x="-92081" y="1393771"/>
            <a:ext cx="3204916" cy="180276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179512" y="3501008"/>
            <a:ext cx="2483821" cy="369332"/>
          </a:xfrm>
          <a:prstGeom prst="rect">
            <a:avLst/>
          </a:prstGeom>
          <a:noFill/>
        </p:spPr>
        <p:txBody>
          <a:bodyPr wrap="none" rtlCol="0">
            <a:spAutoFit/>
          </a:bodyPr>
          <a:lstStyle/>
          <a:p>
            <a:r>
              <a:rPr lang="pt-BR" b="1" dirty="0" smtClean="0">
                <a:effectLst>
                  <a:outerShdw blurRad="38100" dist="38100" dir="2700000" algn="tl">
                    <a:srgbClr val="000000">
                      <a:alpha val="43137"/>
                    </a:srgbClr>
                  </a:outerShdw>
                </a:effectLst>
              </a:rPr>
              <a:t>Total Business </a:t>
            </a:r>
            <a:r>
              <a:rPr lang="pt-BR" b="1" dirty="0" err="1" smtClean="0">
                <a:effectLst>
                  <a:outerShdw blurRad="38100" dist="38100" dir="2700000" algn="tl">
                    <a:srgbClr val="000000">
                      <a:alpha val="43137"/>
                    </a:srgbClr>
                  </a:outerShdw>
                </a:effectLst>
              </a:rPr>
              <a:t>Efficiency</a:t>
            </a:r>
            <a:endParaRPr lang="pt-BR" b="1" dirty="0">
              <a:effectLst>
                <a:outerShdw blurRad="38100" dist="38100" dir="2700000" algn="tl">
                  <a:srgbClr val="000000">
                    <a:alpha val="43137"/>
                  </a:srgbClr>
                </a:outerShdw>
              </a:effectLst>
            </a:endParaRPr>
          </a:p>
        </p:txBody>
      </p:sp>
      <p:sp>
        <p:nvSpPr>
          <p:cNvPr id="6" name="CaixaDeTexto 5"/>
          <p:cNvSpPr txBox="1"/>
          <p:nvPr/>
        </p:nvSpPr>
        <p:spPr>
          <a:xfrm>
            <a:off x="179512" y="6372036"/>
            <a:ext cx="3375796" cy="369332"/>
          </a:xfrm>
          <a:prstGeom prst="rect">
            <a:avLst/>
          </a:prstGeom>
          <a:noFill/>
        </p:spPr>
        <p:txBody>
          <a:bodyPr wrap="none" rtlCol="0">
            <a:spAutoFit/>
          </a:bodyPr>
          <a:lstStyle/>
          <a:p>
            <a:r>
              <a:rPr lang="pt-BR" dirty="0" smtClean="0"/>
              <a:t>Fonte: Henrique Gustavo da Costa</a:t>
            </a:r>
            <a:endParaRPr lang="pt-B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dirty="0" smtClean="0"/>
              <a:t>GESTÃO DA DEMANDA</a:t>
            </a:r>
            <a:endParaRPr lang="pt-BR" dirty="0"/>
          </a:p>
        </p:txBody>
      </p:sp>
      <p:pic>
        <p:nvPicPr>
          <p:cNvPr id="205826" name="Picture 2"/>
          <p:cNvPicPr>
            <a:picLocks noChangeAspect="1" noChangeArrowheads="1"/>
          </p:cNvPicPr>
          <p:nvPr/>
        </p:nvPicPr>
        <p:blipFill>
          <a:blip r:embed="rId2" cstate="print"/>
          <a:srcRect/>
          <a:stretch>
            <a:fillRect/>
          </a:stretch>
        </p:blipFill>
        <p:spPr bwMode="auto">
          <a:xfrm rot="19836663">
            <a:off x="1228926" y="1598531"/>
            <a:ext cx="2936547" cy="4187707"/>
          </a:xfrm>
          <a:prstGeom prst="rect">
            <a:avLst/>
          </a:prstGeom>
          <a:noFill/>
          <a:ln w="9525">
            <a:noFill/>
            <a:miter lim="800000"/>
            <a:headEnd/>
            <a:tailEnd/>
          </a:ln>
        </p:spPr>
      </p:pic>
      <p:pic>
        <p:nvPicPr>
          <p:cNvPr id="204802" name="Picture 2"/>
          <p:cNvPicPr>
            <a:picLocks noChangeAspect="1" noChangeArrowheads="1"/>
          </p:cNvPicPr>
          <p:nvPr/>
        </p:nvPicPr>
        <p:blipFill>
          <a:blip r:embed="rId3" cstate="print"/>
          <a:srcRect/>
          <a:stretch>
            <a:fillRect/>
          </a:stretch>
        </p:blipFill>
        <p:spPr bwMode="auto">
          <a:xfrm rot="1123905">
            <a:off x="6044249" y="2999317"/>
            <a:ext cx="2369523" cy="3401152"/>
          </a:xfrm>
          <a:prstGeom prst="rect">
            <a:avLst/>
          </a:prstGeom>
          <a:noFill/>
          <a:ln w="9525">
            <a:noFill/>
            <a:miter lim="800000"/>
            <a:headEnd/>
            <a:tailEnd/>
          </a:ln>
        </p:spPr>
      </p:pic>
      <p:pic>
        <p:nvPicPr>
          <p:cNvPr id="204803" name="Picture 3"/>
          <p:cNvPicPr>
            <a:picLocks noChangeAspect="1" noChangeArrowheads="1"/>
          </p:cNvPicPr>
          <p:nvPr/>
        </p:nvPicPr>
        <p:blipFill>
          <a:blip r:embed="rId4" cstate="print"/>
          <a:srcRect/>
          <a:stretch>
            <a:fillRect/>
          </a:stretch>
        </p:blipFill>
        <p:spPr bwMode="auto">
          <a:xfrm>
            <a:off x="4355976" y="260648"/>
            <a:ext cx="2705100" cy="2324100"/>
          </a:xfrm>
          <a:prstGeom prst="rect">
            <a:avLst/>
          </a:prstGeom>
          <a:noFill/>
          <a:ln w="9525">
            <a:noFill/>
            <a:miter lim="800000"/>
            <a:headEnd/>
            <a:tailEnd/>
          </a:ln>
        </p:spPr>
      </p:pic>
      <p:sp>
        <p:nvSpPr>
          <p:cNvPr id="6" name="CaixaDeTexto 5"/>
          <p:cNvSpPr txBox="1"/>
          <p:nvPr/>
        </p:nvSpPr>
        <p:spPr>
          <a:xfrm>
            <a:off x="179512" y="6372036"/>
            <a:ext cx="1497589" cy="369332"/>
          </a:xfrm>
          <a:prstGeom prst="rect">
            <a:avLst/>
          </a:prstGeom>
          <a:noFill/>
        </p:spPr>
        <p:txBody>
          <a:bodyPr wrap="none" rtlCol="0">
            <a:spAutoFit/>
          </a:bodyPr>
          <a:lstStyle/>
          <a:p>
            <a:r>
              <a:rPr lang="pt-BR" dirty="0" smtClean="0"/>
              <a:t>Fonte: </a:t>
            </a:r>
            <a:r>
              <a:rPr lang="pt-BR" dirty="0" smtClean="0"/>
              <a:t>PNCDA</a:t>
            </a:r>
            <a:endParaRPr lang="pt-BR"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dirty="0" smtClean="0"/>
              <a:t>GESTÃO DA DEMANDA</a:t>
            </a:r>
            <a:endParaRPr lang="pt-BR" dirty="0"/>
          </a:p>
        </p:txBody>
      </p:sp>
      <p:pic>
        <p:nvPicPr>
          <p:cNvPr id="205826" name="Picture 2"/>
          <p:cNvPicPr>
            <a:picLocks noChangeAspect="1" noChangeArrowheads="1"/>
          </p:cNvPicPr>
          <p:nvPr/>
        </p:nvPicPr>
        <p:blipFill>
          <a:blip r:embed="rId2" cstate="print"/>
          <a:srcRect/>
          <a:stretch>
            <a:fillRect/>
          </a:stretch>
        </p:blipFill>
        <p:spPr bwMode="auto">
          <a:xfrm rot="19836663">
            <a:off x="838573" y="1071760"/>
            <a:ext cx="2936547" cy="4187707"/>
          </a:xfrm>
          <a:prstGeom prst="rect">
            <a:avLst/>
          </a:prstGeom>
          <a:noFill/>
          <a:ln w="9525">
            <a:noFill/>
            <a:miter lim="800000"/>
            <a:headEnd/>
            <a:tailEnd/>
          </a:ln>
        </p:spPr>
      </p:pic>
      <p:pic>
        <p:nvPicPr>
          <p:cNvPr id="205829" name="Picture 5"/>
          <p:cNvPicPr>
            <a:picLocks noChangeAspect="1" noChangeArrowheads="1"/>
          </p:cNvPicPr>
          <p:nvPr/>
        </p:nvPicPr>
        <p:blipFill>
          <a:blip r:embed="rId3" cstate="print"/>
          <a:srcRect/>
          <a:stretch>
            <a:fillRect/>
          </a:stretch>
        </p:blipFill>
        <p:spPr bwMode="auto">
          <a:xfrm rot="19830758">
            <a:off x="2718181" y="661965"/>
            <a:ext cx="2922097" cy="4131742"/>
          </a:xfrm>
          <a:prstGeom prst="rect">
            <a:avLst/>
          </a:prstGeom>
          <a:noFill/>
          <a:ln w="9525">
            <a:noFill/>
            <a:miter lim="800000"/>
            <a:headEnd/>
            <a:tailEnd/>
          </a:ln>
        </p:spPr>
      </p:pic>
      <p:pic>
        <p:nvPicPr>
          <p:cNvPr id="205830" name="Picture 6"/>
          <p:cNvPicPr>
            <a:picLocks noChangeAspect="1" noChangeArrowheads="1"/>
          </p:cNvPicPr>
          <p:nvPr/>
        </p:nvPicPr>
        <p:blipFill>
          <a:blip r:embed="rId4" cstate="print"/>
          <a:srcRect/>
          <a:stretch>
            <a:fillRect/>
          </a:stretch>
        </p:blipFill>
        <p:spPr bwMode="auto">
          <a:xfrm rot="2238256">
            <a:off x="4176942" y="680824"/>
            <a:ext cx="3077577" cy="4305538"/>
          </a:xfrm>
          <a:prstGeom prst="rect">
            <a:avLst/>
          </a:prstGeom>
          <a:noFill/>
          <a:ln w="9525">
            <a:noFill/>
            <a:miter lim="800000"/>
            <a:headEnd/>
            <a:tailEnd/>
          </a:ln>
        </p:spPr>
      </p:pic>
      <p:pic>
        <p:nvPicPr>
          <p:cNvPr id="205831" name="Picture 7"/>
          <p:cNvPicPr>
            <a:picLocks noChangeAspect="1" noChangeArrowheads="1"/>
          </p:cNvPicPr>
          <p:nvPr/>
        </p:nvPicPr>
        <p:blipFill>
          <a:blip r:embed="rId5" cstate="print"/>
          <a:srcRect/>
          <a:stretch>
            <a:fillRect/>
          </a:stretch>
        </p:blipFill>
        <p:spPr bwMode="auto">
          <a:xfrm rot="2223210">
            <a:off x="4967483" y="1962070"/>
            <a:ext cx="3061460" cy="4370176"/>
          </a:xfrm>
          <a:prstGeom prst="rect">
            <a:avLst/>
          </a:prstGeom>
          <a:noFill/>
          <a:ln w="9525">
            <a:noFill/>
            <a:miter lim="800000"/>
            <a:headEnd/>
            <a:tailEnd/>
          </a:ln>
        </p:spPr>
      </p:pic>
      <p:pic>
        <p:nvPicPr>
          <p:cNvPr id="205832" name="Picture 8"/>
          <p:cNvPicPr>
            <a:picLocks noChangeAspect="1" noChangeArrowheads="1"/>
          </p:cNvPicPr>
          <p:nvPr/>
        </p:nvPicPr>
        <p:blipFill>
          <a:blip r:embed="rId6" cstate="print"/>
          <a:srcRect/>
          <a:stretch>
            <a:fillRect/>
          </a:stretch>
        </p:blipFill>
        <p:spPr bwMode="auto">
          <a:xfrm>
            <a:off x="2843808" y="2178348"/>
            <a:ext cx="3146744" cy="4501038"/>
          </a:xfrm>
          <a:prstGeom prst="rect">
            <a:avLst/>
          </a:prstGeom>
          <a:noFill/>
          <a:ln w="9525">
            <a:noFill/>
            <a:miter lim="800000"/>
            <a:headEnd/>
            <a:tailEnd/>
          </a:ln>
        </p:spPr>
      </p:pic>
      <p:sp>
        <p:nvSpPr>
          <p:cNvPr id="8" name="CaixaDeTexto 7"/>
          <p:cNvSpPr txBox="1"/>
          <p:nvPr/>
        </p:nvSpPr>
        <p:spPr>
          <a:xfrm>
            <a:off x="179512" y="6372036"/>
            <a:ext cx="1497589" cy="369332"/>
          </a:xfrm>
          <a:prstGeom prst="rect">
            <a:avLst/>
          </a:prstGeom>
          <a:noFill/>
        </p:spPr>
        <p:txBody>
          <a:bodyPr wrap="none" rtlCol="0">
            <a:spAutoFit/>
          </a:bodyPr>
          <a:lstStyle/>
          <a:p>
            <a:r>
              <a:rPr lang="pt-BR" dirty="0" smtClean="0"/>
              <a:t>Fonte: </a:t>
            </a:r>
            <a:r>
              <a:rPr lang="pt-BR" dirty="0" smtClean="0"/>
              <a:t>PNCDA</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829"/>
                                        </p:tgtEl>
                                        <p:attrNameLst>
                                          <p:attrName>style.visibility</p:attrName>
                                        </p:attrNameLst>
                                      </p:cBhvr>
                                      <p:to>
                                        <p:strVal val="visible"/>
                                      </p:to>
                                    </p:set>
                                    <p:anim calcmode="lin" valueType="num">
                                      <p:cBhvr additive="base">
                                        <p:cTn id="7" dur="500" fill="hold"/>
                                        <p:tgtEl>
                                          <p:spTgt spid="205829"/>
                                        </p:tgtEl>
                                        <p:attrNameLst>
                                          <p:attrName>ppt_x</p:attrName>
                                        </p:attrNameLst>
                                      </p:cBhvr>
                                      <p:tavLst>
                                        <p:tav tm="0">
                                          <p:val>
                                            <p:strVal val="#ppt_x"/>
                                          </p:val>
                                        </p:tav>
                                        <p:tav tm="100000">
                                          <p:val>
                                            <p:strVal val="#ppt_x"/>
                                          </p:val>
                                        </p:tav>
                                      </p:tavLst>
                                    </p:anim>
                                    <p:anim calcmode="lin" valueType="num">
                                      <p:cBhvr additive="base">
                                        <p:cTn id="8" dur="500" fill="hold"/>
                                        <p:tgtEl>
                                          <p:spTgt spid="2058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830"/>
                                        </p:tgtEl>
                                        <p:attrNameLst>
                                          <p:attrName>style.visibility</p:attrName>
                                        </p:attrNameLst>
                                      </p:cBhvr>
                                      <p:to>
                                        <p:strVal val="visible"/>
                                      </p:to>
                                    </p:set>
                                    <p:anim calcmode="lin" valueType="num">
                                      <p:cBhvr additive="base">
                                        <p:cTn id="13" dur="500" fill="hold"/>
                                        <p:tgtEl>
                                          <p:spTgt spid="205830"/>
                                        </p:tgtEl>
                                        <p:attrNameLst>
                                          <p:attrName>ppt_x</p:attrName>
                                        </p:attrNameLst>
                                      </p:cBhvr>
                                      <p:tavLst>
                                        <p:tav tm="0">
                                          <p:val>
                                            <p:strVal val="#ppt_x"/>
                                          </p:val>
                                        </p:tav>
                                        <p:tav tm="100000">
                                          <p:val>
                                            <p:strVal val="#ppt_x"/>
                                          </p:val>
                                        </p:tav>
                                      </p:tavLst>
                                    </p:anim>
                                    <p:anim calcmode="lin" valueType="num">
                                      <p:cBhvr additive="base">
                                        <p:cTn id="14" dur="500" fill="hold"/>
                                        <p:tgtEl>
                                          <p:spTgt spid="2058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831"/>
                                        </p:tgtEl>
                                        <p:attrNameLst>
                                          <p:attrName>style.visibility</p:attrName>
                                        </p:attrNameLst>
                                      </p:cBhvr>
                                      <p:to>
                                        <p:strVal val="visible"/>
                                      </p:to>
                                    </p:set>
                                    <p:anim calcmode="lin" valueType="num">
                                      <p:cBhvr additive="base">
                                        <p:cTn id="19" dur="500" fill="hold"/>
                                        <p:tgtEl>
                                          <p:spTgt spid="205831"/>
                                        </p:tgtEl>
                                        <p:attrNameLst>
                                          <p:attrName>ppt_x</p:attrName>
                                        </p:attrNameLst>
                                      </p:cBhvr>
                                      <p:tavLst>
                                        <p:tav tm="0">
                                          <p:val>
                                            <p:strVal val="#ppt_x"/>
                                          </p:val>
                                        </p:tav>
                                        <p:tav tm="100000">
                                          <p:val>
                                            <p:strVal val="#ppt_x"/>
                                          </p:val>
                                        </p:tav>
                                      </p:tavLst>
                                    </p:anim>
                                    <p:anim calcmode="lin" valueType="num">
                                      <p:cBhvr additive="base">
                                        <p:cTn id="20" dur="500" fill="hold"/>
                                        <p:tgtEl>
                                          <p:spTgt spid="20583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05832"/>
                                        </p:tgtEl>
                                        <p:attrNameLst>
                                          <p:attrName>style.visibility</p:attrName>
                                        </p:attrNameLst>
                                      </p:cBhvr>
                                      <p:to>
                                        <p:strVal val="visible"/>
                                      </p:to>
                                    </p:set>
                                    <p:animEffect transition="in" filter="checkerboard(across)">
                                      <p:cBhvr>
                                        <p:cTn id="25" dur="500"/>
                                        <p:tgtEl>
                                          <p:spTgt spid="205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dirty="0" smtClean="0"/>
              <a:t>Um olhar mais AMBIENTAL, mais SUSTENTÁVEL</a:t>
            </a:r>
            <a:endParaRPr lang="pt-BR" dirty="0"/>
          </a:p>
        </p:txBody>
      </p:sp>
      <p:pic>
        <p:nvPicPr>
          <p:cNvPr id="206850" name="Picture 2"/>
          <p:cNvPicPr>
            <a:picLocks noChangeAspect="1" noChangeArrowheads="1"/>
          </p:cNvPicPr>
          <p:nvPr/>
        </p:nvPicPr>
        <p:blipFill>
          <a:blip r:embed="rId2" cstate="print"/>
          <a:srcRect/>
          <a:stretch>
            <a:fillRect/>
          </a:stretch>
        </p:blipFill>
        <p:spPr bwMode="auto">
          <a:xfrm>
            <a:off x="280988" y="1766888"/>
            <a:ext cx="8582025" cy="3324225"/>
          </a:xfrm>
          <a:prstGeom prst="rect">
            <a:avLst/>
          </a:prstGeom>
          <a:noFill/>
          <a:ln w="9525">
            <a:noFill/>
            <a:miter lim="800000"/>
            <a:headEnd/>
            <a:tailEnd/>
          </a:ln>
        </p:spPr>
      </p:pic>
      <p:sp>
        <p:nvSpPr>
          <p:cNvPr id="4" name="CaixaDeTexto 3"/>
          <p:cNvSpPr txBox="1"/>
          <p:nvPr/>
        </p:nvSpPr>
        <p:spPr>
          <a:xfrm>
            <a:off x="4427984" y="5157192"/>
            <a:ext cx="1045479" cy="1015663"/>
          </a:xfrm>
          <a:prstGeom prst="rect">
            <a:avLst/>
          </a:prstGeom>
          <a:noFill/>
        </p:spPr>
        <p:txBody>
          <a:bodyPr wrap="none" rtlCol="0">
            <a:spAutoFit/>
          </a:bodyPr>
          <a:lstStyle/>
          <a:p>
            <a:r>
              <a:rPr lang="pt-BR" sz="6000" b="1" dirty="0" smtClean="0">
                <a:effectLst>
                  <a:outerShdw blurRad="38100" dist="38100" dir="2700000" algn="tl">
                    <a:srgbClr val="000000">
                      <a:alpha val="43137"/>
                    </a:srgbClr>
                  </a:outerShdw>
                </a:effectLst>
              </a:rPr>
              <a:t>DE</a:t>
            </a:r>
            <a:endParaRPr lang="pt-BR" sz="6000" b="1" dirty="0">
              <a:effectLst>
                <a:outerShdw blurRad="38100" dist="38100" dir="2700000" algn="tl">
                  <a:srgbClr val="000000">
                    <a:alpha val="43137"/>
                  </a:srgbClr>
                </a:outerShdw>
              </a:effectLst>
            </a:endParaRPr>
          </a:p>
        </p:txBody>
      </p:sp>
      <p:sp>
        <p:nvSpPr>
          <p:cNvPr id="5" name="CaixaDeTexto 4"/>
          <p:cNvSpPr txBox="1"/>
          <p:nvPr/>
        </p:nvSpPr>
        <p:spPr>
          <a:xfrm>
            <a:off x="3889139" y="764704"/>
            <a:ext cx="1906997" cy="1015663"/>
          </a:xfrm>
          <a:prstGeom prst="rect">
            <a:avLst/>
          </a:prstGeom>
          <a:noFill/>
        </p:spPr>
        <p:txBody>
          <a:bodyPr wrap="none" rtlCol="0">
            <a:spAutoFit/>
          </a:bodyPr>
          <a:lstStyle/>
          <a:p>
            <a:r>
              <a:rPr lang="pt-BR" sz="6000" b="1" dirty="0" smtClean="0">
                <a:effectLst>
                  <a:outerShdw blurRad="38100" dist="38100" dir="2700000" algn="tl">
                    <a:srgbClr val="000000">
                      <a:alpha val="43137"/>
                    </a:srgbClr>
                  </a:outerShdw>
                </a:effectLst>
              </a:rPr>
              <a:t>PARA</a:t>
            </a:r>
            <a:endParaRPr lang="pt-BR" sz="6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tângulo 2"/>
          <p:cNvSpPr>
            <a:spLocks noChangeArrowheads="1"/>
          </p:cNvSpPr>
          <p:nvPr/>
        </p:nvSpPr>
        <p:spPr bwMode="auto">
          <a:xfrm>
            <a:off x="965523" y="1989138"/>
            <a:ext cx="7350893" cy="1569660"/>
          </a:xfrm>
          <a:prstGeom prst="rect">
            <a:avLst/>
          </a:prstGeom>
          <a:noFill/>
          <a:ln w="9525">
            <a:noFill/>
            <a:miter lim="800000"/>
            <a:headEnd/>
            <a:tailEnd/>
          </a:ln>
        </p:spPr>
        <p:txBody>
          <a:bodyPr wrap="square">
            <a:spAutoFit/>
          </a:bodyPr>
          <a:lstStyle/>
          <a:p>
            <a:pPr algn="ctr">
              <a:spcBef>
                <a:spcPct val="50000"/>
              </a:spcBef>
            </a:pPr>
            <a:r>
              <a:rPr lang="pt-BR" sz="4800" b="1" dirty="0" smtClean="0">
                <a:solidFill>
                  <a:schemeClr val="bg1"/>
                </a:solidFill>
                <a:latin typeface="Verdana" pitchFamily="34" charset="0"/>
              </a:rPr>
              <a:t>Agenda para o Setor de Saneamento</a:t>
            </a:r>
            <a:endParaRPr lang="pt-BR" sz="4800" b="1" dirty="0">
              <a:solidFill>
                <a:schemeClr val="bg1"/>
              </a:solidFill>
              <a:latin typeface="Verdana" pitchFamily="34" charset="0"/>
            </a:endParaRPr>
          </a:p>
        </p:txBody>
      </p:sp>
    </p:spTree>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a:xfrm>
            <a:off x="251520" y="186397"/>
            <a:ext cx="8712968" cy="500066"/>
          </a:xfrm>
        </p:spPr>
        <p:txBody>
          <a:bodyPr/>
          <a:lstStyle/>
          <a:p>
            <a:r>
              <a:rPr lang="pt-BR" dirty="0" smtClean="0"/>
              <a:t>Agenda da ASSEMAE para o tema Perdas e ineficiência Energética</a:t>
            </a:r>
            <a:endParaRPr lang="pt-BR" dirty="0"/>
          </a:p>
        </p:txBody>
      </p:sp>
      <p:graphicFrame>
        <p:nvGraphicFramePr>
          <p:cNvPr id="3" name="Diagrama 2"/>
          <p:cNvGraphicFramePr/>
          <p:nvPr/>
        </p:nvGraphicFramePr>
        <p:xfrm>
          <a:off x="179512" y="908720"/>
          <a:ext cx="878497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2994" name="Picture 2"/>
          <p:cNvPicPr>
            <a:picLocks noChangeAspect="1" noChangeArrowheads="1"/>
          </p:cNvPicPr>
          <p:nvPr/>
        </p:nvPicPr>
        <p:blipFill>
          <a:blip r:embed="rId7" cstate="print"/>
          <a:srcRect/>
          <a:stretch>
            <a:fillRect/>
          </a:stretch>
        </p:blipFill>
        <p:spPr bwMode="auto">
          <a:xfrm>
            <a:off x="179512" y="116632"/>
            <a:ext cx="8784976" cy="6552729"/>
          </a:xfrm>
          <a:prstGeom prst="rect">
            <a:avLst/>
          </a:prstGeom>
          <a:noFill/>
          <a:ln w="9525">
            <a:noFill/>
            <a:miter lim="800000"/>
            <a:headEnd/>
            <a:tailEnd/>
          </a:ln>
          <a:effectLst/>
        </p:spPr>
      </p:pic>
      <p:sp>
        <p:nvSpPr>
          <p:cNvPr id="5" name="CaixaDeTexto 4"/>
          <p:cNvSpPr txBox="1"/>
          <p:nvPr/>
        </p:nvSpPr>
        <p:spPr>
          <a:xfrm rot="19536537">
            <a:off x="-680665" y="2926325"/>
            <a:ext cx="1049939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sz="2800" b="1" dirty="0" smtClean="0">
                <a:effectLst>
                  <a:outerShdw blurRad="38100" dist="38100" dir="2700000" algn="tl">
                    <a:srgbClr val="000000">
                      <a:alpha val="43137"/>
                    </a:srgbClr>
                  </a:outerShdw>
                </a:effectLst>
              </a:rPr>
              <a:t>INDIGNAÇÃO</a:t>
            </a:r>
            <a:r>
              <a:rPr lang="pt-BR" sz="2000" b="1" dirty="0" smtClean="0">
                <a:effectLst>
                  <a:outerShdw blurRad="38100" dist="38100" dir="2700000" algn="tl">
                    <a:srgbClr val="000000">
                      <a:alpha val="43137"/>
                    </a:srgbClr>
                  </a:outerShdw>
                </a:effectLst>
              </a:rPr>
              <a:t>: Manifestação de descontentamento, com razão, seguida de palavras ou atitudes  que  evidenciam o grau do descontentamento. </a:t>
            </a:r>
            <a:r>
              <a:rPr lang="pt-BR" b="1" dirty="0" smtClean="0">
                <a:solidFill>
                  <a:schemeClr val="tx2"/>
                </a:solidFill>
                <a:effectLst>
                  <a:outerShdw blurRad="38100" dist="38100" dir="2700000" algn="tl">
                    <a:srgbClr val="000000">
                      <a:alpha val="43137"/>
                    </a:srgbClr>
                  </a:outerShdw>
                </a:effectLst>
                <a:hlinkClick r:id="rId8" tooltip="Significados de cólera"/>
              </a:rPr>
              <a:t>Cólera </a:t>
            </a:r>
            <a:r>
              <a:rPr lang="pt-BR" b="1" dirty="0" smtClean="0">
                <a:solidFill>
                  <a:schemeClr val="tx2"/>
                </a:solidFill>
                <a:effectLst>
                  <a:outerShdw blurRad="38100" dist="38100" dir="2700000" algn="tl">
                    <a:srgbClr val="000000">
                      <a:alpha val="43137"/>
                    </a:srgbClr>
                  </a:outerShdw>
                </a:effectLst>
              </a:rPr>
              <a:t>,</a:t>
            </a:r>
            <a:r>
              <a:rPr lang="pt-BR" b="1" dirty="0" smtClean="0">
                <a:solidFill>
                  <a:schemeClr val="tx2"/>
                </a:solidFill>
                <a:effectLst>
                  <a:outerShdw blurRad="38100" dist="38100" dir="2700000" algn="tl">
                    <a:srgbClr val="000000">
                      <a:alpha val="43137"/>
                    </a:srgbClr>
                  </a:outerShdw>
                </a:effectLst>
                <a:hlinkClick r:id="rId9" tooltip="Significados de ódio"/>
              </a:rPr>
              <a:t> ódio,</a:t>
            </a:r>
            <a:r>
              <a:rPr lang="pt-BR" b="1" dirty="0" smtClean="0">
                <a:solidFill>
                  <a:schemeClr val="tx2"/>
                </a:solidFill>
                <a:effectLst>
                  <a:outerShdw blurRad="38100" dist="38100" dir="2700000" algn="tl">
                    <a:srgbClr val="000000">
                      <a:alpha val="43137"/>
                    </a:srgbClr>
                  </a:outerShdw>
                </a:effectLst>
                <a:hlinkClick r:id="rId10" tooltip="Significados de repulsa"/>
              </a:rPr>
              <a:t> repulsa, </a:t>
            </a:r>
            <a:r>
              <a:rPr lang="pt-BR" b="1" dirty="0" smtClean="0">
                <a:solidFill>
                  <a:schemeClr val="tx2"/>
                </a:solidFill>
                <a:effectLst>
                  <a:outerShdw blurRad="38100" dist="38100" dir="2700000" algn="tl">
                    <a:srgbClr val="000000">
                      <a:alpha val="43137"/>
                    </a:srgbClr>
                  </a:outerShdw>
                </a:effectLst>
              </a:rPr>
              <a:t>d</a:t>
            </a:r>
            <a:r>
              <a:rPr lang="pt-BR" b="1" dirty="0" smtClean="0">
                <a:solidFill>
                  <a:schemeClr val="tx2"/>
                </a:solidFill>
                <a:effectLst>
                  <a:outerShdw blurRad="38100" dist="38100" dir="2700000" algn="tl">
                    <a:srgbClr val="000000">
                      <a:alpha val="43137"/>
                    </a:srgbClr>
                  </a:outerShdw>
                </a:effectLst>
                <a:hlinkClick r:id="rId11" tooltip="Significados de descontentamento"/>
              </a:rPr>
              <a:t>escontentamento, </a:t>
            </a:r>
            <a:r>
              <a:rPr lang="pt-BR" b="1" dirty="0" smtClean="0">
                <a:solidFill>
                  <a:schemeClr val="tx2"/>
                </a:solidFill>
                <a:effectLst>
                  <a:outerShdw blurRad="38100" dist="38100" dir="2700000" algn="tl">
                    <a:srgbClr val="000000">
                      <a:alpha val="43137"/>
                    </a:srgbClr>
                  </a:outerShdw>
                </a:effectLst>
                <a:hlinkClick r:id="rId12" tooltip="Significados de desprezo"/>
              </a:rPr>
              <a:t>desprezo, </a:t>
            </a:r>
            <a:r>
              <a:rPr lang="pt-BR" b="1" dirty="0" smtClean="0">
                <a:solidFill>
                  <a:schemeClr val="tx2"/>
                </a:solidFill>
                <a:effectLst>
                  <a:outerShdw blurRad="38100" dist="38100" dir="2700000" algn="tl">
                    <a:srgbClr val="000000">
                      <a:alpha val="43137"/>
                    </a:srgbClr>
                  </a:outerShdw>
                </a:effectLst>
                <a:hlinkClick r:id="rId13" tooltip="Significados de aversão"/>
              </a:rPr>
              <a:t>aversão</a:t>
            </a:r>
            <a:r>
              <a:rPr lang="pt-BR" b="1" dirty="0" smtClean="0">
                <a:solidFill>
                  <a:schemeClr val="tx2"/>
                </a:solidFill>
                <a:effectLst>
                  <a:outerShdw blurRad="38100" dist="38100" dir="2700000" algn="tl">
                    <a:srgbClr val="000000">
                      <a:alpha val="43137"/>
                    </a:srgbClr>
                  </a:outerShdw>
                </a:effectLst>
              </a:rPr>
              <a:t>.</a:t>
            </a:r>
            <a:r>
              <a:rPr lang="pt-BR" sz="2400" b="1" dirty="0" smtClean="0">
                <a:solidFill>
                  <a:schemeClr val="tx2"/>
                </a:solidFill>
                <a:effectLst>
                  <a:outerShdw blurRad="38100" dist="38100" dir="2700000" algn="tl">
                    <a:srgbClr val="000000">
                      <a:alpha val="43137"/>
                    </a:srgbClr>
                  </a:outerShdw>
                </a:effectLst>
              </a:rPr>
              <a:t> </a:t>
            </a:r>
            <a:endParaRPr lang="pt-BR" b="1"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checkerboard(across)">
                                      <p:cBhvr>
                                        <p:cTn id="7" dur="500"/>
                                        <p:tgtEl>
                                          <p:spTgt spid="2129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sz="quarter" idx="10"/>
          </p:nvPr>
        </p:nvSpPr>
        <p:spPr/>
        <p:txBody>
          <a:bodyPr/>
          <a:lstStyle/>
          <a:p>
            <a:r>
              <a:rPr lang="pt-BR" dirty="0" smtClean="0"/>
              <a:t>Mensagem Final</a:t>
            </a:r>
            <a:endParaRPr lang="pt-BR" dirty="0"/>
          </a:p>
        </p:txBody>
      </p:sp>
      <p:graphicFrame>
        <p:nvGraphicFramePr>
          <p:cNvPr id="4" name="Diagrama 3"/>
          <p:cNvGraphicFramePr/>
          <p:nvPr/>
        </p:nvGraphicFramePr>
        <p:xfrm>
          <a:off x="179512" y="980728"/>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a:blip r:embed="rId7" cstate="print"/>
          <a:srcRect/>
          <a:stretch>
            <a:fillRect/>
          </a:stretch>
        </p:blipFill>
        <p:spPr bwMode="auto">
          <a:xfrm>
            <a:off x="179512" y="620688"/>
            <a:ext cx="5534025" cy="3362325"/>
          </a:xfrm>
          <a:prstGeom prst="rect">
            <a:avLst/>
          </a:prstGeom>
          <a:noFill/>
          <a:ln w="9525">
            <a:noFill/>
            <a:miter lim="800000"/>
            <a:headEnd/>
            <a:tailEnd/>
          </a:ln>
        </p:spPr>
      </p:pic>
      <p:pic>
        <p:nvPicPr>
          <p:cNvPr id="205827" name="Picture 3"/>
          <p:cNvPicPr>
            <a:picLocks noChangeAspect="1" noChangeArrowheads="1"/>
          </p:cNvPicPr>
          <p:nvPr/>
        </p:nvPicPr>
        <p:blipFill>
          <a:blip r:embed="rId8" cstate="print"/>
          <a:srcRect/>
          <a:stretch>
            <a:fillRect/>
          </a:stretch>
        </p:blipFill>
        <p:spPr bwMode="auto">
          <a:xfrm>
            <a:off x="1128713" y="1681163"/>
            <a:ext cx="6884987" cy="3495675"/>
          </a:xfrm>
          <a:prstGeom prst="rect">
            <a:avLst/>
          </a:prstGeom>
          <a:noFill/>
          <a:ln w="9525">
            <a:noFill/>
            <a:miter lim="800000"/>
            <a:headEnd/>
            <a:tailEnd/>
          </a:ln>
        </p:spPr>
      </p:pic>
      <p:pic>
        <p:nvPicPr>
          <p:cNvPr id="205829" name="Picture 5"/>
          <p:cNvPicPr>
            <a:picLocks noChangeAspect="1" noChangeArrowheads="1"/>
          </p:cNvPicPr>
          <p:nvPr/>
        </p:nvPicPr>
        <p:blipFill>
          <a:blip r:embed="rId9" cstate="print"/>
          <a:srcRect/>
          <a:stretch>
            <a:fillRect/>
          </a:stretch>
        </p:blipFill>
        <p:spPr bwMode="auto">
          <a:xfrm>
            <a:off x="3667125" y="3068960"/>
            <a:ext cx="5476875" cy="2257425"/>
          </a:xfrm>
          <a:prstGeom prst="rect">
            <a:avLst/>
          </a:prstGeom>
          <a:noFill/>
          <a:ln w="9525">
            <a:noFill/>
            <a:miter lim="800000"/>
            <a:headEnd/>
            <a:tailEnd/>
          </a:ln>
        </p:spPr>
      </p:pic>
      <p:pic>
        <p:nvPicPr>
          <p:cNvPr id="156673" name="Picture 1" descr="C:\Users\Baggio\AppData\Local\Temp\foto.JPG"/>
          <p:cNvPicPr>
            <a:picLocks noChangeAspect="1" noChangeArrowheads="1"/>
          </p:cNvPicPr>
          <p:nvPr/>
        </p:nvPicPr>
        <p:blipFill>
          <a:blip r:embed="rId10" cstate="print"/>
          <a:srcRect/>
          <a:stretch>
            <a:fillRect/>
          </a:stretch>
        </p:blipFill>
        <p:spPr bwMode="auto">
          <a:xfrm>
            <a:off x="3025874" y="1124744"/>
            <a:ext cx="6154638" cy="5693863"/>
          </a:xfrm>
          <a:prstGeom prst="rect">
            <a:avLst/>
          </a:prstGeom>
          <a:noFill/>
        </p:spPr>
      </p:pic>
      <p:sp>
        <p:nvSpPr>
          <p:cNvPr id="12" name="Retângulo 11"/>
          <p:cNvSpPr/>
          <p:nvPr/>
        </p:nvSpPr>
        <p:spPr>
          <a:xfrm>
            <a:off x="0" y="1268760"/>
            <a:ext cx="9144000" cy="3456384"/>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pt-BR" sz="3600" b="1" dirty="0" smtClean="0">
                <a:solidFill>
                  <a:schemeClr val="tx1"/>
                </a:solidFill>
                <a:effectLst>
                  <a:outerShdw blurRad="38100" dist="38100" dir="2700000" algn="tl">
                    <a:srgbClr val="000000">
                      <a:alpha val="43137"/>
                    </a:srgbClr>
                  </a:outerShdw>
                </a:effectLst>
              </a:rPr>
              <a:t>NÃO EXISTEM MANANCIAIS INTELIGENTES. A INTELIGÊNCIA ESTÁ COM OS SERES HUMANOS. APRENDAMOS A PRESERVAR NOSSOS RIOS E FLORESTAS. </a:t>
            </a:r>
            <a:r>
              <a:rPr lang="pt-BR" sz="3600" b="1" dirty="0" smtClean="0">
                <a:solidFill>
                  <a:schemeClr val="tx1"/>
                </a:solidFill>
                <a:effectLst>
                  <a:outerShdw blurRad="38100" dist="38100" dir="2700000" algn="tl">
                    <a:srgbClr val="000000">
                      <a:alpha val="43137"/>
                    </a:srgbClr>
                  </a:outerShdw>
                </a:effectLst>
              </a:rPr>
              <a:t>A CONSERVAR ÁGUA E ENERGIA. AS </a:t>
            </a:r>
            <a:r>
              <a:rPr lang="pt-BR" sz="3600" b="1" dirty="0" smtClean="0">
                <a:solidFill>
                  <a:schemeClr val="tx1"/>
                </a:solidFill>
                <a:effectLst>
                  <a:outerShdw blurRad="38100" dist="38100" dir="2700000" algn="tl">
                    <a:srgbClr val="000000">
                      <a:alpha val="43137"/>
                    </a:srgbClr>
                  </a:outerShdw>
                </a:effectLst>
              </a:rPr>
              <a:t>GERAÇÕES FUTURAS AGRADECEM. </a:t>
            </a:r>
            <a:endParaRPr lang="pt-BR" sz="36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05827"/>
                                        </p:tgtEl>
                                        <p:attrNameLst>
                                          <p:attrName>style.visibility</p:attrName>
                                        </p:attrNameLst>
                                      </p:cBhvr>
                                      <p:to>
                                        <p:strVal val="visible"/>
                                      </p:to>
                                    </p:set>
                                    <p:animEffect transition="in" filter="blinds(horizontal)">
                                      <p:cBhvr>
                                        <p:cTn id="13" dur="500"/>
                                        <p:tgtEl>
                                          <p:spTgt spid="2058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05829"/>
                                        </p:tgtEl>
                                        <p:attrNameLst>
                                          <p:attrName>style.visibility</p:attrName>
                                        </p:attrNameLst>
                                      </p:cBhvr>
                                      <p:to>
                                        <p:strVal val="visible"/>
                                      </p:to>
                                    </p:set>
                                    <p:anim calcmode="lin" valueType="num">
                                      <p:cBhvr additive="base">
                                        <p:cTn id="18" dur="500" fill="hold"/>
                                        <p:tgtEl>
                                          <p:spTgt spid="205829"/>
                                        </p:tgtEl>
                                        <p:attrNameLst>
                                          <p:attrName>ppt_x</p:attrName>
                                        </p:attrNameLst>
                                      </p:cBhvr>
                                      <p:tavLst>
                                        <p:tav tm="0">
                                          <p:val>
                                            <p:strVal val="#ppt_x"/>
                                          </p:val>
                                        </p:tav>
                                        <p:tav tm="100000">
                                          <p:val>
                                            <p:strVal val="#ppt_x"/>
                                          </p:val>
                                        </p:tav>
                                      </p:tavLst>
                                    </p:anim>
                                    <p:anim calcmode="lin" valueType="num">
                                      <p:cBhvr additive="base">
                                        <p:cTn id="19" dur="500" fill="hold"/>
                                        <p:tgtEl>
                                          <p:spTgt spid="20582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56673"/>
                                        </p:tgtEl>
                                        <p:attrNameLst>
                                          <p:attrName>style.visibility</p:attrName>
                                        </p:attrNameLst>
                                      </p:cBhvr>
                                      <p:to>
                                        <p:strVal val="visible"/>
                                      </p:to>
                                    </p:set>
                                    <p:animEffect transition="in" filter="blinds(horizontal)">
                                      <p:cBhvr>
                                        <p:cTn id="24" dur="500"/>
                                        <p:tgtEl>
                                          <p:spTgt spid="15667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ço Reservado para Texto 1"/>
          <p:cNvSpPr>
            <a:spLocks noGrp="1"/>
          </p:cNvSpPr>
          <p:nvPr>
            <p:ph type="body" sz="quarter" idx="10"/>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algn="ctr" fontAlgn="auto">
              <a:spcAft>
                <a:spcPts val="0"/>
              </a:spcAft>
              <a:buFont typeface="Arial" pitchFamily="34" charset="0"/>
              <a:buNone/>
              <a:defRPr/>
            </a:pPr>
            <a:r>
              <a:rPr dirty="0">
                <a:solidFill>
                  <a:schemeClr val="bg2">
                    <a:lumMod val="50000"/>
                  </a:schemeClr>
                </a:solidFill>
              </a:rPr>
              <a:t> </a:t>
            </a:r>
            <a:r>
              <a:rPr lang="pt-BR" dirty="0" smtClean="0">
                <a:solidFill>
                  <a:schemeClr val="bg2">
                    <a:lumMod val="50000"/>
                  </a:schemeClr>
                </a:solidFill>
              </a:rPr>
              <a:t>Mário</a:t>
            </a:r>
            <a:r>
              <a:rPr dirty="0" smtClean="0">
                <a:solidFill>
                  <a:schemeClr val="bg2">
                    <a:lumMod val="50000"/>
                  </a:schemeClr>
                </a:solidFill>
              </a:rPr>
              <a:t> Augusto </a:t>
            </a:r>
            <a:r>
              <a:rPr dirty="0" err="1" smtClean="0">
                <a:solidFill>
                  <a:schemeClr val="bg2">
                    <a:lumMod val="50000"/>
                  </a:schemeClr>
                </a:solidFill>
              </a:rPr>
              <a:t>Bággio</a:t>
            </a:r>
            <a:endParaRPr dirty="0">
              <a:solidFill>
                <a:schemeClr val="bg2">
                  <a:lumMod val="50000"/>
                </a:schemeClr>
              </a:solidFill>
            </a:endParaRPr>
          </a:p>
        </p:txBody>
      </p:sp>
      <p:sp>
        <p:nvSpPr>
          <p:cNvPr id="126979" name="Espaço Reservado para Texto 2"/>
          <p:cNvSpPr>
            <a:spLocks noGrp="1"/>
          </p:cNvSpPr>
          <p:nvPr>
            <p:ph type="body" sz="quarter" idx="4294967295"/>
          </p:nvPr>
        </p:nvSpPr>
        <p:spPr bwMode="auto">
          <a:xfrm>
            <a:off x="3959225" y="1844675"/>
            <a:ext cx="5184775" cy="6699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buFont typeface="Arial" charset="0"/>
              <a:buNone/>
              <a:defRPr/>
            </a:pPr>
            <a:r>
              <a:rPr lang="pt-BR" sz="2400" b="1" dirty="0" err="1" smtClean="0">
                <a:solidFill>
                  <a:schemeClr val="bg2">
                    <a:lumMod val="50000"/>
                  </a:schemeClr>
                </a:solidFill>
              </a:rPr>
              <a:t>mabaggio@hoperacoes</a:t>
            </a:r>
            <a:r>
              <a:rPr sz="2400" b="1" dirty="0" smtClean="0">
                <a:solidFill>
                  <a:schemeClr val="bg2">
                    <a:lumMod val="50000"/>
                  </a:schemeClr>
                </a:solidFill>
              </a:rPr>
              <a:t>.</a:t>
            </a:r>
            <a:r>
              <a:rPr sz="2400" b="1" dirty="0" err="1" smtClean="0">
                <a:solidFill>
                  <a:schemeClr val="bg2">
                    <a:lumMod val="50000"/>
                  </a:schemeClr>
                </a:solidFill>
              </a:rPr>
              <a:t>com.br</a:t>
            </a:r>
            <a:endParaRPr sz="2400" b="1" dirty="0">
              <a:solidFill>
                <a:schemeClr val="bg2">
                  <a:lumMod val="50000"/>
                </a:schemeClr>
              </a:solidFill>
            </a:endParaRPr>
          </a:p>
          <a:p>
            <a:pPr algn="ctr">
              <a:buFont typeface="Arial" charset="0"/>
              <a:buNone/>
              <a:defRPr/>
            </a:pPr>
            <a:r>
              <a:rPr sz="2400" b="1" dirty="0" smtClean="0">
                <a:solidFill>
                  <a:schemeClr val="bg2">
                    <a:lumMod val="50000"/>
                  </a:schemeClr>
                </a:solidFill>
              </a:rPr>
              <a:t>(</a:t>
            </a:r>
            <a:r>
              <a:rPr lang="pt-BR" sz="2400" b="1" dirty="0" smtClean="0">
                <a:solidFill>
                  <a:schemeClr val="bg2">
                    <a:lumMod val="50000"/>
                  </a:schemeClr>
                </a:solidFill>
              </a:rPr>
              <a:t>4</a:t>
            </a:r>
            <a:r>
              <a:rPr sz="2400" b="1" dirty="0" smtClean="0">
                <a:solidFill>
                  <a:schemeClr val="bg2">
                    <a:lumMod val="50000"/>
                  </a:schemeClr>
                </a:solidFill>
              </a:rPr>
              <a:t>1)</a:t>
            </a:r>
            <a:r>
              <a:rPr lang="pt-BR" sz="2400" b="1" dirty="0" smtClean="0">
                <a:solidFill>
                  <a:schemeClr val="bg2">
                    <a:lumMod val="50000"/>
                  </a:schemeClr>
                </a:solidFill>
              </a:rPr>
              <a:t> 3244-5612</a:t>
            </a:r>
          </a:p>
          <a:p>
            <a:pPr algn="ctr">
              <a:buFont typeface="Arial" charset="0"/>
              <a:buNone/>
              <a:defRPr/>
            </a:pPr>
            <a:r>
              <a:rPr lang="pt-BR" sz="2400" b="1" dirty="0" smtClean="0">
                <a:solidFill>
                  <a:schemeClr val="bg2">
                    <a:lumMod val="50000"/>
                  </a:schemeClr>
                </a:solidFill>
              </a:rPr>
              <a:t>(41) 9652 1428</a:t>
            </a:r>
            <a:endParaRPr sz="2400" b="1" dirty="0">
              <a:solidFill>
                <a:schemeClr val="bg2">
                  <a:lumMod val="50000"/>
                </a:schemeClr>
              </a:solidFill>
            </a:endParaRPr>
          </a:p>
          <a:p>
            <a:pPr>
              <a:buFont typeface="Arial" charset="0"/>
              <a:buNone/>
              <a:defRPr/>
            </a:pPr>
            <a:endParaRPr sz="2400" dirty="0">
              <a:solidFill>
                <a:schemeClr val="bg2">
                  <a:lumMod val="50000"/>
                </a:schemeClr>
              </a:solidFill>
            </a:endParaRPr>
          </a:p>
        </p:txBody>
      </p:sp>
      <p:sp>
        <p:nvSpPr>
          <p:cNvPr id="125956" name="CaixaDeTexto 1"/>
          <p:cNvSpPr txBox="1">
            <a:spLocks noChangeArrowheads="1"/>
          </p:cNvSpPr>
          <p:nvPr/>
        </p:nvSpPr>
        <p:spPr bwMode="auto">
          <a:xfrm>
            <a:off x="3863975" y="3363913"/>
            <a:ext cx="1173163" cy="647700"/>
          </a:xfrm>
          <a:prstGeom prst="rect">
            <a:avLst/>
          </a:prstGeom>
          <a:noFill/>
          <a:ln w="9525">
            <a:noFill/>
            <a:miter lim="800000"/>
            <a:headEnd/>
            <a:tailEnd/>
          </a:ln>
        </p:spPr>
        <p:txBody>
          <a:bodyPr wrap="none">
            <a:spAutoFit/>
          </a:bodyPr>
          <a:lstStyle/>
          <a:p>
            <a:r>
              <a:rPr lang="pt-BR" sz="3600" b="1">
                <a:solidFill>
                  <a:schemeClr val="bg1"/>
                </a:solidFill>
                <a:latin typeface="Verdana" pitchFamily="34" charset="0"/>
              </a:rPr>
              <a:t>FIM</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539552" y="764704"/>
            <a:ext cx="6400800" cy="432048"/>
          </a:xfrm>
          <a:prstGeom prst="rect">
            <a:avLst/>
          </a:prstGeom>
        </p:spPr>
        <p:txBody>
          <a:bodyPr>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pt-BR" sz="2400" b="0" i="1" u="none" strike="noStrike" kern="1200" cap="none" spc="0" normalizeH="0" baseline="0" noProof="0" smtClean="0">
                <a:ln>
                  <a:noFill/>
                </a:ln>
                <a:solidFill>
                  <a:schemeClr val="tx1"/>
                </a:solidFill>
                <a:effectLst>
                  <a:outerShdw blurRad="38100" dist="38100" dir="2700000" algn="tl">
                    <a:srgbClr val="000000">
                      <a:alpha val="43137"/>
                    </a:srgbClr>
                  </a:outerShdw>
                </a:effectLst>
                <a:uLnTx/>
                <a:uFillTx/>
                <a:latin typeface="Arial Black" pitchFamily="34" charset="0"/>
                <a:ea typeface="+mn-ea"/>
                <a:cs typeface="+mn-cs"/>
              </a:rPr>
              <a:t>Dados oficiais SNIS- Brasil</a:t>
            </a:r>
            <a:endParaRPr kumimoji="0" lang="pt-BR" sz="2400" b="0" i="1"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Black" pitchFamily="34" charset="0"/>
              <a:ea typeface="+mn-ea"/>
              <a:cs typeface="+mn-cs"/>
            </a:endParaRPr>
          </a:p>
        </p:txBody>
      </p:sp>
      <p:sp>
        <p:nvSpPr>
          <p:cNvPr id="5" name="Title 1"/>
          <p:cNvSpPr txBox="1">
            <a:spLocks/>
          </p:cNvSpPr>
          <p:nvPr/>
        </p:nvSpPr>
        <p:spPr>
          <a:xfrm>
            <a:off x="544016" y="188640"/>
            <a:ext cx="7772400" cy="792088"/>
          </a:xfrm>
          <a:prstGeom prst="rect">
            <a:avLst/>
          </a:prstGeom>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t-BR" sz="2400" b="1" i="0" u="none" strike="noStrike" kern="1200" cap="none" spc="0" normalizeH="0" baseline="0" noProof="0" dirty="0" smtClean="0">
                <a:ln>
                  <a:noFill/>
                </a:ln>
                <a:solidFill>
                  <a:schemeClr val="tx1"/>
                </a:solidFill>
                <a:effectLst/>
                <a:uLnTx/>
                <a:uFillTx/>
                <a:latin typeface="Arial Black" panose="020B0A04020102020204" pitchFamily="34" charset="0"/>
                <a:ea typeface="+mj-ea"/>
                <a:cs typeface="+mj-cs"/>
              </a:rPr>
              <a:t>DADOS DE PERDAS </a:t>
            </a:r>
            <a:endParaRPr kumimoji="0" lang="pt-BR" sz="2400" b="1" i="0" u="none" strike="noStrike" kern="1200" cap="none" spc="0" normalizeH="0" baseline="0" noProof="0" dirty="0">
              <a:ln>
                <a:noFill/>
              </a:ln>
              <a:solidFill>
                <a:schemeClr val="tx1"/>
              </a:solidFill>
              <a:effectLst/>
              <a:uLnTx/>
              <a:uFillTx/>
              <a:latin typeface="Arial Black" panose="020B0A04020102020204" pitchFamily="34" charset="0"/>
              <a:ea typeface="+mj-ea"/>
              <a:cs typeface="+mj-cs"/>
            </a:endParaRPr>
          </a:p>
        </p:txBody>
      </p:sp>
      <p:sp>
        <p:nvSpPr>
          <p:cNvPr id="6" name="CaixaDeTexto 5"/>
          <p:cNvSpPr txBox="1"/>
          <p:nvPr/>
        </p:nvSpPr>
        <p:spPr>
          <a:xfrm>
            <a:off x="7164288" y="6300028"/>
            <a:ext cx="1773499" cy="369332"/>
          </a:xfrm>
          <a:prstGeom prst="rect">
            <a:avLst/>
          </a:prstGeom>
          <a:noFill/>
        </p:spPr>
        <p:txBody>
          <a:bodyPr wrap="none" rtlCol="0">
            <a:spAutoFit/>
          </a:bodyPr>
          <a:lstStyle/>
          <a:p>
            <a:r>
              <a:rPr lang="pt-BR" dirty="0" smtClean="0"/>
              <a:t>Fonte: SNIS 2013</a:t>
            </a:r>
            <a:endParaRPr lang="pt-BR" dirty="0"/>
          </a:p>
        </p:txBody>
      </p:sp>
      <p:pic>
        <p:nvPicPr>
          <p:cNvPr id="154625" name="Picture 1"/>
          <p:cNvPicPr>
            <a:picLocks noChangeAspect="1" noChangeArrowheads="1"/>
          </p:cNvPicPr>
          <p:nvPr/>
        </p:nvPicPr>
        <p:blipFill>
          <a:blip r:embed="rId2" cstate="print"/>
          <a:srcRect/>
          <a:stretch>
            <a:fillRect/>
          </a:stretch>
        </p:blipFill>
        <p:spPr bwMode="auto">
          <a:xfrm>
            <a:off x="1547665" y="1268760"/>
            <a:ext cx="5256583" cy="54109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9736582">
            <a:off x="-280472" y="2555962"/>
            <a:ext cx="9084039" cy="461665"/>
          </a:xfrm>
        </p:spPr>
        <p:txBody>
          <a:bodyPr/>
          <a:lstStyle/>
          <a:p>
            <a:r>
              <a:rPr lang="pt-BR" sz="4000" b="1" dirty="0" smtClean="0">
                <a:solidFill>
                  <a:schemeClr val="bg1"/>
                </a:solidFill>
                <a:effectLst>
                  <a:outerShdw blurRad="38100" dist="38100" dir="2700000" algn="tl">
                    <a:srgbClr val="000000">
                      <a:alpha val="43137"/>
                    </a:srgbClr>
                  </a:outerShdw>
                </a:effectLst>
              </a:rPr>
              <a:t>O QUE TEMOS VISTO E SABEMOS SOBRE COMBATE ÀS PERDAS</a:t>
            </a:r>
            <a:endParaRPr lang="pt-BR" sz="40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bwMode="auto">
          <a:xfrm>
            <a:off x="962025" y="2420938"/>
            <a:ext cx="7194550" cy="8302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0" fontAlgn="auto" hangingPunct="0">
              <a:spcBef>
                <a:spcPts val="0"/>
              </a:spcBef>
              <a:spcAft>
                <a:spcPts val="0"/>
              </a:spcAft>
              <a:defRPr/>
            </a:pPr>
            <a:r>
              <a:rPr lang="pt-BR" sz="4800" b="1" dirty="0">
                <a:solidFill>
                  <a:schemeClr val="bg1"/>
                </a:solidFill>
                <a:latin typeface="Verdana" pitchFamily="34" charset="0"/>
                <a:cs typeface="+mn-cs"/>
              </a:rPr>
              <a:t>Conceitos</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ítulo">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2432</TotalTime>
  <Words>2719</Words>
  <Application>Microsoft Office PowerPoint</Application>
  <PresentationFormat>Apresentação na tela (4:3)</PresentationFormat>
  <Paragraphs>537</Paragraphs>
  <Slides>69</Slides>
  <Notes>3</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69</vt:i4>
      </vt:variant>
    </vt:vector>
  </HeadingPairs>
  <TitlesOfParts>
    <vt:vector size="72" baseType="lpstr">
      <vt:lpstr>1_Tema do Office</vt:lpstr>
      <vt:lpstr>1_Título</vt:lpstr>
      <vt:lpstr>Document</vt:lpstr>
      <vt:lpstr>Slide 1</vt:lpstr>
      <vt:lpstr>A   Pauta</vt:lpstr>
      <vt:lpstr>Sumário</vt:lpstr>
      <vt:lpstr>Slide 4</vt:lpstr>
      <vt:lpstr>Slide 5</vt:lpstr>
      <vt:lpstr>Slide 6</vt:lpstr>
      <vt:lpstr>Slide 7</vt:lpstr>
      <vt:lpstr>O QUE TEMOS VISTO E SABEMOS SOBRE COMBATE ÀS PERDAS</vt:lpstr>
      <vt:lpstr>Slide 9</vt:lpstr>
      <vt:lpstr>Sistema de Abastecimento de Água  Processo e Setorização</vt:lpstr>
      <vt:lpstr>Slide 11</vt:lpstr>
      <vt:lpstr>Perdas na Distribuição de Água</vt:lpstr>
      <vt:lpstr>Slide 13</vt:lpstr>
      <vt:lpstr>Slide 14</vt:lpstr>
      <vt:lpstr>Slide 15</vt:lpstr>
      <vt:lpstr>Slide 16</vt:lpstr>
      <vt:lpstr>Slide 17</vt:lpstr>
      <vt:lpstr>Slide 18</vt:lpstr>
      <vt:lpstr>Indicadores de Perdas</vt:lpstr>
      <vt:lpstr>Indicadores de Perdas </vt:lpstr>
      <vt:lpstr>Slide 21</vt:lpstr>
      <vt:lpstr>Slide 22</vt:lpstr>
      <vt:lpstr>Indicadores de Perdas</vt:lpstr>
      <vt:lpstr>Combate às Perdas Reais e Aparentes </vt:lpstr>
      <vt:lpstr>Slide 25</vt:lpstr>
      <vt:lpstr>Slide 26</vt:lpstr>
      <vt:lpstr>Slide 27</vt:lpstr>
      <vt:lpstr>Slide 28</vt:lpstr>
      <vt:lpstr>Slide 29</vt:lpstr>
      <vt:lpstr>Slide 30</vt:lpstr>
      <vt:lpstr>Slide 31</vt:lpstr>
      <vt:lpstr>Slide 32</vt:lpstr>
      <vt:lpstr>Slide 33</vt:lpstr>
      <vt:lpstr>Slide 34</vt:lpstr>
      <vt:lpstr>Slide 35</vt:lpstr>
      <vt:lpstr>Sistema de Abastecimento de Água  Processos</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Alexsandro de Sousa</dc:creator>
  <cp:lastModifiedBy>Baggio</cp:lastModifiedBy>
  <cp:revision>68</cp:revision>
  <dcterms:created xsi:type="dcterms:W3CDTF">2014-01-03T12:01:23Z</dcterms:created>
  <dcterms:modified xsi:type="dcterms:W3CDTF">2015-05-26T12:16:32Z</dcterms:modified>
</cp:coreProperties>
</file>