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charts/chart2.xml" ContentType="application/vnd.openxmlformats-officedocument.drawingml.chart+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306" r:id="rId2"/>
    <p:sldId id="505" r:id="rId3"/>
    <p:sldId id="465" r:id="rId4"/>
    <p:sldId id="503" r:id="rId5"/>
    <p:sldId id="496" r:id="rId6"/>
    <p:sldId id="495" r:id="rId7"/>
    <p:sldId id="479" r:id="rId8"/>
    <p:sldId id="497" r:id="rId9"/>
    <p:sldId id="494" r:id="rId10"/>
    <p:sldId id="493" r:id="rId11"/>
    <p:sldId id="508" r:id="rId12"/>
    <p:sldId id="515" r:id="rId13"/>
    <p:sldId id="500" r:id="rId14"/>
    <p:sldId id="501" r:id="rId15"/>
    <p:sldId id="516" r:id="rId16"/>
    <p:sldId id="502" r:id="rId17"/>
    <p:sldId id="510" r:id="rId18"/>
    <p:sldId id="498" r:id="rId19"/>
    <p:sldId id="511" r:id="rId20"/>
    <p:sldId id="512" r:id="rId21"/>
    <p:sldId id="513" r:id="rId22"/>
    <p:sldId id="504" r:id="rId23"/>
    <p:sldId id="467" r:id="rId24"/>
    <p:sldId id="476" r:id="rId25"/>
    <p:sldId id="473" r:id="rId26"/>
    <p:sldId id="481" r:id="rId27"/>
    <p:sldId id="482" r:id="rId28"/>
    <p:sldId id="469" r:id="rId29"/>
    <p:sldId id="484" r:id="rId30"/>
    <p:sldId id="478" r:id="rId31"/>
    <p:sldId id="488" r:id="rId32"/>
    <p:sldId id="506" r:id="rId33"/>
    <p:sldId id="492" r:id="rId34"/>
    <p:sldId id="485" r:id="rId35"/>
    <p:sldId id="307" r:id="rId3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457200" rtl="0" eaLnBrk="1" latinLnBrk="0" hangingPunct="1">
      <a:defRPr kern="1200">
        <a:solidFill>
          <a:schemeClr val="tx1"/>
        </a:solidFill>
        <a:latin typeface="Arial" charset="0"/>
        <a:ea typeface="Arial" charset="0"/>
        <a:cs typeface="Arial" charset="0"/>
      </a:defRPr>
    </a:lvl6pPr>
    <a:lvl7pPr marL="2743200" algn="l" defTabSz="457200" rtl="0" eaLnBrk="1" latinLnBrk="0" hangingPunct="1">
      <a:defRPr kern="1200">
        <a:solidFill>
          <a:schemeClr val="tx1"/>
        </a:solidFill>
        <a:latin typeface="Arial" charset="0"/>
        <a:ea typeface="Arial" charset="0"/>
        <a:cs typeface="Arial" charset="0"/>
      </a:defRPr>
    </a:lvl7pPr>
    <a:lvl8pPr marL="3200400" algn="l" defTabSz="457200" rtl="0" eaLnBrk="1" latinLnBrk="0" hangingPunct="1">
      <a:defRPr kern="1200">
        <a:solidFill>
          <a:schemeClr val="tx1"/>
        </a:solidFill>
        <a:latin typeface="Arial" charset="0"/>
        <a:ea typeface="Arial" charset="0"/>
        <a:cs typeface="Arial" charset="0"/>
      </a:defRPr>
    </a:lvl8pPr>
    <a:lvl9pPr marL="3657600" algn="l" defTabSz="457200" rtl="0" eaLnBrk="1" latinLnBrk="0" hangingPunct="1">
      <a:defRPr kern="1200">
        <a:solidFill>
          <a:schemeClr val="tx1"/>
        </a:solidFill>
        <a:latin typeface="Arial" charset="0"/>
        <a:ea typeface="Arial"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5A1F5"/>
    <a:srgbClr val="23CCF5"/>
    <a:srgbClr val="64E2F0"/>
    <a:srgbClr val="21D1F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2" autoAdjust="0"/>
    <p:restoredTop sz="63389" autoAdjust="0"/>
  </p:normalViewPr>
  <p:slideViewPr>
    <p:cSldViewPr>
      <p:cViewPr>
        <p:scale>
          <a:sx n="85" d="100"/>
          <a:sy n="85" d="100"/>
        </p:scale>
        <p:origin x="-2021" y="-11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572" y="-7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4931496062992151"/>
          <c:y val="3.2053418999811352E-2"/>
          <c:w val="0.70601137357830368"/>
          <c:h val="0.89377846081753454"/>
        </c:manualLayout>
      </c:layout>
      <c:barChart>
        <c:barDir val="bar"/>
        <c:grouping val="clustered"/>
        <c:ser>
          <c:idx val="0"/>
          <c:order val="0"/>
          <c:tx>
            <c:strRef>
              <c:f>Sheet1!$B$1</c:f>
              <c:strCache>
                <c:ptCount val="1"/>
                <c:pt idx="0">
                  <c:v>Column1</c:v>
                </c:pt>
              </c:strCache>
            </c:strRef>
          </c:tx>
          <c:cat>
            <c:strRef>
              <c:f>Sheet1!$A$2:$A$14</c:f>
              <c:strCache>
                <c:ptCount val="13"/>
                <c:pt idx="0">
                  <c:v>Buenos Aires</c:v>
                </c:pt>
                <c:pt idx="1">
                  <c:v>São Paulo</c:v>
                </c:pt>
                <c:pt idx="2">
                  <c:v>Minas Gerais</c:v>
                </c:pt>
                <c:pt idx="3">
                  <c:v>Santiago</c:v>
                </c:pt>
                <c:pt idx="4">
                  <c:v>Antofagasta</c:v>
                </c:pt>
                <c:pt idx="5">
                  <c:v>Bogotá</c:v>
                </c:pt>
                <c:pt idx="6">
                  <c:v>Cartagena</c:v>
                </c:pt>
                <c:pt idx="7">
                  <c:v>Lima</c:v>
                </c:pt>
                <c:pt idx="8">
                  <c:v>Cajamarca</c:v>
                </c:pt>
                <c:pt idx="9">
                  <c:v>Costa Rica</c:v>
                </c:pt>
                <c:pt idx="10">
                  <c:v>Quito</c:v>
                </c:pt>
                <c:pt idx="11">
                  <c:v>Panamá</c:v>
                </c:pt>
                <c:pt idx="12">
                  <c:v>Uruguay</c:v>
                </c:pt>
              </c:strCache>
            </c:strRef>
          </c:cat>
          <c:val>
            <c:numRef>
              <c:f>Sheet1!$B$2:$B$14</c:f>
              <c:numCache>
                <c:formatCode>General</c:formatCode>
                <c:ptCount val="13"/>
                <c:pt idx="0">
                  <c:v>4.8199999999999985</c:v>
                </c:pt>
                <c:pt idx="1">
                  <c:v>48.43</c:v>
                </c:pt>
                <c:pt idx="2">
                  <c:v>36.090000000000003</c:v>
                </c:pt>
                <c:pt idx="3">
                  <c:v>38.980000000000004</c:v>
                </c:pt>
                <c:pt idx="4">
                  <c:v>67.69</c:v>
                </c:pt>
                <c:pt idx="5">
                  <c:v>31.82</c:v>
                </c:pt>
                <c:pt idx="6">
                  <c:v>32.51</c:v>
                </c:pt>
                <c:pt idx="7">
                  <c:v>27.74</c:v>
                </c:pt>
                <c:pt idx="8">
                  <c:v>12.93</c:v>
                </c:pt>
                <c:pt idx="9">
                  <c:v>22.72</c:v>
                </c:pt>
                <c:pt idx="10">
                  <c:v>19.760000000000002</c:v>
                </c:pt>
                <c:pt idx="11">
                  <c:v>15.450000000000006</c:v>
                </c:pt>
                <c:pt idx="12">
                  <c:v>26.27</c:v>
                </c:pt>
              </c:numCache>
            </c:numRef>
          </c:val>
        </c:ser>
        <c:gapWidth val="20"/>
        <c:overlap val="20"/>
        <c:axId val="92471296"/>
        <c:axId val="92472832"/>
      </c:barChart>
      <c:catAx>
        <c:axId val="92471296"/>
        <c:scaling>
          <c:orientation val="minMax"/>
        </c:scaling>
        <c:axPos val="l"/>
        <c:tickLblPos val="nextTo"/>
        <c:txPr>
          <a:bodyPr/>
          <a:lstStyle/>
          <a:p>
            <a:pPr>
              <a:defRPr sz="1200" baseline="0"/>
            </a:pPr>
            <a:endParaRPr lang="en-US"/>
          </a:p>
        </c:txPr>
        <c:crossAx val="92472832"/>
        <c:crosses val="autoZero"/>
        <c:auto val="1"/>
        <c:lblAlgn val="ctr"/>
        <c:lblOffset val="100"/>
      </c:catAx>
      <c:valAx>
        <c:axId val="92472832"/>
        <c:scaling>
          <c:orientation val="minMax"/>
        </c:scaling>
        <c:axPos val="b"/>
        <c:majorGridlines>
          <c:spPr>
            <a:ln>
              <a:prstDash val="sysDash"/>
            </a:ln>
          </c:spPr>
        </c:majorGridlines>
        <c:numFmt formatCode="General" sourceLinked="1"/>
        <c:tickLblPos val="nextTo"/>
        <c:txPr>
          <a:bodyPr/>
          <a:lstStyle/>
          <a:p>
            <a:pPr>
              <a:defRPr sz="1200" baseline="0"/>
            </a:pPr>
            <a:endParaRPr lang="en-US"/>
          </a:p>
        </c:txPr>
        <c:crossAx val="92471296"/>
        <c:crosses val="autoZero"/>
        <c:crossBetween val="between"/>
      </c:valAx>
    </c:plotArea>
    <c:plotVisOnly val="1"/>
  </c:chart>
  <c:txPr>
    <a:bodyPr/>
    <a:lstStyle/>
    <a:p>
      <a:pPr>
        <a:defRPr sz="1400" baseline="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Column1</c:v>
                </c:pt>
              </c:strCache>
            </c:strRef>
          </c:tx>
          <c:cat>
            <c:strRef>
              <c:f>Sheet1!$A$2:$A$14</c:f>
              <c:strCache>
                <c:ptCount val="13"/>
                <c:pt idx="0">
                  <c:v>Buenos Aires</c:v>
                </c:pt>
                <c:pt idx="1">
                  <c:v>São Paulo</c:v>
                </c:pt>
                <c:pt idx="2">
                  <c:v>Minas Gerais</c:v>
                </c:pt>
                <c:pt idx="3">
                  <c:v>Santiago</c:v>
                </c:pt>
                <c:pt idx="4">
                  <c:v>Antofagasta</c:v>
                </c:pt>
                <c:pt idx="5">
                  <c:v>Bogotá</c:v>
                </c:pt>
                <c:pt idx="6">
                  <c:v>Cartagena</c:v>
                </c:pt>
                <c:pt idx="7">
                  <c:v>Lima</c:v>
                </c:pt>
                <c:pt idx="8">
                  <c:v>Cajamarca</c:v>
                </c:pt>
                <c:pt idx="9">
                  <c:v>Costa Rica</c:v>
                </c:pt>
                <c:pt idx="10">
                  <c:v>Quito</c:v>
                </c:pt>
                <c:pt idx="11">
                  <c:v>Panamá</c:v>
                </c:pt>
                <c:pt idx="12">
                  <c:v>Uruguay</c:v>
                </c:pt>
              </c:strCache>
            </c:strRef>
          </c:cat>
          <c:val>
            <c:numRef>
              <c:f>Sheet1!$B$2:$B$14</c:f>
              <c:numCache>
                <c:formatCode>General</c:formatCode>
                <c:ptCount val="13"/>
                <c:pt idx="0">
                  <c:v>0.17</c:v>
                </c:pt>
                <c:pt idx="1">
                  <c:v>2.63</c:v>
                </c:pt>
                <c:pt idx="2">
                  <c:v>2.94</c:v>
                </c:pt>
                <c:pt idx="3">
                  <c:v>1.77</c:v>
                </c:pt>
                <c:pt idx="4">
                  <c:v>3.54</c:v>
                </c:pt>
                <c:pt idx="5">
                  <c:v>2.64</c:v>
                </c:pt>
                <c:pt idx="6">
                  <c:v>1.9800000000000015</c:v>
                </c:pt>
                <c:pt idx="7">
                  <c:v>1.01</c:v>
                </c:pt>
                <c:pt idx="8">
                  <c:v>0.94000000000000061</c:v>
                </c:pt>
                <c:pt idx="9">
                  <c:v>1.07</c:v>
                </c:pt>
                <c:pt idx="10">
                  <c:v>0.72000000000000064</c:v>
                </c:pt>
                <c:pt idx="11">
                  <c:v>0.30000000000000032</c:v>
                </c:pt>
                <c:pt idx="12">
                  <c:v>1.8</c:v>
                </c:pt>
              </c:numCache>
            </c:numRef>
          </c:val>
        </c:ser>
        <c:gapWidth val="20"/>
        <c:overlap val="20"/>
        <c:axId val="92508544"/>
        <c:axId val="92510080"/>
      </c:barChart>
      <c:catAx>
        <c:axId val="92508544"/>
        <c:scaling>
          <c:orientation val="minMax"/>
        </c:scaling>
        <c:axPos val="l"/>
        <c:tickLblPos val="nextTo"/>
        <c:txPr>
          <a:bodyPr/>
          <a:lstStyle/>
          <a:p>
            <a:pPr>
              <a:defRPr sz="1200" baseline="0"/>
            </a:pPr>
            <a:endParaRPr lang="en-US"/>
          </a:p>
        </c:txPr>
        <c:crossAx val="92510080"/>
        <c:crosses val="autoZero"/>
        <c:auto val="1"/>
        <c:lblAlgn val="ctr"/>
        <c:lblOffset val="100"/>
      </c:catAx>
      <c:valAx>
        <c:axId val="92510080"/>
        <c:scaling>
          <c:orientation val="minMax"/>
        </c:scaling>
        <c:axPos val="b"/>
        <c:majorGridlines>
          <c:spPr>
            <a:ln>
              <a:prstDash val="sysDash"/>
            </a:ln>
          </c:spPr>
        </c:majorGridlines>
        <c:numFmt formatCode="General" sourceLinked="1"/>
        <c:tickLblPos val="nextTo"/>
        <c:crossAx val="92508544"/>
        <c:crosses val="autoZero"/>
        <c:crossBetween val="between"/>
      </c:valAx>
    </c:plotArea>
    <c:plotVisOnly val="1"/>
  </c:chart>
  <c:txPr>
    <a:bodyPr/>
    <a:lstStyle/>
    <a:p>
      <a:pPr>
        <a:defRPr sz="1200" baseline="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B63A2E-D31E-42C3-98D2-85760C36016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4642E3E-0B82-4E59-8575-151DEFAAA585}">
      <dgm:prSet phldrT="[Text]" custT="1"/>
      <dgm:spPr/>
      <dgm:t>
        <a:bodyPr/>
        <a:lstStyle/>
        <a:p>
          <a:r>
            <a:rPr lang="es-ES" sz="2800" b="1" noProof="0" dirty="0" smtClean="0"/>
            <a:t>Tarifa</a:t>
          </a:r>
          <a:endParaRPr lang="es-ES" sz="2800" b="1" noProof="0" dirty="0"/>
        </a:p>
      </dgm:t>
    </dgm:pt>
    <dgm:pt modelId="{D4862AC7-A3EA-478F-8308-E0A361A6BB7F}" type="parTrans" cxnId="{3BE808BC-161B-458A-995F-7CBBDD3255FD}">
      <dgm:prSet/>
      <dgm:spPr/>
      <dgm:t>
        <a:bodyPr/>
        <a:lstStyle/>
        <a:p>
          <a:endParaRPr lang="en-US"/>
        </a:p>
      </dgm:t>
    </dgm:pt>
    <dgm:pt modelId="{AA5E33EE-B5D9-44D0-AB68-320548BF4B10}" type="sibTrans" cxnId="{3BE808BC-161B-458A-995F-7CBBDD3255FD}">
      <dgm:prSet/>
      <dgm:spPr/>
      <dgm:t>
        <a:bodyPr/>
        <a:lstStyle/>
        <a:p>
          <a:endParaRPr lang="en-US"/>
        </a:p>
      </dgm:t>
    </dgm:pt>
    <dgm:pt modelId="{43F76808-E221-43DD-B049-C2B3D299D718}">
      <dgm:prSet phldrT="[Text]" custT="1"/>
      <dgm:spPr/>
      <dgm:t>
        <a:bodyPr lIns="91440" tIns="73152" rIns="91440" anchor="ctr" anchorCtr="1"/>
        <a:lstStyle/>
        <a:p>
          <a:r>
            <a:rPr lang="es-ES" sz="2200" noProof="0" dirty="0" smtClean="0"/>
            <a:t>Tarifa simple</a:t>
          </a:r>
          <a:endParaRPr lang="es-ES" sz="2200" noProof="0" dirty="0"/>
        </a:p>
      </dgm:t>
    </dgm:pt>
    <dgm:pt modelId="{239FCD3E-505D-4C05-82D8-7DF0E38A3833}" type="parTrans" cxnId="{A2CFC5DB-D7EC-4E71-BF2B-F81718595DAF}">
      <dgm:prSet/>
      <dgm:spPr/>
      <dgm:t>
        <a:bodyPr/>
        <a:lstStyle/>
        <a:p>
          <a:endParaRPr lang="es-ES" noProof="0" dirty="0"/>
        </a:p>
      </dgm:t>
    </dgm:pt>
    <dgm:pt modelId="{CFF0E4F8-CD89-4DA1-B494-A8706C2ADE9F}" type="sibTrans" cxnId="{A2CFC5DB-D7EC-4E71-BF2B-F81718595DAF}">
      <dgm:prSet/>
      <dgm:spPr/>
      <dgm:t>
        <a:bodyPr/>
        <a:lstStyle/>
        <a:p>
          <a:endParaRPr lang="en-US"/>
        </a:p>
      </dgm:t>
    </dgm:pt>
    <dgm:pt modelId="{36742F75-F89F-4472-ADAE-DEB0697F87F5}">
      <dgm:prSet phldrT="[Text]" custT="1"/>
      <dgm:spPr/>
      <dgm:t>
        <a:bodyPr lIns="0" rIns="0"/>
        <a:lstStyle/>
        <a:p>
          <a:pPr>
            <a:spcAft>
              <a:spcPts val="0"/>
            </a:spcAft>
          </a:pPr>
          <a:r>
            <a:rPr lang="es-ES" sz="2000" b="0" noProof="0" dirty="0" smtClean="0"/>
            <a:t>Cargo fijo</a:t>
          </a:r>
        </a:p>
        <a:p>
          <a:pPr>
            <a:spcAft>
              <a:spcPct val="35000"/>
            </a:spcAft>
          </a:pPr>
          <a:r>
            <a:rPr lang="es-ES" sz="1600" b="0" noProof="0" dirty="0" smtClean="0"/>
            <a:t>(</a:t>
          </a:r>
          <a:r>
            <a:rPr lang="es-ES" sz="1600" b="0" u="sng" noProof="0" dirty="0" smtClean="0"/>
            <a:t>sin medición de consumo</a:t>
          </a:r>
          <a:r>
            <a:rPr lang="es-ES" sz="1600" b="0" noProof="0" dirty="0" smtClean="0"/>
            <a:t>)</a:t>
          </a:r>
          <a:endParaRPr lang="es-ES" sz="1600" b="0" noProof="0" dirty="0"/>
        </a:p>
      </dgm:t>
    </dgm:pt>
    <dgm:pt modelId="{C0EE7D85-FA38-4D8F-8EE6-21D92F1173A2}" type="parTrans" cxnId="{24A42D55-641F-408F-AC3C-DA62FF662E54}">
      <dgm:prSet/>
      <dgm:spPr/>
      <dgm:t>
        <a:bodyPr/>
        <a:lstStyle/>
        <a:p>
          <a:endParaRPr lang="es-ES" noProof="0" dirty="0"/>
        </a:p>
      </dgm:t>
    </dgm:pt>
    <dgm:pt modelId="{AF314605-F7CF-4FB2-BC9B-2878CE8CC335}" type="sibTrans" cxnId="{24A42D55-641F-408F-AC3C-DA62FF662E54}">
      <dgm:prSet/>
      <dgm:spPr/>
      <dgm:t>
        <a:bodyPr/>
        <a:lstStyle/>
        <a:p>
          <a:endParaRPr lang="en-US"/>
        </a:p>
      </dgm:t>
    </dgm:pt>
    <dgm:pt modelId="{92E9D85E-E10E-4702-8C3E-523440249DA9}">
      <dgm:prSet phldrT="[Text]" custT="1"/>
      <dgm:spPr/>
      <dgm:t>
        <a:bodyPr/>
        <a:lstStyle/>
        <a:p>
          <a:pPr>
            <a:spcAft>
              <a:spcPts val="0"/>
            </a:spcAft>
          </a:pPr>
          <a:r>
            <a:rPr lang="es-ES" sz="2000" b="0" noProof="0" dirty="0" smtClean="0"/>
            <a:t>Cargo variable</a:t>
          </a:r>
        </a:p>
        <a:p>
          <a:pPr>
            <a:spcAft>
              <a:spcPct val="35000"/>
            </a:spcAft>
          </a:pPr>
          <a:r>
            <a:rPr lang="es-ES" sz="1600" b="0" noProof="0" dirty="0" smtClean="0"/>
            <a:t>(</a:t>
          </a:r>
          <a:r>
            <a:rPr lang="es-ES" sz="1600" b="0" u="sng" noProof="0" dirty="0" smtClean="0"/>
            <a:t>con medición</a:t>
          </a:r>
          <a:r>
            <a:rPr lang="es-ES" sz="1600" b="0" noProof="0" dirty="0" smtClean="0"/>
            <a:t>)</a:t>
          </a:r>
          <a:endParaRPr lang="es-ES" sz="1600" b="0" noProof="0" dirty="0"/>
        </a:p>
      </dgm:t>
    </dgm:pt>
    <dgm:pt modelId="{39B1AA24-0CFC-487B-B832-93918BDE09A9}" type="parTrans" cxnId="{C535B7D1-8111-4C40-AF1D-ED899AC971D8}">
      <dgm:prSet/>
      <dgm:spPr/>
      <dgm:t>
        <a:bodyPr/>
        <a:lstStyle/>
        <a:p>
          <a:endParaRPr lang="es-ES" noProof="0" dirty="0"/>
        </a:p>
      </dgm:t>
    </dgm:pt>
    <dgm:pt modelId="{74BA214B-E790-459B-89CE-D0572FBCD1B4}" type="sibTrans" cxnId="{C535B7D1-8111-4C40-AF1D-ED899AC971D8}">
      <dgm:prSet/>
      <dgm:spPr/>
      <dgm:t>
        <a:bodyPr/>
        <a:lstStyle/>
        <a:p>
          <a:endParaRPr lang="en-US"/>
        </a:p>
      </dgm:t>
    </dgm:pt>
    <dgm:pt modelId="{A06A30E1-5353-4268-8949-5F618AC347E4}">
      <dgm:prSet phldrT="[Text]" custT="1"/>
      <dgm:spPr/>
      <dgm:t>
        <a:bodyPr lIns="91440" rIns="91440"/>
        <a:lstStyle/>
        <a:p>
          <a:r>
            <a:rPr lang="es-ES" sz="2200" noProof="0" dirty="0" smtClean="0"/>
            <a:t>Tarifa en (o de) dos partes</a:t>
          </a:r>
          <a:endParaRPr lang="es-ES" sz="2200" noProof="0" dirty="0"/>
        </a:p>
      </dgm:t>
    </dgm:pt>
    <dgm:pt modelId="{B14C78F3-016F-4711-A2C6-747C924D28B1}" type="parTrans" cxnId="{2A7D1D85-4057-49AB-98AE-0E5E0C1F0A01}">
      <dgm:prSet/>
      <dgm:spPr/>
      <dgm:t>
        <a:bodyPr/>
        <a:lstStyle/>
        <a:p>
          <a:endParaRPr lang="es-ES" noProof="0" dirty="0"/>
        </a:p>
      </dgm:t>
    </dgm:pt>
    <dgm:pt modelId="{FA406A23-126F-40AD-88BB-EA41B1C3DAE7}" type="sibTrans" cxnId="{2A7D1D85-4057-49AB-98AE-0E5E0C1F0A01}">
      <dgm:prSet/>
      <dgm:spPr/>
      <dgm:t>
        <a:bodyPr/>
        <a:lstStyle/>
        <a:p>
          <a:endParaRPr lang="en-US"/>
        </a:p>
      </dgm:t>
    </dgm:pt>
    <dgm:pt modelId="{CD4BBAB9-51A0-4214-BD60-C561782C1D83}">
      <dgm:prSet phldrT="[Text]" custT="1"/>
      <dgm:spPr/>
      <dgm:t>
        <a:bodyPr/>
        <a:lstStyle/>
        <a:p>
          <a:r>
            <a:rPr lang="es-ES" sz="2000" b="0" noProof="0" dirty="0" smtClean="0"/>
            <a:t>Cargo fijo + Cargo variable</a:t>
          </a:r>
          <a:endParaRPr lang="es-ES" sz="2000" b="0" noProof="0" dirty="0"/>
        </a:p>
      </dgm:t>
    </dgm:pt>
    <dgm:pt modelId="{4F8F5A85-8245-4AE6-8BAB-F69E3C3004AE}" type="parTrans" cxnId="{DEBC6A07-238B-4CE3-82FA-058A3E92EE37}">
      <dgm:prSet/>
      <dgm:spPr/>
      <dgm:t>
        <a:bodyPr/>
        <a:lstStyle/>
        <a:p>
          <a:endParaRPr lang="es-ES" noProof="0" dirty="0"/>
        </a:p>
      </dgm:t>
    </dgm:pt>
    <dgm:pt modelId="{9C0BEB70-3ACF-4DF9-BB40-8E5AF0EEAF65}" type="sibTrans" cxnId="{DEBC6A07-238B-4CE3-82FA-058A3E92EE37}">
      <dgm:prSet/>
      <dgm:spPr/>
      <dgm:t>
        <a:bodyPr/>
        <a:lstStyle/>
        <a:p>
          <a:endParaRPr lang="en-US"/>
        </a:p>
      </dgm:t>
    </dgm:pt>
    <dgm:pt modelId="{6AD910EB-47A3-4111-8E48-AC794B734617}">
      <dgm:prSet custT="1"/>
      <dgm:spPr/>
      <dgm:t>
        <a:bodyPr/>
        <a:lstStyle/>
        <a:p>
          <a:r>
            <a:rPr lang="es-ES" sz="1800" noProof="0" dirty="0" smtClean="0"/>
            <a:t>No depende del volumen consumido</a:t>
          </a:r>
          <a:endParaRPr lang="es-ES" sz="1800" noProof="0" dirty="0"/>
        </a:p>
      </dgm:t>
    </dgm:pt>
    <dgm:pt modelId="{AFFFF90D-0C38-4ECB-B64A-1B2D6C4AC81B}" type="parTrans" cxnId="{B1CEF6D2-257C-49B6-B885-24CD37A852CF}">
      <dgm:prSet/>
      <dgm:spPr/>
      <dgm:t>
        <a:bodyPr/>
        <a:lstStyle/>
        <a:p>
          <a:endParaRPr lang="es-ES" noProof="0" dirty="0"/>
        </a:p>
      </dgm:t>
    </dgm:pt>
    <dgm:pt modelId="{3CA55F9E-7EB5-4A4A-AAA9-4724EBF255F6}" type="sibTrans" cxnId="{B1CEF6D2-257C-49B6-B885-24CD37A852CF}">
      <dgm:prSet/>
      <dgm:spPr/>
      <dgm:t>
        <a:bodyPr/>
        <a:lstStyle/>
        <a:p>
          <a:endParaRPr lang="en-US"/>
        </a:p>
      </dgm:t>
    </dgm:pt>
    <dgm:pt modelId="{3698014F-4AC4-4556-866B-F1C9E31417DB}">
      <dgm:prSet custT="1"/>
      <dgm:spPr/>
      <dgm:t>
        <a:bodyPr/>
        <a:lstStyle/>
        <a:p>
          <a:r>
            <a:rPr lang="es-ES" sz="1800" noProof="0" dirty="0" smtClean="0"/>
            <a:t>Según el volumen consumido</a:t>
          </a:r>
          <a:endParaRPr lang="es-ES" sz="1800" noProof="0" dirty="0"/>
        </a:p>
      </dgm:t>
    </dgm:pt>
    <dgm:pt modelId="{4CC8424D-BF2F-4047-9E6C-46D4A93D932E}" type="parTrans" cxnId="{12F7E8E5-04A0-490F-A083-AEC41F3BA81F}">
      <dgm:prSet/>
      <dgm:spPr/>
      <dgm:t>
        <a:bodyPr/>
        <a:lstStyle/>
        <a:p>
          <a:endParaRPr lang="es-ES" noProof="0" dirty="0"/>
        </a:p>
      </dgm:t>
    </dgm:pt>
    <dgm:pt modelId="{939AA325-1A74-4C73-B7DF-CADB8069756A}" type="sibTrans" cxnId="{12F7E8E5-04A0-490F-A083-AEC41F3BA81F}">
      <dgm:prSet/>
      <dgm:spPr/>
      <dgm:t>
        <a:bodyPr/>
        <a:lstStyle/>
        <a:p>
          <a:endParaRPr lang="en-US"/>
        </a:p>
      </dgm:t>
    </dgm:pt>
    <dgm:pt modelId="{08DDD5E1-CDA0-4C09-B0A9-8F41B093C174}" type="pres">
      <dgm:prSet presAssocID="{64B63A2E-D31E-42C3-98D2-85760C36016E}" presName="hierChild1" presStyleCnt="0">
        <dgm:presLayoutVars>
          <dgm:chPref val="1"/>
          <dgm:dir/>
          <dgm:animOne val="branch"/>
          <dgm:animLvl val="lvl"/>
          <dgm:resizeHandles/>
        </dgm:presLayoutVars>
      </dgm:prSet>
      <dgm:spPr/>
      <dgm:t>
        <a:bodyPr/>
        <a:lstStyle/>
        <a:p>
          <a:endParaRPr lang="en-US"/>
        </a:p>
      </dgm:t>
    </dgm:pt>
    <dgm:pt modelId="{E50E9E9F-AEA1-49EA-8B47-A72889A91AA5}" type="pres">
      <dgm:prSet presAssocID="{14642E3E-0B82-4E59-8575-151DEFAAA585}" presName="hierRoot1" presStyleCnt="0"/>
      <dgm:spPr/>
    </dgm:pt>
    <dgm:pt modelId="{E2BAF547-2779-45C8-85BA-BC0A09E2684E}" type="pres">
      <dgm:prSet presAssocID="{14642E3E-0B82-4E59-8575-151DEFAAA585}" presName="composite" presStyleCnt="0"/>
      <dgm:spPr/>
    </dgm:pt>
    <dgm:pt modelId="{F2FB9164-9D67-4117-B410-AD3E2BC7A1A4}" type="pres">
      <dgm:prSet presAssocID="{14642E3E-0B82-4E59-8575-151DEFAAA585}" presName="background" presStyleLbl="node0" presStyleIdx="0" presStyleCnt="1"/>
      <dgm:spPr/>
    </dgm:pt>
    <dgm:pt modelId="{33AAEDFE-8100-4B95-B553-5C1BCD734149}" type="pres">
      <dgm:prSet presAssocID="{14642E3E-0B82-4E59-8575-151DEFAAA585}" presName="text" presStyleLbl="fgAcc0" presStyleIdx="0" presStyleCnt="1" custScaleX="160348">
        <dgm:presLayoutVars>
          <dgm:chPref val="3"/>
        </dgm:presLayoutVars>
      </dgm:prSet>
      <dgm:spPr/>
      <dgm:t>
        <a:bodyPr/>
        <a:lstStyle/>
        <a:p>
          <a:endParaRPr lang="en-US"/>
        </a:p>
      </dgm:t>
    </dgm:pt>
    <dgm:pt modelId="{892734DF-FF0D-4C8D-A0AA-C73225D405C2}" type="pres">
      <dgm:prSet presAssocID="{14642E3E-0B82-4E59-8575-151DEFAAA585}" presName="hierChild2" presStyleCnt="0"/>
      <dgm:spPr/>
    </dgm:pt>
    <dgm:pt modelId="{60CE0F74-03A2-48BF-A93B-C8AA967C7093}" type="pres">
      <dgm:prSet presAssocID="{239FCD3E-505D-4C05-82D8-7DF0E38A3833}" presName="Name10" presStyleLbl="parChTrans1D2" presStyleIdx="0" presStyleCnt="2"/>
      <dgm:spPr/>
      <dgm:t>
        <a:bodyPr/>
        <a:lstStyle/>
        <a:p>
          <a:endParaRPr lang="en-US"/>
        </a:p>
      </dgm:t>
    </dgm:pt>
    <dgm:pt modelId="{A669A84A-E3A0-43FB-9B97-8073D1D796B7}" type="pres">
      <dgm:prSet presAssocID="{43F76808-E221-43DD-B049-C2B3D299D718}" presName="hierRoot2" presStyleCnt="0"/>
      <dgm:spPr/>
    </dgm:pt>
    <dgm:pt modelId="{6C82F75D-9027-49F5-85A0-536D470C9F07}" type="pres">
      <dgm:prSet presAssocID="{43F76808-E221-43DD-B049-C2B3D299D718}" presName="composite2" presStyleCnt="0"/>
      <dgm:spPr/>
    </dgm:pt>
    <dgm:pt modelId="{3FC70528-6374-497A-AE25-47A9BA3943B6}" type="pres">
      <dgm:prSet presAssocID="{43F76808-E221-43DD-B049-C2B3D299D718}" presName="background2" presStyleLbl="node2" presStyleIdx="0" presStyleCnt="2"/>
      <dgm:spPr/>
    </dgm:pt>
    <dgm:pt modelId="{021191C0-B123-40B1-B46D-1DFA5CA007B4}" type="pres">
      <dgm:prSet presAssocID="{43F76808-E221-43DD-B049-C2B3D299D718}" presName="text2" presStyleLbl="fgAcc2" presStyleIdx="0" presStyleCnt="2" custScaleX="255969">
        <dgm:presLayoutVars>
          <dgm:chPref val="3"/>
        </dgm:presLayoutVars>
      </dgm:prSet>
      <dgm:spPr/>
      <dgm:t>
        <a:bodyPr/>
        <a:lstStyle/>
        <a:p>
          <a:endParaRPr lang="en-US"/>
        </a:p>
      </dgm:t>
    </dgm:pt>
    <dgm:pt modelId="{A6C0D4B6-7E34-4F42-B722-7E3EF00F3ECF}" type="pres">
      <dgm:prSet presAssocID="{43F76808-E221-43DD-B049-C2B3D299D718}" presName="hierChild3" presStyleCnt="0"/>
      <dgm:spPr/>
    </dgm:pt>
    <dgm:pt modelId="{53C471CE-635A-452D-A408-BB4E47CF8FB8}" type="pres">
      <dgm:prSet presAssocID="{C0EE7D85-FA38-4D8F-8EE6-21D92F1173A2}" presName="Name17" presStyleLbl="parChTrans1D3" presStyleIdx="0" presStyleCnt="3"/>
      <dgm:spPr/>
      <dgm:t>
        <a:bodyPr/>
        <a:lstStyle/>
        <a:p>
          <a:endParaRPr lang="en-US"/>
        </a:p>
      </dgm:t>
    </dgm:pt>
    <dgm:pt modelId="{85EF6AC0-5750-4335-899B-30F11C959A3A}" type="pres">
      <dgm:prSet presAssocID="{36742F75-F89F-4472-ADAE-DEB0697F87F5}" presName="hierRoot3" presStyleCnt="0"/>
      <dgm:spPr/>
    </dgm:pt>
    <dgm:pt modelId="{6D80D58F-C0D5-4016-9EF7-63BB777C49B2}" type="pres">
      <dgm:prSet presAssocID="{36742F75-F89F-4472-ADAE-DEB0697F87F5}" presName="composite3" presStyleCnt="0"/>
      <dgm:spPr/>
    </dgm:pt>
    <dgm:pt modelId="{446BB9D9-E9C0-4E17-92E0-F218C1119578}" type="pres">
      <dgm:prSet presAssocID="{36742F75-F89F-4472-ADAE-DEB0697F87F5}" presName="background3" presStyleLbl="node3" presStyleIdx="0" presStyleCnt="3"/>
      <dgm:spPr/>
    </dgm:pt>
    <dgm:pt modelId="{9D91F5E2-62CE-4B8E-B79D-656CB92A14CD}" type="pres">
      <dgm:prSet presAssocID="{36742F75-F89F-4472-ADAE-DEB0697F87F5}" presName="text3" presStyleLbl="fgAcc3" presStyleIdx="0" presStyleCnt="3" custScaleX="184846">
        <dgm:presLayoutVars>
          <dgm:chPref val="3"/>
        </dgm:presLayoutVars>
      </dgm:prSet>
      <dgm:spPr/>
      <dgm:t>
        <a:bodyPr/>
        <a:lstStyle/>
        <a:p>
          <a:endParaRPr lang="en-US"/>
        </a:p>
      </dgm:t>
    </dgm:pt>
    <dgm:pt modelId="{1620A638-E8F9-4882-A03A-6021EF4948F8}" type="pres">
      <dgm:prSet presAssocID="{36742F75-F89F-4472-ADAE-DEB0697F87F5}" presName="hierChild4" presStyleCnt="0"/>
      <dgm:spPr/>
    </dgm:pt>
    <dgm:pt modelId="{9DE6C5BE-1B3C-4446-9F9F-958F413721F1}" type="pres">
      <dgm:prSet presAssocID="{AFFFF90D-0C38-4ECB-B64A-1B2D6C4AC81B}" presName="Name23" presStyleLbl="parChTrans1D4" presStyleIdx="0" presStyleCnt="2"/>
      <dgm:spPr/>
      <dgm:t>
        <a:bodyPr/>
        <a:lstStyle/>
        <a:p>
          <a:endParaRPr lang="en-US"/>
        </a:p>
      </dgm:t>
    </dgm:pt>
    <dgm:pt modelId="{6E70B7A0-CE39-4529-904A-F7896106B405}" type="pres">
      <dgm:prSet presAssocID="{6AD910EB-47A3-4111-8E48-AC794B734617}" presName="hierRoot4" presStyleCnt="0"/>
      <dgm:spPr/>
    </dgm:pt>
    <dgm:pt modelId="{AD0DAFFB-B55C-458B-BA3D-953D226D1C91}" type="pres">
      <dgm:prSet presAssocID="{6AD910EB-47A3-4111-8E48-AC794B734617}" presName="composite4" presStyleCnt="0"/>
      <dgm:spPr/>
    </dgm:pt>
    <dgm:pt modelId="{54303AE7-B928-46FE-BED7-2D5788C45BF7}" type="pres">
      <dgm:prSet presAssocID="{6AD910EB-47A3-4111-8E48-AC794B734617}" presName="background4" presStyleLbl="node4" presStyleIdx="0" presStyleCnt="2"/>
      <dgm:spPr/>
    </dgm:pt>
    <dgm:pt modelId="{88C5373A-6806-4EF2-892D-9E54F8E5DF9E}" type="pres">
      <dgm:prSet presAssocID="{6AD910EB-47A3-4111-8E48-AC794B734617}" presName="text4" presStyleLbl="fgAcc4" presStyleIdx="0" presStyleCnt="2" custScaleX="180081">
        <dgm:presLayoutVars>
          <dgm:chPref val="3"/>
        </dgm:presLayoutVars>
      </dgm:prSet>
      <dgm:spPr/>
      <dgm:t>
        <a:bodyPr/>
        <a:lstStyle/>
        <a:p>
          <a:endParaRPr lang="en-US"/>
        </a:p>
      </dgm:t>
    </dgm:pt>
    <dgm:pt modelId="{9A949FE6-0612-49BA-9B27-1AABD3E19CBC}" type="pres">
      <dgm:prSet presAssocID="{6AD910EB-47A3-4111-8E48-AC794B734617}" presName="hierChild5" presStyleCnt="0"/>
      <dgm:spPr/>
    </dgm:pt>
    <dgm:pt modelId="{347F8B0D-B273-4F02-9DD1-8CE478DFAD88}" type="pres">
      <dgm:prSet presAssocID="{39B1AA24-0CFC-487B-B832-93918BDE09A9}" presName="Name17" presStyleLbl="parChTrans1D3" presStyleIdx="1" presStyleCnt="3"/>
      <dgm:spPr/>
      <dgm:t>
        <a:bodyPr/>
        <a:lstStyle/>
        <a:p>
          <a:endParaRPr lang="en-US"/>
        </a:p>
      </dgm:t>
    </dgm:pt>
    <dgm:pt modelId="{43C1A3B0-2E09-4497-BBD2-88D9DCB2B990}" type="pres">
      <dgm:prSet presAssocID="{92E9D85E-E10E-4702-8C3E-523440249DA9}" presName="hierRoot3" presStyleCnt="0"/>
      <dgm:spPr/>
    </dgm:pt>
    <dgm:pt modelId="{B2310841-5EF7-46E4-BDFE-D7BB15401413}" type="pres">
      <dgm:prSet presAssocID="{92E9D85E-E10E-4702-8C3E-523440249DA9}" presName="composite3" presStyleCnt="0"/>
      <dgm:spPr/>
    </dgm:pt>
    <dgm:pt modelId="{74D82421-A8B7-45A7-90FB-8B60BE109A45}" type="pres">
      <dgm:prSet presAssocID="{92E9D85E-E10E-4702-8C3E-523440249DA9}" presName="background3" presStyleLbl="node3" presStyleIdx="1" presStyleCnt="3"/>
      <dgm:spPr/>
    </dgm:pt>
    <dgm:pt modelId="{FB939F00-561B-4CAC-AFE8-87E162DF5F97}" type="pres">
      <dgm:prSet presAssocID="{92E9D85E-E10E-4702-8C3E-523440249DA9}" presName="text3" presStyleLbl="fgAcc3" presStyleIdx="1" presStyleCnt="3" custScaleX="184846">
        <dgm:presLayoutVars>
          <dgm:chPref val="3"/>
        </dgm:presLayoutVars>
      </dgm:prSet>
      <dgm:spPr/>
      <dgm:t>
        <a:bodyPr/>
        <a:lstStyle/>
        <a:p>
          <a:endParaRPr lang="en-US"/>
        </a:p>
      </dgm:t>
    </dgm:pt>
    <dgm:pt modelId="{417BB2AB-7EEF-43AA-9B3E-C1076DB3AAED}" type="pres">
      <dgm:prSet presAssocID="{92E9D85E-E10E-4702-8C3E-523440249DA9}" presName="hierChild4" presStyleCnt="0"/>
      <dgm:spPr/>
    </dgm:pt>
    <dgm:pt modelId="{301CB6A3-FFD0-439D-9153-FB5B58E6E1A8}" type="pres">
      <dgm:prSet presAssocID="{4CC8424D-BF2F-4047-9E6C-46D4A93D932E}" presName="Name23" presStyleLbl="parChTrans1D4" presStyleIdx="1" presStyleCnt="2"/>
      <dgm:spPr/>
      <dgm:t>
        <a:bodyPr/>
        <a:lstStyle/>
        <a:p>
          <a:endParaRPr lang="en-US"/>
        </a:p>
      </dgm:t>
    </dgm:pt>
    <dgm:pt modelId="{E72AAB5C-86D0-4CC3-A2D5-B8279E474263}" type="pres">
      <dgm:prSet presAssocID="{3698014F-4AC4-4556-866B-F1C9E31417DB}" presName="hierRoot4" presStyleCnt="0"/>
      <dgm:spPr/>
    </dgm:pt>
    <dgm:pt modelId="{84FA2373-F198-4D75-ABB4-CCD3C865FEB0}" type="pres">
      <dgm:prSet presAssocID="{3698014F-4AC4-4556-866B-F1C9E31417DB}" presName="composite4" presStyleCnt="0"/>
      <dgm:spPr/>
    </dgm:pt>
    <dgm:pt modelId="{C43939B4-9D1B-4C9A-B495-EF772D5E934F}" type="pres">
      <dgm:prSet presAssocID="{3698014F-4AC4-4556-866B-F1C9E31417DB}" presName="background4" presStyleLbl="node4" presStyleIdx="1" presStyleCnt="2"/>
      <dgm:spPr/>
    </dgm:pt>
    <dgm:pt modelId="{2EDD34D7-49A2-4D12-818E-0D86DFFDD719}" type="pres">
      <dgm:prSet presAssocID="{3698014F-4AC4-4556-866B-F1C9E31417DB}" presName="text4" presStyleLbl="fgAcc4" presStyleIdx="1" presStyleCnt="2" custScaleX="180081">
        <dgm:presLayoutVars>
          <dgm:chPref val="3"/>
        </dgm:presLayoutVars>
      </dgm:prSet>
      <dgm:spPr/>
      <dgm:t>
        <a:bodyPr/>
        <a:lstStyle/>
        <a:p>
          <a:endParaRPr lang="en-US"/>
        </a:p>
      </dgm:t>
    </dgm:pt>
    <dgm:pt modelId="{723A3694-A582-45B3-9C56-78F0A043D986}" type="pres">
      <dgm:prSet presAssocID="{3698014F-4AC4-4556-866B-F1C9E31417DB}" presName="hierChild5" presStyleCnt="0"/>
      <dgm:spPr/>
    </dgm:pt>
    <dgm:pt modelId="{837AEA88-442C-4879-8870-A74B849CD5FC}" type="pres">
      <dgm:prSet presAssocID="{B14C78F3-016F-4711-A2C6-747C924D28B1}" presName="Name10" presStyleLbl="parChTrans1D2" presStyleIdx="1" presStyleCnt="2"/>
      <dgm:spPr/>
      <dgm:t>
        <a:bodyPr/>
        <a:lstStyle/>
        <a:p>
          <a:endParaRPr lang="en-US"/>
        </a:p>
      </dgm:t>
    </dgm:pt>
    <dgm:pt modelId="{265E878B-EA06-4362-9870-7CF53A3E5868}" type="pres">
      <dgm:prSet presAssocID="{A06A30E1-5353-4268-8949-5F618AC347E4}" presName="hierRoot2" presStyleCnt="0"/>
      <dgm:spPr/>
    </dgm:pt>
    <dgm:pt modelId="{1ACCEE46-D3E9-4B87-BD3D-30C6CAAC97C0}" type="pres">
      <dgm:prSet presAssocID="{A06A30E1-5353-4268-8949-5F618AC347E4}" presName="composite2" presStyleCnt="0"/>
      <dgm:spPr/>
    </dgm:pt>
    <dgm:pt modelId="{F4414B18-8403-41F1-B899-C4F024449616}" type="pres">
      <dgm:prSet presAssocID="{A06A30E1-5353-4268-8949-5F618AC347E4}" presName="background2" presStyleLbl="node2" presStyleIdx="1" presStyleCnt="2"/>
      <dgm:spPr/>
    </dgm:pt>
    <dgm:pt modelId="{2011477B-D00C-48CF-87BF-2BD678A72342}" type="pres">
      <dgm:prSet presAssocID="{A06A30E1-5353-4268-8949-5F618AC347E4}" presName="text2" presStyleLbl="fgAcc2" presStyleIdx="1" presStyleCnt="2" custScaleX="255969">
        <dgm:presLayoutVars>
          <dgm:chPref val="3"/>
        </dgm:presLayoutVars>
      </dgm:prSet>
      <dgm:spPr/>
      <dgm:t>
        <a:bodyPr/>
        <a:lstStyle/>
        <a:p>
          <a:endParaRPr lang="en-US"/>
        </a:p>
      </dgm:t>
    </dgm:pt>
    <dgm:pt modelId="{11D68F35-2FF2-47ED-A349-8DD694B57343}" type="pres">
      <dgm:prSet presAssocID="{A06A30E1-5353-4268-8949-5F618AC347E4}" presName="hierChild3" presStyleCnt="0"/>
      <dgm:spPr/>
    </dgm:pt>
    <dgm:pt modelId="{87593446-07F7-4BAC-B6E7-0225BF86FC66}" type="pres">
      <dgm:prSet presAssocID="{4F8F5A85-8245-4AE6-8BAB-F69E3C3004AE}" presName="Name17" presStyleLbl="parChTrans1D3" presStyleIdx="2" presStyleCnt="3"/>
      <dgm:spPr/>
      <dgm:t>
        <a:bodyPr/>
        <a:lstStyle/>
        <a:p>
          <a:endParaRPr lang="en-US"/>
        </a:p>
      </dgm:t>
    </dgm:pt>
    <dgm:pt modelId="{4DBE5E30-42A9-498D-91C4-583681DB8486}" type="pres">
      <dgm:prSet presAssocID="{CD4BBAB9-51A0-4214-BD60-C561782C1D83}" presName="hierRoot3" presStyleCnt="0"/>
      <dgm:spPr/>
    </dgm:pt>
    <dgm:pt modelId="{58E3B58D-197E-492B-9441-023AAEBB003E}" type="pres">
      <dgm:prSet presAssocID="{CD4BBAB9-51A0-4214-BD60-C561782C1D83}" presName="composite3" presStyleCnt="0"/>
      <dgm:spPr/>
    </dgm:pt>
    <dgm:pt modelId="{FC14EE94-50FD-4CFB-A3D2-9B956AF2C411}" type="pres">
      <dgm:prSet presAssocID="{CD4BBAB9-51A0-4214-BD60-C561782C1D83}" presName="background3" presStyleLbl="node3" presStyleIdx="2" presStyleCnt="3"/>
      <dgm:spPr/>
    </dgm:pt>
    <dgm:pt modelId="{A7F7A838-0179-4E11-917E-C26A4936757F}" type="pres">
      <dgm:prSet presAssocID="{CD4BBAB9-51A0-4214-BD60-C561782C1D83}" presName="text3" presStyleLbl="fgAcc3" presStyleIdx="2" presStyleCnt="3" custScaleX="184846">
        <dgm:presLayoutVars>
          <dgm:chPref val="3"/>
        </dgm:presLayoutVars>
      </dgm:prSet>
      <dgm:spPr/>
      <dgm:t>
        <a:bodyPr/>
        <a:lstStyle/>
        <a:p>
          <a:endParaRPr lang="en-US"/>
        </a:p>
      </dgm:t>
    </dgm:pt>
    <dgm:pt modelId="{684C9299-7686-4908-8C52-C15D3E94E454}" type="pres">
      <dgm:prSet presAssocID="{CD4BBAB9-51A0-4214-BD60-C561782C1D83}" presName="hierChild4" presStyleCnt="0"/>
      <dgm:spPr/>
    </dgm:pt>
  </dgm:ptLst>
  <dgm:cxnLst>
    <dgm:cxn modelId="{50F585D0-1EF2-41F3-83F1-20096758B2D9}" type="presOf" srcId="{92E9D85E-E10E-4702-8C3E-523440249DA9}" destId="{FB939F00-561B-4CAC-AFE8-87E162DF5F97}" srcOrd="0" destOrd="0" presId="urn:microsoft.com/office/officeart/2005/8/layout/hierarchy1"/>
    <dgm:cxn modelId="{3BE808BC-161B-458A-995F-7CBBDD3255FD}" srcId="{64B63A2E-D31E-42C3-98D2-85760C36016E}" destId="{14642E3E-0B82-4E59-8575-151DEFAAA585}" srcOrd="0" destOrd="0" parTransId="{D4862AC7-A3EA-478F-8308-E0A361A6BB7F}" sibTransId="{AA5E33EE-B5D9-44D0-AB68-320548BF4B10}"/>
    <dgm:cxn modelId="{4D28E5DF-01CD-4D81-A28D-F9C75E2D4AE9}" type="presOf" srcId="{64B63A2E-D31E-42C3-98D2-85760C36016E}" destId="{08DDD5E1-CDA0-4C09-B0A9-8F41B093C174}" srcOrd="0" destOrd="0" presId="urn:microsoft.com/office/officeart/2005/8/layout/hierarchy1"/>
    <dgm:cxn modelId="{954BB6EA-846E-4E11-87EF-BBB7824DA7C7}" type="presOf" srcId="{239FCD3E-505D-4C05-82D8-7DF0E38A3833}" destId="{60CE0F74-03A2-48BF-A93B-C8AA967C7093}" srcOrd="0" destOrd="0" presId="urn:microsoft.com/office/officeart/2005/8/layout/hierarchy1"/>
    <dgm:cxn modelId="{006B6ACE-F87B-4EBE-B93A-4BA9DE3D581E}" type="presOf" srcId="{CD4BBAB9-51A0-4214-BD60-C561782C1D83}" destId="{A7F7A838-0179-4E11-917E-C26A4936757F}" srcOrd="0" destOrd="0" presId="urn:microsoft.com/office/officeart/2005/8/layout/hierarchy1"/>
    <dgm:cxn modelId="{12F7E8E5-04A0-490F-A083-AEC41F3BA81F}" srcId="{92E9D85E-E10E-4702-8C3E-523440249DA9}" destId="{3698014F-4AC4-4556-866B-F1C9E31417DB}" srcOrd="0" destOrd="0" parTransId="{4CC8424D-BF2F-4047-9E6C-46D4A93D932E}" sibTransId="{939AA325-1A74-4C73-B7DF-CADB8069756A}"/>
    <dgm:cxn modelId="{9E10B980-E988-4148-A87A-81FA683513BE}" type="presOf" srcId="{A06A30E1-5353-4268-8949-5F618AC347E4}" destId="{2011477B-D00C-48CF-87BF-2BD678A72342}" srcOrd="0" destOrd="0" presId="urn:microsoft.com/office/officeart/2005/8/layout/hierarchy1"/>
    <dgm:cxn modelId="{6A0A2A16-F730-4928-8D60-A8495152DEF2}" type="presOf" srcId="{3698014F-4AC4-4556-866B-F1C9E31417DB}" destId="{2EDD34D7-49A2-4D12-818E-0D86DFFDD719}" srcOrd="0" destOrd="0" presId="urn:microsoft.com/office/officeart/2005/8/layout/hierarchy1"/>
    <dgm:cxn modelId="{DEBC6A07-238B-4CE3-82FA-058A3E92EE37}" srcId="{A06A30E1-5353-4268-8949-5F618AC347E4}" destId="{CD4BBAB9-51A0-4214-BD60-C561782C1D83}" srcOrd="0" destOrd="0" parTransId="{4F8F5A85-8245-4AE6-8BAB-F69E3C3004AE}" sibTransId="{9C0BEB70-3ACF-4DF9-BB40-8E5AF0EEAF65}"/>
    <dgm:cxn modelId="{A2CFC5DB-D7EC-4E71-BF2B-F81718595DAF}" srcId="{14642E3E-0B82-4E59-8575-151DEFAAA585}" destId="{43F76808-E221-43DD-B049-C2B3D299D718}" srcOrd="0" destOrd="0" parTransId="{239FCD3E-505D-4C05-82D8-7DF0E38A3833}" sibTransId="{CFF0E4F8-CD89-4DA1-B494-A8706C2ADE9F}"/>
    <dgm:cxn modelId="{2A7D1D85-4057-49AB-98AE-0E5E0C1F0A01}" srcId="{14642E3E-0B82-4E59-8575-151DEFAAA585}" destId="{A06A30E1-5353-4268-8949-5F618AC347E4}" srcOrd="1" destOrd="0" parTransId="{B14C78F3-016F-4711-A2C6-747C924D28B1}" sibTransId="{FA406A23-126F-40AD-88BB-EA41B1C3DAE7}"/>
    <dgm:cxn modelId="{16AE2F49-4434-4B65-8AAD-EFA3680251D1}" type="presOf" srcId="{AFFFF90D-0C38-4ECB-B64A-1B2D6C4AC81B}" destId="{9DE6C5BE-1B3C-4446-9F9F-958F413721F1}" srcOrd="0" destOrd="0" presId="urn:microsoft.com/office/officeart/2005/8/layout/hierarchy1"/>
    <dgm:cxn modelId="{8BA1151A-7CE7-4F62-860A-118C2EE871DA}" type="presOf" srcId="{43F76808-E221-43DD-B049-C2B3D299D718}" destId="{021191C0-B123-40B1-B46D-1DFA5CA007B4}" srcOrd="0" destOrd="0" presId="urn:microsoft.com/office/officeart/2005/8/layout/hierarchy1"/>
    <dgm:cxn modelId="{853C4164-94DD-46B8-B2DD-D239FFB97B28}" type="presOf" srcId="{B14C78F3-016F-4711-A2C6-747C924D28B1}" destId="{837AEA88-442C-4879-8870-A74B849CD5FC}" srcOrd="0" destOrd="0" presId="urn:microsoft.com/office/officeart/2005/8/layout/hierarchy1"/>
    <dgm:cxn modelId="{E4A46077-0FA1-471D-AA30-FD2A0A55E154}" type="presOf" srcId="{39B1AA24-0CFC-487B-B832-93918BDE09A9}" destId="{347F8B0D-B273-4F02-9DD1-8CE478DFAD88}" srcOrd="0" destOrd="0" presId="urn:microsoft.com/office/officeart/2005/8/layout/hierarchy1"/>
    <dgm:cxn modelId="{4880DA58-86E8-4A18-9802-97BC90D8F108}" type="presOf" srcId="{C0EE7D85-FA38-4D8F-8EE6-21D92F1173A2}" destId="{53C471CE-635A-452D-A408-BB4E47CF8FB8}" srcOrd="0" destOrd="0" presId="urn:microsoft.com/office/officeart/2005/8/layout/hierarchy1"/>
    <dgm:cxn modelId="{9D61D5A5-7C50-4E71-A36C-FC37DD608DAE}" type="presOf" srcId="{4CC8424D-BF2F-4047-9E6C-46D4A93D932E}" destId="{301CB6A3-FFD0-439D-9153-FB5B58E6E1A8}" srcOrd="0" destOrd="0" presId="urn:microsoft.com/office/officeart/2005/8/layout/hierarchy1"/>
    <dgm:cxn modelId="{F214C1E0-6EAD-4E7B-9868-53BFC3F034BE}" type="presOf" srcId="{4F8F5A85-8245-4AE6-8BAB-F69E3C3004AE}" destId="{87593446-07F7-4BAC-B6E7-0225BF86FC66}" srcOrd="0" destOrd="0" presId="urn:microsoft.com/office/officeart/2005/8/layout/hierarchy1"/>
    <dgm:cxn modelId="{B1CEF6D2-257C-49B6-B885-24CD37A852CF}" srcId="{36742F75-F89F-4472-ADAE-DEB0697F87F5}" destId="{6AD910EB-47A3-4111-8E48-AC794B734617}" srcOrd="0" destOrd="0" parTransId="{AFFFF90D-0C38-4ECB-B64A-1B2D6C4AC81B}" sibTransId="{3CA55F9E-7EB5-4A4A-AAA9-4724EBF255F6}"/>
    <dgm:cxn modelId="{FC75DBB1-FDBF-45CD-AAD2-795421789797}" type="presOf" srcId="{6AD910EB-47A3-4111-8E48-AC794B734617}" destId="{88C5373A-6806-4EF2-892D-9E54F8E5DF9E}" srcOrd="0" destOrd="0" presId="urn:microsoft.com/office/officeart/2005/8/layout/hierarchy1"/>
    <dgm:cxn modelId="{FF3584AD-DDEB-4087-8FD1-2E74FE08D589}" type="presOf" srcId="{36742F75-F89F-4472-ADAE-DEB0697F87F5}" destId="{9D91F5E2-62CE-4B8E-B79D-656CB92A14CD}" srcOrd="0" destOrd="0" presId="urn:microsoft.com/office/officeart/2005/8/layout/hierarchy1"/>
    <dgm:cxn modelId="{24A42D55-641F-408F-AC3C-DA62FF662E54}" srcId="{43F76808-E221-43DD-B049-C2B3D299D718}" destId="{36742F75-F89F-4472-ADAE-DEB0697F87F5}" srcOrd="0" destOrd="0" parTransId="{C0EE7D85-FA38-4D8F-8EE6-21D92F1173A2}" sibTransId="{AF314605-F7CF-4FB2-BC9B-2878CE8CC335}"/>
    <dgm:cxn modelId="{C535B7D1-8111-4C40-AF1D-ED899AC971D8}" srcId="{43F76808-E221-43DD-B049-C2B3D299D718}" destId="{92E9D85E-E10E-4702-8C3E-523440249DA9}" srcOrd="1" destOrd="0" parTransId="{39B1AA24-0CFC-487B-B832-93918BDE09A9}" sibTransId="{74BA214B-E790-459B-89CE-D0572FBCD1B4}"/>
    <dgm:cxn modelId="{AF9A9886-55BC-4017-B101-6A47A9915060}" type="presOf" srcId="{14642E3E-0B82-4E59-8575-151DEFAAA585}" destId="{33AAEDFE-8100-4B95-B553-5C1BCD734149}" srcOrd="0" destOrd="0" presId="urn:microsoft.com/office/officeart/2005/8/layout/hierarchy1"/>
    <dgm:cxn modelId="{AE66FC6D-71F3-4F1F-9549-69E4FEBA42E6}" type="presParOf" srcId="{08DDD5E1-CDA0-4C09-B0A9-8F41B093C174}" destId="{E50E9E9F-AEA1-49EA-8B47-A72889A91AA5}" srcOrd="0" destOrd="0" presId="urn:microsoft.com/office/officeart/2005/8/layout/hierarchy1"/>
    <dgm:cxn modelId="{E1B96C5B-78B4-402A-9EED-D86DEA570887}" type="presParOf" srcId="{E50E9E9F-AEA1-49EA-8B47-A72889A91AA5}" destId="{E2BAF547-2779-45C8-85BA-BC0A09E2684E}" srcOrd="0" destOrd="0" presId="urn:microsoft.com/office/officeart/2005/8/layout/hierarchy1"/>
    <dgm:cxn modelId="{7A911002-61E1-4C3D-8316-134EBDC8BD75}" type="presParOf" srcId="{E2BAF547-2779-45C8-85BA-BC0A09E2684E}" destId="{F2FB9164-9D67-4117-B410-AD3E2BC7A1A4}" srcOrd="0" destOrd="0" presId="urn:microsoft.com/office/officeart/2005/8/layout/hierarchy1"/>
    <dgm:cxn modelId="{168F5EBA-9682-4C33-A2CE-F3F5857FF25E}" type="presParOf" srcId="{E2BAF547-2779-45C8-85BA-BC0A09E2684E}" destId="{33AAEDFE-8100-4B95-B553-5C1BCD734149}" srcOrd="1" destOrd="0" presId="urn:microsoft.com/office/officeart/2005/8/layout/hierarchy1"/>
    <dgm:cxn modelId="{3E5DC09A-16FF-43B3-84D0-CA51AAEF8BFA}" type="presParOf" srcId="{E50E9E9F-AEA1-49EA-8B47-A72889A91AA5}" destId="{892734DF-FF0D-4C8D-A0AA-C73225D405C2}" srcOrd="1" destOrd="0" presId="urn:microsoft.com/office/officeart/2005/8/layout/hierarchy1"/>
    <dgm:cxn modelId="{8692B6EA-8E9F-459B-A3EC-410AFCF83C00}" type="presParOf" srcId="{892734DF-FF0D-4C8D-A0AA-C73225D405C2}" destId="{60CE0F74-03A2-48BF-A93B-C8AA967C7093}" srcOrd="0" destOrd="0" presId="urn:microsoft.com/office/officeart/2005/8/layout/hierarchy1"/>
    <dgm:cxn modelId="{D1DAC4A5-D8C8-459D-9919-36398374408F}" type="presParOf" srcId="{892734DF-FF0D-4C8D-A0AA-C73225D405C2}" destId="{A669A84A-E3A0-43FB-9B97-8073D1D796B7}" srcOrd="1" destOrd="0" presId="urn:microsoft.com/office/officeart/2005/8/layout/hierarchy1"/>
    <dgm:cxn modelId="{C0307448-1189-411B-8E9F-E6B126EF5039}" type="presParOf" srcId="{A669A84A-E3A0-43FB-9B97-8073D1D796B7}" destId="{6C82F75D-9027-49F5-85A0-536D470C9F07}" srcOrd="0" destOrd="0" presId="urn:microsoft.com/office/officeart/2005/8/layout/hierarchy1"/>
    <dgm:cxn modelId="{1A1B4B95-5889-49CF-9F1C-EB68CF553605}" type="presParOf" srcId="{6C82F75D-9027-49F5-85A0-536D470C9F07}" destId="{3FC70528-6374-497A-AE25-47A9BA3943B6}" srcOrd="0" destOrd="0" presId="urn:microsoft.com/office/officeart/2005/8/layout/hierarchy1"/>
    <dgm:cxn modelId="{18F04CC4-FFBD-4806-9755-A578D78D3A1A}" type="presParOf" srcId="{6C82F75D-9027-49F5-85A0-536D470C9F07}" destId="{021191C0-B123-40B1-B46D-1DFA5CA007B4}" srcOrd="1" destOrd="0" presId="urn:microsoft.com/office/officeart/2005/8/layout/hierarchy1"/>
    <dgm:cxn modelId="{C7B0D1CB-838E-45A4-8944-0C4A6A706D6C}" type="presParOf" srcId="{A669A84A-E3A0-43FB-9B97-8073D1D796B7}" destId="{A6C0D4B6-7E34-4F42-B722-7E3EF00F3ECF}" srcOrd="1" destOrd="0" presId="urn:microsoft.com/office/officeart/2005/8/layout/hierarchy1"/>
    <dgm:cxn modelId="{7AB02423-FC2A-4CC5-8074-54B2D75E4474}" type="presParOf" srcId="{A6C0D4B6-7E34-4F42-B722-7E3EF00F3ECF}" destId="{53C471CE-635A-452D-A408-BB4E47CF8FB8}" srcOrd="0" destOrd="0" presId="urn:microsoft.com/office/officeart/2005/8/layout/hierarchy1"/>
    <dgm:cxn modelId="{2FC250FC-B751-4C29-A158-38CF38EE62EF}" type="presParOf" srcId="{A6C0D4B6-7E34-4F42-B722-7E3EF00F3ECF}" destId="{85EF6AC0-5750-4335-899B-30F11C959A3A}" srcOrd="1" destOrd="0" presId="urn:microsoft.com/office/officeart/2005/8/layout/hierarchy1"/>
    <dgm:cxn modelId="{094FD291-A266-4457-915F-47123FEB1C04}" type="presParOf" srcId="{85EF6AC0-5750-4335-899B-30F11C959A3A}" destId="{6D80D58F-C0D5-4016-9EF7-63BB777C49B2}" srcOrd="0" destOrd="0" presId="urn:microsoft.com/office/officeart/2005/8/layout/hierarchy1"/>
    <dgm:cxn modelId="{B0FE22A5-A261-4B32-82B2-8A1FF5807205}" type="presParOf" srcId="{6D80D58F-C0D5-4016-9EF7-63BB777C49B2}" destId="{446BB9D9-E9C0-4E17-92E0-F218C1119578}" srcOrd="0" destOrd="0" presId="urn:microsoft.com/office/officeart/2005/8/layout/hierarchy1"/>
    <dgm:cxn modelId="{2180A1ED-A93A-4C88-96B4-48DBEA7AEE09}" type="presParOf" srcId="{6D80D58F-C0D5-4016-9EF7-63BB777C49B2}" destId="{9D91F5E2-62CE-4B8E-B79D-656CB92A14CD}" srcOrd="1" destOrd="0" presId="urn:microsoft.com/office/officeart/2005/8/layout/hierarchy1"/>
    <dgm:cxn modelId="{C0F35FCA-256B-4500-B531-4B48206E0004}" type="presParOf" srcId="{85EF6AC0-5750-4335-899B-30F11C959A3A}" destId="{1620A638-E8F9-4882-A03A-6021EF4948F8}" srcOrd="1" destOrd="0" presId="urn:microsoft.com/office/officeart/2005/8/layout/hierarchy1"/>
    <dgm:cxn modelId="{005DBFB0-4771-4CB0-9B22-9B9C00BAF1B0}" type="presParOf" srcId="{1620A638-E8F9-4882-A03A-6021EF4948F8}" destId="{9DE6C5BE-1B3C-4446-9F9F-958F413721F1}" srcOrd="0" destOrd="0" presId="urn:microsoft.com/office/officeart/2005/8/layout/hierarchy1"/>
    <dgm:cxn modelId="{ABB1B8ED-F1A1-45DD-9F67-78B3238F051D}" type="presParOf" srcId="{1620A638-E8F9-4882-A03A-6021EF4948F8}" destId="{6E70B7A0-CE39-4529-904A-F7896106B405}" srcOrd="1" destOrd="0" presId="urn:microsoft.com/office/officeart/2005/8/layout/hierarchy1"/>
    <dgm:cxn modelId="{A1010E5E-A5AE-408F-91AA-0D9F7B9B4C6F}" type="presParOf" srcId="{6E70B7A0-CE39-4529-904A-F7896106B405}" destId="{AD0DAFFB-B55C-458B-BA3D-953D226D1C91}" srcOrd="0" destOrd="0" presId="urn:microsoft.com/office/officeart/2005/8/layout/hierarchy1"/>
    <dgm:cxn modelId="{BAB62D16-C23B-4AFE-BF3B-411C8CDBE0A5}" type="presParOf" srcId="{AD0DAFFB-B55C-458B-BA3D-953D226D1C91}" destId="{54303AE7-B928-46FE-BED7-2D5788C45BF7}" srcOrd="0" destOrd="0" presId="urn:microsoft.com/office/officeart/2005/8/layout/hierarchy1"/>
    <dgm:cxn modelId="{F6C68903-494A-483B-ABFE-E3AA3EBB7CDA}" type="presParOf" srcId="{AD0DAFFB-B55C-458B-BA3D-953D226D1C91}" destId="{88C5373A-6806-4EF2-892D-9E54F8E5DF9E}" srcOrd="1" destOrd="0" presId="urn:microsoft.com/office/officeart/2005/8/layout/hierarchy1"/>
    <dgm:cxn modelId="{B1DF7DE9-22D2-4C90-A6E9-A5C9FBFD30D8}" type="presParOf" srcId="{6E70B7A0-CE39-4529-904A-F7896106B405}" destId="{9A949FE6-0612-49BA-9B27-1AABD3E19CBC}" srcOrd="1" destOrd="0" presId="urn:microsoft.com/office/officeart/2005/8/layout/hierarchy1"/>
    <dgm:cxn modelId="{AEFF673D-341F-4C6B-BA08-499808EAE44F}" type="presParOf" srcId="{A6C0D4B6-7E34-4F42-B722-7E3EF00F3ECF}" destId="{347F8B0D-B273-4F02-9DD1-8CE478DFAD88}" srcOrd="2" destOrd="0" presId="urn:microsoft.com/office/officeart/2005/8/layout/hierarchy1"/>
    <dgm:cxn modelId="{68E3DC94-62CF-40CE-80F0-161F5F00E836}" type="presParOf" srcId="{A6C0D4B6-7E34-4F42-B722-7E3EF00F3ECF}" destId="{43C1A3B0-2E09-4497-BBD2-88D9DCB2B990}" srcOrd="3" destOrd="0" presId="urn:microsoft.com/office/officeart/2005/8/layout/hierarchy1"/>
    <dgm:cxn modelId="{7FC65C79-51F3-436F-AAC4-B8ADAC40E5F7}" type="presParOf" srcId="{43C1A3B0-2E09-4497-BBD2-88D9DCB2B990}" destId="{B2310841-5EF7-46E4-BDFE-D7BB15401413}" srcOrd="0" destOrd="0" presId="urn:microsoft.com/office/officeart/2005/8/layout/hierarchy1"/>
    <dgm:cxn modelId="{1F805F8B-E30F-4331-BBC6-9B212C0FB7FE}" type="presParOf" srcId="{B2310841-5EF7-46E4-BDFE-D7BB15401413}" destId="{74D82421-A8B7-45A7-90FB-8B60BE109A45}" srcOrd="0" destOrd="0" presId="urn:microsoft.com/office/officeart/2005/8/layout/hierarchy1"/>
    <dgm:cxn modelId="{CDE221A2-1432-4F42-BEAF-C21062507063}" type="presParOf" srcId="{B2310841-5EF7-46E4-BDFE-D7BB15401413}" destId="{FB939F00-561B-4CAC-AFE8-87E162DF5F97}" srcOrd="1" destOrd="0" presId="urn:microsoft.com/office/officeart/2005/8/layout/hierarchy1"/>
    <dgm:cxn modelId="{EFE8E501-A2E7-4E15-A20C-8F0A3C6A770A}" type="presParOf" srcId="{43C1A3B0-2E09-4497-BBD2-88D9DCB2B990}" destId="{417BB2AB-7EEF-43AA-9B3E-C1076DB3AAED}" srcOrd="1" destOrd="0" presId="urn:microsoft.com/office/officeart/2005/8/layout/hierarchy1"/>
    <dgm:cxn modelId="{9BD3E5A6-20DD-4694-AD66-B225B8BF572C}" type="presParOf" srcId="{417BB2AB-7EEF-43AA-9B3E-C1076DB3AAED}" destId="{301CB6A3-FFD0-439D-9153-FB5B58E6E1A8}" srcOrd="0" destOrd="0" presId="urn:microsoft.com/office/officeart/2005/8/layout/hierarchy1"/>
    <dgm:cxn modelId="{B22D3C20-23F6-42AB-B1F0-EC942E90490F}" type="presParOf" srcId="{417BB2AB-7EEF-43AA-9B3E-C1076DB3AAED}" destId="{E72AAB5C-86D0-4CC3-A2D5-B8279E474263}" srcOrd="1" destOrd="0" presId="urn:microsoft.com/office/officeart/2005/8/layout/hierarchy1"/>
    <dgm:cxn modelId="{9A93BBD1-DB07-4955-91E5-64C5E0F0D2F3}" type="presParOf" srcId="{E72AAB5C-86D0-4CC3-A2D5-B8279E474263}" destId="{84FA2373-F198-4D75-ABB4-CCD3C865FEB0}" srcOrd="0" destOrd="0" presId="urn:microsoft.com/office/officeart/2005/8/layout/hierarchy1"/>
    <dgm:cxn modelId="{6D384C79-EEC9-40B6-B0C6-701C6074F848}" type="presParOf" srcId="{84FA2373-F198-4D75-ABB4-CCD3C865FEB0}" destId="{C43939B4-9D1B-4C9A-B495-EF772D5E934F}" srcOrd="0" destOrd="0" presId="urn:microsoft.com/office/officeart/2005/8/layout/hierarchy1"/>
    <dgm:cxn modelId="{7A2CA737-5AFB-4D45-B6DB-B955B8E594E5}" type="presParOf" srcId="{84FA2373-F198-4D75-ABB4-CCD3C865FEB0}" destId="{2EDD34D7-49A2-4D12-818E-0D86DFFDD719}" srcOrd="1" destOrd="0" presId="urn:microsoft.com/office/officeart/2005/8/layout/hierarchy1"/>
    <dgm:cxn modelId="{F7E93351-3D9C-47EE-993B-B3CC7BE3917E}" type="presParOf" srcId="{E72AAB5C-86D0-4CC3-A2D5-B8279E474263}" destId="{723A3694-A582-45B3-9C56-78F0A043D986}" srcOrd="1" destOrd="0" presId="urn:microsoft.com/office/officeart/2005/8/layout/hierarchy1"/>
    <dgm:cxn modelId="{7FE5CF6D-B52F-45EB-8A43-DDB8DFAF569E}" type="presParOf" srcId="{892734DF-FF0D-4C8D-A0AA-C73225D405C2}" destId="{837AEA88-442C-4879-8870-A74B849CD5FC}" srcOrd="2" destOrd="0" presId="urn:microsoft.com/office/officeart/2005/8/layout/hierarchy1"/>
    <dgm:cxn modelId="{126A140D-1F57-479A-BB06-79BAE94ED652}" type="presParOf" srcId="{892734DF-FF0D-4C8D-A0AA-C73225D405C2}" destId="{265E878B-EA06-4362-9870-7CF53A3E5868}" srcOrd="3" destOrd="0" presId="urn:microsoft.com/office/officeart/2005/8/layout/hierarchy1"/>
    <dgm:cxn modelId="{C19DE6F6-9286-4A92-9065-C7AE1FC99C6E}" type="presParOf" srcId="{265E878B-EA06-4362-9870-7CF53A3E5868}" destId="{1ACCEE46-D3E9-4B87-BD3D-30C6CAAC97C0}" srcOrd="0" destOrd="0" presId="urn:microsoft.com/office/officeart/2005/8/layout/hierarchy1"/>
    <dgm:cxn modelId="{876693E2-E5D8-42B6-A191-EBC32AE39428}" type="presParOf" srcId="{1ACCEE46-D3E9-4B87-BD3D-30C6CAAC97C0}" destId="{F4414B18-8403-41F1-B899-C4F024449616}" srcOrd="0" destOrd="0" presId="urn:microsoft.com/office/officeart/2005/8/layout/hierarchy1"/>
    <dgm:cxn modelId="{8AE87DDC-941B-4CCD-AF61-13866BE2AFC0}" type="presParOf" srcId="{1ACCEE46-D3E9-4B87-BD3D-30C6CAAC97C0}" destId="{2011477B-D00C-48CF-87BF-2BD678A72342}" srcOrd="1" destOrd="0" presId="urn:microsoft.com/office/officeart/2005/8/layout/hierarchy1"/>
    <dgm:cxn modelId="{F1C794E5-27DB-4202-B779-507ABEA01F40}" type="presParOf" srcId="{265E878B-EA06-4362-9870-7CF53A3E5868}" destId="{11D68F35-2FF2-47ED-A349-8DD694B57343}" srcOrd="1" destOrd="0" presId="urn:microsoft.com/office/officeart/2005/8/layout/hierarchy1"/>
    <dgm:cxn modelId="{17CFD37A-C875-4ECE-B4E2-D6C1DACD9788}" type="presParOf" srcId="{11D68F35-2FF2-47ED-A349-8DD694B57343}" destId="{87593446-07F7-4BAC-B6E7-0225BF86FC66}" srcOrd="0" destOrd="0" presId="urn:microsoft.com/office/officeart/2005/8/layout/hierarchy1"/>
    <dgm:cxn modelId="{990D769A-6806-463D-A3B7-7E79D32380F1}" type="presParOf" srcId="{11D68F35-2FF2-47ED-A349-8DD694B57343}" destId="{4DBE5E30-42A9-498D-91C4-583681DB8486}" srcOrd="1" destOrd="0" presId="urn:microsoft.com/office/officeart/2005/8/layout/hierarchy1"/>
    <dgm:cxn modelId="{C49DAD0E-4125-4529-B85A-1D23358E4FCD}" type="presParOf" srcId="{4DBE5E30-42A9-498D-91C4-583681DB8486}" destId="{58E3B58D-197E-492B-9441-023AAEBB003E}" srcOrd="0" destOrd="0" presId="urn:microsoft.com/office/officeart/2005/8/layout/hierarchy1"/>
    <dgm:cxn modelId="{11AB6231-AF7F-4DA4-B28A-DD4AA2B29280}" type="presParOf" srcId="{58E3B58D-197E-492B-9441-023AAEBB003E}" destId="{FC14EE94-50FD-4CFB-A3D2-9B956AF2C411}" srcOrd="0" destOrd="0" presId="urn:microsoft.com/office/officeart/2005/8/layout/hierarchy1"/>
    <dgm:cxn modelId="{03D16F0B-8AD9-4F24-AF13-5D63FA0C5DC8}" type="presParOf" srcId="{58E3B58D-197E-492B-9441-023AAEBB003E}" destId="{A7F7A838-0179-4E11-917E-C26A4936757F}" srcOrd="1" destOrd="0" presId="urn:microsoft.com/office/officeart/2005/8/layout/hierarchy1"/>
    <dgm:cxn modelId="{9079D271-9FFC-4B5C-ADD6-15776603D142}" type="presParOf" srcId="{4DBE5E30-42A9-498D-91C4-583681DB8486}" destId="{684C9299-7686-4908-8C52-C15D3E94E454}"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816B22-B81A-4A4E-ACD4-EFFE0F40E5B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C4A44F44-77FA-4BCB-8DAE-771FEF1C8AB4}">
      <dgm:prSet phldrT="[Text]" custT="1"/>
      <dgm:spPr/>
      <dgm:t>
        <a:bodyPr/>
        <a:lstStyle/>
        <a:p>
          <a:r>
            <a:rPr lang="es-ES" sz="2800" b="1" noProof="0" dirty="0" smtClean="0"/>
            <a:t>Cargo variable</a:t>
          </a:r>
          <a:endParaRPr lang="es-ES" sz="2800" b="1" noProof="0" dirty="0"/>
        </a:p>
      </dgm:t>
    </dgm:pt>
    <dgm:pt modelId="{C7C11653-A474-4C48-BA75-5B5732DD6877}" type="parTrans" cxnId="{595E96FB-2550-41C6-B922-8722DB4CE061}">
      <dgm:prSet/>
      <dgm:spPr/>
      <dgm:t>
        <a:bodyPr/>
        <a:lstStyle/>
        <a:p>
          <a:endParaRPr lang="en-US"/>
        </a:p>
      </dgm:t>
    </dgm:pt>
    <dgm:pt modelId="{DC0C007E-0C8B-42DD-BFE4-DFCB68A5388B}" type="sibTrans" cxnId="{595E96FB-2550-41C6-B922-8722DB4CE061}">
      <dgm:prSet/>
      <dgm:spPr/>
      <dgm:t>
        <a:bodyPr/>
        <a:lstStyle/>
        <a:p>
          <a:endParaRPr lang="en-US"/>
        </a:p>
      </dgm:t>
    </dgm:pt>
    <dgm:pt modelId="{C85CA1DF-F961-468C-BB47-4294B9C32B39}">
      <dgm:prSet phldrT="[Text]" custT="1"/>
      <dgm:spPr/>
      <dgm:t>
        <a:bodyPr/>
        <a:lstStyle/>
        <a:p>
          <a:r>
            <a:rPr lang="es-ES" sz="2000" noProof="0" dirty="0" smtClean="0"/>
            <a:t>Uniforme</a:t>
          </a:r>
          <a:endParaRPr lang="es-ES" sz="2000" noProof="0" dirty="0"/>
        </a:p>
      </dgm:t>
    </dgm:pt>
    <dgm:pt modelId="{FF785FB7-59BA-446B-B2D4-B5729B75F239}" type="parTrans" cxnId="{094C31B9-A9EA-4047-AF18-F8AED80A29B9}">
      <dgm:prSet/>
      <dgm:spPr/>
      <dgm:t>
        <a:bodyPr/>
        <a:lstStyle/>
        <a:p>
          <a:endParaRPr lang="es-ES" noProof="0" dirty="0"/>
        </a:p>
      </dgm:t>
    </dgm:pt>
    <dgm:pt modelId="{4A0E4AE1-AF64-4C36-BDBF-71D50F65BDD6}" type="sibTrans" cxnId="{094C31B9-A9EA-4047-AF18-F8AED80A29B9}">
      <dgm:prSet/>
      <dgm:spPr/>
      <dgm:t>
        <a:bodyPr/>
        <a:lstStyle/>
        <a:p>
          <a:endParaRPr lang="en-US"/>
        </a:p>
      </dgm:t>
    </dgm:pt>
    <dgm:pt modelId="{F2B7EC9A-EB8F-4545-BE10-B2441312F0D5}">
      <dgm:prSet phldrT="[Text]" custT="1"/>
      <dgm:spPr/>
      <dgm:t>
        <a:bodyPr/>
        <a:lstStyle/>
        <a:p>
          <a:r>
            <a:rPr lang="es-ES" sz="1400" noProof="0" dirty="0" smtClean="0"/>
            <a:t>Cargo volumétrico uniforme en todo el rango de consumo</a:t>
          </a:r>
          <a:endParaRPr lang="es-ES" sz="1400" noProof="0" dirty="0"/>
        </a:p>
      </dgm:t>
    </dgm:pt>
    <dgm:pt modelId="{3194CFD3-F6B1-4440-A87B-0D02B6B3A805}" type="parTrans" cxnId="{0EEBAB92-1F93-4A26-A7BE-EA2370FC1211}">
      <dgm:prSet/>
      <dgm:spPr/>
      <dgm:t>
        <a:bodyPr/>
        <a:lstStyle/>
        <a:p>
          <a:endParaRPr lang="es-ES" noProof="0" dirty="0"/>
        </a:p>
      </dgm:t>
    </dgm:pt>
    <dgm:pt modelId="{E8998DDF-8FA5-4862-B6A3-89C354BBB6F3}" type="sibTrans" cxnId="{0EEBAB92-1F93-4A26-A7BE-EA2370FC1211}">
      <dgm:prSet/>
      <dgm:spPr/>
      <dgm:t>
        <a:bodyPr/>
        <a:lstStyle/>
        <a:p>
          <a:endParaRPr lang="en-US"/>
        </a:p>
      </dgm:t>
    </dgm:pt>
    <dgm:pt modelId="{463382A0-2AC1-4FB1-876D-A6A9C24B47A4}">
      <dgm:prSet phldrT="[Text]" custT="1"/>
      <dgm:spPr/>
      <dgm:t>
        <a:bodyPr/>
        <a:lstStyle/>
        <a:p>
          <a:r>
            <a:rPr lang="es-ES" sz="2000" noProof="0" dirty="0" smtClean="0"/>
            <a:t>Bloques de consumo</a:t>
          </a:r>
          <a:endParaRPr lang="es-ES" sz="2000" noProof="0" dirty="0"/>
        </a:p>
      </dgm:t>
    </dgm:pt>
    <dgm:pt modelId="{D717FF86-85CE-4961-9864-9C7F727AC4D6}" type="parTrans" cxnId="{ED5C1035-E96E-44FD-812D-26D2109B4860}">
      <dgm:prSet/>
      <dgm:spPr/>
      <dgm:t>
        <a:bodyPr/>
        <a:lstStyle/>
        <a:p>
          <a:endParaRPr lang="es-ES" noProof="0" dirty="0"/>
        </a:p>
      </dgm:t>
    </dgm:pt>
    <dgm:pt modelId="{882B9D6D-10A5-4C48-BCF1-3755A43E7400}" type="sibTrans" cxnId="{ED5C1035-E96E-44FD-812D-26D2109B4860}">
      <dgm:prSet/>
      <dgm:spPr/>
      <dgm:t>
        <a:bodyPr/>
        <a:lstStyle/>
        <a:p>
          <a:endParaRPr lang="en-US"/>
        </a:p>
      </dgm:t>
    </dgm:pt>
    <dgm:pt modelId="{ADFE0DD5-F8C4-4527-B19F-DEDF8C5C6B0A}">
      <dgm:prSet phldrT="[Text]" custT="1"/>
      <dgm:spPr/>
      <dgm:t>
        <a:bodyPr/>
        <a:lstStyle/>
        <a:p>
          <a:r>
            <a:rPr lang="es-ES" sz="1800" noProof="0" dirty="0" smtClean="0"/>
            <a:t>Crecientes</a:t>
          </a:r>
          <a:endParaRPr lang="es-ES" sz="1800" noProof="0" dirty="0"/>
        </a:p>
      </dgm:t>
    </dgm:pt>
    <dgm:pt modelId="{65AD6446-DDD7-4BB1-B828-590C6E3E9682}" type="parTrans" cxnId="{4A7ECCDB-304E-4AB0-8D0A-4E78604947C6}">
      <dgm:prSet/>
      <dgm:spPr/>
      <dgm:t>
        <a:bodyPr/>
        <a:lstStyle/>
        <a:p>
          <a:endParaRPr lang="es-ES" noProof="0" dirty="0"/>
        </a:p>
      </dgm:t>
    </dgm:pt>
    <dgm:pt modelId="{6587130E-978E-468F-BF7B-0A1DEC08E0F5}" type="sibTrans" cxnId="{4A7ECCDB-304E-4AB0-8D0A-4E78604947C6}">
      <dgm:prSet/>
      <dgm:spPr/>
      <dgm:t>
        <a:bodyPr/>
        <a:lstStyle/>
        <a:p>
          <a:endParaRPr lang="en-US"/>
        </a:p>
      </dgm:t>
    </dgm:pt>
    <dgm:pt modelId="{DDA48853-9DC0-45DA-B26A-C3A44FAA898C}">
      <dgm:prSet custT="1"/>
      <dgm:spPr/>
      <dgm:t>
        <a:bodyPr/>
        <a:lstStyle/>
        <a:p>
          <a:r>
            <a:rPr lang="es-ES" sz="2000" noProof="0" dirty="0" smtClean="0"/>
            <a:t>Creciente</a:t>
          </a:r>
          <a:endParaRPr lang="es-ES" sz="2000" noProof="0" dirty="0"/>
        </a:p>
      </dgm:t>
    </dgm:pt>
    <dgm:pt modelId="{660FFCF9-6637-4E98-B07D-87ABB4557638}" type="parTrans" cxnId="{55062ED4-916A-48BD-B879-7E8E678E2761}">
      <dgm:prSet/>
      <dgm:spPr/>
      <dgm:t>
        <a:bodyPr/>
        <a:lstStyle/>
        <a:p>
          <a:endParaRPr lang="es-ES" noProof="0" dirty="0"/>
        </a:p>
      </dgm:t>
    </dgm:pt>
    <dgm:pt modelId="{A66B6C20-E8B6-4F36-9600-11905DA239B4}" type="sibTrans" cxnId="{55062ED4-916A-48BD-B879-7E8E678E2761}">
      <dgm:prSet/>
      <dgm:spPr/>
      <dgm:t>
        <a:bodyPr/>
        <a:lstStyle/>
        <a:p>
          <a:endParaRPr lang="en-US"/>
        </a:p>
      </dgm:t>
    </dgm:pt>
    <dgm:pt modelId="{5C64EA1F-2747-4C54-87A5-D877D4A9BB01}">
      <dgm:prSet custT="1"/>
      <dgm:spPr/>
      <dgm:t>
        <a:bodyPr/>
        <a:lstStyle/>
        <a:p>
          <a:r>
            <a:rPr lang="es-ES" sz="1800" noProof="0" dirty="0" smtClean="0"/>
            <a:t>Decrecientes</a:t>
          </a:r>
          <a:endParaRPr lang="es-ES" sz="1800" noProof="0" dirty="0"/>
        </a:p>
      </dgm:t>
    </dgm:pt>
    <dgm:pt modelId="{2B415062-5089-4505-91E9-E09C741FEEBF}" type="parTrans" cxnId="{087A270D-6418-4BF5-9901-B5263DFECE53}">
      <dgm:prSet/>
      <dgm:spPr/>
      <dgm:t>
        <a:bodyPr/>
        <a:lstStyle/>
        <a:p>
          <a:endParaRPr lang="es-ES" noProof="0" dirty="0"/>
        </a:p>
      </dgm:t>
    </dgm:pt>
    <dgm:pt modelId="{26265013-E233-4A21-9E59-16B474565E91}" type="sibTrans" cxnId="{087A270D-6418-4BF5-9901-B5263DFECE53}">
      <dgm:prSet/>
      <dgm:spPr/>
      <dgm:t>
        <a:bodyPr/>
        <a:lstStyle/>
        <a:p>
          <a:endParaRPr lang="en-US"/>
        </a:p>
      </dgm:t>
    </dgm:pt>
    <dgm:pt modelId="{BA232819-3198-4603-85AB-0EC0D92E3F10}">
      <dgm:prSet custT="1"/>
      <dgm:spPr/>
      <dgm:t>
        <a:bodyPr/>
        <a:lstStyle/>
        <a:p>
          <a:r>
            <a:rPr lang="es-ES" sz="1400" noProof="0" dirty="0" smtClean="0"/>
            <a:t>Cargo volumétrico creciente a medida que aumenta el consumo</a:t>
          </a:r>
          <a:endParaRPr lang="es-ES" sz="1400" noProof="0" dirty="0"/>
        </a:p>
      </dgm:t>
    </dgm:pt>
    <dgm:pt modelId="{24C7B784-6F52-4487-9FDD-29FEEC0ED7E9}" type="parTrans" cxnId="{5BE4FF2A-3C25-4124-AB4E-77118AB6725E}">
      <dgm:prSet/>
      <dgm:spPr/>
      <dgm:t>
        <a:bodyPr/>
        <a:lstStyle/>
        <a:p>
          <a:endParaRPr lang="es-ES" noProof="0" dirty="0"/>
        </a:p>
      </dgm:t>
    </dgm:pt>
    <dgm:pt modelId="{2EFA2376-3D18-44BE-A39E-DA42EB4C75F4}" type="sibTrans" cxnId="{5BE4FF2A-3C25-4124-AB4E-77118AB6725E}">
      <dgm:prSet/>
      <dgm:spPr/>
      <dgm:t>
        <a:bodyPr/>
        <a:lstStyle/>
        <a:p>
          <a:endParaRPr lang="en-US"/>
        </a:p>
      </dgm:t>
    </dgm:pt>
    <dgm:pt modelId="{B5ACE8E0-353B-4AB0-B284-5C44A9D62F2D}">
      <dgm:prSet custT="1"/>
      <dgm:spPr/>
      <dgm:t>
        <a:bodyPr lIns="91440" rIns="91440"/>
        <a:lstStyle/>
        <a:p>
          <a:r>
            <a:rPr lang="es-ES" sz="1400" noProof="0" dirty="0" smtClean="0"/>
            <a:t>Cargo constante en cada bloque y creciente de un bloque al otro</a:t>
          </a:r>
          <a:endParaRPr lang="es-ES" sz="1400" noProof="0" dirty="0"/>
        </a:p>
      </dgm:t>
    </dgm:pt>
    <dgm:pt modelId="{8DAF1348-F346-427D-95D1-0FF05E43C28B}" type="parTrans" cxnId="{EB58A6F8-71A4-4CAB-8E6F-D401BECE5B0D}">
      <dgm:prSet/>
      <dgm:spPr/>
      <dgm:t>
        <a:bodyPr/>
        <a:lstStyle/>
        <a:p>
          <a:endParaRPr lang="es-ES" noProof="0" dirty="0"/>
        </a:p>
      </dgm:t>
    </dgm:pt>
    <dgm:pt modelId="{22245FD7-FD79-4398-82B4-C88D0EBF531E}" type="sibTrans" cxnId="{EB58A6F8-71A4-4CAB-8E6F-D401BECE5B0D}">
      <dgm:prSet/>
      <dgm:spPr/>
      <dgm:t>
        <a:bodyPr/>
        <a:lstStyle/>
        <a:p>
          <a:endParaRPr lang="en-US"/>
        </a:p>
      </dgm:t>
    </dgm:pt>
    <dgm:pt modelId="{76F1B4C4-CE70-489B-AAC2-95C81651C466}">
      <dgm:prSet custT="1"/>
      <dgm:spPr/>
      <dgm:t>
        <a:bodyPr lIns="91440" rIns="91440"/>
        <a:lstStyle/>
        <a:p>
          <a:r>
            <a:rPr lang="es-ES" sz="1400" noProof="0" dirty="0" smtClean="0"/>
            <a:t>Cargo constante en cada bloque y decreciente de un bloque al otro</a:t>
          </a:r>
          <a:endParaRPr lang="es-ES" sz="1400" noProof="0" dirty="0"/>
        </a:p>
      </dgm:t>
    </dgm:pt>
    <dgm:pt modelId="{E3B973B2-BD00-4A61-9237-180E9B8EFA71}" type="parTrans" cxnId="{7756FA19-BC2A-4338-9F5C-6133E90FD684}">
      <dgm:prSet/>
      <dgm:spPr/>
      <dgm:t>
        <a:bodyPr/>
        <a:lstStyle/>
        <a:p>
          <a:endParaRPr lang="es-ES" noProof="0" dirty="0"/>
        </a:p>
      </dgm:t>
    </dgm:pt>
    <dgm:pt modelId="{DBF79453-EE3E-4B2F-8667-4B96157C67E2}" type="sibTrans" cxnId="{7756FA19-BC2A-4338-9F5C-6133E90FD684}">
      <dgm:prSet/>
      <dgm:spPr/>
      <dgm:t>
        <a:bodyPr/>
        <a:lstStyle/>
        <a:p>
          <a:endParaRPr lang="en-US"/>
        </a:p>
      </dgm:t>
    </dgm:pt>
    <dgm:pt modelId="{7EB514EE-A4F9-4A1C-8657-2BEA747DA2D5}" type="pres">
      <dgm:prSet presAssocID="{6E816B22-B81A-4A4E-ACD4-EFFE0F40E5BB}" presName="hierChild1" presStyleCnt="0">
        <dgm:presLayoutVars>
          <dgm:chPref val="1"/>
          <dgm:dir/>
          <dgm:animOne val="branch"/>
          <dgm:animLvl val="lvl"/>
          <dgm:resizeHandles/>
        </dgm:presLayoutVars>
      </dgm:prSet>
      <dgm:spPr/>
      <dgm:t>
        <a:bodyPr/>
        <a:lstStyle/>
        <a:p>
          <a:endParaRPr lang="en-US"/>
        </a:p>
      </dgm:t>
    </dgm:pt>
    <dgm:pt modelId="{0CB26059-CF15-4CC4-8A3A-2695901E253F}" type="pres">
      <dgm:prSet presAssocID="{C4A44F44-77FA-4BCB-8DAE-771FEF1C8AB4}" presName="hierRoot1" presStyleCnt="0"/>
      <dgm:spPr/>
    </dgm:pt>
    <dgm:pt modelId="{6790862F-F77B-48C3-A214-5BD74C63A148}" type="pres">
      <dgm:prSet presAssocID="{C4A44F44-77FA-4BCB-8DAE-771FEF1C8AB4}" presName="composite" presStyleCnt="0"/>
      <dgm:spPr/>
    </dgm:pt>
    <dgm:pt modelId="{6B531441-272A-4A43-BF9A-91737A652AB8}" type="pres">
      <dgm:prSet presAssocID="{C4A44F44-77FA-4BCB-8DAE-771FEF1C8AB4}" presName="background" presStyleLbl="node0" presStyleIdx="0" presStyleCnt="1"/>
      <dgm:spPr/>
    </dgm:pt>
    <dgm:pt modelId="{E475A92B-7802-4976-ADD9-EEE268A28287}" type="pres">
      <dgm:prSet presAssocID="{C4A44F44-77FA-4BCB-8DAE-771FEF1C8AB4}" presName="text" presStyleLbl="fgAcc0" presStyleIdx="0" presStyleCnt="1" custScaleX="202256">
        <dgm:presLayoutVars>
          <dgm:chPref val="3"/>
        </dgm:presLayoutVars>
      </dgm:prSet>
      <dgm:spPr/>
      <dgm:t>
        <a:bodyPr/>
        <a:lstStyle/>
        <a:p>
          <a:endParaRPr lang="en-US"/>
        </a:p>
      </dgm:t>
    </dgm:pt>
    <dgm:pt modelId="{0BC5B1AC-0B3C-43E0-9EB2-1A34463E83B9}" type="pres">
      <dgm:prSet presAssocID="{C4A44F44-77FA-4BCB-8DAE-771FEF1C8AB4}" presName="hierChild2" presStyleCnt="0"/>
      <dgm:spPr/>
    </dgm:pt>
    <dgm:pt modelId="{DDDE059C-2988-4CF7-ABEE-BA567C54EDAB}" type="pres">
      <dgm:prSet presAssocID="{FF785FB7-59BA-446B-B2D4-B5729B75F239}" presName="Name10" presStyleLbl="parChTrans1D2" presStyleIdx="0" presStyleCnt="3"/>
      <dgm:spPr/>
      <dgm:t>
        <a:bodyPr/>
        <a:lstStyle/>
        <a:p>
          <a:endParaRPr lang="en-US"/>
        </a:p>
      </dgm:t>
    </dgm:pt>
    <dgm:pt modelId="{9B51AF8B-E5F1-4440-AA1F-886F9AC23C6F}" type="pres">
      <dgm:prSet presAssocID="{C85CA1DF-F961-468C-BB47-4294B9C32B39}" presName="hierRoot2" presStyleCnt="0"/>
      <dgm:spPr/>
    </dgm:pt>
    <dgm:pt modelId="{71E61DB3-0E0D-40A9-A35B-7A073F6EB4D8}" type="pres">
      <dgm:prSet presAssocID="{C85CA1DF-F961-468C-BB47-4294B9C32B39}" presName="composite2" presStyleCnt="0"/>
      <dgm:spPr/>
    </dgm:pt>
    <dgm:pt modelId="{1D8C2A08-FBC6-4200-B509-FA91F5A589B0}" type="pres">
      <dgm:prSet presAssocID="{C85CA1DF-F961-468C-BB47-4294B9C32B39}" presName="background2" presStyleLbl="node2" presStyleIdx="0" presStyleCnt="3"/>
      <dgm:spPr/>
    </dgm:pt>
    <dgm:pt modelId="{3C3FF369-B077-4A0F-AA8A-377E95057832}" type="pres">
      <dgm:prSet presAssocID="{C85CA1DF-F961-468C-BB47-4294B9C32B39}" presName="text2" presStyleLbl="fgAcc2" presStyleIdx="0" presStyleCnt="3" custScaleX="183354" custScaleY="60148">
        <dgm:presLayoutVars>
          <dgm:chPref val="3"/>
        </dgm:presLayoutVars>
      </dgm:prSet>
      <dgm:spPr/>
      <dgm:t>
        <a:bodyPr/>
        <a:lstStyle/>
        <a:p>
          <a:endParaRPr lang="en-US"/>
        </a:p>
      </dgm:t>
    </dgm:pt>
    <dgm:pt modelId="{A5530E5F-C0C1-4A68-B1DD-A52F693ED83E}" type="pres">
      <dgm:prSet presAssocID="{C85CA1DF-F961-468C-BB47-4294B9C32B39}" presName="hierChild3" presStyleCnt="0"/>
      <dgm:spPr/>
    </dgm:pt>
    <dgm:pt modelId="{5EC8257F-97C7-43F7-BB7D-F66E65AE01F1}" type="pres">
      <dgm:prSet presAssocID="{3194CFD3-F6B1-4440-A87B-0D02B6B3A805}" presName="Name17" presStyleLbl="parChTrans1D3" presStyleIdx="0" presStyleCnt="4"/>
      <dgm:spPr/>
      <dgm:t>
        <a:bodyPr/>
        <a:lstStyle/>
        <a:p>
          <a:endParaRPr lang="en-US"/>
        </a:p>
      </dgm:t>
    </dgm:pt>
    <dgm:pt modelId="{0F02A00C-2055-4E16-9971-6BFBB0D9D092}" type="pres">
      <dgm:prSet presAssocID="{F2B7EC9A-EB8F-4545-BE10-B2441312F0D5}" presName="hierRoot3" presStyleCnt="0"/>
      <dgm:spPr/>
    </dgm:pt>
    <dgm:pt modelId="{2EC88596-A499-4E15-BFE1-FF0780CE1955}" type="pres">
      <dgm:prSet presAssocID="{F2B7EC9A-EB8F-4545-BE10-B2441312F0D5}" presName="composite3" presStyleCnt="0"/>
      <dgm:spPr/>
    </dgm:pt>
    <dgm:pt modelId="{D4BDDAEC-DA54-425C-8547-CD704527B6DF}" type="pres">
      <dgm:prSet presAssocID="{F2B7EC9A-EB8F-4545-BE10-B2441312F0D5}" presName="background3" presStyleLbl="node3" presStyleIdx="0" presStyleCnt="4"/>
      <dgm:spPr/>
    </dgm:pt>
    <dgm:pt modelId="{B2F42F5C-53BE-42C5-BB75-56804F85A0AE}" type="pres">
      <dgm:prSet presAssocID="{F2B7EC9A-EB8F-4545-BE10-B2441312F0D5}" presName="text3" presStyleLbl="fgAcc3" presStyleIdx="0" presStyleCnt="4" custScaleX="116409" custScaleY="144343">
        <dgm:presLayoutVars>
          <dgm:chPref val="3"/>
        </dgm:presLayoutVars>
      </dgm:prSet>
      <dgm:spPr/>
      <dgm:t>
        <a:bodyPr/>
        <a:lstStyle/>
        <a:p>
          <a:endParaRPr lang="en-US"/>
        </a:p>
      </dgm:t>
    </dgm:pt>
    <dgm:pt modelId="{2E28496D-F97A-486D-9D18-4A99B4334168}" type="pres">
      <dgm:prSet presAssocID="{F2B7EC9A-EB8F-4545-BE10-B2441312F0D5}" presName="hierChild4" presStyleCnt="0"/>
      <dgm:spPr/>
    </dgm:pt>
    <dgm:pt modelId="{9653B4FE-A8AD-4293-A26A-2B0AF5F99B47}" type="pres">
      <dgm:prSet presAssocID="{D717FF86-85CE-4961-9864-9C7F727AC4D6}" presName="Name10" presStyleLbl="parChTrans1D2" presStyleIdx="1" presStyleCnt="3"/>
      <dgm:spPr/>
      <dgm:t>
        <a:bodyPr/>
        <a:lstStyle/>
        <a:p>
          <a:endParaRPr lang="en-US"/>
        </a:p>
      </dgm:t>
    </dgm:pt>
    <dgm:pt modelId="{13DAF8F3-7EAD-4168-82CD-971AAD8E8917}" type="pres">
      <dgm:prSet presAssocID="{463382A0-2AC1-4FB1-876D-A6A9C24B47A4}" presName="hierRoot2" presStyleCnt="0"/>
      <dgm:spPr/>
    </dgm:pt>
    <dgm:pt modelId="{0182576B-550C-4206-B070-7867130D90AF}" type="pres">
      <dgm:prSet presAssocID="{463382A0-2AC1-4FB1-876D-A6A9C24B47A4}" presName="composite2" presStyleCnt="0"/>
      <dgm:spPr/>
    </dgm:pt>
    <dgm:pt modelId="{4CED94F5-E757-479D-A8BE-3C385E79111A}" type="pres">
      <dgm:prSet presAssocID="{463382A0-2AC1-4FB1-876D-A6A9C24B47A4}" presName="background2" presStyleLbl="node2" presStyleIdx="1" presStyleCnt="3"/>
      <dgm:spPr/>
    </dgm:pt>
    <dgm:pt modelId="{220D3D79-589B-4CC6-9E77-1C7FB576662E}" type="pres">
      <dgm:prSet presAssocID="{463382A0-2AC1-4FB1-876D-A6A9C24B47A4}" presName="text2" presStyleLbl="fgAcc2" presStyleIdx="1" presStyleCnt="3" custScaleX="183354" custScaleY="60148">
        <dgm:presLayoutVars>
          <dgm:chPref val="3"/>
        </dgm:presLayoutVars>
      </dgm:prSet>
      <dgm:spPr/>
      <dgm:t>
        <a:bodyPr/>
        <a:lstStyle/>
        <a:p>
          <a:endParaRPr lang="en-US"/>
        </a:p>
      </dgm:t>
    </dgm:pt>
    <dgm:pt modelId="{44349D18-844D-48FE-BA00-1A59BA2FE73D}" type="pres">
      <dgm:prSet presAssocID="{463382A0-2AC1-4FB1-876D-A6A9C24B47A4}" presName="hierChild3" presStyleCnt="0"/>
      <dgm:spPr/>
    </dgm:pt>
    <dgm:pt modelId="{DA153362-BBE5-4369-B67F-5906953085C3}" type="pres">
      <dgm:prSet presAssocID="{65AD6446-DDD7-4BB1-B828-590C6E3E9682}" presName="Name17" presStyleLbl="parChTrans1D3" presStyleIdx="1" presStyleCnt="4"/>
      <dgm:spPr/>
      <dgm:t>
        <a:bodyPr/>
        <a:lstStyle/>
        <a:p>
          <a:endParaRPr lang="en-US"/>
        </a:p>
      </dgm:t>
    </dgm:pt>
    <dgm:pt modelId="{2BA833EE-B2CD-49FE-80B8-5B6F70C81484}" type="pres">
      <dgm:prSet presAssocID="{ADFE0DD5-F8C4-4527-B19F-DEDF8C5C6B0A}" presName="hierRoot3" presStyleCnt="0"/>
      <dgm:spPr/>
    </dgm:pt>
    <dgm:pt modelId="{5A9C3818-61D4-414F-9318-F06840B298FE}" type="pres">
      <dgm:prSet presAssocID="{ADFE0DD5-F8C4-4527-B19F-DEDF8C5C6B0A}" presName="composite3" presStyleCnt="0"/>
      <dgm:spPr/>
    </dgm:pt>
    <dgm:pt modelId="{F981B180-9962-4AD5-B06D-2D940F1D8347}" type="pres">
      <dgm:prSet presAssocID="{ADFE0DD5-F8C4-4527-B19F-DEDF8C5C6B0A}" presName="background3" presStyleLbl="node3" presStyleIdx="1" presStyleCnt="4"/>
      <dgm:spPr/>
    </dgm:pt>
    <dgm:pt modelId="{964B0E09-4153-4E65-AF8B-6ED3F94DD884}" type="pres">
      <dgm:prSet presAssocID="{ADFE0DD5-F8C4-4527-B19F-DEDF8C5C6B0A}" presName="text3" presStyleLbl="fgAcc3" presStyleIdx="1" presStyleCnt="4" custScaleX="113558" custScaleY="59497">
        <dgm:presLayoutVars>
          <dgm:chPref val="3"/>
        </dgm:presLayoutVars>
      </dgm:prSet>
      <dgm:spPr/>
      <dgm:t>
        <a:bodyPr/>
        <a:lstStyle/>
        <a:p>
          <a:endParaRPr lang="en-US"/>
        </a:p>
      </dgm:t>
    </dgm:pt>
    <dgm:pt modelId="{ABB066C4-B812-4604-983B-910FFF551409}" type="pres">
      <dgm:prSet presAssocID="{ADFE0DD5-F8C4-4527-B19F-DEDF8C5C6B0A}" presName="hierChild4" presStyleCnt="0"/>
      <dgm:spPr/>
    </dgm:pt>
    <dgm:pt modelId="{2F34BA01-57F2-4D3C-89AD-06B0CCF1AE84}" type="pres">
      <dgm:prSet presAssocID="{8DAF1348-F346-427D-95D1-0FF05E43C28B}" presName="Name23" presStyleLbl="parChTrans1D4" presStyleIdx="0" presStyleCnt="2"/>
      <dgm:spPr/>
      <dgm:t>
        <a:bodyPr/>
        <a:lstStyle/>
        <a:p>
          <a:endParaRPr lang="en-US"/>
        </a:p>
      </dgm:t>
    </dgm:pt>
    <dgm:pt modelId="{4D49E9B1-2383-41B7-AC7A-B5A6791C4C1C}" type="pres">
      <dgm:prSet presAssocID="{B5ACE8E0-353B-4AB0-B284-5C44A9D62F2D}" presName="hierRoot4" presStyleCnt="0"/>
      <dgm:spPr/>
    </dgm:pt>
    <dgm:pt modelId="{010E4D96-04A5-4FA4-B3F7-DC9652162E43}" type="pres">
      <dgm:prSet presAssocID="{B5ACE8E0-353B-4AB0-B284-5C44A9D62F2D}" presName="composite4" presStyleCnt="0"/>
      <dgm:spPr/>
    </dgm:pt>
    <dgm:pt modelId="{DD1A018E-3BCB-4CFA-890D-DAA6FD1F5F26}" type="pres">
      <dgm:prSet presAssocID="{B5ACE8E0-353B-4AB0-B284-5C44A9D62F2D}" presName="background4" presStyleLbl="node4" presStyleIdx="0" presStyleCnt="2"/>
      <dgm:spPr/>
    </dgm:pt>
    <dgm:pt modelId="{77A65485-F433-4BFC-9D18-287045F43155}" type="pres">
      <dgm:prSet presAssocID="{B5ACE8E0-353B-4AB0-B284-5C44A9D62F2D}" presName="text4" presStyleLbl="fgAcc4" presStyleIdx="0" presStyleCnt="2" custScaleX="116409" custScaleY="144343">
        <dgm:presLayoutVars>
          <dgm:chPref val="3"/>
        </dgm:presLayoutVars>
      </dgm:prSet>
      <dgm:spPr/>
      <dgm:t>
        <a:bodyPr/>
        <a:lstStyle/>
        <a:p>
          <a:endParaRPr lang="en-US"/>
        </a:p>
      </dgm:t>
    </dgm:pt>
    <dgm:pt modelId="{D848C2D7-6D4B-4014-B1EC-2BF2389F2AEE}" type="pres">
      <dgm:prSet presAssocID="{B5ACE8E0-353B-4AB0-B284-5C44A9D62F2D}" presName="hierChild5" presStyleCnt="0"/>
      <dgm:spPr/>
    </dgm:pt>
    <dgm:pt modelId="{AC8BA046-D92A-48D4-BB95-FF28EF914F37}" type="pres">
      <dgm:prSet presAssocID="{2B415062-5089-4505-91E9-E09C741FEEBF}" presName="Name17" presStyleLbl="parChTrans1D3" presStyleIdx="2" presStyleCnt="4"/>
      <dgm:spPr/>
      <dgm:t>
        <a:bodyPr/>
        <a:lstStyle/>
        <a:p>
          <a:endParaRPr lang="en-US"/>
        </a:p>
      </dgm:t>
    </dgm:pt>
    <dgm:pt modelId="{D8259A23-B61D-40DD-AB39-C999AD59A0D2}" type="pres">
      <dgm:prSet presAssocID="{5C64EA1F-2747-4C54-87A5-D877D4A9BB01}" presName="hierRoot3" presStyleCnt="0"/>
      <dgm:spPr/>
    </dgm:pt>
    <dgm:pt modelId="{E19BB78B-8B72-4AE5-A30E-204C0BA807AB}" type="pres">
      <dgm:prSet presAssocID="{5C64EA1F-2747-4C54-87A5-D877D4A9BB01}" presName="composite3" presStyleCnt="0"/>
      <dgm:spPr/>
    </dgm:pt>
    <dgm:pt modelId="{1846C805-6994-43BC-B5B0-94EFBB09A8DC}" type="pres">
      <dgm:prSet presAssocID="{5C64EA1F-2747-4C54-87A5-D877D4A9BB01}" presName="background3" presStyleLbl="node3" presStyleIdx="2" presStyleCnt="4"/>
      <dgm:spPr/>
    </dgm:pt>
    <dgm:pt modelId="{D6554A6F-850E-4E5B-BE7C-6516DF64400C}" type="pres">
      <dgm:prSet presAssocID="{5C64EA1F-2747-4C54-87A5-D877D4A9BB01}" presName="text3" presStyleLbl="fgAcc3" presStyleIdx="2" presStyleCnt="4" custScaleX="113558" custScaleY="59497">
        <dgm:presLayoutVars>
          <dgm:chPref val="3"/>
        </dgm:presLayoutVars>
      </dgm:prSet>
      <dgm:spPr/>
      <dgm:t>
        <a:bodyPr/>
        <a:lstStyle/>
        <a:p>
          <a:endParaRPr lang="en-US"/>
        </a:p>
      </dgm:t>
    </dgm:pt>
    <dgm:pt modelId="{F125670A-276C-4510-84DD-F83AB800DD65}" type="pres">
      <dgm:prSet presAssocID="{5C64EA1F-2747-4C54-87A5-D877D4A9BB01}" presName="hierChild4" presStyleCnt="0"/>
      <dgm:spPr/>
    </dgm:pt>
    <dgm:pt modelId="{824E824C-7BE0-406C-97E1-C6C21DA39F6F}" type="pres">
      <dgm:prSet presAssocID="{E3B973B2-BD00-4A61-9237-180E9B8EFA71}" presName="Name23" presStyleLbl="parChTrans1D4" presStyleIdx="1" presStyleCnt="2"/>
      <dgm:spPr/>
      <dgm:t>
        <a:bodyPr/>
        <a:lstStyle/>
        <a:p>
          <a:endParaRPr lang="en-US"/>
        </a:p>
      </dgm:t>
    </dgm:pt>
    <dgm:pt modelId="{75542790-E615-4382-BBB7-86F6BF3B9BD8}" type="pres">
      <dgm:prSet presAssocID="{76F1B4C4-CE70-489B-AAC2-95C81651C466}" presName="hierRoot4" presStyleCnt="0"/>
      <dgm:spPr/>
    </dgm:pt>
    <dgm:pt modelId="{5296E0C4-0804-47E2-AA9C-5972968E172D}" type="pres">
      <dgm:prSet presAssocID="{76F1B4C4-CE70-489B-AAC2-95C81651C466}" presName="composite4" presStyleCnt="0"/>
      <dgm:spPr/>
    </dgm:pt>
    <dgm:pt modelId="{3CB68F15-6E05-478F-9B24-9250120D9DBF}" type="pres">
      <dgm:prSet presAssocID="{76F1B4C4-CE70-489B-AAC2-95C81651C466}" presName="background4" presStyleLbl="node4" presStyleIdx="1" presStyleCnt="2"/>
      <dgm:spPr/>
    </dgm:pt>
    <dgm:pt modelId="{9F732001-F181-42D8-BB47-601E1125F152}" type="pres">
      <dgm:prSet presAssocID="{76F1B4C4-CE70-489B-AAC2-95C81651C466}" presName="text4" presStyleLbl="fgAcc4" presStyleIdx="1" presStyleCnt="2" custScaleX="116409" custScaleY="144343">
        <dgm:presLayoutVars>
          <dgm:chPref val="3"/>
        </dgm:presLayoutVars>
      </dgm:prSet>
      <dgm:spPr/>
      <dgm:t>
        <a:bodyPr/>
        <a:lstStyle/>
        <a:p>
          <a:endParaRPr lang="en-US"/>
        </a:p>
      </dgm:t>
    </dgm:pt>
    <dgm:pt modelId="{8DB8D122-3575-4B21-B98A-E12A7532E882}" type="pres">
      <dgm:prSet presAssocID="{76F1B4C4-CE70-489B-AAC2-95C81651C466}" presName="hierChild5" presStyleCnt="0"/>
      <dgm:spPr/>
    </dgm:pt>
    <dgm:pt modelId="{4766864E-9D30-4808-97D8-F913B2096B82}" type="pres">
      <dgm:prSet presAssocID="{660FFCF9-6637-4E98-B07D-87ABB4557638}" presName="Name10" presStyleLbl="parChTrans1D2" presStyleIdx="2" presStyleCnt="3"/>
      <dgm:spPr/>
      <dgm:t>
        <a:bodyPr/>
        <a:lstStyle/>
        <a:p>
          <a:endParaRPr lang="en-US"/>
        </a:p>
      </dgm:t>
    </dgm:pt>
    <dgm:pt modelId="{ECD0332F-D1DD-4C67-B27F-1974D77E0CE0}" type="pres">
      <dgm:prSet presAssocID="{DDA48853-9DC0-45DA-B26A-C3A44FAA898C}" presName="hierRoot2" presStyleCnt="0"/>
      <dgm:spPr/>
    </dgm:pt>
    <dgm:pt modelId="{46275CCE-0224-44AC-8BEB-303BFC856778}" type="pres">
      <dgm:prSet presAssocID="{DDA48853-9DC0-45DA-B26A-C3A44FAA898C}" presName="composite2" presStyleCnt="0"/>
      <dgm:spPr/>
    </dgm:pt>
    <dgm:pt modelId="{5B132DC1-86DA-47B4-B26F-5D30E621E468}" type="pres">
      <dgm:prSet presAssocID="{DDA48853-9DC0-45DA-B26A-C3A44FAA898C}" presName="background2" presStyleLbl="node2" presStyleIdx="2" presStyleCnt="3"/>
      <dgm:spPr/>
    </dgm:pt>
    <dgm:pt modelId="{9A02E144-A9EA-4369-B21B-B335412C8C00}" type="pres">
      <dgm:prSet presAssocID="{DDA48853-9DC0-45DA-B26A-C3A44FAA898C}" presName="text2" presStyleLbl="fgAcc2" presStyleIdx="2" presStyleCnt="3" custScaleX="183354" custScaleY="60148">
        <dgm:presLayoutVars>
          <dgm:chPref val="3"/>
        </dgm:presLayoutVars>
      </dgm:prSet>
      <dgm:spPr/>
      <dgm:t>
        <a:bodyPr/>
        <a:lstStyle/>
        <a:p>
          <a:endParaRPr lang="en-US"/>
        </a:p>
      </dgm:t>
    </dgm:pt>
    <dgm:pt modelId="{13C42058-9040-4E72-B990-2BFDD84D4CE8}" type="pres">
      <dgm:prSet presAssocID="{DDA48853-9DC0-45DA-B26A-C3A44FAA898C}" presName="hierChild3" presStyleCnt="0"/>
      <dgm:spPr/>
    </dgm:pt>
    <dgm:pt modelId="{E7664164-8572-46ED-B363-BE956A74A54D}" type="pres">
      <dgm:prSet presAssocID="{24C7B784-6F52-4487-9FDD-29FEEC0ED7E9}" presName="Name17" presStyleLbl="parChTrans1D3" presStyleIdx="3" presStyleCnt="4"/>
      <dgm:spPr/>
      <dgm:t>
        <a:bodyPr/>
        <a:lstStyle/>
        <a:p>
          <a:endParaRPr lang="en-US"/>
        </a:p>
      </dgm:t>
    </dgm:pt>
    <dgm:pt modelId="{1FC0252F-50C7-4B30-A18A-99F3B76EE1F3}" type="pres">
      <dgm:prSet presAssocID="{BA232819-3198-4603-85AB-0EC0D92E3F10}" presName="hierRoot3" presStyleCnt="0"/>
      <dgm:spPr/>
    </dgm:pt>
    <dgm:pt modelId="{5752C89A-FCD6-4595-82B9-4A227BE13CA5}" type="pres">
      <dgm:prSet presAssocID="{BA232819-3198-4603-85AB-0EC0D92E3F10}" presName="composite3" presStyleCnt="0"/>
      <dgm:spPr/>
    </dgm:pt>
    <dgm:pt modelId="{A978309B-7B05-46F8-BB0B-5D35E0471731}" type="pres">
      <dgm:prSet presAssocID="{BA232819-3198-4603-85AB-0EC0D92E3F10}" presName="background3" presStyleLbl="node3" presStyleIdx="3" presStyleCnt="4"/>
      <dgm:spPr/>
    </dgm:pt>
    <dgm:pt modelId="{508AF1FA-42CA-4024-B1C5-B6FA43575DAB}" type="pres">
      <dgm:prSet presAssocID="{BA232819-3198-4603-85AB-0EC0D92E3F10}" presName="text3" presStyleLbl="fgAcc3" presStyleIdx="3" presStyleCnt="4" custScaleX="116409" custScaleY="144343">
        <dgm:presLayoutVars>
          <dgm:chPref val="3"/>
        </dgm:presLayoutVars>
      </dgm:prSet>
      <dgm:spPr/>
      <dgm:t>
        <a:bodyPr/>
        <a:lstStyle/>
        <a:p>
          <a:endParaRPr lang="en-US"/>
        </a:p>
      </dgm:t>
    </dgm:pt>
    <dgm:pt modelId="{37CE6DAC-8A61-490B-9265-DACA4A8BB607}" type="pres">
      <dgm:prSet presAssocID="{BA232819-3198-4603-85AB-0EC0D92E3F10}" presName="hierChild4" presStyleCnt="0"/>
      <dgm:spPr/>
    </dgm:pt>
  </dgm:ptLst>
  <dgm:cxnLst>
    <dgm:cxn modelId="{4A7ECCDB-304E-4AB0-8D0A-4E78604947C6}" srcId="{463382A0-2AC1-4FB1-876D-A6A9C24B47A4}" destId="{ADFE0DD5-F8C4-4527-B19F-DEDF8C5C6B0A}" srcOrd="0" destOrd="0" parTransId="{65AD6446-DDD7-4BB1-B828-590C6E3E9682}" sibTransId="{6587130E-978E-468F-BF7B-0A1DEC08E0F5}"/>
    <dgm:cxn modelId="{B6AF1B43-80DD-4F3C-81CB-5CA949869394}" type="presOf" srcId="{3194CFD3-F6B1-4440-A87B-0D02B6B3A805}" destId="{5EC8257F-97C7-43F7-BB7D-F66E65AE01F1}" srcOrd="0" destOrd="0" presId="urn:microsoft.com/office/officeart/2005/8/layout/hierarchy1"/>
    <dgm:cxn modelId="{18D56DAE-2BFA-4311-A60E-12D5E89D14A6}" type="presOf" srcId="{76F1B4C4-CE70-489B-AAC2-95C81651C466}" destId="{9F732001-F181-42D8-BB47-601E1125F152}" srcOrd="0" destOrd="0" presId="urn:microsoft.com/office/officeart/2005/8/layout/hierarchy1"/>
    <dgm:cxn modelId="{281D0E88-D7DC-4651-8953-9CF6936D933C}" type="presOf" srcId="{24C7B784-6F52-4487-9FDD-29FEEC0ED7E9}" destId="{E7664164-8572-46ED-B363-BE956A74A54D}" srcOrd="0" destOrd="0" presId="urn:microsoft.com/office/officeart/2005/8/layout/hierarchy1"/>
    <dgm:cxn modelId="{ED5C1035-E96E-44FD-812D-26D2109B4860}" srcId="{C4A44F44-77FA-4BCB-8DAE-771FEF1C8AB4}" destId="{463382A0-2AC1-4FB1-876D-A6A9C24B47A4}" srcOrd="1" destOrd="0" parTransId="{D717FF86-85CE-4961-9864-9C7F727AC4D6}" sibTransId="{882B9D6D-10A5-4C48-BCF1-3755A43E7400}"/>
    <dgm:cxn modelId="{9CD3EE02-2A40-46EB-928B-0635AEA7F623}" type="presOf" srcId="{D717FF86-85CE-4961-9864-9C7F727AC4D6}" destId="{9653B4FE-A8AD-4293-A26A-2B0AF5F99B47}" srcOrd="0" destOrd="0" presId="urn:microsoft.com/office/officeart/2005/8/layout/hierarchy1"/>
    <dgm:cxn modelId="{227B9BD2-26FA-42DD-BC93-781904412401}" type="presOf" srcId="{FF785FB7-59BA-446B-B2D4-B5729B75F239}" destId="{DDDE059C-2988-4CF7-ABEE-BA567C54EDAB}" srcOrd="0" destOrd="0" presId="urn:microsoft.com/office/officeart/2005/8/layout/hierarchy1"/>
    <dgm:cxn modelId="{26482D41-7475-4D12-8FB5-80EDB1F475C8}" type="presOf" srcId="{463382A0-2AC1-4FB1-876D-A6A9C24B47A4}" destId="{220D3D79-589B-4CC6-9E77-1C7FB576662E}" srcOrd="0" destOrd="0" presId="urn:microsoft.com/office/officeart/2005/8/layout/hierarchy1"/>
    <dgm:cxn modelId="{0EEBAB92-1F93-4A26-A7BE-EA2370FC1211}" srcId="{C85CA1DF-F961-468C-BB47-4294B9C32B39}" destId="{F2B7EC9A-EB8F-4545-BE10-B2441312F0D5}" srcOrd="0" destOrd="0" parTransId="{3194CFD3-F6B1-4440-A87B-0D02B6B3A805}" sibTransId="{E8998DDF-8FA5-4862-B6A3-89C354BBB6F3}"/>
    <dgm:cxn modelId="{55062ED4-916A-48BD-B879-7E8E678E2761}" srcId="{C4A44F44-77FA-4BCB-8DAE-771FEF1C8AB4}" destId="{DDA48853-9DC0-45DA-B26A-C3A44FAA898C}" srcOrd="2" destOrd="0" parTransId="{660FFCF9-6637-4E98-B07D-87ABB4557638}" sibTransId="{A66B6C20-E8B6-4F36-9600-11905DA239B4}"/>
    <dgm:cxn modelId="{1BA9B85B-6C97-466F-A812-2148AAE0D403}" type="presOf" srcId="{65AD6446-DDD7-4BB1-B828-590C6E3E9682}" destId="{DA153362-BBE5-4369-B67F-5906953085C3}" srcOrd="0" destOrd="0" presId="urn:microsoft.com/office/officeart/2005/8/layout/hierarchy1"/>
    <dgm:cxn modelId="{EB58A6F8-71A4-4CAB-8E6F-D401BECE5B0D}" srcId="{ADFE0DD5-F8C4-4527-B19F-DEDF8C5C6B0A}" destId="{B5ACE8E0-353B-4AB0-B284-5C44A9D62F2D}" srcOrd="0" destOrd="0" parTransId="{8DAF1348-F346-427D-95D1-0FF05E43C28B}" sibTransId="{22245FD7-FD79-4398-82B4-C88D0EBF531E}"/>
    <dgm:cxn modelId="{22A4214B-868C-49A0-A6A7-F951040DD188}" type="presOf" srcId="{B5ACE8E0-353B-4AB0-B284-5C44A9D62F2D}" destId="{77A65485-F433-4BFC-9D18-287045F43155}" srcOrd="0" destOrd="0" presId="urn:microsoft.com/office/officeart/2005/8/layout/hierarchy1"/>
    <dgm:cxn modelId="{595E96FB-2550-41C6-B922-8722DB4CE061}" srcId="{6E816B22-B81A-4A4E-ACD4-EFFE0F40E5BB}" destId="{C4A44F44-77FA-4BCB-8DAE-771FEF1C8AB4}" srcOrd="0" destOrd="0" parTransId="{C7C11653-A474-4C48-BA75-5B5732DD6877}" sibTransId="{DC0C007E-0C8B-42DD-BFE4-DFCB68A5388B}"/>
    <dgm:cxn modelId="{1512D15F-15FE-49DC-BF54-C698065E2992}" type="presOf" srcId="{DDA48853-9DC0-45DA-B26A-C3A44FAA898C}" destId="{9A02E144-A9EA-4369-B21B-B335412C8C00}" srcOrd="0" destOrd="0" presId="urn:microsoft.com/office/officeart/2005/8/layout/hierarchy1"/>
    <dgm:cxn modelId="{93E9D40F-E081-4C96-A941-9252CB7A10AC}" type="presOf" srcId="{5C64EA1F-2747-4C54-87A5-D877D4A9BB01}" destId="{D6554A6F-850E-4E5B-BE7C-6516DF64400C}" srcOrd="0" destOrd="0" presId="urn:microsoft.com/office/officeart/2005/8/layout/hierarchy1"/>
    <dgm:cxn modelId="{087A270D-6418-4BF5-9901-B5263DFECE53}" srcId="{463382A0-2AC1-4FB1-876D-A6A9C24B47A4}" destId="{5C64EA1F-2747-4C54-87A5-D877D4A9BB01}" srcOrd="1" destOrd="0" parTransId="{2B415062-5089-4505-91E9-E09C741FEEBF}" sibTransId="{26265013-E233-4A21-9E59-16B474565E91}"/>
    <dgm:cxn modelId="{1027809C-C3B5-4FD9-86E2-849F44C25A69}" type="presOf" srcId="{F2B7EC9A-EB8F-4545-BE10-B2441312F0D5}" destId="{B2F42F5C-53BE-42C5-BB75-56804F85A0AE}" srcOrd="0" destOrd="0" presId="urn:microsoft.com/office/officeart/2005/8/layout/hierarchy1"/>
    <dgm:cxn modelId="{E59FA425-A21A-479E-AC1D-B0E42F865937}" type="presOf" srcId="{660FFCF9-6637-4E98-B07D-87ABB4557638}" destId="{4766864E-9D30-4808-97D8-F913B2096B82}" srcOrd="0" destOrd="0" presId="urn:microsoft.com/office/officeart/2005/8/layout/hierarchy1"/>
    <dgm:cxn modelId="{45C3C3DE-E625-42F3-AABD-3313BE72F098}" type="presOf" srcId="{ADFE0DD5-F8C4-4527-B19F-DEDF8C5C6B0A}" destId="{964B0E09-4153-4E65-AF8B-6ED3F94DD884}" srcOrd="0" destOrd="0" presId="urn:microsoft.com/office/officeart/2005/8/layout/hierarchy1"/>
    <dgm:cxn modelId="{5BE4FF2A-3C25-4124-AB4E-77118AB6725E}" srcId="{DDA48853-9DC0-45DA-B26A-C3A44FAA898C}" destId="{BA232819-3198-4603-85AB-0EC0D92E3F10}" srcOrd="0" destOrd="0" parTransId="{24C7B784-6F52-4487-9FDD-29FEEC0ED7E9}" sibTransId="{2EFA2376-3D18-44BE-A39E-DA42EB4C75F4}"/>
    <dgm:cxn modelId="{0ED58A56-6EB7-4FDB-9355-1A00EB589A9F}" type="presOf" srcId="{C85CA1DF-F961-468C-BB47-4294B9C32B39}" destId="{3C3FF369-B077-4A0F-AA8A-377E95057832}" srcOrd="0" destOrd="0" presId="urn:microsoft.com/office/officeart/2005/8/layout/hierarchy1"/>
    <dgm:cxn modelId="{7756FA19-BC2A-4338-9F5C-6133E90FD684}" srcId="{5C64EA1F-2747-4C54-87A5-D877D4A9BB01}" destId="{76F1B4C4-CE70-489B-AAC2-95C81651C466}" srcOrd="0" destOrd="0" parTransId="{E3B973B2-BD00-4A61-9237-180E9B8EFA71}" sibTransId="{DBF79453-EE3E-4B2F-8667-4B96157C67E2}"/>
    <dgm:cxn modelId="{CBD655CB-0E56-419B-A8A7-9E22E273302A}" type="presOf" srcId="{8DAF1348-F346-427D-95D1-0FF05E43C28B}" destId="{2F34BA01-57F2-4D3C-89AD-06B0CCF1AE84}" srcOrd="0" destOrd="0" presId="urn:microsoft.com/office/officeart/2005/8/layout/hierarchy1"/>
    <dgm:cxn modelId="{094C31B9-A9EA-4047-AF18-F8AED80A29B9}" srcId="{C4A44F44-77FA-4BCB-8DAE-771FEF1C8AB4}" destId="{C85CA1DF-F961-468C-BB47-4294B9C32B39}" srcOrd="0" destOrd="0" parTransId="{FF785FB7-59BA-446B-B2D4-B5729B75F239}" sibTransId="{4A0E4AE1-AF64-4C36-BDBF-71D50F65BDD6}"/>
    <dgm:cxn modelId="{D7F4C8B7-01CE-4C92-8EFB-6DD639A086F0}" type="presOf" srcId="{6E816B22-B81A-4A4E-ACD4-EFFE0F40E5BB}" destId="{7EB514EE-A4F9-4A1C-8657-2BEA747DA2D5}" srcOrd="0" destOrd="0" presId="urn:microsoft.com/office/officeart/2005/8/layout/hierarchy1"/>
    <dgm:cxn modelId="{A9C2E27A-6365-4FC2-BAF4-0D52E1981E39}" type="presOf" srcId="{BA232819-3198-4603-85AB-0EC0D92E3F10}" destId="{508AF1FA-42CA-4024-B1C5-B6FA43575DAB}" srcOrd="0" destOrd="0" presId="urn:microsoft.com/office/officeart/2005/8/layout/hierarchy1"/>
    <dgm:cxn modelId="{6E4FA255-7B4E-4E9E-9D8E-9E8FFD6C6E3D}" type="presOf" srcId="{C4A44F44-77FA-4BCB-8DAE-771FEF1C8AB4}" destId="{E475A92B-7802-4976-ADD9-EEE268A28287}" srcOrd="0" destOrd="0" presId="urn:microsoft.com/office/officeart/2005/8/layout/hierarchy1"/>
    <dgm:cxn modelId="{54375FF7-9179-459F-B4F0-FF3C0037E66F}" type="presOf" srcId="{2B415062-5089-4505-91E9-E09C741FEEBF}" destId="{AC8BA046-D92A-48D4-BB95-FF28EF914F37}" srcOrd="0" destOrd="0" presId="urn:microsoft.com/office/officeart/2005/8/layout/hierarchy1"/>
    <dgm:cxn modelId="{3D858989-23CA-4645-8299-E92AF327089C}" type="presOf" srcId="{E3B973B2-BD00-4A61-9237-180E9B8EFA71}" destId="{824E824C-7BE0-406C-97E1-C6C21DA39F6F}" srcOrd="0" destOrd="0" presId="urn:microsoft.com/office/officeart/2005/8/layout/hierarchy1"/>
    <dgm:cxn modelId="{9D7646E1-4BF9-4BD1-8579-AB33996DC547}" type="presParOf" srcId="{7EB514EE-A4F9-4A1C-8657-2BEA747DA2D5}" destId="{0CB26059-CF15-4CC4-8A3A-2695901E253F}" srcOrd="0" destOrd="0" presId="urn:microsoft.com/office/officeart/2005/8/layout/hierarchy1"/>
    <dgm:cxn modelId="{C8C1BCAE-BADF-40F5-B734-FDE3AFE4F0BB}" type="presParOf" srcId="{0CB26059-CF15-4CC4-8A3A-2695901E253F}" destId="{6790862F-F77B-48C3-A214-5BD74C63A148}" srcOrd="0" destOrd="0" presId="urn:microsoft.com/office/officeart/2005/8/layout/hierarchy1"/>
    <dgm:cxn modelId="{E2592FB7-C53C-47D8-914A-C858148B65F1}" type="presParOf" srcId="{6790862F-F77B-48C3-A214-5BD74C63A148}" destId="{6B531441-272A-4A43-BF9A-91737A652AB8}" srcOrd="0" destOrd="0" presId="urn:microsoft.com/office/officeart/2005/8/layout/hierarchy1"/>
    <dgm:cxn modelId="{1EC3D1F1-E5B5-4F56-8F22-A0189584BA29}" type="presParOf" srcId="{6790862F-F77B-48C3-A214-5BD74C63A148}" destId="{E475A92B-7802-4976-ADD9-EEE268A28287}" srcOrd="1" destOrd="0" presId="urn:microsoft.com/office/officeart/2005/8/layout/hierarchy1"/>
    <dgm:cxn modelId="{33273396-C4FF-4127-8259-C7CD9D63DFC9}" type="presParOf" srcId="{0CB26059-CF15-4CC4-8A3A-2695901E253F}" destId="{0BC5B1AC-0B3C-43E0-9EB2-1A34463E83B9}" srcOrd="1" destOrd="0" presId="urn:microsoft.com/office/officeart/2005/8/layout/hierarchy1"/>
    <dgm:cxn modelId="{7DDF6804-C0CF-4F1C-BDBE-73F5FBE37F5E}" type="presParOf" srcId="{0BC5B1AC-0B3C-43E0-9EB2-1A34463E83B9}" destId="{DDDE059C-2988-4CF7-ABEE-BA567C54EDAB}" srcOrd="0" destOrd="0" presId="urn:microsoft.com/office/officeart/2005/8/layout/hierarchy1"/>
    <dgm:cxn modelId="{D3340D1C-2327-4C3D-93B4-A2110A197B47}" type="presParOf" srcId="{0BC5B1AC-0B3C-43E0-9EB2-1A34463E83B9}" destId="{9B51AF8B-E5F1-4440-AA1F-886F9AC23C6F}" srcOrd="1" destOrd="0" presId="urn:microsoft.com/office/officeart/2005/8/layout/hierarchy1"/>
    <dgm:cxn modelId="{1951C540-799E-4376-A25F-5CA457357785}" type="presParOf" srcId="{9B51AF8B-E5F1-4440-AA1F-886F9AC23C6F}" destId="{71E61DB3-0E0D-40A9-A35B-7A073F6EB4D8}" srcOrd="0" destOrd="0" presId="urn:microsoft.com/office/officeart/2005/8/layout/hierarchy1"/>
    <dgm:cxn modelId="{402FADB7-2C08-4E3D-BAA3-887C608D8EDC}" type="presParOf" srcId="{71E61DB3-0E0D-40A9-A35B-7A073F6EB4D8}" destId="{1D8C2A08-FBC6-4200-B509-FA91F5A589B0}" srcOrd="0" destOrd="0" presId="urn:microsoft.com/office/officeart/2005/8/layout/hierarchy1"/>
    <dgm:cxn modelId="{C45B75C3-8A61-4E26-A2B2-14832D643869}" type="presParOf" srcId="{71E61DB3-0E0D-40A9-A35B-7A073F6EB4D8}" destId="{3C3FF369-B077-4A0F-AA8A-377E95057832}" srcOrd="1" destOrd="0" presId="urn:microsoft.com/office/officeart/2005/8/layout/hierarchy1"/>
    <dgm:cxn modelId="{C342EB8D-0AB6-4CEB-A6E4-658B7F80D239}" type="presParOf" srcId="{9B51AF8B-E5F1-4440-AA1F-886F9AC23C6F}" destId="{A5530E5F-C0C1-4A68-B1DD-A52F693ED83E}" srcOrd="1" destOrd="0" presId="urn:microsoft.com/office/officeart/2005/8/layout/hierarchy1"/>
    <dgm:cxn modelId="{9A0D7C8A-F3BD-4194-9650-0856C41162D9}" type="presParOf" srcId="{A5530E5F-C0C1-4A68-B1DD-A52F693ED83E}" destId="{5EC8257F-97C7-43F7-BB7D-F66E65AE01F1}" srcOrd="0" destOrd="0" presId="urn:microsoft.com/office/officeart/2005/8/layout/hierarchy1"/>
    <dgm:cxn modelId="{FC3EB039-5133-43E9-AF67-83ED655E51F1}" type="presParOf" srcId="{A5530E5F-C0C1-4A68-B1DD-A52F693ED83E}" destId="{0F02A00C-2055-4E16-9971-6BFBB0D9D092}" srcOrd="1" destOrd="0" presId="urn:microsoft.com/office/officeart/2005/8/layout/hierarchy1"/>
    <dgm:cxn modelId="{A6B505CA-F094-4DFC-871F-6CEFC0217A6C}" type="presParOf" srcId="{0F02A00C-2055-4E16-9971-6BFBB0D9D092}" destId="{2EC88596-A499-4E15-BFE1-FF0780CE1955}" srcOrd="0" destOrd="0" presId="urn:microsoft.com/office/officeart/2005/8/layout/hierarchy1"/>
    <dgm:cxn modelId="{DB39CE00-6B07-4110-B05D-11788B9C3472}" type="presParOf" srcId="{2EC88596-A499-4E15-BFE1-FF0780CE1955}" destId="{D4BDDAEC-DA54-425C-8547-CD704527B6DF}" srcOrd="0" destOrd="0" presId="urn:microsoft.com/office/officeart/2005/8/layout/hierarchy1"/>
    <dgm:cxn modelId="{A359541C-7BB2-454B-8C1C-C83B7CB03951}" type="presParOf" srcId="{2EC88596-A499-4E15-BFE1-FF0780CE1955}" destId="{B2F42F5C-53BE-42C5-BB75-56804F85A0AE}" srcOrd="1" destOrd="0" presId="urn:microsoft.com/office/officeart/2005/8/layout/hierarchy1"/>
    <dgm:cxn modelId="{5970D1CA-90A3-40B9-A0B7-9EF5AA9355F3}" type="presParOf" srcId="{0F02A00C-2055-4E16-9971-6BFBB0D9D092}" destId="{2E28496D-F97A-486D-9D18-4A99B4334168}" srcOrd="1" destOrd="0" presId="urn:microsoft.com/office/officeart/2005/8/layout/hierarchy1"/>
    <dgm:cxn modelId="{60DE0098-42BC-4696-8A79-BEB7F2646DF2}" type="presParOf" srcId="{0BC5B1AC-0B3C-43E0-9EB2-1A34463E83B9}" destId="{9653B4FE-A8AD-4293-A26A-2B0AF5F99B47}" srcOrd="2" destOrd="0" presId="urn:microsoft.com/office/officeart/2005/8/layout/hierarchy1"/>
    <dgm:cxn modelId="{2655F7FA-2620-46B9-AC01-161E435E0715}" type="presParOf" srcId="{0BC5B1AC-0B3C-43E0-9EB2-1A34463E83B9}" destId="{13DAF8F3-7EAD-4168-82CD-971AAD8E8917}" srcOrd="3" destOrd="0" presId="urn:microsoft.com/office/officeart/2005/8/layout/hierarchy1"/>
    <dgm:cxn modelId="{E4C51FF4-BB18-4B87-A2DD-99DAA3C2AD9F}" type="presParOf" srcId="{13DAF8F3-7EAD-4168-82CD-971AAD8E8917}" destId="{0182576B-550C-4206-B070-7867130D90AF}" srcOrd="0" destOrd="0" presId="urn:microsoft.com/office/officeart/2005/8/layout/hierarchy1"/>
    <dgm:cxn modelId="{7CDDE9DE-F78A-4F72-B215-1F08D61DD79E}" type="presParOf" srcId="{0182576B-550C-4206-B070-7867130D90AF}" destId="{4CED94F5-E757-479D-A8BE-3C385E79111A}" srcOrd="0" destOrd="0" presId="urn:microsoft.com/office/officeart/2005/8/layout/hierarchy1"/>
    <dgm:cxn modelId="{9EDEC5A8-E28E-45FC-B509-988D9A952C4C}" type="presParOf" srcId="{0182576B-550C-4206-B070-7867130D90AF}" destId="{220D3D79-589B-4CC6-9E77-1C7FB576662E}" srcOrd="1" destOrd="0" presId="urn:microsoft.com/office/officeart/2005/8/layout/hierarchy1"/>
    <dgm:cxn modelId="{476845FA-208F-4F42-A0BC-0B45F9E6481A}" type="presParOf" srcId="{13DAF8F3-7EAD-4168-82CD-971AAD8E8917}" destId="{44349D18-844D-48FE-BA00-1A59BA2FE73D}" srcOrd="1" destOrd="0" presId="urn:microsoft.com/office/officeart/2005/8/layout/hierarchy1"/>
    <dgm:cxn modelId="{5F417835-798C-4B99-83E4-3544F257BD45}" type="presParOf" srcId="{44349D18-844D-48FE-BA00-1A59BA2FE73D}" destId="{DA153362-BBE5-4369-B67F-5906953085C3}" srcOrd="0" destOrd="0" presId="urn:microsoft.com/office/officeart/2005/8/layout/hierarchy1"/>
    <dgm:cxn modelId="{82288E33-7A55-4101-83EA-7B011A98AC6B}" type="presParOf" srcId="{44349D18-844D-48FE-BA00-1A59BA2FE73D}" destId="{2BA833EE-B2CD-49FE-80B8-5B6F70C81484}" srcOrd="1" destOrd="0" presId="urn:microsoft.com/office/officeart/2005/8/layout/hierarchy1"/>
    <dgm:cxn modelId="{19B20FC1-4548-40D8-BDFF-CD2FAD41AE1F}" type="presParOf" srcId="{2BA833EE-B2CD-49FE-80B8-5B6F70C81484}" destId="{5A9C3818-61D4-414F-9318-F06840B298FE}" srcOrd="0" destOrd="0" presId="urn:microsoft.com/office/officeart/2005/8/layout/hierarchy1"/>
    <dgm:cxn modelId="{FDDD1D66-29C5-4E13-B51F-2175C6558B46}" type="presParOf" srcId="{5A9C3818-61D4-414F-9318-F06840B298FE}" destId="{F981B180-9962-4AD5-B06D-2D940F1D8347}" srcOrd="0" destOrd="0" presId="urn:microsoft.com/office/officeart/2005/8/layout/hierarchy1"/>
    <dgm:cxn modelId="{EC99D626-2727-4214-AB26-2CC17579F3D3}" type="presParOf" srcId="{5A9C3818-61D4-414F-9318-F06840B298FE}" destId="{964B0E09-4153-4E65-AF8B-6ED3F94DD884}" srcOrd="1" destOrd="0" presId="urn:microsoft.com/office/officeart/2005/8/layout/hierarchy1"/>
    <dgm:cxn modelId="{DA0DA6C6-464D-4E2A-92B8-72CE9D9BC675}" type="presParOf" srcId="{2BA833EE-B2CD-49FE-80B8-5B6F70C81484}" destId="{ABB066C4-B812-4604-983B-910FFF551409}" srcOrd="1" destOrd="0" presId="urn:microsoft.com/office/officeart/2005/8/layout/hierarchy1"/>
    <dgm:cxn modelId="{6D91E4D5-742F-423F-922A-05B130755EAC}" type="presParOf" srcId="{ABB066C4-B812-4604-983B-910FFF551409}" destId="{2F34BA01-57F2-4D3C-89AD-06B0CCF1AE84}" srcOrd="0" destOrd="0" presId="urn:microsoft.com/office/officeart/2005/8/layout/hierarchy1"/>
    <dgm:cxn modelId="{E176428D-C078-4A60-BAC6-BB2978D4680B}" type="presParOf" srcId="{ABB066C4-B812-4604-983B-910FFF551409}" destId="{4D49E9B1-2383-41B7-AC7A-B5A6791C4C1C}" srcOrd="1" destOrd="0" presId="urn:microsoft.com/office/officeart/2005/8/layout/hierarchy1"/>
    <dgm:cxn modelId="{DFA15E2A-112D-4EC3-94C7-4F6D8BF78BE6}" type="presParOf" srcId="{4D49E9B1-2383-41B7-AC7A-B5A6791C4C1C}" destId="{010E4D96-04A5-4FA4-B3F7-DC9652162E43}" srcOrd="0" destOrd="0" presId="urn:microsoft.com/office/officeart/2005/8/layout/hierarchy1"/>
    <dgm:cxn modelId="{DEBF0D0E-45AA-4910-8E6C-5BE6CE1F0EA4}" type="presParOf" srcId="{010E4D96-04A5-4FA4-B3F7-DC9652162E43}" destId="{DD1A018E-3BCB-4CFA-890D-DAA6FD1F5F26}" srcOrd="0" destOrd="0" presId="urn:microsoft.com/office/officeart/2005/8/layout/hierarchy1"/>
    <dgm:cxn modelId="{3EA95818-F5BC-44CA-A852-BA547353D1F0}" type="presParOf" srcId="{010E4D96-04A5-4FA4-B3F7-DC9652162E43}" destId="{77A65485-F433-4BFC-9D18-287045F43155}" srcOrd="1" destOrd="0" presId="urn:microsoft.com/office/officeart/2005/8/layout/hierarchy1"/>
    <dgm:cxn modelId="{97FCA85C-782C-4CCB-942C-FFDBA36F2C9D}" type="presParOf" srcId="{4D49E9B1-2383-41B7-AC7A-B5A6791C4C1C}" destId="{D848C2D7-6D4B-4014-B1EC-2BF2389F2AEE}" srcOrd="1" destOrd="0" presId="urn:microsoft.com/office/officeart/2005/8/layout/hierarchy1"/>
    <dgm:cxn modelId="{808F1FBF-03F0-484D-AF1A-D205026D6780}" type="presParOf" srcId="{44349D18-844D-48FE-BA00-1A59BA2FE73D}" destId="{AC8BA046-D92A-48D4-BB95-FF28EF914F37}" srcOrd="2" destOrd="0" presId="urn:microsoft.com/office/officeart/2005/8/layout/hierarchy1"/>
    <dgm:cxn modelId="{545A601E-6B0D-4363-9166-982481AC381F}" type="presParOf" srcId="{44349D18-844D-48FE-BA00-1A59BA2FE73D}" destId="{D8259A23-B61D-40DD-AB39-C999AD59A0D2}" srcOrd="3" destOrd="0" presId="urn:microsoft.com/office/officeart/2005/8/layout/hierarchy1"/>
    <dgm:cxn modelId="{3C4E3A60-3854-40F7-A9C8-A992DCF5BAC6}" type="presParOf" srcId="{D8259A23-B61D-40DD-AB39-C999AD59A0D2}" destId="{E19BB78B-8B72-4AE5-A30E-204C0BA807AB}" srcOrd="0" destOrd="0" presId="urn:microsoft.com/office/officeart/2005/8/layout/hierarchy1"/>
    <dgm:cxn modelId="{7E0D5EB4-CE1D-4A59-A86D-E2ACD2E39AE9}" type="presParOf" srcId="{E19BB78B-8B72-4AE5-A30E-204C0BA807AB}" destId="{1846C805-6994-43BC-B5B0-94EFBB09A8DC}" srcOrd="0" destOrd="0" presId="urn:microsoft.com/office/officeart/2005/8/layout/hierarchy1"/>
    <dgm:cxn modelId="{3387EAB7-BD27-4CCE-9A62-A87137E9CDC6}" type="presParOf" srcId="{E19BB78B-8B72-4AE5-A30E-204C0BA807AB}" destId="{D6554A6F-850E-4E5B-BE7C-6516DF64400C}" srcOrd="1" destOrd="0" presId="urn:microsoft.com/office/officeart/2005/8/layout/hierarchy1"/>
    <dgm:cxn modelId="{1270DDC9-5AE5-4D26-ABE9-E244A3A7E772}" type="presParOf" srcId="{D8259A23-B61D-40DD-AB39-C999AD59A0D2}" destId="{F125670A-276C-4510-84DD-F83AB800DD65}" srcOrd="1" destOrd="0" presId="urn:microsoft.com/office/officeart/2005/8/layout/hierarchy1"/>
    <dgm:cxn modelId="{1A9FCC11-8F18-4E17-8002-74084CDC08C3}" type="presParOf" srcId="{F125670A-276C-4510-84DD-F83AB800DD65}" destId="{824E824C-7BE0-406C-97E1-C6C21DA39F6F}" srcOrd="0" destOrd="0" presId="urn:microsoft.com/office/officeart/2005/8/layout/hierarchy1"/>
    <dgm:cxn modelId="{73F6B47D-B447-4C85-AC32-165DDDA7D3BA}" type="presParOf" srcId="{F125670A-276C-4510-84DD-F83AB800DD65}" destId="{75542790-E615-4382-BBB7-86F6BF3B9BD8}" srcOrd="1" destOrd="0" presId="urn:microsoft.com/office/officeart/2005/8/layout/hierarchy1"/>
    <dgm:cxn modelId="{BB87BB42-0EE8-43C1-8E5A-B5EEC83208B9}" type="presParOf" srcId="{75542790-E615-4382-BBB7-86F6BF3B9BD8}" destId="{5296E0C4-0804-47E2-AA9C-5972968E172D}" srcOrd="0" destOrd="0" presId="urn:microsoft.com/office/officeart/2005/8/layout/hierarchy1"/>
    <dgm:cxn modelId="{15F2EEE4-2020-4DA5-BFEC-427291D8A0FF}" type="presParOf" srcId="{5296E0C4-0804-47E2-AA9C-5972968E172D}" destId="{3CB68F15-6E05-478F-9B24-9250120D9DBF}" srcOrd="0" destOrd="0" presId="urn:microsoft.com/office/officeart/2005/8/layout/hierarchy1"/>
    <dgm:cxn modelId="{2F9F7927-9B4E-4E23-BDD1-72D2E02EFBF6}" type="presParOf" srcId="{5296E0C4-0804-47E2-AA9C-5972968E172D}" destId="{9F732001-F181-42D8-BB47-601E1125F152}" srcOrd="1" destOrd="0" presId="urn:microsoft.com/office/officeart/2005/8/layout/hierarchy1"/>
    <dgm:cxn modelId="{70BB101E-1E7F-4A4F-A50C-EBD31C667AB6}" type="presParOf" srcId="{75542790-E615-4382-BBB7-86F6BF3B9BD8}" destId="{8DB8D122-3575-4B21-B98A-E12A7532E882}" srcOrd="1" destOrd="0" presId="urn:microsoft.com/office/officeart/2005/8/layout/hierarchy1"/>
    <dgm:cxn modelId="{8E72FA55-F25A-4F9C-B43E-40D4D2DEF512}" type="presParOf" srcId="{0BC5B1AC-0B3C-43E0-9EB2-1A34463E83B9}" destId="{4766864E-9D30-4808-97D8-F913B2096B82}" srcOrd="4" destOrd="0" presId="urn:microsoft.com/office/officeart/2005/8/layout/hierarchy1"/>
    <dgm:cxn modelId="{80303954-DC26-475C-BAEE-4CB53163890E}" type="presParOf" srcId="{0BC5B1AC-0B3C-43E0-9EB2-1A34463E83B9}" destId="{ECD0332F-D1DD-4C67-B27F-1974D77E0CE0}" srcOrd="5" destOrd="0" presId="urn:microsoft.com/office/officeart/2005/8/layout/hierarchy1"/>
    <dgm:cxn modelId="{B0263ABF-5A99-445B-9982-B4C323C1D85A}" type="presParOf" srcId="{ECD0332F-D1DD-4C67-B27F-1974D77E0CE0}" destId="{46275CCE-0224-44AC-8BEB-303BFC856778}" srcOrd="0" destOrd="0" presId="urn:microsoft.com/office/officeart/2005/8/layout/hierarchy1"/>
    <dgm:cxn modelId="{AFEA1C1C-53B7-491D-B80B-38266A1C1CA4}" type="presParOf" srcId="{46275CCE-0224-44AC-8BEB-303BFC856778}" destId="{5B132DC1-86DA-47B4-B26F-5D30E621E468}" srcOrd="0" destOrd="0" presId="urn:microsoft.com/office/officeart/2005/8/layout/hierarchy1"/>
    <dgm:cxn modelId="{21792E98-213A-42E9-9FC6-AEDEBAABFB75}" type="presParOf" srcId="{46275CCE-0224-44AC-8BEB-303BFC856778}" destId="{9A02E144-A9EA-4369-B21B-B335412C8C00}" srcOrd="1" destOrd="0" presId="urn:microsoft.com/office/officeart/2005/8/layout/hierarchy1"/>
    <dgm:cxn modelId="{0F869B88-D6B6-4918-A200-0BD98203B8B9}" type="presParOf" srcId="{ECD0332F-D1DD-4C67-B27F-1974D77E0CE0}" destId="{13C42058-9040-4E72-B990-2BFDD84D4CE8}" srcOrd="1" destOrd="0" presId="urn:microsoft.com/office/officeart/2005/8/layout/hierarchy1"/>
    <dgm:cxn modelId="{36BD21A3-3675-427A-8CE9-8453C4AFEFBC}" type="presParOf" srcId="{13C42058-9040-4E72-B990-2BFDD84D4CE8}" destId="{E7664164-8572-46ED-B363-BE956A74A54D}" srcOrd="0" destOrd="0" presId="urn:microsoft.com/office/officeart/2005/8/layout/hierarchy1"/>
    <dgm:cxn modelId="{CDF5FEEA-6C94-4BBD-8CDB-C0AC010CD2B6}" type="presParOf" srcId="{13C42058-9040-4E72-B990-2BFDD84D4CE8}" destId="{1FC0252F-50C7-4B30-A18A-99F3B76EE1F3}" srcOrd="1" destOrd="0" presId="urn:microsoft.com/office/officeart/2005/8/layout/hierarchy1"/>
    <dgm:cxn modelId="{77AFE2E2-AEA6-410C-9647-AADB22312C2F}" type="presParOf" srcId="{1FC0252F-50C7-4B30-A18A-99F3B76EE1F3}" destId="{5752C89A-FCD6-4595-82B9-4A227BE13CA5}" srcOrd="0" destOrd="0" presId="urn:microsoft.com/office/officeart/2005/8/layout/hierarchy1"/>
    <dgm:cxn modelId="{0355753B-73D3-4AFB-B7A7-A3D90E9378B4}" type="presParOf" srcId="{5752C89A-FCD6-4595-82B9-4A227BE13CA5}" destId="{A978309B-7B05-46F8-BB0B-5D35E0471731}" srcOrd="0" destOrd="0" presId="urn:microsoft.com/office/officeart/2005/8/layout/hierarchy1"/>
    <dgm:cxn modelId="{D8CA901C-B061-4BE0-BDF6-2BAA78EE1F1A}" type="presParOf" srcId="{5752C89A-FCD6-4595-82B9-4A227BE13CA5}" destId="{508AF1FA-42CA-4024-B1C5-B6FA43575DAB}" srcOrd="1" destOrd="0" presId="urn:microsoft.com/office/officeart/2005/8/layout/hierarchy1"/>
    <dgm:cxn modelId="{9ECDFDDB-D696-4D66-AC57-FE6342FB4172}" type="presParOf" srcId="{1FC0252F-50C7-4B30-A18A-99F3B76EE1F3}" destId="{37CE6DAC-8A61-490B-9265-DACA4A8BB607}"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2C9C0D-408C-4A13-B292-C04068461A2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B68B748E-C421-47F2-9173-7A8CAF74B343}">
      <dgm:prSet phldrT="[Text]" custT="1"/>
      <dgm:spPr/>
      <dgm:t>
        <a:bodyPr/>
        <a:lstStyle/>
        <a:p>
          <a:r>
            <a:rPr lang="es-ES" sz="2800" b="1" noProof="0" dirty="0" smtClean="0"/>
            <a:t>Categorías</a:t>
          </a:r>
          <a:endParaRPr lang="es-ES" sz="2800" b="1" noProof="0" dirty="0"/>
        </a:p>
      </dgm:t>
    </dgm:pt>
    <dgm:pt modelId="{89C56E62-AE30-4669-B7C1-B529D8D8FD08}" type="parTrans" cxnId="{75E316D6-2C91-45F9-B573-B884534AAB26}">
      <dgm:prSet/>
      <dgm:spPr/>
      <dgm:t>
        <a:bodyPr/>
        <a:lstStyle/>
        <a:p>
          <a:endParaRPr lang="en-US"/>
        </a:p>
      </dgm:t>
    </dgm:pt>
    <dgm:pt modelId="{436B44A3-8550-4601-8293-EFAD54BF984D}" type="sibTrans" cxnId="{75E316D6-2C91-45F9-B573-B884534AAB26}">
      <dgm:prSet/>
      <dgm:spPr/>
      <dgm:t>
        <a:bodyPr/>
        <a:lstStyle/>
        <a:p>
          <a:endParaRPr lang="en-US"/>
        </a:p>
      </dgm:t>
    </dgm:pt>
    <dgm:pt modelId="{861C720E-DC2E-4A9E-AABD-B49B194B3B45}">
      <dgm:prSet phldrT="[Text]" custT="1"/>
      <dgm:spPr/>
      <dgm:t>
        <a:bodyPr/>
        <a:lstStyle/>
        <a:p>
          <a:r>
            <a:rPr lang="es-ES" sz="2400" noProof="0" dirty="0" smtClean="0"/>
            <a:t>Categorías generales</a:t>
          </a:r>
          <a:endParaRPr lang="es-ES" sz="2400" noProof="0" dirty="0"/>
        </a:p>
      </dgm:t>
    </dgm:pt>
    <dgm:pt modelId="{BC4121B0-D1F8-4A3A-AD0B-E957B0164C8B}" type="parTrans" cxnId="{EC3A1718-BFB6-450D-B5CE-BE302BCCF749}">
      <dgm:prSet/>
      <dgm:spPr/>
      <dgm:t>
        <a:bodyPr/>
        <a:lstStyle/>
        <a:p>
          <a:endParaRPr lang="es-ES" noProof="0" dirty="0"/>
        </a:p>
      </dgm:t>
    </dgm:pt>
    <dgm:pt modelId="{425F0077-67EA-4F2C-845A-82B77AE9E1FA}" type="sibTrans" cxnId="{EC3A1718-BFB6-450D-B5CE-BE302BCCF749}">
      <dgm:prSet/>
      <dgm:spPr/>
      <dgm:t>
        <a:bodyPr/>
        <a:lstStyle/>
        <a:p>
          <a:endParaRPr lang="en-US"/>
        </a:p>
      </dgm:t>
    </dgm:pt>
    <dgm:pt modelId="{6D936E28-197E-40DD-8013-F3127C3F7709}">
      <dgm:prSet phldrT="[Text]" custT="1"/>
      <dgm:spPr/>
      <dgm:t>
        <a:bodyPr/>
        <a:lstStyle/>
        <a:p>
          <a:r>
            <a:rPr lang="es-ES" sz="2200" noProof="0" dirty="0" smtClean="0"/>
            <a:t>Residencial</a:t>
          </a:r>
          <a:endParaRPr lang="es-ES" sz="2200" noProof="0" dirty="0"/>
        </a:p>
      </dgm:t>
    </dgm:pt>
    <dgm:pt modelId="{0AAC194E-D001-4BCA-979E-DD4E9810D5E6}" type="parTrans" cxnId="{CB4AC642-B337-42D9-B48A-CF70151767A3}">
      <dgm:prSet/>
      <dgm:spPr/>
      <dgm:t>
        <a:bodyPr/>
        <a:lstStyle/>
        <a:p>
          <a:endParaRPr lang="es-ES" noProof="0" dirty="0"/>
        </a:p>
      </dgm:t>
    </dgm:pt>
    <dgm:pt modelId="{05B8594C-449A-45E1-B6A4-A930B95002D4}" type="sibTrans" cxnId="{CB4AC642-B337-42D9-B48A-CF70151767A3}">
      <dgm:prSet/>
      <dgm:spPr/>
      <dgm:t>
        <a:bodyPr/>
        <a:lstStyle/>
        <a:p>
          <a:endParaRPr lang="en-US"/>
        </a:p>
      </dgm:t>
    </dgm:pt>
    <dgm:pt modelId="{9B7AC2CC-F6D0-4E58-880D-41D08C2C571D}">
      <dgm:prSet phldrT="[Text]" custT="1"/>
      <dgm:spPr/>
      <dgm:t>
        <a:bodyPr/>
        <a:lstStyle/>
        <a:p>
          <a:r>
            <a:rPr lang="es-ES" sz="2200" noProof="0" dirty="0" smtClean="0"/>
            <a:t>No residencial </a:t>
          </a:r>
          <a:r>
            <a:rPr lang="es-ES" sz="1400" noProof="0" dirty="0" smtClean="0"/>
            <a:t>(</a:t>
          </a:r>
          <a:r>
            <a:rPr lang="es-ES" sz="1400" u="sng" noProof="0" dirty="0" smtClean="0"/>
            <a:t>casi siempre superan las residenciales</a:t>
          </a:r>
          <a:r>
            <a:rPr lang="es-ES" sz="1400" noProof="0" dirty="0" smtClean="0"/>
            <a:t>)</a:t>
          </a:r>
          <a:endParaRPr lang="es-ES" sz="1400" noProof="0" dirty="0"/>
        </a:p>
      </dgm:t>
    </dgm:pt>
    <dgm:pt modelId="{3CB97770-7229-4D15-AF17-78D7689E9C7D}" type="parTrans" cxnId="{F76EEDA2-2112-4900-960F-C168CE04ECFD}">
      <dgm:prSet/>
      <dgm:spPr/>
      <dgm:t>
        <a:bodyPr/>
        <a:lstStyle/>
        <a:p>
          <a:endParaRPr lang="es-ES" noProof="0" dirty="0"/>
        </a:p>
      </dgm:t>
    </dgm:pt>
    <dgm:pt modelId="{CE4F1999-67A3-44CA-A686-7407907EBBC1}" type="sibTrans" cxnId="{F76EEDA2-2112-4900-960F-C168CE04ECFD}">
      <dgm:prSet/>
      <dgm:spPr/>
      <dgm:t>
        <a:bodyPr/>
        <a:lstStyle/>
        <a:p>
          <a:endParaRPr lang="en-US"/>
        </a:p>
      </dgm:t>
    </dgm:pt>
    <dgm:pt modelId="{AEACC49B-EFC9-4B55-8A8C-5983155D50C8}">
      <dgm:prSet phldrT="[Text]"/>
      <dgm:spPr/>
      <dgm:t>
        <a:bodyPr/>
        <a:lstStyle/>
        <a:p>
          <a:r>
            <a:rPr lang="es-ES" noProof="0" dirty="0" smtClean="0"/>
            <a:t>Ventas en bloque</a:t>
          </a:r>
          <a:endParaRPr lang="es-ES" noProof="0" dirty="0"/>
        </a:p>
      </dgm:t>
    </dgm:pt>
    <dgm:pt modelId="{32DF0939-913F-4EC8-B0F1-0D9774424B0C}" type="parTrans" cxnId="{F3D38388-A04D-4615-B194-0950A08E0E6A}">
      <dgm:prSet/>
      <dgm:spPr/>
      <dgm:t>
        <a:bodyPr/>
        <a:lstStyle/>
        <a:p>
          <a:endParaRPr lang="es-ES" noProof="0" dirty="0"/>
        </a:p>
      </dgm:t>
    </dgm:pt>
    <dgm:pt modelId="{573D42D2-497C-4B26-BB18-62973E9F8E41}" type="sibTrans" cxnId="{F3D38388-A04D-4615-B194-0950A08E0E6A}">
      <dgm:prSet/>
      <dgm:spPr/>
      <dgm:t>
        <a:bodyPr/>
        <a:lstStyle/>
        <a:p>
          <a:endParaRPr lang="en-US"/>
        </a:p>
      </dgm:t>
    </dgm:pt>
    <dgm:pt modelId="{5E1598F5-3887-4BD1-BBBC-ED5F5F1167FD}">
      <dgm:prSet phldrT="[Text]" custT="1"/>
      <dgm:spPr/>
      <dgm:t>
        <a:bodyPr/>
        <a:lstStyle/>
        <a:p>
          <a:r>
            <a:rPr lang="es-ES" sz="2400" noProof="0" dirty="0" smtClean="0"/>
            <a:t>Servicios especiales</a:t>
          </a:r>
          <a:endParaRPr lang="es-ES" sz="2400" noProof="0" dirty="0"/>
        </a:p>
      </dgm:t>
    </dgm:pt>
    <dgm:pt modelId="{20C901AC-B73F-42A4-A28F-9BE99615B069}" type="sibTrans" cxnId="{5D6FF8F5-9D76-440C-B624-06839B2D61F9}">
      <dgm:prSet/>
      <dgm:spPr/>
      <dgm:t>
        <a:bodyPr/>
        <a:lstStyle/>
        <a:p>
          <a:endParaRPr lang="en-US"/>
        </a:p>
      </dgm:t>
    </dgm:pt>
    <dgm:pt modelId="{121880EF-3D2A-46F1-83C9-153A209E7BB5}" type="parTrans" cxnId="{5D6FF8F5-9D76-440C-B624-06839B2D61F9}">
      <dgm:prSet/>
      <dgm:spPr/>
      <dgm:t>
        <a:bodyPr/>
        <a:lstStyle/>
        <a:p>
          <a:endParaRPr lang="es-ES" noProof="0" dirty="0"/>
        </a:p>
      </dgm:t>
    </dgm:pt>
    <dgm:pt modelId="{1FC71685-13F1-4297-ACB0-5D6E6509C467}">
      <dgm:prSet/>
      <dgm:spPr/>
      <dgm:t>
        <a:bodyPr/>
        <a:lstStyle/>
        <a:p>
          <a:r>
            <a:rPr lang="es-ES" noProof="0" dirty="0" smtClean="0"/>
            <a:t>Hidrantes (bomberos)</a:t>
          </a:r>
          <a:endParaRPr lang="es-ES" noProof="0" dirty="0"/>
        </a:p>
      </dgm:t>
    </dgm:pt>
    <dgm:pt modelId="{ECD3C6A0-3992-434D-83C5-DEC6704DD1A3}" type="parTrans" cxnId="{169FB514-9650-4596-AE98-C1FD91A5C64F}">
      <dgm:prSet/>
      <dgm:spPr/>
      <dgm:t>
        <a:bodyPr/>
        <a:lstStyle/>
        <a:p>
          <a:endParaRPr lang="es-ES" noProof="0" dirty="0"/>
        </a:p>
      </dgm:t>
    </dgm:pt>
    <dgm:pt modelId="{1E37045D-41E3-4EF9-954B-3DE74CC82BCA}" type="sibTrans" cxnId="{169FB514-9650-4596-AE98-C1FD91A5C64F}">
      <dgm:prSet/>
      <dgm:spPr/>
      <dgm:t>
        <a:bodyPr/>
        <a:lstStyle/>
        <a:p>
          <a:endParaRPr lang="en-US"/>
        </a:p>
      </dgm:t>
    </dgm:pt>
    <dgm:pt modelId="{E24DE83B-D49F-4246-8EA2-7E35E3C21D63}">
      <dgm:prSet/>
      <dgm:spPr/>
      <dgm:t>
        <a:bodyPr lIns="91440" rIns="91440"/>
        <a:lstStyle/>
        <a:p>
          <a:r>
            <a:rPr lang="es-ES" noProof="0" dirty="0" smtClean="0"/>
            <a:t>Agua para riego</a:t>
          </a:r>
          <a:endParaRPr lang="es-ES" noProof="0" dirty="0"/>
        </a:p>
      </dgm:t>
    </dgm:pt>
    <dgm:pt modelId="{50F1F503-AECC-4903-8293-7273875C7FDA}" type="parTrans" cxnId="{555BDB9B-52D3-4325-A3A8-453BB6EF2B16}">
      <dgm:prSet/>
      <dgm:spPr/>
      <dgm:t>
        <a:bodyPr/>
        <a:lstStyle/>
        <a:p>
          <a:endParaRPr lang="es-ES" noProof="0" dirty="0"/>
        </a:p>
      </dgm:t>
    </dgm:pt>
    <dgm:pt modelId="{343309CA-D15C-4ACE-8763-8AAF1A55F885}" type="sibTrans" cxnId="{555BDB9B-52D3-4325-A3A8-453BB6EF2B16}">
      <dgm:prSet/>
      <dgm:spPr/>
      <dgm:t>
        <a:bodyPr/>
        <a:lstStyle/>
        <a:p>
          <a:endParaRPr lang="en-US"/>
        </a:p>
      </dgm:t>
    </dgm:pt>
    <dgm:pt modelId="{25F4AE06-6E71-4C34-9C4C-E341D10C1751}">
      <dgm:prSet custT="1"/>
      <dgm:spPr/>
      <dgm:t>
        <a:bodyPr/>
        <a:lstStyle/>
        <a:p>
          <a:r>
            <a:rPr lang="es-ES" sz="1800" noProof="0" dirty="0" smtClean="0"/>
            <a:t>Unifamiliar</a:t>
          </a:r>
          <a:endParaRPr lang="es-ES" sz="1800" noProof="0" dirty="0"/>
        </a:p>
      </dgm:t>
    </dgm:pt>
    <dgm:pt modelId="{11757DE0-6452-431C-8CAE-C2F6204F7427}" type="parTrans" cxnId="{4EC7801F-FBBD-41AC-AE64-2959DA35D623}">
      <dgm:prSet/>
      <dgm:spPr/>
      <dgm:t>
        <a:bodyPr/>
        <a:lstStyle/>
        <a:p>
          <a:endParaRPr lang="es-ES" noProof="0" dirty="0"/>
        </a:p>
      </dgm:t>
    </dgm:pt>
    <dgm:pt modelId="{3C88F40C-E200-4B55-91F9-7E79D9FEBFB6}" type="sibTrans" cxnId="{4EC7801F-FBBD-41AC-AE64-2959DA35D623}">
      <dgm:prSet/>
      <dgm:spPr/>
      <dgm:t>
        <a:bodyPr/>
        <a:lstStyle/>
        <a:p>
          <a:endParaRPr lang="en-US"/>
        </a:p>
      </dgm:t>
    </dgm:pt>
    <dgm:pt modelId="{A9A26375-D902-417C-8ABF-2055F78357B3}">
      <dgm:prSet custT="1"/>
      <dgm:spPr/>
      <dgm:t>
        <a:bodyPr/>
        <a:lstStyle/>
        <a:p>
          <a:r>
            <a:rPr lang="es-ES" sz="1800" noProof="0" dirty="0" smtClean="0"/>
            <a:t>Multifamiliar</a:t>
          </a:r>
          <a:endParaRPr lang="es-ES" sz="1800" noProof="0" dirty="0"/>
        </a:p>
      </dgm:t>
    </dgm:pt>
    <dgm:pt modelId="{1835B94F-8D8A-45AF-B3F2-A88765B45CF5}" type="parTrans" cxnId="{A15241C8-3EE0-44E6-B10A-13D98E59C0EE}">
      <dgm:prSet/>
      <dgm:spPr/>
      <dgm:t>
        <a:bodyPr/>
        <a:lstStyle/>
        <a:p>
          <a:endParaRPr lang="es-ES" noProof="0" dirty="0"/>
        </a:p>
      </dgm:t>
    </dgm:pt>
    <dgm:pt modelId="{088B2685-9A81-4658-B9EC-69257D0B9C73}" type="sibTrans" cxnId="{A15241C8-3EE0-44E6-B10A-13D98E59C0EE}">
      <dgm:prSet/>
      <dgm:spPr/>
      <dgm:t>
        <a:bodyPr/>
        <a:lstStyle/>
        <a:p>
          <a:endParaRPr lang="en-US"/>
        </a:p>
      </dgm:t>
    </dgm:pt>
    <dgm:pt modelId="{FA6D2CE8-A5A1-474C-B3C5-85B5EC0F7E51}">
      <dgm:prSet/>
      <dgm:spPr/>
      <dgm:t>
        <a:bodyPr/>
        <a:lstStyle/>
        <a:p>
          <a:r>
            <a:rPr lang="es-ES" noProof="0" dirty="0" smtClean="0"/>
            <a:t>Comercial</a:t>
          </a:r>
          <a:endParaRPr lang="es-ES" noProof="0" dirty="0"/>
        </a:p>
      </dgm:t>
    </dgm:pt>
    <dgm:pt modelId="{15F78B2E-6A50-4416-9219-EA4C7A690D9E}" type="parTrans" cxnId="{78C321CD-19B5-4D3C-BDB8-C1782639E6A6}">
      <dgm:prSet/>
      <dgm:spPr/>
      <dgm:t>
        <a:bodyPr/>
        <a:lstStyle/>
        <a:p>
          <a:endParaRPr lang="es-ES" noProof="0" dirty="0"/>
        </a:p>
      </dgm:t>
    </dgm:pt>
    <dgm:pt modelId="{293F5384-2420-4EE2-B0E2-8580BCF99B79}" type="sibTrans" cxnId="{78C321CD-19B5-4D3C-BDB8-C1782639E6A6}">
      <dgm:prSet/>
      <dgm:spPr/>
      <dgm:t>
        <a:bodyPr/>
        <a:lstStyle/>
        <a:p>
          <a:endParaRPr lang="en-US"/>
        </a:p>
      </dgm:t>
    </dgm:pt>
    <dgm:pt modelId="{44BB3768-A289-4D7F-8A16-963B3C307D46}">
      <dgm:prSet/>
      <dgm:spPr/>
      <dgm:t>
        <a:bodyPr/>
        <a:lstStyle/>
        <a:p>
          <a:r>
            <a:rPr lang="es-ES" noProof="0" dirty="0" smtClean="0"/>
            <a:t>Industrial</a:t>
          </a:r>
          <a:endParaRPr lang="es-ES" noProof="0" dirty="0"/>
        </a:p>
      </dgm:t>
    </dgm:pt>
    <dgm:pt modelId="{037AF6EE-A829-4C03-8598-54413ABC3B82}" type="parTrans" cxnId="{5EC291CF-A2FC-4DBA-B190-2E7EE000A823}">
      <dgm:prSet/>
      <dgm:spPr/>
      <dgm:t>
        <a:bodyPr/>
        <a:lstStyle/>
        <a:p>
          <a:endParaRPr lang="es-ES" noProof="0" dirty="0"/>
        </a:p>
      </dgm:t>
    </dgm:pt>
    <dgm:pt modelId="{3BECFE68-7918-44AB-8601-03345E49A37A}" type="sibTrans" cxnId="{5EC291CF-A2FC-4DBA-B190-2E7EE000A823}">
      <dgm:prSet/>
      <dgm:spPr/>
      <dgm:t>
        <a:bodyPr/>
        <a:lstStyle/>
        <a:p>
          <a:endParaRPr lang="en-US"/>
        </a:p>
      </dgm:t>
    </dgm:pt>
    <dgm:pt modelId="{3F6B6521-7F51-4CD0-904C-AE03E15F6BBF}">
      <dgm:prSet/>
      <dgm:spPr/>
      <dgm:t>
        <a:bodyPr/>
        <a:lstStyle/>
        <a:p>
          <a:r>
            <a:rPr lang="es-ES" noProof="0" dirty="0" smtClean="0"/>
            <a:t>Gobierno</a:t>
          </a:r>
          <a:endParaRPr lang="es-ES" noProof="0" dirty="0"/>
        </a:p>
      </dgm:t>
    </dgm:pt>
    <dgm:pt modelId="{DD869100-69FA-4068-A3D3-C9A05254B35E}" type="parTrans" cxnId="{71BAF64E-B246-4B7E-8E21-681192EDE0E5}">
      <dgm:prSet/>
      <dgm:spPr/>
      <dgm:t>
        <a:bodyPr/>
        <a:lstStyle/>
        <a:p>
          <a:endParaRPr lang="es-ES" noProof="0" dirty="0"/>
        </a:p>
      </dgm:t>
    </dgm:pt>
    <dgm:pt modelId="{64822D24-6A70-4712-9A82-9A1FAB04DFD1}" type="sibTrans" cxnId="{71BAF64E-B246-4B7E-8E21-681192EDE0E5}">
      <dgm:prSet/>
      <dgm:spPr/>
      <dgm:t>
        <a:bodyPr/>
        <a:lstStyle/>
        <a:p>
          <a:endParaRPr lang="en-US"/>
        </a:p>
      </dgm:t>
    </dgm:pt>
    <dgm:pt modelId="{8C40223B-8FBA-4C2C-9444-F95653621321}" type="pres">
      <dgm:prSet presAssocID="{6E2C9C0D-408C-4A13-B292-C04068461A24}" presName="diagram" presStyleCnt="0">
        <dgm:presLayoutVars>
          <dgm:chPref val="1"/>
          <dgm:dir/>
          <dgm:animOne val="branch"/>
          <dgm:animLvl val="lvl"/>
          <dgm:resizeHandles val="exact"/>
        </dgm:presLayoutVars>
      </dgm:prSet>
      <dgm:spPr/>
      <dgm:t>
        <a:bodyPr/>
        <a:lstStyle/>
        <a:p>
          <a:endParaRPr lang="en-US"/>
        </a:p>
      </dgm:t>
    </dgm:pt>
    <dgm:pt modelId="{E0D61FBE-B518-4170-9860-67E778E23BC5}" type="pres">
      <dgm:prSet presAssocID="{B68B748E-C421-47F2-9173-7A8CAF74B343}" presName="root1" presStyleCnt="0"/>
      <dgm:spPr/>
    </dgm:pt>
    <dgm:pt modelId="{581B9006-5D09-49A4-A8F4-648247D23FB2}" type="pres">
      <dgm:prSet presAssocID="{B68B748E-C421-47F2-9173-7A8CAF74B343}" presName="LevelOneTextNode" presStyleLbl="node0" presStyleIdx="0" presStyleCnt="1" custScaleX="192994" custScaleY="131503" custLinFactNeighborX="-483" custLinFactNeighborY="-58933">
        <dgm:presLayoutVars>
          <dgm:chPref val="3"/>
        </dgm:presLayoutVars>
      </dgm:prSet>
      <dgm:spPr/>
      <dgm:t>
        <a:bodyPr/>
        <a:lstStyle/>
        <a:p>
          <a:endParaRPr lang="en-US"/>
        </a:p>
      </dgm:t>
    </dgm:pt>
    <dgm:pt modelId="{10D3633E-3242-4618-AE24-69A8067A0AA7}" type="pres">
      <dgm:prSet presAssocID="{B68B748E-C421-47F2-9173-7A8CAF74B343}" presName="level2hierChild" presStyleCnt="0"/>
      <dgm:spPr/>
    </dgm:pt>
    <dgm:pt modelId="{A191B9F0-8A50-40DA-8B07-4117BFD5DB94}" type="pres">
      <dgm:prSet presAssocID="{BC4121B0-D1F8-4A3A-AD0B-E957B0164C8B}" presName="conn2-1" presStyleLbl="parChTrans1D2" presStyleIdx="0" presStyleCnt="2"/>
      <dgm:spPr/>
      <dgm:t>
        <a:bodyPr/>
        <a:lstStyle/>
        <a:p>
          <a:endParaRPr lang="en-US"/>
        </a:p>
      </dgm:t>
    </dgm:pt>
    <dgm:pt modelId="{FD952853-BC61-4DA3-BAF6-0C1D7E2BAA73}" type="pres">
      <dgm:prSet presAssocID="{BC4121B0-D1F8-4A3A-AD0B-E957B0164C8B}" presName="connTx" presStyleLbl="parChTrans1D2" presStyleIdx="0" presStyleCnt="2"/>
      <dgm:spPr/>
      <dgm:t>
        <a:bodyPr/>
        <a:lstStyle/>
        <a:p>
          <a:endParaRPr lang="en-US"/>
        </a:p>
      </dgm:t>
    </dgm:pt>
    <dgm:pt modelId="{390ACA17-0EB0-47C7-8332-2C169BDE4550}" type="pres">
      <dgm:prSet presAssocID="{861C720E-DC2E-4A9E-AABD-B49B194B3B45}" presName="root2" presStyleCnt="0"/>
      <dgm:spPr/>
    </dgm:pt>
    <dgm:pt modelId="{8171B82C-1500-4FB2-9BD2-B00AE8ACDF31}" type="pres">
      <dgm:prSet presAssocID="{861C720E-DC2E-4A9E-AABD-B49B194B3B45}" presName="LevelTwoTextNode" presStyleLbl="node2" presStyleIdx="0" presStyleCnt="2" custScaleX="139557" custScaleY="161045">
        <dgm:presLayoutVars>
          <dgm:chPref val="3"/>
        </dgm:presLayoutVars>
      </dgm:prSet>
      <dgm:spPr/>
      <dgm:t>
        <a:bodyPr/>
        <a:lstStyle/>
        <a:p>
          <a:endParaRPr lang="en-US"/>
        </a:p>
      </dgm:t>
    </dgm:pt>
    <dgm:pt modelId="{50C3F81F-9E16-40BA-B672-E9C477C73E10}" type="pres">
      <dgm:prSet presAssocID="{861C720E-DC2E-4A9E-AABD-B49B194B3B45}" presName="level3hierChild" presStyleCnt="0"/>
      <dgm:spPr/>
    </dgm:pt>
    <dgm:pt modelId="{785A578A-FD1C-4F4D-9A09-59E044604605}" type="pres">
      <dgm:prSet presAssocID="{0AAC194E-D001-4BCA-979E-DD4E9810D5E6}" presName="conn2-1" presStyleLbl="parChTrans1D3" presStyleIdx="0" presStyleCnt="5"/>
      <dgm:spPr/>
      <dgm:t>
        <a:bodyPr/>
        <a:lstStyle/>
        <a:p>
          <a:endParaRPr lang="en-US"/>
        </a:p>
      </dgm:t>
    </dgm:pt>
    <dgm:pt modelId="{52D37448-8C53-4AF6-BD4C-E85FF3BB6661}" type="pres">
      <dgm:prSet presAssocID="{0AAC194E-D001-4BCA-979E-DD4E9810D5E6}" presName="connTx" presStyleLbl="parChTrans1D3" presStyleIdx="0" presStyleCnt="5"/>
      <dgm:spPr/>
      <dgm:t>
        <a:bodyPr/>
        <a:lstStyle/>
        <a:p>
          <a:endParaRPr lang="en-US"/>
        </a:p>
      </dgm:t>
    </dgm:pt>
    <dgm:pt modelId="{CAA83C9B-197F-4428-B1CE-5CDDC8BC7E51}" type="pres">
      <dgm:prSet presAssocID="{6D936E28-197E-40DD-8013-F3127C3F7709}" presName="root2" presStyleCnt="0"/>
      <dgm:spPr/>
    </dgm:pt>
    <dgm:pt modelId="{203B6446-C745-46D4-A5E1-33F182F6C9F2}" type="pres">
      <dgm:prSet presAssocID="{6D936E28-197E-40DD-8013-F3127C3F7709}" presName="LevelTwoTextNode" presStyleLbl="node3" presStyleIdx="0" presStyleCnt="5" custScaleX="152617" custLinFactNeighborX="1561" custLinFactNeighborY="-15925">
        <dgm:presLayoutVars>
          <dgm:chPref val="3"/>
        </dgm:presLayoutVars>
      </dgm:prSet>
      <dgm:spPr/>
      <dgm:t>
        <a:bodyPr/>
        <a:lstStyle/>
        <a:p>
          <a:endParaRPr lang="en-US"/>
        </a:p>
      </dgm:t>
    </dgm:pt>
    <dgm:pt modelId="{CC5626AA-FCF2-463D-90FC-FB602E73C72F}" type="pres">
      <dgm:prSet presAssocID="{6D936E28-197E-40DD-8013-F3127C3F7709}" presName="level3hierChild" presStyleCnt="0"/>
      <dgm:spPr/>
    </dgm:pt>
    <dgm:pt modelId="{23B0D1BA-FF4A-4916-A147-E3A6ADDC1989}" type="pres">
      <dgm:prSet presAssocID="{11757DE0-6452-431C-8CAE-C2F6204F7427}" presName="conn2-1" presStyleLbl="parChTrans1D4" presStyleIdx="0" presStyleCnt="5"/>
      <dgm:spPr/>
      <dgm:t>
        <a:bodyPr/>
        <a:lstStyle/>
        <a:p>
          <a:endParaRPr lang="en-US"/>
        </a:p>
      </dgm:t>
    </dgm:pt>
    <dgm:pt modelId="{CF4CC514-F038-43E8-BD4D-05BA91D51297}" type="pres">
      <dgm:prSet presAssocID="{11757DE0-6452-431C-8CAE-C2F6204F7427}" presName="connTx" presStyleLbl="parChTrans1D4" presStyleIdx="0" presStyleCnt="5"/>
      <dgm:spPr/>
      <dgm:t>
        <a:bodyPr/>
        <a:lstStyle/>
        <a:p>
          <a:endParaRPr lang="en-US"/>
        </a:p>
      </dgm:t>
    </dgm:pt>
    <dgm:pt modelId="{364926E2-FB42-4C7A-9D9D-E7CB631D0D83}" type="pres">
      <dgm:prSet presAssocID="{25F4AE06-6E71-4C34-9C4C-E341D10C1751}" presName="root2" presStyleCnt="0"/>
      <dgm:spPr/>
    </dgm:pt>
    <dgm:pt modelId="{AD13E963-AC33-4C6F-92C9-8450BC26FD47}" type="pres">
      <dgm:prSet presAssocID="{25F4AE06-6E71-4C34-9C4C-E341D10C1751}" presName="LevelTwoTextNode" presStyleLbl="node4" presStyleIdx="0" presStyleCnt="5" custScaleX="127902" custLinFactNeighborX="-751" custLinFactNeighborY="-39985">
        <dgm:presLayoutVars>
          <dgm:chPref val="3"/>
        </dgm:presLayoutVars>
      </dgm:prSet>
      <dgm:spPr/>
      <dgm:t>
        <a:bodyPr/>
        <a:lstStyle/>
        <a:p>
          <a:endParaRPr lang="en-US"/>
        </a:p>
      </dgm:t>
    </dgm:pt>
    <dgm:pt modelId="{CDE00847-DE04-432A-BFAA-70AC83A21CFF}" type="pres">
      <dgm:prSet presAssocID="{25F4AE06-6E71-4C34-9C4C-E341D10C1751}" presName="level3hierChild" presStyleCnt="0"/>
      <dgm:spPr/>
    </dgm:pt>
    <dgm:pt modelId="{F76B70DA-66AB-47DC-A632-FA41874096B1}" type="pres">
      <dgm:prSet presAssocID="{1835B94F-8D8A-45AF-B3F2-A88765B45CF5}" presName="conn2-1" presStyleLbl="parChTrans1D4" presStyleIdx="1" presStyleCnt="5"/>
      <dgm:spPr/>
      <dgm:t>
        <a:bodyPr/>
        <a:lstStyle/>
        <a:p>
          <a:endParaRPr lang="en-US"/>
        </a:p>
      </dgm:t>
    </dgm:pt>
    <dgm:pt modelId="{A9344D46-67C3-4053-8F3D-27CBE34AF3A2}" type="pres">
      <dgm:prSet presAssocID="{1835B94F-8D8A-45AF-B3F2-A88765B45CF5}" presName="connTx" presStyleLbl="parChTrans1D4" presStyleIdx="1" presStyleCnt="5"/>
      <dgm:spPr/>
      <dgm:t>
        <a:bodyPr/>
        <a:lstStyle/>
        <a:p>
          <a:endParaRPr lang="en-US"/>
        </a:p>
      </dgm:t>
    </dgm:pt>
    <dgm:pt modelId="{3D9DE842-E5B1-4B4C-BBDC-1231B9528701}" type="pres">
      <dgm:prSet presAssocID="{A9A26375-D902-417C-8ABF-2055F78357B3}" presName="root2" presStyleCnt="0"/>
      <dgm:spPr/>
    </dgm:pt>
    <dgm:pt modelId="{C8ED82E1-8714-4B59-AC6A-0843EFF06AAA}" type="pres">
      <dgm:prSet presAssocID="{A9A26375-D902-417C-8ABF-2055F78357B3}" presName="LevelTwoTextNode" presStyleLbl="node4" presStyleIdx="1" presStyleCnt="5" custScaleX="127902" custLinFactNeighborX="-751" custLinFactNeighborY="-39985">
        <dgm:presLayoutVars>
          <dgm:chPref val="3"/>
        </dgm:presLayoutVars>
      </dgm:prSet>
      <dgm:spPr/>
      <dgm:t>
        <a:bodyPr/>
        <a:lstStyle/>
        <a:p>
          <a:endParaRPr lang="en-US"/>
        </a:p>
      </dgm:t>
    </dgm:pt>
    <dgm:pt modelId="{754DC7AC-4246-434E-8F46-CA0C03B12FE7}" type="pres">
      <dgm:prSet presAssocID="{A9A26375-D902-417C-8ABF-2055F78357B3}" presName="level3hierChild" presStyleCnt="0"/>
      <dgm:spPr/>
    </dgm:pt>
    <dgm:pt modelId="{8BAC5ADD-75C5-499B-BF87-021A89B82A30}" type="pres">
      <dgm:prSet presAssocID="{3CB97770-7229-4D15-AF17-78D7689E9C7D}" presName="conn2-1" presStyleLbl="parChTrans1D3" presStyleIdx="1" presStyleCnt="5"/>
      <dgm:spPr/>
      <dgm:t>
        <a:bodyPr/>
        <a:lstStyle/>
        <a:p>
          <a:endParaRPr lang="en-US"/>
        </a:p>
      </dgm:t>
    </dgm:pt>
    <dgm:pt modelId="{500ADDF6-5D00-4832-8197-4F5EAC3FFF2F}" type="pres">
      <dgm:prSet presAssocID="{3CB97770-7229-4D15-AF17-78D7689E9C7D}" presName="connTx" presStyleLbl="parChTrans1D3" presStyleIdx="1" presStyleCnt="5"/>
      <dgm:spPr/>
      <dgm:t>
        <a:bodyPr/>
        <a:lstStyle/>
        <a:p>
          <a:endParaRPr lang="en-US"/>
        </a:p>
      </dgm:t>
    </dgm:pt>
    <dgm:pt modelId="{E235998C-ECA4-4D50-8988-FF56A71DF44B}" type="pres">
      <dgm:prSet presAssocID="{9B7AC2CC-F6D0-4E58-880D-41D08C2C571D}" presName="root2" presStyleCnt="0"/>
      <dgm:spPr/>
    </dgm:pt>
    <dgm:pt modelId="{6101DAB1-6513-4E31-9841-A8188BF69EEE}" type="pres">
      <dgm:prSet presAssocID="{9B7AC2CC-F6D0-4E58-880D-41D08C2C571D}" presName="LevelTwoTextNode" presStyleLbl="node3" presStyleIdx="1" presStyleCnt="5" custScaleX="152617" custScaleY="171866" custLinFactNeighborX="1561" custLinFactNeighborY="-31560">
        <dgm:presLayoutVars>
          <dgm:chPref val="3"/>
        </dgm:presLayoutVars>
      </dgm:prSet>
      <dgm:spPr/>
      <dgm:t>
        <a:bodyPr/>
        <a:lstStyle/>
        <a:p>
          <a:endParaRPr lang="en-US"/>
        </a:p>
      </dgm:t>
    </dgm:pt>
    <dgm:pt modelId="{67168922-AF82-4A2A-B9D6-B46EA0DECA4E}" type="pres">
      <dgm:prSet presAssocID="{9B7AC2CC-F6D0-4E58-880D-41D08C2C571D}" presName="level3hierChild" presStyleCnt="0"/>
      <dgm:spPr/>
    </dgm:pt>
    <dgm:pt modelId="{A84460E8-8ED0-4F86-9419-3560C05C723F}" type="pres">
      <dgm:prSet presAssocID="{15F78B2E-6A50-4416-9219-EA4C7A690D9E}" presName="conn2-1" presStyleLbl="parChTrans1D4" presStyleIdx="2" presStyleCnt="5"/>
      <dgm:spPr/>
      <dgm:t>
        <a:bodyPr/>
        <a:lstStyle/>
        <a:p>
          <a:endParaRPr lang="en-US"/>
        </a:p>
      </dgm:t>
    </dgm:pt>
    <dgm:pt modelId="{B0A5E26E-E17C-452B-9460-8B0F11E1424E}" type="pres">
      <dgm:prSet presAssocID="{15F78B2E-6A50-4416-9219-EA4C7A690D9E}" presName="connTx" presStyleLbl="parChTrans1D4" presStyleIdx="2" presStyleCnt="5"/>
      <dgm:spPr/>
      <dgm:t>
        <a:bodyPr/>
        <a:lstStyle/>
        <a:p>
          <a:endParaRPr lang="en-US"/>
        </a:p>
      </dgm:t>
    </dgm:pt>
    <dgm:pt modelId="{381BF2C9-C90C-4DA8-B8F6-A7CEA62038F8}" type="pres">
      <dgm:prSet presAssocID="{FA6D2CE8-A5A1-474C-B3C5-85B5EC0F7E51}" presName="root2" presStyleCnt="0"/>
      <dgm:spPr/>
    </dgm:pt>
    <dgm:pt modelId="{CE171C86-2D63-412E-A8B0-6778688AB154}" type="pres">
      <dgm:prSet presAssocID="{FA6D2CE8-A5A1-474C-B3C5-85B5EC0F7E51}" presName="LevelTwoTextNode" presStyleLbl="node4" presStyleIdx="2" presStyleCnt="5" custScaleX="127902" custLinFactNeighborX="-751" custLinFactNeighborY="42661">
        <dgm:presLayoutVars>
          <dgm:chPref val="3"/>
        </dgm:presLayoutVars>
      </dgm:prSet>
      <dgm:spPr/>
      <dgm:t>
        <a:bodyPr/>
        <a:lstStyle/>
        <a:p>
          <a:endParaRPr lang="en-US"/>
        </a:p>
      </dgm:t>
    </dgm:pt>
    <dgm:pt modelId="{B3F90E95-BC9C-4790-8B38-8AFB19F57D57}" type="pres">
      <dgm:prSet presAssocID="{FA6D2CE8-A5A1-474C-B3C5-85B5EC0F7E51}" presName="level3hierChild" presStyleCnt="0"/>
      <dgm:spPr/>
    </dgm:pt>
    <dgm:pt modelId="{AF790D83-EBB2-46D2-818F-DA76ECF16106}" type="pres">
      <dgm:prSet presAssocID="{037AF6EE-A829-4C03-8598-54413ABC3B82}" presName="conn2-1" presStyleLbl="parChTrans1D4" presStyleIdx="3" presStyleCnt="5"/>
      <dgm:spPr/>
      <dgm:t>
        <a:bodyPr/>
        <a:lstStyle/>
        <a:p>
          <a:endParaRPr lang="en-US"/>
        </a:p>
      </dgm:t>
    </dgm:pt>
    <dgm:pt modelId="{593ADCF1-F99E-4796-AC7B-7D7E1DF0C21E}" type="pres">
      <dgm:prSet presAssocID="{037AF6EE-A829-4C03-8598-54413ABC3B82}" presName="connTx" presStyleLbl="parChTrans1D4" presStyleIdx="3" presStyleCnt="5"/>
      <dgm:spPr/>
      <dgm:t>
        <a:bodyPr/>
        <a:lstStyle/>
        <a:p>
          <a:endParaRPr lang="en-US"/>
        </a:p>
      </dgm:t>
    </dgm:pt>
    <dgm:pt modelId="{D927571E-C4AF-427A-A1FF-35A56347A147}" type="pres">
      <dgm:prSet presAssocID="{44BB3768-A289-4D7F-8A16-963B3C307D46}" presName="root2" presStyleCnt="0"/>
      <dgm:spPr/>
    </dgm:pt>
    <dgm:pt modelId="{3806FDA8-6B36-403E-86DD-F12E3A7BAC9A}" type="pres">
      <dgm:prSet presAssocID="{44BB3768-A289-4D7F-8A16-963B3C307D46}" presName="LevelTwoTextNode" presStyleLbl="node4" presStyleIdx="3" presStyleCnt="5" custScaleX="127902" custLinFactNeighborX="-751" custLinFactNeighborY="42661">
        <dgm:presLayoutVars>
          <dgm:chPref val="3"/>
        </dgm:presLayoutVars>
      </dgm:prSet>
      <dgm:spPr/>
      <dgm:t>
        <a:bodyPr/>
        <a:lstStyle/>
        <a:p>
          <a:endParaRPr lang="en-US"/>
        </a:p>
      </dgm:t>
    </dgm:pt>
    <dgm:pt modelId="{B4C842C5-E4B9-4144-A399-C86F6D968E9C}" type="pres">
      <dgm:prSet presAssocID="{44BB3768-A289-4D7F-8A16-963B3C307D46}" presName="level3hierChild" presStyleCnt="0"/>
      <dgm:spPr/>
    </dgm:pt>
    <dgm:pt modelId="{99F582A9-DF6F-45BD-BF88-32E3E67D7167}" type="pres">
      <dgm:prSet presAssocID="{DD869100-69FA-4068-A3D3-C9A05254B35E}" presName="conn2-1" presStyleLbl="parChTrans1D4" presStyleIdx="4" presStyleCnt="5"/>
      <dgm:spPr/>
      <dgm:t>
        <a:bodyPr/>
        <a:lstStyle/>
        <a:p>
          <a:endParaRPr lang="en-US"/>
        </a:p>
      </dgm:t>
    </dgm:pt>
    <dgm:pt modelId="{4590DF9D-761A-49E6-86ED-3024F65000DD}" type="pres">
      <dgm:prSet presAssocID="{DD869100-69FA-4068-A3D3-C9A05254B35E}" presName="connTx" presStyleLbl="parChTrans1D4" presStyleIdx="4" presStyleCnt="5"/>
      <dgm:spPr/>
      <dgm:t>
        <a:bodyPr/>
        <a:lstStyle/>
        <a:p>
          <a:endParaRPr lang="en-US"/>
        </a:p>
      </dgm:t>
    </dgm:pt>
    <dgm:pt modelId="{06A7C571-70E4-4ECA-BCCA-7221DC18B05D}" type="pres">
      <dgm:prSet presAssocID="{3F6B6521-7F51-4CD0-904C-AE03E15F6BBF}" presName="root2" presStyleCnt="0"/>
      <dgm:spPr/>
    </dgm:pt>
    <dgm:pt modelId="{4A4DA2D2-FA08-4593-8EEC-46A17B81F90B}" type="pres">
      <dgm:prSet presAssocID="{3F6B6521-7F51-4CD0-904C-AE03E15F6BBF}" presName="LevelTwoTextNode" presStyleLbl="node4" presStyleIdx="4" presStyleCnt="5" custScaleX="127902" custLinFactNeighborX="-751" custLinFactNeighborY="42661">
        <dgm:presLayoutVars>
          <dgm:chPref val="3"/>
        </dgm:presLayoutVars>
      </dgm:prSet>
      <dgm:spPr/>
      <dgm:t>
        <a:bodyPr/>
        <a:lstStyle/>
        <a:p>
          <a:endParaRPr lang="en-US"/>
        </a:p>
      </dgm:t>
    </dgm:pt>
    <dgm:pt modelId="{23F31834-C572-47EA-84E2-693C0DB08AC4}" type="pres">
      <dgm:prSet presAssocID="{3F6B6521-7F51-4CD0-904C-AE03E15F6BBF}" presName="level3hierChild" presStyleCnt="0"/>
      <dgm:spPr/>
    </dgm:pt>
    <dgm:pt modelId="{EB5D95BD-8148-4702-9F57-2CEAB9256641}" type="pres">
      <dgm:prSet presAssocID="{121880EF-3D2A-46F1-83C9-153A209E7BB5}" presName="conn2-1" presStyleLbl="parChTrans1D2" presStyleIdx="1" presStyleCnt="2"/>
      <dgm:spPr/>
      <dgm:t>
        <a:bodyPr/>
        <a:lstStyle/>
        <a:p>
          <a:endParaRPr lang="en-US"/>
        </a:p>
      </dgm:t>
    </dgm:pt>
    <dgm:pt modelId="{2C75C708-4188-447A-ACAD-F6900D2153AC}" type="pres">
      <dgm:prSet presAssocID="{121880EF-3D2A-46F1-83C9-153A209E7BB5}" presName="connTx" presStyleLbl="parChTrans1D2" presStyleIdx="1" presStyleCnt="2"/>
      <dgm:spPr/>
      <dgm:t>
        <a:bodyPr/>
        <a:lstStyle/>
        <a:p>
          <a:endParaRPr lang="en-US"/>
        </a:p>
      </dgm:t>
    </dgm:pt>
    <dgm:pt modelId="{FF9B2D5D-C684-49EC-83E4-C7A2E2DDF206}" type="pres">
      <dgm:prSet presAssocID="{5E1598F5-3887-4BD1-BBBC-ED5F5F1167FD}" presName="root2" presStyleCnt="0"/>
      <dgm:spPr/>
    </dgm:pt>
    <dgm:pt modelId="{30F02D6C-5652-40A9-928C-3E64EA40C8FB}" type="pres">
      <dgm:prSet presAssocID="{5E1598F5-3887-4BD1-BBBC-ED5F5F1167FD}" presName="LevelTwoTextNode" presStyleLbl="node2" presStyleIdx="1" presStyleCnt="2" custScaleX="139557" custScaleY="161045">
        <dgm:presLayoutVars>
          <dgm:chPref val="3"/>
        </dgm:presLayoutVars>
      </dgm:prSet>
      <dgm:spPr/>
      <dgm:t>
        <a:bodyPr/>
        <a:lstStyle/>
        <a:p>
          <a:endParaRPr lang="en-US"/>
        </a:p>
      </dgm:t>
    </dgm:pt>
    <dgm:pt modelId="{E680C5ED-5C73-4C4F-98F9-F3F331AF8094}" type="pres">
      <dgm:prSet presAssocID="{5E1598F5-3887-4BD1-BBBC-ED5F5F1167FD}" presName="level3hierChild" presStyleCnt="0"/>
      <dgm:spPr/>
    </dgm:pt>
    <dgm:pt modelId="{B89F94C0-678A-4D7F-8AED-43064A3A423B}" type="pres">
      <dgm:prSet presAssocID="{32DF0939-913F-4EC8-B0F1-0D9774424B0C}" presName="conn2-1" presStyleLbl="parChTrans1D3" presStyleIdx="2" presStyleCnt="5"/>
      <dgm:spPr/>
      <dgm:t>
        <a:bodyPr/>
        <a:lstStyle/>
        <a:p>
          <a:endParaRPr lang="en-US"/>
        </a:p>
      </dgm:t>
    </dgm:pt>
    <dgm:pt modelId="{BE0E9C0F-9E8C-408D-A774-15AA6867C264}" type="pres">
      <dgm:prSet presAssocID="{32DF0939-913F-4EC8-B0F1-0D9774424B0C}" presName="connTx" presStyleLbl="parChTrans1D3" presStyleIdx="2" presStyleCnt="5"/>
      <dgm:spPr/>
      <dgm:t>
        <a:bodyPr/>
        <a:lstStyle/>
        <a:p>
          <a:endParaRPr lang="en-US"/>
        </a:p>
      </dgm:t>
    </dgm:pt>
    <dgm:pt modelId="{5DD0B352-48D7-45C3-9364-504B03F32E38}" type="pres">
      <dgm:prSet presAssocID="{AEACC49B-EFC9-4B55-8A8C-5983155D50C8}" presName="root2" presStyleCnt="0"/>
      <dgm:spPr/>
    </dgm:pt>
    <dgm:pt modelId="{E7A4383A-41FD-435D-8F58-BBA6D493DE17}" type="pres">
      <dgm:prSet presAssocID="{AEACC49B-EFC9-4B55-8A8C-5983155D50C8}" presName="LevelTwoTextNode" presStyleLbl="node3" presStyleIdx="2" presStyleCnt="5" custScaleX="127902" custLinFactNeighborX="42340" custLinFactNeighborY="12187">
        <dgm:presLayoutVars>
          <dgm:chPref val="3"/>
        </dgm:presLayoutVars>
      </dgm:prSet>
      <dgm:spPr/>
      <dgm:t>
        <a:bodyPr/>
        <a:lstStyle/>
        <a:p>
          <a:endParaRPr lang="en-US"/>
        </a:p>
      </dgm:t>
    </dgm:pt>
    <dgm:pt modelId="{90F5F340-EAF5-44BD-9A82-69321EB1A910}" type="pres">
      <dgm:prSet presAssocID="{AEACC49B-EFC9-4B55-8A8C-5983155D50C8}" presName="level3hierChild" presStyleCnt="0"/>
      <dgm:spPr/>
    </dgm:pt>
    <dgm:pt modelId="{677F374D-674A-474F-9448-C40CA80ABEBC}" type="pres">
      <dgm:prSet presAssocID="{ECD3C6A0-3992-434D-83C5-DEC6704DD1A3}" presName="conn2-1" presStyleLbl="parChTrans1D3" presStyleIdx="3" presStyleCnt="5"/>
      <dgm:spPr/>
      <dgm:t>
        <a:bodyPr/>
        <a:lstStyle/>
        <a:p>
          <a:endParaRPr lang="en-US"/>
        </a:p>
      </dgm:t>
    </dgm:pt>
    <dgm:pt modelId="{C294C1AE-E191-40B0-A92B-C84B2ECCA3B0}" type="pres">
      <dgm:prSet presAssocID="{ECD3C6A0-3992-434D-83C5-DEC6704DD1A3}" presName="connTx" presStyleLbl="parChTrans1D3" presStyleIdx="3" presStyleCnt="5"/>
      <dgm:spPr/>
      <dgm:t>
        <a:bodyPr/>
        <a:lstStyle/>
        <a:p>
          <a:endParaRPr lang="en-US"/>
        </a:p>
      </dgm:t>
    </dgm:pt>
    <dgm:pt modelId="{A6901A22-CC23-46C0-A0B2-EF31B6A51641}" type="pres">
      <dgm:prSet presAssocID="{1FC71685-13F1-4297-ACB0-5D6E6509C467}" presName="root2" presStyleCnt="0"/>
      <dgm:spPr/>
    </dgm:pt>
    <dgm:pt modelId="{ACED72BD-9A16-45CE-8D53-89BE12CF1501}" type="pres">
      <dgm:prSet presAssocID="{1FC71685-13F1-4297-ACB0-5D6E6509C467}" presName="LevelTwoTextNode" presStyleLbl="node3" presStyleIdx="3" presStyleCnt="5" custScaleX="127902" custLinFactNeighborX="42340" custLinFactNeighborY="19526">
        <dgm:presLayoutVars>
          <dgm:chPref val="3"/>
        </dgm:presLayoutVars>
      </dgm:prSet>
      <dgm:spPr/>
      <dgm:t>
        <a:bodyPr/>
        <a:lstStyle/>
        <a:p>
          <a:endParaRPr lang="en-US"/>
        </a:p>
      </dgm:t>
    </dgm:pt>
    <dgm:pt modelId="{F5D9BB32-A418-4C47-AAEB-D514B11FC074}" type="pres">
      <dgm:prSet presAssocID="{1FC71685-13F1-4297-ACB0-5D6E6509C467}" presName="level3hierChild" presStyleCnt="0"/>
      <dgm:spPr/>
    </dgm:pt>
    <dgm:pt modelId="{1A53736A-75B9-4C1C-8A28-D0CB557A4604}" type="pres">
      <dgm:prSet presAssocID="{50F1F503-AECC-4903-8293-7273875C7FDA}" presName="conn2-1" presStyleLbl="parChTrans1D3" presStyleIdx="4" presStyleCnt="5"/>
      <dgm:spPr/>
      <dgm:t>
        <a:bodyPr/>
        <a:lstStyle/>
        <a:p>
          <a:endParaRPr lang="en-US"/>
        </a:p>
      </dgm:t>
    </dgm:pt>
    <dgm:pt modelId="{885D8516-3553-4800-884B-69DEA9E2D9C3}" type="pres">
      <dgm:prSet presAssocID="{50F1F503-AECC-4903-8293-7273875C7FDA}" presName="connTx" presStyleLbl="parChTrans1D3" presStyleIdx="4" presStyleCnt="5"/>
      <dgm:spPr/>
      <dgm:t>
        <a:bodyPr/>
        <a:lstStyle/>
        <a:p>
          <a:endParaRPr lang="en-US"/>
        </a:p>
      </dgm:t>
    </dgm:pt>
    <dgm:pt modelId="{34E51C2E-CBC2-437C-AE60-1FB541451810}" type="pres">
      <dgm:prSet presAssocID="{E24DE83B-D49F-4246-8EA2-7E35E3C21D63}" presName="root2" presStyleCnt="0"/>
      <dgm:spPr/>
    </dgm:pt>
    <dgm:pt modelId="{3D0F8BB1-BDC0-43E7-BE48-82772C2284DB}" type="pres">
      <dgm:prSet presAssocID="{E24DE83B-D49F-4246-8EA2-7E35E3C21D63}" presName="LevelTwoTextNode" presStyleLbl="node3" presStyleIdx="4" presStyleCnt="5" custScaleX="127902" custLinFactNeighborX="42340" custLinFactNeighborY="26866">
        <dgm:presLayoutVars>
          <dgm:chPref val="3"/>
        </dgm:presLayoutVars>
      </dgm:prSet>
      <dgm:spPr/>
      <dgm:t>
        <a:bodyPr/>
        <a:lstStyle/>
        <a:p>
          <a:endParaRPr lang="en-US"/>
        </a:p>
      </dgm:t>
    </dgm:pt>
    <dgm:pt modelId="{07A6A4C5-76C8-4194-B08A-450973BD68A6}" type="pres">
      <dgm:prSet presAssocID="{E24DE83B-D49F-4246-8EA2-7E35E3C21D63}" presName="level3hierChild" presStyleCnt="0"/>
      <dgm:spPr/>
    </dgm:pt>
  </dgm:ptLst>
  <dgm:cxnLst>
    <dgm:cxn modelId="{F76EEDA2-2112-4900-960F-C168CE04ECFD}" srcId="{861C720E-DC2E-4A9E-AABD-B49B194B3B45}" destId="{9B7AC2CC-F6D0-4E58-880D-41D08C2C571D}" srcOrd="1" destOrd="0" parTransId="{3CB97770-7229-4D15-AF17-78D7689E9C7D}" sibTransId="{CE4F1999-67A3-44CA-A686-7407907EBBC1}"/>
    <dgm:cxn modelId="{B186D32D-8278-4D1F-9C4B-7E24034F85CB}" type="presOf" srcId="{44BB3768-A289-4D7F-8A16-963B3C307D46}" destId="{3806FDA8-6B36-403E-86DD-F12E3A7BAC9A}" srcOrd="0" destOrd="0" presId="urn:microsoft.com/office/officeart/2005/8/layout/hierarchy2"/>
    <dgm:cxn modelId="{CE584C0D-A915-486D-812E-F32ACE854986}" type="presOf" srcId="{3F6B6521-7F51-4CD0-904C-AE03E15F6BBF}" destId="{4A4DA2D2-FA08-4593-8EEC-46A17B81F90B}" srcOrd="0" destOrd="0" presId="urn:microsoft.com/office/officeart/2005/8/layout/hierarchy2"/>
    <dgm:cxn modelId="{FCAD680D-27FC-4DC2-81C7-E6133043A833}" type="presOf" srcId="{FA6D2CE8-A5A1-474C-B3C5-85B5EC0F7E51}" destId="{CE171C86-2D63-412E-A8B0-6778688AB154}" srcOrd="0" destOrd="0" presId="urn:microsoft.com/office/officeart/2005/8/layout/hierarchy2"/>
    <dgm:cxn modelId="{F3D38388-A04D-4615-B194-0950A08E0E6A}" srcId="{5E1598F5-3887-4BD1-BBBC-ED5F5F1167FD}" destId="{AEACC49B-EFC9-4B55-8A8C-5983155D50C8}" srcOrd="0" destOrd="0" parTransId="{32DF0939-913F-4EC8-B0F1-0D9774424B0C}" sibTransId="{573D42D2-497C-4B26-BB18-62973E9F8E41}"/>
    <dgm:cxn modelId="{F5646CE5-A9B4-4FDF-99E9-85E8301C044C}" type="presOf" srcId="{121880EF-3D2A-46F1-83C9-153A209E7BB5}" destId="{2C75C708-4188-447A-ACAD-F6900D2153AC}" srcOrd="1" destOrd="0" presId="urn:microsoft.com/office/officeart/2005/8/layout/hierarchy2"/>
    <dgm:cxn modelId="{FF789870-46D8-4EC2-B03B-EB1D51935EAA}" type="presOf" srcId="{E24DE83B-D49F-4246-8EA2-7E35E3C21D63}" destId="{3D0F8BB1-BDC0-43E7-BE48-82772C2284DB}" srcOrd="0" destOrd="0" presId="urn:microsoft.com/office/officeart/2005/8/layout/hierarchy2"/>
    <dgm:cxn modelId="{D75FC0C8-D288-4B48-B8DE-3BA642D2D101}" type="presOf" srcId="{037AF6EE-A829-4C03-8598-54413ABC3B82}" destId="{593ADCF1-F99E-4796-AC7B-7D7E1DF0C21E}" srcOrd="1" destOrd="0" presId="urn:microsoft.com/office/officeart/2005/8/layout/hierarchy2"/>
    <dgm:cxn modelId="{DF9A2BCA-25B4-487D-B8AD-8BA6FB4800D0}" type="presOf" srcId="{AEACC49B-EFC9-4B55-8A8C-5983155D50C8}" destId="{E7A4383A-41FD-435D-8F58-BBA6D493DE17}" srcOrd="0" destOrd="0" presId="urn:microsoft.com/office/officeart/2005/8/layout/hierarchy2"/>
    <dgm:cxn modelId="{FB2629C1-EB41-400C-8359-E1FF6A1F5F0B}" type="presOf" srcId="{5E1598F5-3887-4BD1-BBBC-ED5F5F1167FD}" destId="{30F02D6C-5652-40A9-928C-3E64EA40C8FB}" srcOrd="0" destOrd="0" presId="urn:microsoft.com/office/officeart/2005/8/layout/hierarchy2"/>
    <dgm:cxn modelId="{5D6FF8F5-9D76-440C-B624-06839B2D61F9}" srcId="{B68B748E-C421-47F2-9173-7A8CAF74B343}" destId="{5E1598F5-3887-4BD1-BBBC-ED5F5F1167FD}" srcOrd="1" destOrd="0" parTransId="{121880EF-3D2A-46F1-83C9-153A209E7BB5}" sibTransId="{20C901AC-B73F-42A4-A28F-9BE99615B069}"/>
    <dgm:cxn modelId="{BC895065-5216-4C4B-9B6B-78FD3228C4C4}" type="presOf" srcId="{32DF0939-913F-4EC8-B0F1-0D9774424B0C}" destId="{BE0E9C0F-9E8C-408D-A774-15AA6867C264}" srcOrd="1" destOrd="0" presId="urn:microsoft.com/office/officeart/2005/8/layout/hierarchy2"/>
    <dgm:cxn modelId="{CAB56896-795B-4E34-BC38-8F445A3D87C2}" type="presOf" srcId="{0AAC194E-D001-4BCA-979E-DD4E9810D5E6}" destId="{785A578A-FD1C-4F4D-9A09-59E044604605}" srcOrd="0" destOrd="0" presId="urn:microsoft.com/office/officeart/2005/8/layout/hierarchy2"/>
    <dgm:cxn modelId="{EC3A1718-BFB6-450D-B5CE-BE302BCCF749}" srcId="{B68B748E-C421-47F2-9173-7A8CAF74B343}" destId="{861C720E-DC2E-4A9E-AABD-B49B194B3B45}" srcOrd="0" destOrd="0" parTransId="{BC4121B0-D1F8-4A3A-AD0B-E957B0164C8B}" sibTransId="{425F0077-67EA-4F2C-845A-82B77AE9E1FA}"/>
    <dgm:cxn modelId="{F1E4B309-D448-4C00-AFAA-3C696F0F8FD6}" type="presOf" srcId="{15F78B2E-6A50-4416-9219-EA4C7A690D9E}" destId="{A84460E8-8ED0-4F86-9419-3560C05C723F}" srcOrd="0" destOrd="0" presId="urn:microsoft.com/office/officeart/2005/8/layout/hierarchy2"/>
    <dgm:cxn modelId="{AC09FA19-613F-429C-BB79-615B347450DD}" type="presOf" srcId="{3CB97770-7229-4D15-AF17-78D7689E9C7D}" destId="{500ADDF6-5D00-4832-8197-4F5EAC3FFF2F}" srcOrd="1" destOrd="0" presId="urn:microsoft.com/office/officeart/2005/8/layout/hierarchy2"/>
    <dgm:cxn modelId="{CF9A19FF-5C8B-41AF-A5F6-A958890EC00F}" type="presOf" srcId="{BC4121B0-D1F8-4A3A-AD0B-E957B0164C8B}" destId="{A191B9F0-8A50-40DA-8B07-4117BFD5DB94}" srcOrd="0" destOrd="0" presId="urn:microsoft.com/office/officeart/2005/8/layout/hierarchy2"/>
    <dgm:cxn modelId="{A15241C8-3EE0-44E6-B10A-13D98E59C0EE}" srcId="{6D936E28-197E-40DD-8013-F3127C3F7709}" destId="{A9A26375-D902-417C-8ABF-2055F78357B3}" srcOrd="1" destOrd="0" parTransId="{1835B94F-8D8A-45AF-B3F2-A88765B45CF5}" sibTransId="{088B2685-9A81-4658-B9EC-69257D0B9C73}"/>
    <dgm:cxn modelId="{F7C05D25-7D46-4DFA-840C-C856A40496C7}" type="presOf" srcId="{DD869100-69FA-4068-A3D3-C9A05254B35E}" destId="{99F582A9-DF6F-45BD-BF88-32E3E67D7167}" srcOrd="0" destOrd="0" presId="urn:microsoft.com/office/officeart/2005/8/layout/hierarchy2"/>
    <dgm:cxn modelId="{956F49A9-55C4-4C4B-9AA6-B170115442C1}" type="presOf" srcId="{25F4AE06-6E71-4C34-9C4C-E341D10C1751}" destId="{AD13E963-AC33-4C6F-92C9-8450BC26FD47}" srcOrd="0" destOrd="0" presId="urn:microsoft.com/office/officeart/2005/8/layout/hierarchy2"/>
    <dgm:cxn modelId="{169FB514-9650-4596-AE98-C1FD91A5C64F}" srcId="{5E1598F5-3887-4BD1-BBBC-ED5F5F1167FD}" destId="{1FC71685-13F1-4297-ACB0-5D6E6509C467}" srcOrd="1" destOrd="0" parTransId="{ECD3C6A0-3992-434D-83C5-DEC6704DD1A3}" sibTransId="{1E37045D-41E3-4EF9-954B-3DE74CC82BCA}"/>
    <dgm:cxn modelId="{01977DCF-7449-4B09-87E3-FD7EFA587F46}" type="presOf" srcId="{50F1F503-AECC-4903-8293-7273875C7FDA}" destId="{1A53736A-75B9-4C1C-8A28-D0CB557A4604}" srcOrd="0" destOrd="0" presId="urn:microsoft.com/office/officeart/2005/8/layout/hierarchy2"/>
    <dgm:cxn modelId="{4EC7801F-FBBD-41AC-AE64-2959DA35D623}" srcId="{6D936E28-197E-40DD-8013-F3127C3F7709}" destId="{25F4AE06-6E71-4C34-9C4C-E341D10C1751}" srcOrd="0" destOrd="0" parTransId="{11757DE0-6452-431C-8CAE-C2F6204F7427}" sibTransId="{3C88F40C-E200-4B55-91F9-7E79D9FEBFB6}"/>
    <dgm:cxn modelId="{654AC651-36DE-4DA6-A7F9-3BAE50E93514}" type="presOf" srcId="{ECD3C6A0-3992-434D-83C5-DEC6704DD1A3}" destId="{677F374D-674A-474F-9448-C40CA80ABEBC}" srcOrd="0" destOrd="0" presId="urn:microsoft.com/office/officeart/2005/8/layout/hierarchy2"/>
    <dgm:cxn modelId="{71BAF64E-B246-4B7E-8E21-681192EDE0E5}" srcId="{9B7AC2CC-F6D0-4E58-880D-41D08C2C571D}" destId="{3F6B6521-7F51-4CD0-904C-AE03E15F6BBF}" srcOrd="2" destOrd="0" parTransId="{DD869100-69FA-4068-A3D3-C9A05254B35E}" sibTransId="{64822D24-6A70-4712-9A82-9A1FAB04DFD1}"/>
    <dgm:cxn modelId="{E1FE2F47-1963-494A-A848-E6A41CCD8B89}" type="presOf" srcId="{3CB97770-7229-4D15-AF17-78D7689E9C7D}" destId="{8BAC5ADD-75C5-499B-BF87-021A89B82A30}" srcOrd="0" destOrd="0" presId="urn:microsoft.com/office/officeart/2005/8/layout/hierarchy2"/>
    <dgm:cxn modelId="{D6F99863-3C5E-4601-93C0-98F95EAFB66E}" type="presOf" srcId="{9B7AC2CC-F6D0-4E58-880D-41D08C2C571D}" destId="{6101DAB1-6513-4E31-9841-A8188BF69EEE}" srcOrd="0" destOrd="0" presId="urn:microsoft.com/office/officeart/2005/8/layout/hierarchy2"/>
    <dgm:cxn modelId="{E44D678B-8612-420C-98F6-0D9D6C1527D3}" type="presOf" srcId="{11757DE0-6452-431C-8CAE-C2F6204F7427}" destId="{23B0D1BA-FF4A-4916-A147-E3A6ADDC1989}" srcOrd="0" destOrd="0" presId="urn:microsoft.com/office/officeart/2005/8/layout/hierarchy2"/>
    <dgm:cxn modelId="{63A430AE-762C-4ECE-9906-C38E85F91D3B}" type="presOf" srcId="{1FC71685-13F1-4297-ACB0-5D6E6509C467}" destId="{ACED72BD-9A16-45CE-8D53-89BE12CF1501}" srcOrd="0" destOrd="0" presId="urn:microsoft.com/office/officeart/2005/8/layout/hierarchy2"/>
    <dgm:cxn modelId="{75E316D6-2C91-45F9-B573-B884534AAB26}" srcId="{6E2C9C0D-408C-4A13-B292-C04068461A24}" destId="{B68B748E-C421-47F2-9173-7A8CAF74B343}" srcOrd="0" destOrd="0" parTransId="{89C56E62-AE30-4669-B7C1-B529D8D8FD08}" sibTransId="{436B44A3-8550-4601-8293-EFAD54BF984D}"/>
    <dgm:cxn modelId="{11C0AF59-6D38-40CB-B6BB-D114E3A9BA71}" type="presOf" srcId="{11757DE0-6452-431C-8CAE-C2F6204F7427}" destId="{CF4CC514-F038-43E8-BD4D-05BA91D51297}" srcOrd="1" destOrd="0" presId="urn:microsoft.com/office/officeart/2005/8/layout/hierarchy2"/>
    <dgm:cxn modelId="{5B0DCC1F-8A34-4B24-B237-989FDDDAFF27}" type="presOf" srcId="{A9A26375-D902-417C-8ABF-2055F78357B3}" destId="{C8ED82E1-8714-4B59-AC6A-0843EFF06AAA}" srcOrd="0" destOrd="0" presId="urn:microsoft.com/office/officeart/2005/8/layout/hierarchy2"/>
    <dgm:cxn modelId="{F9192940-63A7-493D-A567-12FBA08344F2}" type="presOf" srcId="{50F1F503-AECC-4903-8293-7273875C7FDA}" destId="{885D8516-3553-4800-884B-69DEA9E2D9C3}" srcOrd="1" destOrd="0" presId="urn:microsoft.com/office/officeart/2005/8/layout/hierarchy2"/>
    <dgm:cxn modelId="{649BAFDA-5A8B-4D90-81B0-CF43B2B4CB33}" type="presOf" srcId="{861C720E-DC2E-4A9E-AABD-B49B194B3B45}" destId="{8171B82C-1500-4FB2-9BD2-B00AE8ACDF31}" srcOrd="0" destOrd="0" presId="urn:microsoft.com/office/officeart/2005/8/layout/hierarchy2"/>
    <dgm:cxn modelId="{2DA9519F-6AE5-482D-A61E-38E9AEDF3A88}" type="presOf" srcId="{1835B94F-8D8A-45AF-B3F2-A88765B45CF5}" destId="{F76B70DA-66AB-47DC-A632-FA41874096B1}" srcOrd="0" destOrd="0" presId="urn:microsoft.com/office/officeart/2005/8/layout/hierarchy2"/>
    <dgm:cxn modelId="{DB0F3055-5BD4-47DC-9FD4-DF2669F10C27}" type="presOf" srcId="{121880EF-3D2A-46F1-83C9-153A209E7BB5}" destId="{EB5D95BD-8148-4702-9F57-2CEAB9256641}" srcOrd="0" destOrd="0" presId="urn:microsoft.com/office/officeart/2005/8/layout/hierarchy2"/>
    <dgm:cxn modelId="{C50C8666-5B29-4464-B7EF-87ED75A9E251}" type="presOf" srcId="{DD869100-69FA-4068-A3D3-C9A05254B35E}" destId="{4590DF9D-761A-49E6-86ED-3024F65000DD}" srcOrd="1" destOrd="0" presId="urn:microsoft.com/office/officeart/2005/8/layout/hierarchy2"/>
    <dgm:cxn modelId="{71424634-C31D-4314-AC2D-B1087EDC2F53}" type="presOf" srcId="{15F78B2E-6A50-4416-9219-EA4C7A690D9E}" destId="{B0A5E26E-E17C-452B-9460-8B0F11E1424E}" srcOrd="1" destOrd="0" presId="urn:microsoft.com/office/officeart/2005/8/layout/hierarchy2"/>
    <dgm:cxn modelId="{CB4AC642-B337-42D9-B48A-CF70151767A3}" srcId="{861C720E-DC2E-4A9E-AABD-B49B194B3B45}" destId="{6D936E28-197E-40DD-8013-F3127C3F7709}" srcOrd="0" destOrd="0" parTransId="{0AAC194E-D001-4BCA-979E-DD4E9810D5E6}" sibTransId="{05B8594C-449A-45E1-B6A4-A930B95002D4}"/>
    <dgm:cxn modelId="{75840E06-1475-4EF7-889A-1ACFABD1974D}" type="presOf" srcId="{6E2C9C0D-408C-4A13-B292-C04068461A24}" destId="{8C40223B-8FBA-4C2C-9444-F95653621321}" srcOrd="0" destOrd="0" presId="urn:microsoft.com/office/officeart/2005/8/layout/hierarchy2"/>
    <dgm:cxn modelId="{89F3998E-8A69-4FEA-AF60-69FAAF1FAA26}" type="presOf" srcId="{B68B748E-C421-47F2-9173-7A8CAF74B343}" destId="{581B9006-5D09-49A4-A8F4-648247D23FB2}" srcOrd="0" destOrd="0" presId="urn:microsoft.com/office/officeart/2005/8/layout/hierarchy2"/>
    <dgm:cxn modelId="{78C321CD-19B5-4D3C-BDB8-C1782639E6A6}" srcId="{9B7AC2CC-F6D0-4E58-880D-41D08C2C571D}" destId="{FA6D2CE8-A5A1-474C-B3C5-85B5EC0F7E51}" srcOrd="0" destOrd="0" parTransId="{15F78B2E-6A50-4416-9219-EA4C7A690D9E}" sibTransId="{293F5384-2420-4EE2-B0E2-8580BCF99B79}"/>
    <dgm:cxn modelId="{0FBC6E1E-0ED5-4AE9-88EF-B1EF1D1E3A95}" type="presOf" srcId="{6D936E28-197E-40DD-8013-F3127C3F7709}" destId="{203B6446-C745-46D4-A5E1-33F182F6C9F2}" srcOrd="0" destOrd="0" presId="urn:microsoft.com/office/officeart/2005/8/layout/hierarchy2"/>
    <dgm:cxn modelId="{F02B1A7C-52FA-4FCB-BF95-BBD88EE8796E}" type="presOf" srcId="{32DF0939-913F-4EC8-B0F1-0D9774424B0C}" destId="{B89F94C0-678A-4D7F-8AED-43064A3A423B}" srcOrd="0" destOrd="0" presId="urn:microsoft.com/office/officeart/2005/8/layout/hierarchy2"/>
    <dgm:cxn modelId="{03707034-B21F-46AD-AE03-3B549D102B25}" type="presOf" srcId="{037AF6EE-A829-4C03-8598-54413ABC3B82}" destId="{AF790D83-EBB2-46D2-818F-DA76ECF16106}" srcOrd="0" destOrd="0" presId="urn:microsoft.com/office/officeart/2005/8/layout/hierarchy2"/>
    <dgm:cxn modelId="{555BDB9B-52D3-4325-A3A8-453BB6EF2B16}" srcId="{5E1598F5-3887-4BD1-BBBC-ED5F5F1167FD}" destId="{E24DE83B-D49F-4246-8EA2-7E35E3C21D63}" srcOrd="2" destOrd="0" parTransId="{50F1F503-AECC-4903-8293-7273875C7FDA}" sibTransId="{343309CA-D15C-4ACE-8763-8AAF1A55F885}"/>
    <dgm:cxn modelId="{B7817736-DC53-4000-A987-C0E71330069E}" type="presOf" srcId="{BC4121B0-D1F8-4A3A-AD0B-E957B0164C8B}" destId="{FD952853-BC61-4DA3-BAF6-0C1D7E2BAA73}" srcOrd="1" destOrd="0" presId="urn:microsoft.com/office/officeart/2005/8/layout/hierarchy2"/>
    <dgm:cxn modelId="{7D0D7B5A-2A61-49E3-8825-2D97C904019A}" type="presOf" srcId="{ECD3C6A0-3992-434D-83C5-DEC6704DD1A3}" destId="{C294C1AE-E191-40B0-A92B-C84B2ECCA3B0}" srcOrd="1" destOrd="0" presId="urn:microsoft.com/office/officeart/2005/8/layout/hierarchy2"/>
    <dgm:cxn modelId="{083027A5-1494-4AF7-82AE-0D34F23C95ED}" type="presOf" srcId="{1835B94F-8D8A-45AF-B3F2-A88765B45CF5}" destId="{A9344D46-67C3-4053-8F3D-27CBE34AF3A2}" srcOrd="1" destOrd="0" presId="urn:microsoft.com/office/officeart/2005/8/layout/hierarchy2"/>
    <dgm:cxn modelId="{5EC291CF-A2FC-4DBA-B190-2E7EE000A823}" srcId="{9B7AC2CC-F6D0-4E58-880D-41D08C2C571D}" destId="{44BB3768-A289-4D7F-8A16-963B3C307D46}" srcOrd="1" destOrd="0" parTransId="{037AF6EE-A829-4C03-8598-54413ABC3B82}" sibTransId="{3BECFE68-7918-44AB-8601-03345E49A37A}"/>
    <dgm:cxn modelId="{456B4C06-E835-474A-8962-D4159D7B0EFC}" type="presOf" srcId="{0AAC194E-D001-4BCA-979E-DD4E9810D5E6}" destId="{52D37448-8C53-4AF6-BD4C-E85FF3BB6661}" srcOrd="1" destOrd="0" presId="urn:microsoft.com/office/officeart/2005/8/layout/hierarchy2"/>
    <dgm:cxn modelId="{369BF3A6-DE2A-408F-ADD2-76E66E121485}" type="presParOf" srcId="{8C40223B-8FBA-4C2C-9444-F95653621321}" destId="{E0D61FBE-B518-4170-9860-67E778E23BC5}" srcOrd="0" destOrd="0" presId="urn:microsoft.com/office/officeart/2005/8/layout/hierarchy2"/>
    <dgm:cxn modelId="{AF9A893B-00AD-4FBC-AD88-5D6E1489D9FD}" type="presParOf" srcId="{E0D61FBE-B518-4170-9860-67E778E23BC5}" destId="{581B9006-5D09-49A4-A8F4-648247D23FB2}" srcOrd="0" destOrd="0" presId="urn:microsoft.com/office/officeart/2005/8/layout/hierarchy2"/>
    <dgm:cxn modelId="{5D07CF14-8519-4AD7-899D-DC4E75B5C24E}" type="presParOf" srcId="{E0D61FBE-B518-4170-9860-67E778E23BC5}" destId="{10D3633E-3242-4618-AE24-69A8067A0AA7}" srcOrd="1" destOrd="0" presId="urn:microsoft.com/office/officeart/2005/8/layout/hierarchy2"/>
    <dgm:cxn modelId="{61F6CAE9-D75D-4BD9-8685-27CDAFB26D49}" type="presParOf" srcId="{10D3633E-3242-4618-AE24-69A8067A0AA7}" destId="{A191B9F0-8A50-40DA-8B07-4117BFD5DB94}" srcOrd="0" destOrd="0" presId="urn:microsoft.com/office/officeart/2005/8/layout/hierarchy2"/>
    <dgm:cxn modelId="{C8502526-211D-42C1-A4C1-21890DED435D}" type="presParOf" srcId="{A191B9F0-8A50-40DA-8B07-4117BFD5DB94}" destId="{FD952853-BC61-4DA3-BAF6-0C1D7E2BAA73}" srcOrd="0" destOrd="0" presId="urn:microsoft.com/office/officeart/2005/8/layout/hierarchy2"/>
    <dgm:cxn modelId="{1624313A-45A9-4D53-81B5-236BB014AFBE}" type="presParOf" srcId="{10D3633E-3242-4618-AE24-69A8067A0AA7}" destId="{390ACA17-0EB0-47C7-8332-2C169BDE4550}" srcOrd="1" destOrd="0" presId="urn:microsoft.com/office/officeart/2005/8/layout/hierarchy2"/>
    <dgm:cxn modelId="{AA8154EB-1CC2-4340-8520-98C25CCBDAF2}" type="presParOf" srcId="{390ACA17-0EB0-47C7-8332-2C169BDE4550}" destId="{8171B82C-1500-4FB2-9BD2-B00AE8ACDF31}" srcOrd="0" destOrd="0" presId="urn:microsoft.com/office/officeart/2005/8/layout/hierarchy2"/>
    <dgm:cxn modelId="{DF069267-6C02-4F98-B311-208B787C1E03}" type="presParOf" srcId="{390ACA17-0EB0-47C7-8332-2C169BDE4550}" destId="{50C3F81F-9E16-40BA-B672-E9C477C73E10}" srcOrd="1" destOrd="0" presId="urn:microsoft.com/office/officeart/2005/8/layout/hierarchy2"/>
    <dgm:cxn modelId="{17C71CEA-C7F4-4A23-B0EB-9D883CDA273E}" type="presParOf" srcId="{50C3F81F-9E16-40BA-B672-E9C477C73E10}" destId="{785A578A-FD1C-4F4D-9A09-59E044604605}" srcOrd="0" destOrd="0" presId="urn:microsoft.com/office/officeart/2005/8/layout/hierarchy2"/>
    <dgm:cxn modelId="{6293BED9-37EA-4D5E-A838-48AB9A49243D}" type="presParOf" srcId="{785A578A-FD1C-4F4D-9A09-59E044604605}" destId="{52D37448-8C53-4AF6-BD4C-E85FF3BB6661}" srcOrd="0" destOrd="0" presId="urn:microsoft.com/office/officeart/2005/8/layout/hierarchy2"/>
    <dgm:cxn modelId="{A3BAC57A-4A58-418C-AF56-39F1135BDC5C}" type="presParOf" srcId="{50C3F81F-9E16-40BA-B672-E9C477C73E10}" destId="{CAA83C9B-197F-4428-B1CE-5CDDC8BC7E51}" srcOrd="1" destOrd="0" presId="urn:microsoft.com/office/officeart/2005/8/layout/hierarchy2"/>
    <dgm:cxn modelId="{621D605D-C839-4BAA-A4E5-4FE1D370EDF9}" type="presParOf" srcId="{CAA83C9B-197F-4428-B1CE-5CDDC8BC7E51}" destId="{203B6446-C745-46D4-A5E1-33F182F6C9F2}" srcOrd="0" destOrd="0" presId="urn:microsoft.com/office/officeart/2005/8/layout/hierarchy2"/>
    <dgm:cxn modelId="{952D9FC4-6981-4013-B657-18F7D0C74638}" type="presParOf" srcId="{CAA83C9B-197F-4428-B1CE-5CDDC8BC7E51}" destId="{CC5626AA-FCF2-463D-90FC-FB602E73C72F}" srcOrd="1" destOrd="0" presId="urn:microsoft.com/office/officeart/2005/8/layout/hierarchy2"/>
    <dgm:cxn modelId="{33ED282F-A10A-407A-8A03-5B180115BB9C}" type="presParOf" srcId="{CC5626AA-FCF2-463D-90FC-FB602E73C72F}" destId="{23B0D1BA-FF4A-4916-A147-E3A6ADDC1989}" srcOrd="0" destOrd="0" presId="urn:microsoft.com/office/officeart/2005/8/layout/hierarchy2"/>
    <dgm:cxn modelId="{63EB84B9-13EC-48D7-8F3F-CAE4FA88CA28}" type="presParOf" srcId="{23B0D1BA-FF4A-4916-A147-E3A6ADDC1989}" destId="{CF4CC514-F038-43E8-BD4D-05BA91D51297}" srcOrd="0" destOrd="0" presId="urn:microsoft.com/office/officeart/2005/8/layout/hierarchy2"/>
    <dgm:cxn modelId="{8B380AA0-3E60-4691-A4D0-086F61BA040B}" type="presParOf" srcId="{CC5626AA-FCF2-463D-90FC-FB602E73C72F}" destId="{364926E2-FB42-4C7A-9D9D-E7CB631D0D83}" srcOrd="1" destOrd="0" presId="urn:microsoft.com/office/officeart/2005/8/layout/hierarchy2"/>
    <dgm:cxn modelId="{AB9B745E-A321-40B0-95C8-1BB5A0CE6B87}" type="presParOf" srcId="{364926E2-FB42-4C7A-9D9D-E7CB631D0D83}" destId="{AD13E963-AC33-4C6F-92C9-8450BC26FD47}" srcOrd="0" destOrd="0" presId="urn:microsoft.com/office/officeart/2005/8/layout/hierarchy2"/>
    <dgm:cxn modelId="{76D9239E-11BD-4E8C-957F-7FE8AB2212E4}" type="presParOf" srcId="{364926E2-FB42-4C7A-9D9D-E7CB631D0D83}" destId="{CDE00847-DE04-432A-BFAA-70AC83A21CFF}" srcOrd="1" destOrd="0" presId="urn:microsoft.com/office/officeart/2005/8/layout/hierarchy2"/>
    <dgm:cxn modelId="{EBF49FB0-5A8B-45A7-A847-03E80080A1E4}" type="presParOf" srcId="{CC5626AA-FCF2-463D-90FC-FB602E73C72F}" destId="{F76B70DA-66AB-47DC-A632-FA41874096B1}" srcOrd="2" destOrd="0" presId="urn:microsoft.com/office/officeart/2005/8/layout/hierarchy2"/>
    <dgm:cxn modelId="{C0AEE5DD-E12B-4B2A-B1AF-C7CF2B99EE24}" type="presParOf" srcId="{F76B70DA-66AB-47DC-A632-FA41874096B1}" destId="{A9344D46-67C3-4053-8F3D-27CBE34AF3A2}" srcOrd="0" destOrd="0" presId="urn:microsoft.com/office/officeart/2005/8/layout/hierarchy2"/>
    <dgm:cxn modelId="{A45C4100-2E3D-4933-AD03-F2F33A314366}" type="presParOf" srcId="{CC5626AA-FCF2-463D-90FC-FB602E73C72F}" destId="{3D9DE842-E5B1-4B4C-BBDC-1231B9528701}" srcOrd="3" destOrd="0" presId="urn:microsoft.com/office/officeart/2005/8/layout/hierarchy2"/>
    <dgm:cxn modelId="{7B072E76-261D-4835-AEBF-30764752637B}" type="presParOf" srcId="{3D9DE842-E5B1-4B4C-BBDC-1231B9528701}" destId="{C8ED82E1-8714-4B59-AC6A-0843EFF06AAA}" srcOrd="0" destOrd="0" presId="urn:microsoft.com/office/officeart/2005/8/layout/hierarchy2"/>
    <dgm:cxn modelId="{341030B5-54BD-4D27-A44E-8B0C386940CF}" type="presParOf" srcId="{3D9DE842-E5B1-4B4C-BBDC-1231B9528701}" destId="{754DC7AC-4246-434E-8F46-CA0C03B12FE7}" srcOrd="1" destOrd="0" presId="urn:microsoft.com/office/officeart/2005/8/layout/hierarchy2"/>
    <dgm:cxn modelId="{37BF5DB9-29DA-41C2-A3C2-153344D7668E}" type="presParOf" srcId="{50C3F81F-9E16-40BA-B672-E9C477C73E10}" destId="{8BAC5ADD-75C5-499B-BF87-021A89B82A30}" srcOrd="2" destOrd="0" presId="urn:microsoft.com/office/officeart/2005/8/layout/hierarchy2"/>
    <dgm:cxn modelId="{74639437-6144-43C2-925F-51623C82792C}" type="presParOf" srcId="{8BAC5ADD-75C5-499B-BF87-021A89B82A30}" destId="{500ADDF6-5D00-4832-8197-4F5EAC3FFF2F}" srcOrd="0" destOrd="0" presId="urn:microsoft.com/office/officeart/2005/8/layout/hierarchy2"/>
    <dgm:cxn modelId="{D9658B46-04A4-4AE8-9F56-179FD0BDE1E9}" type="presParOf" srcId="{50C3F81F-9E16-40BA-B672-E9C477C73E10}" destId="{E235998C-ECA4-4D50-8988-FF56A71DF44B}" srcOrd="3" destOrd="0" presId="urn:microsoft.com/office/officeart/2005/8/layout/hierarchy2"/>
    <dgm:cxn modelId="{8FF6FC37-FB34-4ED8-B189-DD54287253A4}" type="presParOf" srcId="{E235998C-ECA4-4D50-8988-FF56A71DF44B}" destId="{6101DAB1-6513-4E31-9841-A8188BF69EEE}" srcOrd="0" destOrd="0" presId="urn:microsoft.com/office/officeart/2005/8/layout/hierarchy2"/>
    <dgm:cxn modelId="{B66C6724-FFA1-4F15-8686-11ED39CCD3A2}" type="presParOf" srcId="{E235998C-ECA4-4D50-8988-FF56A71DF44B}" destId="{67168922-AF82-4A2A-B9D6-B46EA0DECA4E}" srcOrd="1" destOrd="0" presId="urn:microsoft.com/office/officeart/2005/8/layout/hierarchy2"/>
    <dgm:cxn modelId="{48016D81-6EB8-42E2-9491-6CE21FDFD98A}" type="presParOf" srcId="{67168922-AF82-4A2A-B9D6-B46EA0DECA4E}" destId="{A84460E8-8ED0-4F86-9419-3560C05C723F}" srcOrd="0" destOrd="0" presId="urn:microsoft.com/office/officeart/2005/8/layout/hierarchy2"/>
    <dgm:cxn modelId="{D173E4B8-CD76-42E5-83AF-B02BD28E3733}" type="presParOf" srcId="{A84460E8-8ED0-4F86-9419-3560C05C723F}" destId="{B0A5E26E-E17C-452B-9460-8B0F11E1424E}" srcOrd="0" destOrd="0" presId="urn:microsoft.com/office/officeart/2005/8/layout/hierarchy2"/>
    <dgm:cxn modelId="{F2CDD8FE-89BA-4A5F-86B2-03327328772B}" type="presParOf" srcId="{67168922-AF82-4A2A-B9D6-B46EA0DECA4E}" destId="{381BF2C9-C90C-4DA8-B8F6-A7CEA62038F8}" srcOrd="1" destOrd="0" presId="urn:microsoft.com/office/officeart/2005/8/layout/hierarchy2"/>
    <dgm:cxn modelId="{FA53EE4B-C14E-43F9-9521-5F0D5D58C3A5}" type="presParOf" srcId="{381BF2C9-C90C-4DA8-B8F6-A7CEA62038F8}" destId="{CE171C86-2D63-412E-A8B0-6778688AB154}" srcOrd="0" destOrd="0" presId="urn:microsoft.com/office/officeart/2005/8/layout/hierarchy2"/>
    <dgm:cxn modelId="{FCA90F4C-2B56-44E2-B74D-2A3735425B2B}" type="presParOf" srcId="{381BF2C9-C90C-4DA8-B8F6-A7CEA62038F8}" destId="{B3F90E95-BC9C-4790-8B38-8AFB19F57D57}" srcOrd="1" destOrd="0" presId="urn:microsoft.com/office/officeart/2005/8/layout/hierarchy2"/>
    <dgm:cxn modelId="{31E652F2-E0A2-44D6-AEEF-DC5E2BF14535}" type="presParOf" srcId="{67168922-AF82-4A2A-B9D6-B46EA0DECA4E}" destId="{AF790D83-EBB2-46D2-818F-DA76ECF16106}" srcOrd="2" destOrd="0" presId="urn:microsoft.com/office/officeart/2005/8/layout/hierarchy2"/>
    <dgm:cxn modelId="{91156083-64D8-4708-81DF-EBEA3089E0C9}" type="presParOf" srcId="{AF790D83-EBB2-46D2-818F-DA76ECF16106}" destId="{593ADCF1-F99E-4796-AC7B-7D7E1DF0C21E}" srcOrd="0" destOrd="0" presId="urn:microsoft.com/office/officeart/2005/8/layout/hierarchy2"/>
    <dgm:cxn modelId="{8B08CE71-4DAE-4223-B438-9F1A3AB74DFD}" type="presParOf" srcId="{67168922-AF82-4A2A-B9D6-B46EA0DECA4E}" destId="{D927571E-C4AF-427A-A1FF-35A56347A147}" srcOrd="3" destOrd="0" presId="urn:microsoft.com/office/officeart/2005/8/layout/hierarchy2"/>
    <dgm:cxn modelId="{CE8C8927-B9C3-40B5-8276-98D9DA6CEEDF}" type="presParOf" srcId="{D927571E-C4AF-427A-A1FF-35A56347A147}" destId="{3806FDA8-6B36-403E-86DD-F12E3A7BAC9A}" srcOrd="0" destOrd="0" presId="urn:microsoft.com/office/officeart/2005/8/layout/hierarchy2"/>
    <dgm:cxn modelId="{BB93370D-D2AC-413E-9312-D0B4565EA96B}" type="presParOf" srcId="{D927571E-C4AF-427A-A1FF-35A56347A147}" destId="{B4C842C5-E4B9-4144-A399-C86F6D968E9C}" srcOrd="1" destOrd="0" presId="urn:microsoft.com/office/officeart/2005/8/layout/hierarchy2"/>
    <dgm:cxn modelId="{7342A971-A6AB-4F71-A273-33A7EFFAAA7F}" type="presParOf" srcId="{67168922-AF82-4A2A-B9D6-B46EA0DECA4E}" destId="{99F582A9-DF6F-45BD-BF88-32E3E67D7167}" srcOrd="4" destOrd="0" presId="urn:microsoft.com/office/officeart/2005/8/layout/hierarchy2"/>
    <dgm:cxn modelId="{45E78BE3-7BE3-4B42-8CB0-0C798C5E7F8F}" type="presParOf" srcId="{99F582A9-DF6F-45BD-BF88-32E3E67D7167}" destId="{4590DF9D-761A-49E6-86ED-3024F65000DD}" srcOrd="0" destOrd="0" presId="urn:microsoft.com/office/officeart/2005/8/layout/hierarchy2"/>
    <dgm:cxn modelId="{2E96AB98-FA73-40DD-A072-78F56D61BB0A}" type="presParOf" srcId="{67168922-AF82-4A2A-B9D6-B46EA0DECA4E}" destId="{06A7C571-70E4-4ECA-BCCA-7221DC18B05D}" srcOrd="5" destOrd="0" presId="urn:microsoft.com/office/officeart/2005/8/layout/hierarchy2"/>
    <dgm:cxn modelId="{84F57D75-7FC8-41B2-A2D6-FE22725E7626}" type="presParOf" srcId="{06A7C571-70E4-4ECA-BCCA-7221DC18B05D}" destId="{4A4DA2D2-FA08-4593-8EEC-46A17B81F90B}" srcOrd="0" destOrd="0" presId="urn:microsoft.com/office/officeart/2005/8/layout/hierarchy2"/>
    <dgm:cxn modelId="{A85552DA-7C1F-4156-83C4-24854AB46A1E}" type="presParOf" srcId="{06A7C571-70E4-4ECA-BCCA-7221DC18B05D}" destId="{23F31834-C572-47EA-84E2-693C0DB08AC4}" srcOrd="1" destOrd="0" presId="urn:microsoft.com/office/officeart/2005/8/layout/hierarchy2"/>
    <dgm:cxn modelId="{8F70640E-96C3-415C-8D2A-DF2A83592B1D}" type="presParOf" srcId="{10D3633E-3242-4618-AE24-69A8067A0AA7}" destId="{EB5D95BD-8148-4702-9F57-2CEAB9256641}" srcOrd="2" destOrd="0" presId="urn:microsoft.com/office/officeart/2005/8/layout/hierarchy2"/>
    <dgm:cxn modelId="{709DB8A4-A941-44AC-A984-834C4F6904E8}" type="presParOf" srcId="{EB5D95BD-8148-4702-9F57-2CEAB9256641}" destId="{2C75C708-4188-447A-ACAD-F6900D2153AC}" srcOrd="0" destOrd="0" presId="urn:microsoft.com/office/officeart/2005/8/layout/hierarchy2"/>
    <dgm:cxn modelId="{B3017B78-CB49-4035-9458-8CC966261391}" type="presParOf" srcId="{10D3633E-3242-4618-AE24-69A8067A0AA7}" destId="{FF9B2D5D-C684-49EC-83E4-C7A2E2DDF206}" srcOrd="3" destOrd="0" presId="urn:microsoft.com/office/officeart/2005/8/layout/hierarchy2"/>
    <dgm:cxn modelId="{1698444F-43FA-4033-9086-18A5F8A89B3A}" type="presParOf" srcId="{FF9B2D5D-C684-49EC-83E4-C7A2E2DDF206}" destId="{30F02D6C-5652-40A9-928C-3E64EA40C8FB}" srcOrd="0" destOrd="0" presId="urn:microsoft.com/office/officeart/2005/8/layout/hierarchy2"/>
    <dgm:cxn modelId="{11ED2198-66E8-49B5-A0B6-3B77BBBC0C20}" type="presParOf" srcId="{FF9B2D5D-C684-49EC-83E4-C7A2E2DDF206}" destId="{E680C5ED-5C73-4C4F-98F9-F3F331AF8094}" srcOrd="1" destOrd="0" presId="urn:microsoft.com/office/officeart/2005/8/layout/hierarchy2"/>
    <dgm:cxn modelId="{101F7A9C-FFAF-45B2-91DF-99D03A8291E9}" type="presParOf" srcId="{E680C5ED-5C73-4C4F-98F9-F3F331AF8094}" destId="{B89F94C0-678A-4D7F-8AED-43064A3A423B}" srcOrd="0" destOrd="0" presId="urn:microsoft.com/office/officeart/2005/8/layout/hierarchy2"/>
    <dgm:cxn modelId="{DD1A05CB-C288-44F9-B163-8065ACD94CBE}" type="presParOf" srcId="{B89F94C0-678A-4D7F-8AED-43064A3A423B}" destId="{BE0E9C0F-9E8C-408D-A774-15AA6867C264}" srcOrd="0" destOrd="0" presId="urn:microsoft.com/office/officeart/2005/8/layout/hierarchy2"/>
    <dgm:cxn modelId="{C1866B79-7D95-4A4B-807A-D1C436D049DF}" type="presParOf" srcId="{E680C5ED-5C73-4C4F-98F9-F3F331AF8094}" destId="{5DD0B352-48D7-45C3-9364-504B03F32E38}" srcOrd="1" destOrd="0" presId="urn:microsoft.com/office/officeart/2005/8/layout/hierarchy2"/>
    <dgm:cxn modelId="{0B44BF61-3B45-42A8-8C40-B7E95C3B25C9}" type="presParOf" srcId="{5DD0B352-48D7-45C3-9364-504B03F32E38}" destId="{E7A4383A-41FD-435D-8F58-BBA6D493DE17}" srcOrd="0" destOrd="0" presId="urn:microsoft.com/office/officeart/2005/8/layout/hierarchy2"/>
    <dgm:cxn modelId="{DEBA29E3-5A5E-460C-9912-E96B2982C193}" type="presParOf" srcId="{5DD0B352-48D7-45C3-9364-504B03F32E38}" destId="{90F5F340-EAF5-44BD-9A82-69321EB1A910}" srcOrd="1" destOrd="0" presId="urn:microsoft.com/office/officeart/2005/8/layout/hierarchy2"/>
    <dgm:cxn modelId="{1E0C9DFF-19EE-44DB-96C9-0DEE3EB18318}" type="presParOf" srcId="{E680C5ED-5C73-4C4F-98F9-F3F331AF8094}" destId="{677F374D-674A-474F-9448-C40CA80ABEBC}" srcOrd="2" destOrd="0" presId="urn:microsoft.com/office/officeart/2005/8/layout/hierarchy2"/>
    <dgm:cxn modelId="{BC642275-BD9C-4D5C-A646-E64503252A57}" type="presParOf" srcId="{677F374D-674A-474F-9448-C40CA80ABEBC}" destId="{C294C1AE-E191-40B0-A92B-C84B2ECCA3B0}" srcOrd="0" destOrd="0" presId="urn:microsoft.com/office/officeart/2005/8/layout/hierarchy2"/>
    <dgm:cxn modelId="{824745C8-FD2B-460A-8A9A-C5CE2E9B41A0}" type="presParOf" srcId="{E680C5ED-5C73-4C4F-98F9-F3F331AF8094}" destId="{A6901A22-CC23-46C0-A0B2-EF31B6A51641}" srcOrd="3" destOrd="0" presId="urn:microsoft.com/office/officeart/2005/8/layout/hierarchy2"/>
    <dgm:cxn modelId="{1C051B02-EE1A-404B-BC01-19D8BCFE5678}" type="presParOf" srcId="{A6901A22-CC23-46C0-A0B2-EF31B6A51641}" destId="{ACED72BD-9A16-45CE-8D53-89BE12CF1501}" srcOrd="0" destOrd="0" presId="urn:microsoft.com/office/officeart/2005/8/layout/hierarchy2"/>
    <dgm:cxn modelId="{22ADE6E0-AD14-4376-AEC9-0BB81FE07077}" type="presParOf" srcId="{A6901A22-CC23-46C0-A0B2-EF31B6A51641}" destId="{F5D9BB32-A418-4C47-AAEB-D514B11FC074}" srcOrd="1" destOrd="0" presId="urn:microsoft.com/office/officeart/2005/8/layout/hierarchy2"/>
    <dgm:cxn modelId="{5C3BC4A3-5B3B-4358-9C59-98F6E90725D7}" type="presParOf" srcId="{E680C5ED-5C73-4C4F-98F9-F3F331AF8094}" destId="{1A53736A-75B9-4C1C-8A28-D0CB557A4604}" srcOrd="4" destOrd="0" presId="urn:microsoft.com/office/officeart/2005/8/layout/hierarchy2"/>
    <dgm:cxn modelId="{BCF92789-AF58-4D2F-9869-E82A1EED34D7}" type="presParOf" srcId="{1A53736A-75B9-4C1C-8A28-D0CB557A4604}" destId="{885D8516-3553-4800-884B-69DEA9E2D9C3}" srcOrd="0" destOrd="0" presId="urn:microsoft.com/office/officeart/2005/8/layout/hierarchy2"/>
    <dgm:cxn modelId="{F722BF76-6209-4C0A-BC22-F896710EDECC}" type="presParOf" srcId="{E680C5ED-5C73-4C4F-98F9-F3F331AF8094}" destId="{34E51C2E-CBC2-437C-AE60-1FB541451810}" srcOrd="5" destOrd="0" presId="urn:microsoft.com/office/officeart/2005/8/layout/hierarchy2"/>
    <dgm:cxn modelId="{609ECDCA-BA4F-4952-B338-9E209F083CC8}" type="presParOf" srcId="{34E51C2E-CBC2-437C-AE60-1FB541451810}" destId="{3D0F8BB1-BDC0-43E7-BE48-82772C2284DB}" srcOrd="0" destOrd="0" presId="urn:microsoft.com/office/officeart/2005/8/layout/hierarchy2"/>
    <dgm:cxn modelId="{EC9D4E0A-5536-4C11-97C4-220A504C181F}" type="presParOf" srcId="{34E51C2E-CBC2-437C-AE60-1FB541451810}" destId="{07A6A4C5-76C8-4194-B08A-450973BD68A6}"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1A5FC5-E3AC-4575-980B-BAE7F36A04F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75117EE-3508-45D3-98C0-E9600F74FF1D}">
      <dgm:prSet phldrT="[Text]" custT="1"/>
      <dgm:spPr/>
      <dgm:t>
        <a:bodyPr/>
        <a:lstStyle/>
        <a:p>
          <a:r>
            <a:rPr lang="es-ES" sz="2400" noProof="0" dirty="0" smtClean="0"/>
            <a:t>¿Quién recibe los subsidios?</a:t>
          </a:r>
          <a:endParaRPr lang="es-ES" sz="2400" noProof="0" dirty="0"/>
        </a:p>
      </dgm:t>
    </dgm:pt>
    <dgm:pt modelId="{1F0D7D19-B926-455C-9361-9F0C9E9991ED}" type="parTrans" cxnId="{B8B502C5-B29B-4078-B048-C485730BA605}">
      <dgm:prSet/>
      <dgm:spPr/>
      <dgm:t>
        <a:bodyPr/>
        <a:lstStyle/>
        <a:p>
          <a:endParaRPr lang="en-US"/>
        </a:p>
      </dgm:t>
    </dgm:pt>
    <dgm:pt modelId="{07C99704-8DE7-4DC6-8F39-E517B6F585EB}" type="sibTrans" cxnId="{B8B502C5-B29B-4078-B048-C485730BA605}">
      <dgm:prSet/>
      <dgm:spPr/>
      <dgm:t>
        <a:bodyPr/>
        <a:lstStyle/>
        <a:p>
          <a:endParaRPr lang="en-US"/>
        </a:p>
      </dgm:t>
    </dgm:pt>
    <dgm:pt modelId="{E838D143-88B4-46BC-9A02-918C06A32931}">
      <dgm:prSet phldrT="[Text]" custT="1"/>
      <dgm:spPr/>
      <dgm:t>
        <a:bodyPr/>
        <a:lstStyle/>
        <a:p>
          <a:r>
            <a:rPr lang="es-ES" sz="2000" b="1" noProof="0" dirty="0" smtClean="0"/>
            <a:t>Usuarios o clientes</a:t>
          </a:r>
          <a:endParaRPr lang="es-ES" sz="2000" b="1" noProof="0" dirty="0"/>
        </a:p>
      </dgm:t>
    </dgm:pt>
    <dgm:pt modelId="{B39E6ADF-5322-4A0E-9F58-A323773BD2E5}" type="parTrans" cxnId="{C5364FEF-C39B-4DC8-9534-7F1D734C78E9}">
      <dgm:prSet/>
      <dgm:spPr/>
      <dgm:t>
        <a:bodyPr/>
        <a:lstStyle/>
        <a:p>
          <a:endParaRPr lang="es-ES" noProof="0" dirty="0"/>
        </a:p>
      </dgm:t>
    </dgm:pt>
    <dgm:pt modelId="{803ADE76-F4C6-4CC7-B14C-06885FA41430}" type="sibTrans" cxnId="{C5364FEF-C39B-4DC8-9534-7F1D734C78E9}">
      <dgm:prSet/>
      <dgm:spPr/>
      <dgm:t>
        <a:bodyPr/>
        <a:lstStyle/>
        <a:p>
          <a:endParaRPr lang="en-US"/>
        </a:p>
      </dgm:t>
    </dgm:pt>
    <dgm:pt modelId="{CE2A96C7-7173-4605-8F40-68E5672A89F6}">
      <dgm:prSet phldrT="[Text]" custT="1"/>
      <dgm:spPr/>
      <dgm:t>
        <a:bodyPr/>
        <a:lstStyle/>
        <a:p>
          <a:r>
            <a:rPr lang="es-ES" sz="1800" noProof="0" dirty="0" smtClean="0"/>
            <a:t>Subsidios a la demanda</a:t>
          </a:r>
          <a:endParaRPr lang="es-ES" sz="1800" noProof="0" dirty="0"/>
        </a:p>
      </dgm:t>
    </dgm:pt>
    <dgm:pt modelId="{DAAE8D2E-E18F-4430-97A7-B2069C6C9B5D}" type="parTrans" cxnId="{B9C11928-7D1B-4397-BFBC-4E1ADF40EE2E}">
      <dgm:prSet/>
      <dgm:spPr/>
      <dgm:t>
        <a:bodyPr/>
        <a:lstStyle/>
        <a:p>
          <a:endParaRPr lang="es-ES" noProof="0" dirty="0"/>
        </a:p>
      </dgm:t>
    </dgm:pt>
    <dgm:pt modelId="{68C1F999-647B-4B92-8EA3-38CB2108C161}" type="sibTrans" cxnId="{B9C11928-7D1B-4397-BFBC-4E1ADF40EE2E}">
      <dgm:prSet/>
      <dgm:spPr/>
      <dgm:t>
        <a:bodyPr/>
        <a:lstStyle/>
        <a:p>
          <a:endParaRPr lang="en-US"/>
        </a:p>
      </dgm:t>
    </dgm:pt>
    <dgm:pt modelId="{55FB9F71-B12F-4E1E-8538-B1D194E1892A}">
      <dgm:prSet phldrT="[Text]" custT="1"/>
      <dgm:spPr/>
      <dgm:t>
        <a:bodyPr/>
        <a:lstStyle/>
        <a:p>
          <a:r>
            <a:rPr lang="es-ES" sz="2000" b="1" noProof="0" dirty="0" smtClean="0"/>
            <a:t>Prestadores de servicios</a:t>
          </a:r>
          <a:endParaRPr lang="es-ES" sz="2000" b="1" noProof="0" dirty="0"/>
        </a:p>
      </dgm:t>
    </dgm:pt>
    <dgm:pt modelId="{D99A23D9-D67B-4B6E-93F2-151013724697}" type="parTrans" cxnId="{CA10472D-6FEB-4950-A0FB-C57CD13E91FE}">
      <dgm:prSet/>
      <dgm:spPr/>
      <dgm:t>
        <a:bodyPr/>
        <a:lstStyle/>
        <a:p>
          <a:endParaRPr lang="es-ES" noProof="0" dirty="0"/>
        </a:p>
      </dgm:t>
    </dgm:pt>
    <dgm:pt modelId="{64C7FC42-4C1D-4F18-86F5-90175DFB7BB3}" type="sibTrans" cxnId="{CA10472D-6FEB-4950-A0FB-C57CD13E91FE}">
      <dgm:prSet/>
      <dgm:spPr/>
      <dgm:t>
        <a:bodyPr/>
        <a:lstStyle/>
        <a:p>
          <a:endParaRPr lang="en-US"/>
        </a:p>
      </dgm:t>
    </dgm:pt>
    <dgm:pt modelId="{51EC8A86-71D4-4B69-94E0-481E0BCAECDB}">
      <dgm:prSet phldrT="[Text]" custT="1"/>
      <dgm:spPr>
        <a:solidFill>
          <a:srgbClr val="FFFF00">
            <a:alpha val="90000"/>
          </a:srgbClr>
        </a:solidFill>
        <a:effectLst>
          <a:outerShdw blurRad="50800" dist="50800" dir="5400000" algn="ctr" rotWithShape="0">
            <a:srgbClr val="000000">
              <a:alpha val="99000"/>
            </a:srgbClr>
          </a:outerShdw>
        </a:effectLst>
      </dgm:spPr>
      <dgm:t>
        <a:bodyPr/>
        <a:lstStyle/>
        <a:p>
          <a:r>
            <a:rPr lang="es-ES" sz="1800" b="1" noProof="0" dirty="0" smtClean="0"/>
            <a:t>Subsidios a la oferta</a:t>
          </a:r>
          <a:endParaRPr lang="es-ES" sz="1800" b="1" noProof="0" dirty="0"/>
        </a:p>
      </dgm:t>
    </dgm:pt>
    <dgm:pt modelId="{A9AD5153-85EC-47A3-8DE7-598B66BFDECB}" type="parTrans" cxnId="{A2A19A9A-2C60-4901-9029-6874B91D523B}">
      <dgm:prSet/>
      <dgm:spPr/>
      <dgm:t>
        <a:bodyPr/>
        <a:lstStyle/>
        <a:p>
          <a:endParaRPr lang="es-ES" noProof="0" dirty="0"/>
        </a:p>
      </dgm:t>
    </dgm:pt>
    <dgm:pt modelId="{A27D9CBF-A102-4B26-BA6E-1CECE068C566}" type="sibTrans" cxnId="{A2A19A9A-2C60-4901-9029-6874B91D523B}">
      <dgm:prSet/>
      <dgm:spPr/>
      <dgm:t>
        <a:bodyPr/>
        <a:lstStyle/>
        <a:p>
          <a:endParaRPr lang="en-US"/>
        </a:p>
      </dgm:t>
    </dgm:pt>
    <dgm:pt modelId="{56ADFDF6-B7C3-4D55-B4C7-1160D19D70AB}">
      <dgm:prSet custT="1"/>
      <dgm:spPr/>
      <dgm:t>
        <a:bodyPr/>
        <a:lstStyle/>
        <a:p>
          <a:r>
            <a:rPr lang="es-ES" sz="1600" noProof="0" dirty="0" smtClean="0"/>
            <a:t>Inversiones (obras)</a:t>
          </a:r>
          <a:endParaRPr lang="es-ES" sz="1600" noProof="0" dirty="0"/>
        </a:p>
      </dgm:t>
    </dgm:pt>
    <dgm:pt modelId="{2064C628-970B-4BB9-9295-6703A2BE8310}" type="parTrans" cxnId="{381B4595-0922-4A1F-B3A2-4DE53D8BB3F1}">
      <dgm:prSet/>
      <dgm:spPr/>
      <dgm:t>
        <a:bodyPr/>
        <a:lstStyle/>
        <a:p>
          <a:endParaRPr lang="en-US" dirty="0"/>
        </a:p>
      </dgm:t>
    </dgm:pt>
    <dgm:pt modelId="{1E29CBFB-127D-4038-88EC-EAF83AE7E42A}" type="sibTrans" cxnId="{381B4595-0922-4A1F-B3A2-4DE53D8BB3F1}">
      <dgm:prSet/>
      <dgm:spPr/>
      <dgm:t>
        <a:bodyPr/>
        <a:lstStyle/>
        <a:p>
          <a:endParaRPr lang="en-US"/>
        </a:p>
      </dgm:t>
    </dgm:pt>
    <dgm:pt modelId="{4106821D-BD0A-406B-A230-F492D04E6D81}">
      <dgm:prSet custT="1"/>
      <dgm:spPr/>
      <dgm:t>
        <a:bodyPr/>
        <a:lstStyle/>
        <a:p>
          <a:r>
            <a:rPr lang="es-ES" sz="1600" noProof="0" dirty="0" smtClean="0"/>
            <a:t>Costos operativos</a:t>
          </a:r>
          <a:endParaRPr lang="es-ES" sz="1600" noProof="0" dirty="0"/>
        </a:p>
      </dgm:t>
    </dgm:pt>
    <dgm:pt modelId="{89E5D7E8-F6A9-41FB-A24F-30AD829545F9}" type="parTrans" cxnId="{B5755147-3CB6-4106-B34E-FAE23222BFFF}">
      <dgm:prSet/>
      <dgm:spPr/>
      <dgm:t>
        <a:bodyPr/>
        <a:lstStyle/>
        <a:p>
          <a:endParaRPr lang="en-US" dirty="0"/>
        </a:p>
      </dgm:t>
    </dgm:pt>
    <dgm:pt modelId="{B2CA813E-E5B9-43CD-A75C-886252539D7F}" type="sibTrans" cxnId="{B5755147-3CB6-4106-B34E-FAE23222BFFF}">
      <dgm:prSet/>
      <dgm:spPr/>
      <dgm:t>
        <a:bodyPr/>
        <a:lstStyle/>
        <a:p>
          <a:endParaRPr lang="en-US"/>
        </a:p>
      </dgm:t>
    </dgm:pt>
    <dgm:pt modelId="{40A190B6-6114-4A5C-90AE-4CA23DB69E07}" type="pres">
      <dgm:prSet presAssocID="{721A5FC5-E3AC-4575-980B-BAE7F36A04F5}" presName="hierChild1" presStyleCnt="0">
        <dgm:presLayoutVars>
          <dgm:chPref val="1"/>
          <dgm:dir/>
          <dgm:animOne val="branch"/>
          <dgm:animLvl val="lvl"/>
          <dgm:resizeHandles/>
        </dgm:presLayoutVars>
      </dgm:prSet>
      <dgm:spPr/>
      <dgm:t>
        <a:bodyPr/>
        <a:lstStyle/>
        <a:p>
          <a:endParaRPr lang="en-US"/>
        </a:p>
      </dgm:t>
    </dgm:pt>
    <dgm:pt modelId="{4AA99C94-5AF2-405E-92C3-365505F003AA}" type="pres">
      <dgm:prSet presAssocID="{675117EE-3508-45D3-98C0-E9600F74FF1D}" presName="hierRoot1" presStyleCnt="0"/>
      <dgm:spPr/>
    </dgm:pt>
    <dgm:pt modelId="{4D2DB6E1-ED7B-4567-A18D-736EA2AA7165}" type="pres">
      <dgm:prSet presAssocID="{675117EE-3508-45D3-98C0-E9600F74FF1D}" presName="composite" presStyleCnt="0"/>
      <dgm:spPr/>
    </dgm:pt>
    <dgm:pt modelId="{EFF0F0A3-87B3-410A-A8D3-F0ABB5AF68AC}" type="pres">
      <dgm:prSet presAssocID="{675117EE-3508-45D3-98C0-E9600F74FF1D}" presName="background" presStyleLbl="node0" presStyleIdx="0" presStyleCnt="1"/>
      <dgm:spPr/>
    </dgm:pt>
    <dgm:pt modelId="{9AD2DE34-A2CD-454A-8F57-7582C4168154}" type="pres">
      <dgm:prSet presAssocID="{675117EE-3508-45D3-98C0-E9600F74FF1D}" presName="text" presStyleLbl="fgAcc0" presStyleIdx="0" presStyleCnt="1" custScaleX="362186" custScaleY="244377" custLinFactNeighborX="6420" custLinFactNeighborY="-54675">
        <dgm:presLayoutVars>
          <dgm:chPref val="3"/>
        </dgm:presLayoutVars>
      </dgm:prSet>
      <dgm:spPr/>
      <dgm:t>
        <a:bodyPr/>
        <a:lstStyle/>
        <a:p>
          <a:endParaRPr lang="en-US"/>
        </a:p>
      </dgm:t>
    </dgm:pt>
    <dgm:pt modelId="{48AC927C-E84C-4C2C-BDFD-09417F1FD61C}" type="pres">
      <dgm:prSet presAssocID="{675117EE-3508-45D3-98C0-E9600F74FF1D}" presName="hierChild2" presStyleCnt="0"/>
      <dgm:spPr/>
    </dgm:pt>
    <dgm:pt modelId="{FFEE8DA1-1B48-418E-9E9F-C488E8DCC500}" type="pres">
      <dgm:prSet presAssocID="{B39E6ADF-5322-4A0E-9F58-A323773BD2E5}" presName="Name10" presStyleLbl="parChTrans1D2" presStyleIdx="0" presStyleCnt="2"/>
      <dgm:spPr/>
      <dgm:t>
        <a:bodyPr/>
        <a:lstStyle/>
        <a:p>
          <a:endParaRPr lang="en-US"/>
        </a:p>
      </dgm:t>
    </dgm:pt>
    <dgm:pt modelId="{CF83F0C5-3CA5-438B-BE10-742BDC828E43}" type="pres">
      <dgm:prSet presAssocID="{E838D143-88B4-46BC-9A02-918C06A32931}" presName="hierRoot2" presStyleCnt="0"/>
      <dgm:spPr/>
    </dgm:pt>
    <dgm:pt modelId="{1F7BCC0E-1773-4409-9A50-A9120C633F4D}" type="pres">
      <dgm:prSet presAssocID="{E838D143-88B4-46BC-9A02-918C06A32931}" presName="composite2" presStyleCnt="0"/>
      <dgm:spPr/>
    </dgm:pt>
    <dgm:pt modelId="{C05ADACF-5E70-4C45-A339-09924CDE6420}" type="pres">
      <dgm:prSet presAssocID="{E838D143-88B4-46BC-9A02-918C06A32931}" presName="background2" presStyleLbl="node2" presStyleIdx="0" presStyleCnt="2"/>
      <dgm:spPr/>
    </dgm:pt>
    <dgm:pt modelId="{289B24AF-3C38-4B57-A7D7-01CDEAC6BCA4}" type="pres">
      <dgm:prSet presAssocID="{E838D143-88B4-46BC-9A02-918C06A32931}" presName="text2" presStyleLbl="fgAcc2" presStyleIdx="0" presStyleCnt="2" custScaleX="231006" custScaleY="212045" custLinFactNeighborX="-774" custLinFactNeighborY="-16805">
        <dgm:presLayoutVars>
          <dgm:chPref val="3"/>
        </dgm:presLayoutVars>
      </dgm:prSet>
      <dgm:spPr/>
      <dgm:t>
        <a:bodyPr/>
        <a:lstStyle/>
        <a:p>
          <a:endParaRPr lang="en-US"/>
        </a:p>
      </dgm:t>
    </dgm:pt>
    <dgm:pt modelId="{2DB529B5-F977-43A2-8FB6-8F152B8F02BC}" type="pres">
      <dgm:prSet presAssocID="{E838D143-88B4-46BC-9A02-918C06A32931}" presName="hierChild3" presStyleCnt="0"/>
      <dgm:spPr/>
    </dgm:pt>
    <dgm:pt modelId="{426113FC-321A-43FE-82A3-15BEA933E129}" type="pres">
      <dgm:prSet presAssocID="{DAAE8D2E-E18F-4430-97A7-B2069C6C9B5D}" presName="Name17" presStyleLbl="parChTrans1D3" presStyleIdx="0" presStyleCnt="2"/>
      <dgm:spPr/>
      <dgm:t>
        <a:bodyPr/>
        <a:lstStyle/>
        <a:p>
          <a:endParaRPr lang="en-US"/>
        </a:p>
      </dgm:t>
    </dgm:pt>
    <dgm:pt modelId="{43A82C93-A3BC-419E-A5D0-A2128F4AE3BE}" type="pres">
      <dgm:prSet presAssocID="{CE2A96C7-7173-4605-8F40-68E5672A89F6}" presName="hierRoot3" presStyleCnt="0"/>
      <dgm:spPr/>
    </dgm:pt>
    <dgm:pt modelId="{057574A6-151F-4DDC-A39E-5DC570B1BCBB}" type="pres">
      <dgm:prSet presAssocID="{CE2A96C7-7173-4605-8F40-68E5672A89F6}" presName="composite3" presStyleCnt="0"/>
      <dgm:spPr/>
    </dgm:pt>
    <dgm:pt modelId="{509352BA-F241-48D5-9A36-A3906F6976AE}" type="pres">
      <dgm:prSet presAssocID="{CE2A96C7-7173-4605-8F40-68E5672A89F6}" presName="background3" presStyleLbl="node3" presStyleIdx="0" presStyleCnt="2"/>
      <dgm:spPr/>
    </dgm:pt>
    <dgm:pt modelId="{865A2E51-219C-4A1E-9587-C818C90AE3E2}" type="pres">
      <dgm:prSet presAssocID="{CE2A96C7-7173-4605-8F40-68E5672A89F6}" presName="text3" presStyleLbl="fgAcc3" presStyleIdx="0" presStyleCnt="2" custScaleX="233443" custScaleY="188499" custLinFactNeighborX="-774" custLinFactNeighborY="-16805">
        <dgm:presLayoutVars>
          <dgm:chPref val="3"/>
        </dgm:presLayoutVars>
      </dgm:prSet>
      <dgm:spPr/>
      <dgm:t>
        <a:bodyPr/>
        <a:lstStyle/>
        <a:p>
          <a:endParaRPr lang="en-US"/>
        </a:p>
      </dgm:t>
    </dgm:pt>
    <dgm:pt modelId="{776DB87B-E2AF-4E72-A478-187E9A9847A3}" type="pres">
      <dgm:prSet presAssocID="{CE2A96C7-7173-4605-8F40-68E5672A89F6}" presName="hierChild4" presStyleCnt="0"/>
      <dgm:spPr/>
    </dgm:pt>
    <dgm:pt modelId="{A6C40A29-3972-4E16-82CE-8A0A32C96631}" type="pres">
      <dgm:prSet presAssocID="{D99A23D9-D67B-4B6E-93F2-151013724697}" presName="Name10" presStyleLbl="parChTrans1D2" presStyleIdx="1" presStyleCnt="2"/>
      <dgm:spPr/>
      <dgm:t>
        <a:bodyPr/>
        <a:lstStyle/>
        <a:p>
          <a:endParaRPr lang="en-US"/>
        </a:p>
      </dgm:t>
    </dgm:pt>
    <dgm:pt modelId="{9F64FBBB-3D22-42DF-A7E6-A9ABA18AE6D6}" type="pres">
      <dgm:prSet presAssocID="{55FB9F71-B12F-4E1E-8538-B1D194E1892A}" presName="hierRoot2" presStyleCnt="0"/>
      <dgm:spPr/>
    </dgm:pt>
    <dgm:pt modelId="{9F95B014-5658-4896-AE3D-4AFB6806B0F2}" type="pres">
      <dgm:prSet presAssocID="{55FB9F71-B12F-4E1E-8538-B1D194E1892A}" presName="composite2" presStyleCnt="0"/>
      <dgm:spPr/>
    </dgm:pt>
    <dgm:pt modelId="{2E653888-B3DC-460B-8597-74C87895AD76}" type="pres">
      <dgm:prSet presAssocID="{55FB9F71-B12F-4E1E-8538-B1D194E1892A}" presName="background2" presStyleLbl="node2" presStyleIdx="1" presStyleCnt="2"/>
      <dgm:spPr/>
    </dgm:pt>
    <dgm:pt modelId="{0A8E979A-CD7A-4ECB-8BC5-3DCD831FCBA4}" type="pres">
      <dgm:prSet presAssocID="{55FB9F71-B12F-4E1E-8538-B1D194E1892A}" presName="text2" presStyleLbl="fgAcc2" presStyleIdx="1" presStyleCnt="2" custScaleX="231006" custScaleY="212045" custLinFactNeighborX="-774" custLinFactNeighborY="-16805">
        <dgm:presLayoutVars>
          <dgm:chPref val="3"/>
        </dgm:presLayoutVars>
      </dgm:prSet>
      <dgm:spPr/>
      <dgm:t>
        <a:bodyPr/>
        <a:lstStyle/>
        <a:p>
          <a:endParaRPr lang="en-US"/>
        </a:p>
      </dgm:t>
    </dgm:pt>
    <dgm:pt modelId="{FADC6F61-F10D-439B-8C02-09B2931A6AD1}" type="pres">
      <dgm:prSet presAssocID="{55FB9F71-B12F-4E1E-8538-B1D194E1892A}" presName="hierChild3" presStyleCnt="0"/>
      <dgm:spPr/>
    </dgm:pt>
    <dgm:pt modelId="{4B184C56-4EDD-4B78-89F0-7BBE59AB7CCC}" type="pres">
      <dgm:prSet presAssocID="{A9AD5153-85EC-47A3-8DE7-598B66BFDECB}" presName="Name17" presStyleLbl="parChTrans1D3" presStyleIdx="1" presStyleCnt="2"/>
      <dgm:spPr/>
      <dgm:t>
        <a:bodyPr/>
        <a:lstStyle/>
        <a:p>
          <a:endParaRPr lang="en-US"/>
        </a:p>
      </dgm:t>
    </dgm:pt>
    <dgm:pt modelId="{360AE2E8-A28F-413B-9AC3-F00CB8456EBD}" type="pres">
      <dgm:prSet presAssocID="{51EC8A86-71D4-4B69-94E0-481E0BCAECDB}" presName="hierRoot3" presStyleCnt="0"/>
      <dgm:spPr/>
    </dgm:pt>
    <dgm:pt modelId="{8CD4E192-E7EA-467D-8FFB-0DDFEFA03699}" type="pres">
      <dgm:prSet presAssocID="{51EC8A86-71D4-4B69-94E0-481E0BCAECDB}" presName="composite3" presStyleCnt="0"/>
      <dgm:spPr/>
    </dgm:pt>
    <dgm:pt modelId="{1C996837-1186-4001-A7E9-C9BE6577F4DB}" type="pres">
      <dgm:prSet presAssocID="{51EC8A86-71D4-4B69-94E0-481E0BCAECDB}" presName="background3" presStyleLbl="node3" presStyleIdx="1" presStyleCnt="2"/>
      <dgm:spPr/>
    </dgm:pt>
    <dgm:pt modelId="{DADC752E-4129-4557-A560-FCDB96832215}" type="pres">
      <dgm:prSet presAssocID="{51EC8A86-71D4-4B69-94E0-481E0BCAECDB}" presName="text3" presStyleLbl="fgAcc3" presStyleIdx="1" presStyleCnt="2" custScaleX="233443" custScaleY="188499" custLinFactNeighborX="-8975" custLinFactNeighborY="-16805">
        <dgm:presLayoutVars>
          <dgm:chPref val="3"/>
        </dgm:presLayoutVars>
      </dgm:prSet>
      <dgm:spPr/>
      <dgm:t>
        <a:bodyPr/>
        <a:lstStyle/>
        <a:p>
          <a:endParaRPr lang="en-US"/>
        </a:p>
      </dgm:t>
    </dgm:pt>
    <dgm:pt modelId="{02A3AA1A-2BE5-4B93-9EEB-075F19B839C9}" type="pres">
      <dgm:prSet presAssocID="{51EC8A86-71D4-4B69-94E0-481E0BCAECDB}" presName="hierChild4" presStyleCnt="0"/>
      <dgm:spPr/>
    </dgm:pt>
    <dgm:pt modelId="{55B62904-C0F1-4A06-B624-C765398355B4}" type="pres">
      <dgm:prSet presAssocID="{2064C628-970B-4BB9-9295-6703A2BE8310}" presName="Name23" presStyleLbl="parChTrans1D4" presStyleIdx="0" presStyleCnt="2"/>
      <dgm:spPr/>
      <dgm:t>
        <a:bodyPr/>
        <a:lstStyle/>
        <a:p>
          <a:endParaRPr lang="en-US"/>
        </a:p>
      </dgm:t>
    </dgm:pt>
    <dgm:pt modelId="{DD042111-A61F-4EFB-97F6-036BE3CB1FBD}" type="pres">
      <dgm:prSet presAssocID="{56ADFDF6-B7C3-4D55-B4C7-1160D19D70AB}" presName="hierRoot4" presStyleCnt="0"/>
      <dgm:spPr/>
    </dgm:pt>
    <dgm:pt modelId="{FA564CA5-E4DE-4FF1-A81F-F1208A715617}" type="pres">
      <dgm:prSet presAssocID="{56ADFDF6-B7C3-4D55-B4C7-1160D19D70AB}" presName="composite4" presStyleCnt="0"/>
      <dgm:spPr/>
    </dgm:pt>
    <dgm:pt modelId="{7F549AA3-DF1D-4C6E-8AE5-976B0AE39845}" type="pres">
      <dgm:prSet presAssocID="{56ADFDF6-B7C3-4D55-B4C7-1160D19D70AB}" presName="background4" presStyleLbl="node4" presStyleIdx="0" presStyleCnt="2"/>
      <dgm:spPr/>
    </dgm:pt>
    <dgm:pt modelId="{71481637-1D26-4433-B582-39A22F4FBFFF}" type="pres">
      <dgm:prSet presAssocID="{56ADFDF6-B7C3-4D55-B4C7-1160D19D70AB}" presName="text4" presStyleLbl="fgAcc4" presStyleIdx="0" presStyleCnt="2" custScaleX="218714" custScaleY="170981" custLinFactNeighborX="-72680" custLinFactNeighborY="1346">
        <dgm:presLayoutVars>
          <dgm:chPref val="3"/>
        </dgm:presLayoutVars>
      </dgm:prSet>
      <dgm:spPr/>
      <dgm:t>
        <a:bodyPr/>
        <a:lstStyle/>
        <a:p>
          <a:endParaRPr lang="en-US"/>
        </a:p>
      </dgm:t>
    </dgm:pt>
    <dgm:pt modelId="{84FB9ABA-5CA9-4E44-9275-0F55E31D1BD0}" type="pres">
      <dgm:prSet presAssocID="{56ADFDF6-B7C3-4D55-B4C7-1160D19D70AB}" presName="hierChild5" presStyleCnt="0"/>
      <dgm:spPr/>
    </dgm:pt>
    <dgm:pt modelId="{80468439-3F98-4A62-BEE1-EA1EFFB3D234}" type="pres">
      <dgm:prSet presAssocID="{89E5D7E8-F6A9-41FB-A24F-30AD829545F9}" presName="Name23" presStyleLbl="parChTrans1D4" presStyleIdx="1" presStyleCnt="2"/>
      <dgm:spPr/>
      <dgm:t>
        <a:bodyPr/>
        <a:lstStyle/>
        <a:p>
          <a:endParaRPr lang="en-US"/>
        </a:p>
      </dgm:t>
    </dgm:pt>
    <dgm:pt modelId="{8CFCD61C-1AF4-4DAC-9AF4-B2B9CAFC978C}" type="pres">
      <dgm:prSet presAssocID="{4106821D-BD0A-406B-A230-F492D04E6D81}" presName="hierRoot4" presStyleCnt="0"/>
      <dgm:spPr/>
    </dgm:pt>
    <dgm:pt modelId="{540096EC-6193-487E-BF4A-CBB1282CBA53}" type="pres">
      <dgm:prSet presAssocID="{4106821D-BD0A-406B-A230-F492D04E6D81}" presName="composite4" presStyleCnt="0"/>
      <dgm:spPr/>
    </dgm:pt>
    <dgm:pt modelId="{9BBAB4A5-E65B-4B24-862D-EC04F2DC1D64}" type="pres">
      <dgm:prSet presAssocID="{4106821D-BD0A-406B-A230-F492D04E6D81}" presName="background4" presStyleLbl="node4" presStyleIdx="1" presStyleCnt="2"/>
      <dgm:spPr/>
    </dgm:pt>
    <dgm:pt modelId="{4D8CE617-8957-46CF-8FD4-87DB54206D03}" type="pres">
      <dgm:prSet presAssocID="{4106821D-BD0A-406B-A230-F492D04E6D81}" presName="text4" presStyleLbl="fgAcc4" presStyleIdx="1" presStyleCnt="2" custScaleX="218714" custScaleY="170981" custLinFactNeighborX="-72680" custLinFactNeighborY="1346">
        <dgm:presLayoutVars>
          <dgm:chPref val="3"/>
        </dgm:presLayoutVars>
      </dgm:prSet>
      <dgm:spPr/>
      <dgm:t>
        <a:bodyPr/>
        <a:lstStyle/>
        <a:p>
          <a:endParaRPr lang="en-US"/>
        </a:p>
      </dgm:t>
    </dgm:pt>
    <dgm:pt modelId="{1F2397A8-3BFA-4E0C-9F06-FBF4CD895427}" type="pres">
      <dgm:prSet presAssocID="{4106821D-BD0A-406B-A230-F492D04E6D81}" presName="hierChild5" presStyleCnt="0"/>
      <dgm:spPr/>
    </dgm:pt>
  </dgm:ptLst>
  <dgm:cxnLst>
    <dgm:cxn modelId="{904C3DD0-A8D6-47A9-A42B-2B7F97B3ADC1}" type="presOf" srcId="{D99A23D9-D67B-4B6E-93F2-151013724697}" destId="{A6C40A29-3972-4E16-82CE-8A0A32C96631}" srcOrd="0" destOrd="0" presId="urn:microsoft.com/office/officeart/2005/8/layout/hierarchy1"/>
    <dgm:cxn modelId="{9871ED3E-3790-43C5-BEFD-F642337BD998}" type="presOf" srcId="{B39E6ADF-5322-4A0E-9F58-A323773BD2E5}" destId="{FFEE8DA1-1B48-418E-9E9F-C488E8DCC500}" srcOrd="0" destOrd="0" presId="urn:microsoft.com/office/officeart/2005/8/layout/hierarchy1"/>
    <dgm:cxn modelId="{6A731210-93E6-4AFA-9862-BCBD86BFD528}" type="presOf" srcId="{CE2A96C7-7173-4605-8F40-68E5672A89F6}" destId="{865A2E51-219C-4A1E-9587-C818C90AE3E2}" srcOrd="0" destOrd="0" presId="urn:microsoft.com/office/officeart/2005/8/layout/hierarchy1"/>
    <dgm:cxn modelId="{B8B502C5-B29B-4078-B048-C485730BA605}" srcId="{721A5FC5-E3AC-4575-980B-BAE7F36A04F5}" destId="{675117EE-3508-45D3-98C0-E9600F74FF1D}" srcOrd="0" destOrd="0" parTransId="{1F0D7D19-B926-455C-9361-9F0C9E9991ED}" sibTransId="{07C99704-8DE7-4DC6-8F39-E517B6F585EB}"/>
    <dgm:cxn modelId="{69B3799F-EC86-4F17-BC0A-97BD7D73CD35}" type="presOf" srcId="{4106821D-BD0A-406B-A230-F492D04E6D81}" destId="{4D8CE617-8957-46CF-8FD4-87DB54206D03}" srcOrd="0" destOrd="0" presId="urn:microsoft.com/office/officeart/2005/8/layout/hierarchy1"/>
    <dgm:cxn modelId="{AFEE1D9A-CA83-47CF-A4F4-C4FC8F477E1E}" type="presOf" srcId="{56ADFDF6-B7C3-4D55-B4C7-1160D19D70AB}" destId="{71481637-1D26-4433-B582-39A22F4FBFFF}" srcOrd="0" destOrd="0" presId="urn:microsoft.com/office/officeart/2005/8/layout/hierarchy1"/>
    <dgm:cxn modelId="{085507DE-D7E6-47E4-AAF3-489222BC926B}" type="presOf" srcId="{2064C628-970B-4BB9-9295-6703A2BE8310}" destId="{55B62904-C0F1-4A06-B624-C765398355B4}" srcOrd="0" destOrd="0" presId="urn:microsoft.com/office/officeart/2005/8/layout/hierarchy1"/>
    <dgm:cxn modelId="{0484A119-42CD-49E7-8FD5-E668D370E0DC}" type="presOf" srcId="{51EC8A86-71D4-4B69-94E0-481E0BCAECDB}" destId="{DADC752E-4129-4557-A560-FCDB96832215}" srcOrd="0" destOrd="0" presId="urn:microsoft.com/office/officeart/2005/8/layout/hierarchy1"/>
    <dgm:cxn modelId="{5A8A2551-1C2D-4A3D-AEB4-C2FE48516872}" type="presOf" srcId="{55FB9F71-B12F-4E1E-8538-B1D194E1892A}" destId="{0A8E979A-CD7A-4ECB-8BC5-3DCD831FCBA4}" srcOrd="0" destOrd="0" presId="urn:microsoft.com/office/officeart/2005/8/layout/hierarchy1"/>
    <dgm:cxn modelId="{B9C11928-7D1B-4397-BFBC-4E1ADF40EE2E}" srcId="{E838D143-88B4-46BC-9A02-918C06A32931}" destId="{CE2A96C7-7173-4605-8F40-68E5672A89F6}" srcOrd="0" destOrd="0" parTransId="{DAAE8D2E-E18F-4430-97A7-B2069C6C9B5D}" sibTransId="{68C1F999-647B-4B92-8EA3-38CB2108C161}"/>
    <dgm:cxn modelId="{8AA62EC8-A7FA-4896-A485-D38C61FEEF4C}" type="presOf" srcId="{DAAE8D2E-E18F-4430-97A7-B2069C6C9B5D}" destId="{426113FC-321A-43FE-82A3-15BEA933E129}" srcOrd="0" destOrd="0" presId="urn:microsoft.com/office/officeart/2005/8/layout/hierarchy1"/>
    <dgm:cxn modelId="{61C6D85B-5DDA-48F3-A2F6-16B252B186DB}" type="presOf" srcId="{E838D143-88B4-46BC-9A02-918C06A32931}" destId="{289B24AF-3C38-4B57-A7D7-01CDEAC6BCA4}" srcOrd="0" destOrd="0" presId="urn:microsoft.com/office/officeart/2005/8/layout/hierarchy1"/>
    <dgm:cxn modelId="{6D182934-E218-4C5A-80F3-8B76D6A9AB2E}" type="presOf" srcId="{721A5FC5-E3AC-4575-980B-BAE7F36A04F5}" destId="{40A190B6-6114-4A5C-90AE-4CA23DB69E07}" srcOrd="0" destOrd="0" presId="urn:microsoft.com/office/officeart/2005/8/layout/hierarchy1"/>
    <dgm:cxn modelId="{C5364FEF-C39B-4DC8-9534-7F1D734C78E9}" srcId="{675117EE-3508-45D3-98C0-E9600F74FF1D}" destId="{E838D143-88B4-46BC-9A02-918C06A32931}" srcOrd="0" destOrd="0" parTransId="{B39E6ADF-5322-4A0E-9F58-A323773BD2E5}" sibTransId="{803ADE76-F4C6-4CC7-B14C-06885FA41430}"/>
    <dgm:cxn modelId="{C86FFD13-963E-479C-AA39-3A5854DB76CA}" type="presOf" srcId="{89E5D7E8-F6A9-41FB-A24F-30AD829545F9}" destId="{80468439-3F98-4A62-BEE1-EA1EFFB3D234}" srcOrd="0" destOrd="0" presId="urn:microsoft.com/office/officeart/2005/8/layout/hierarchy1"/>
    <dgm:cxn modelId="{381B4595-0922-4A1F-B3A2-4DE53D8BB3F1}" srcId="{51EC8A86-71D4-4B69-94E0-481E0BCAECDB}" destId="{56ADFDF6-B7C3-4D55-B4C7-1160D19D70AB}" srcOrd="0" destOrd="0" parTransId="{2064C628-970B-4BB9-9295-6703A2BE8310}" sibTransId="{1E29CBFB-127D-4038-88EC-EAF83AE7E42A}"/>
    <dgm:cxn modelId="{C1B0798E-43E2-4FB8-942F-AE3E03944D08}" type="presOf" srcId="{675117EE-3508-45D3-98C0-E9600F74FF1D}" destId="{9AD2DE34-A2CD-454A-8F57-7582C4168154}" srcOrd="0" destOrd="0" presId="urn:microsoft.com/office/officeart/2005/8/layout/hierarchy1"/>
    <dgm:cxn modelId="{B5755147-3CB6-4106-B34E-FAE23222BFFF}" srcId="{51EC8A86-71D4-4B69-94E0-481E0BCAECDB}" destId="{4106821D-BD0A-406B-A230-F492D04E6D81}" srcOrd="1" destOrd="0" parTransId="{89E5D7E8-F6A9-41FB-A24F-30AD829545F9}" sibTransId="{B2CA813E-E5B9-43CD-A75C-886252539D7F}"/>
    <dgm:cxn modelId="{CA10472D-6FEB-4950-A0FB-C57CD13E91FE}" srcId="{675117EE-3508-45D3-98C0-E9600F74FF1D}" destId="{55FB9F71-B12F-4E1E-8538-B1D194E1892A}" srcOrd="1" destOrd="0" parTransId="{D99A23D9-D67B-4B6E-93F2-151013724697}" sibTransId="{64C7FC42-4C1D-4F18-86F5-90175DFB7BB3}"/>
    <dgm:cxn modelId="{53281140-FFB4-4E9F-9F78-965214872591}" type="presOf" srcId="{A9AD5153-85EC-47A3-8DE7-598B66BFDECB}" destId="{4B184C56-4EDD-4B78-89F0-7BBE59AB7CCC}" srcOrd="0" destOrd="0" presId="urn:microsoft.com/office/officeart/2005/8/layout/hierarchy1"/>
    <dgm:cxn modelId="{A2A19A9A-2C60-4901-9029-6874B91D523B}" srcId="{55FB9F71-B12F-4E1E-8538-B1D194E1892A}" destId="{51EC8A86-71D4-4B69-94E0-481E0BCAECDB}" srcOrd="0" destOrd="0" parTransId="{A9AD5153-85EC-47A3-8DE7-598B66BFDECB}" sibTransId="{A27D9CBF-A102-4B26-BA6E-1CECE068C566}"/>
    <dgm:cxn modelId="{E097E281-2840-4316-9F57-BAF6B5B7E20D}" type="presParOf" srcId="{40A190B6-6114-4A5C-90AE-4CA23DB69E07}" destId="{4AA99C94-5AF2-405E-92C3-365505F003AA}" srcOrd="0" destOrd="0" presId="urn:microsoft.com/office/officeart/2005/8/layout/hierarchy1"/>
    <dgm:cxn modelId="{A8015D1F-F12A-4483-ADBE-1A7795FFD2CE}" type="presParOf" srcId="{4AA99C94-5AF2-405E-92C3-365505F003AA}" destId="{4D2DB6E1-ED7B-4567-A18D-736EA2AA7165}" srcOrd="0" destOrd="0" presId="urn:microsoft.com/office/officeart/2005/8/layout/hierarchy1"/>
    <dgm:cxn modelId="{1F335623-22C1-4206-BF2E-43D43657FD40}" type="presParOf" srcId="{4D2DB6E1-ED7B-4567-A18D-736EA2AA7165}" destId="{EFF0F0A3-87B3-410A-A8D3-F0ABB5AF68AC}" srcOrd="0" destOrd="0" presId="urn:microsoft.com/office/officeart/2005/8/layout/hierarchy1"/>
    <dgm:cxn modelId="{560A49D1-AAA4-40E2-A08A-830FDED20A2E}" type="presParOf" srcId="{4D2DB6E1-ED7B-4567-A18D-736EA2AA7165}" destId="{9AD2DE34-A2CD-454A-8F57-7582C4168154}" srcOrd="1" destOrd="0" presId="urn:microsoft.com/office/officeart/2005/8/layout/hierarchy1"/>
    <dgm:cxn modelId="{772DB705-9DA8-4F04-B3E1-010085FA67DF}" type="presParOf" srcId="{4AA99C94-5AF2-405E-92C3-365505F003AA}" destId="{48AC927C-E84C-4C2C-BDFD-09417F1FD61C}" srcOrd="1" destOrd="0" presId="urn:microsoft.com/office/officeart/2005/8/layout/hierarchy1"/>
    <dgm:cxn modelId="{E8885EB1-30A8-4BE7-9732-84414BF39931}" type="presParOf" srcId="{48AC927C-E84C-4C2C-BDFD-09417F1FD61C}" destId="{FFEE8DA1-1B48-418E-9E9F-C488E8DCC500}" srcOrd="0" destOrd="0" presId="urn:microsoft.com/office/officeart/2005/8/layout/hierarchy1"/>
    <dgm:cxn modelId="{951B2A43-707A-4AD7-9F52-73D0B146C16F}" type="presParOf" srcId="{48AC927C-E84C-4C2C-BDFD-09417F1FD61C}" destId="{CF83F0C5-3CA5-438B-BE10-742BDC828E43}" srcOrd="1" destOrd="0" presId="urn:microsoft.com/office/officeart/2005/8/layout/hierarchy1"/>
    <dgm:cxn modelId="{EB1F0C9D-5A54-4F18-8A8E-077E4B14EB43}" type="presParOf" srcId="{CF83F0C5-3CA5-438B-BE10-742BDC828E43}" destId="{1F7BCC0E-1773-4409-9A50-A9120C633F4D}" srcOrd="0" destOrd="0" presId="urn:microsoft.com/office/officeart/2005/8/layout/hierarchy1"/>
    <dgm:cxn modelId="{2CC37342-F2B9-47C4-83AE-DC9A829B206C}" type="presParOf" srcId="{1F7BCC0E-1773-4409-9A50-A9120C633F4D}" destId="{C05ADACF-5E70-4C45-A339-09924CDE6420}" srcOrd="0" destOrd="0" presId="urn:microsoft.com/office/officeart/2005/8/layout/hierarchy1"/>
    <dgm:cxn modelId="{4508DEB0-8049-417D-A0C2-75694DE12E72}" type="presParOf" srcId="{1F7BCC0E-1773-4409-9A50-A9120C633F4D}" destId="{289B24AF-3C38-4B57-A7D7-01CDEAC6BCA4}" srcOrd="1" destOrd="0" presId="urn:microsoft.com/office/officeart/2005/8/layout/hierarchy1"/>
    <dgm:cxn modelId="{9F593FFE-126A-4AF0-90E1-79BCEE80DE41}" type="presParOf" srcId="{CF83F0C5-3CA5-438B-BE10-742BDC828E43}" destId="{2DB529B5-F977-43A2-8FB6-8F152B8F02BC}" srcOrd="1" destOrd="0" presId="urn:microsoft.com/office/officeart/2005/8/layout/hierarchy1"/>
    <dgm:cxn modelId="{C6C85AC3-8DA8-4616-816A-7548C6F7AE39}" type="presParOf" srcId="{2DB529B5-F977-43A2-8FB6-8F152B8F02BC}" destId="{426113FC-321A-43FE-82A3-15BEA933E129}" srcOrd="0" destOrd="0" presId="urn:microsoft.com/office/officeart/2005/8/layout/hierarchy1"/>
    <dgm:cxn modelId="{6F5B1925-7A5E-4A9B-984A-FFC7A6169C17}" type="presParOf" srcId="{2DB529B5-F977-43A2-8FB6-8F152B8F02BC}" destId="{43A82C93-A3BC-419E-A5D0-A2128F4AE3BE}" srcOrd="1" destOrd="0" presId="urn:microsoft.com/office/officeart/2005/8/layout/hierarchy1"/>
    <dgm:cxn modelId="{276DDA39-E986-42B1-AA3D-22D3BE9EF2C3}" type="presParOf" srcId="{43A82C93-A3BC-419E-A5D0-A2128F4AE3BE}" destId="{057574A6-151F-4DDC-A39E-5DC570B1BCBB}" srcOrd="0" destOrd="0" presId="urn:microsoft.com/office/officeart/2005/8/layout/hierarchy1"/>
    <dgm:cxn modelId="{A6A95677-92CF-445E-A4C9-3EF24D74DABD}" type="presParOf" srcId="{057574A6-151F-4DDC-A39E-5DC570B1BCBB}" destId="{509352BA-F241-48D5-9A36-A3906F6976AE}" srcOrd="0" destOrd="0" presId="urn:microsoft.com/office/officeart/2005/8/layout/hierarchy1"/>
    <dgm:cxn modelId="{58350C27-E3E9-4A2D-B8B9-09F680798F34}" type="presParOf" srcId="{057574A6-151F-4DDC-A39E-5DC570B1BCBB}" destId="{865A2E51-219C-4A1E-9587-C818C90AE3E2}" srcOrd="1" destOrd="0" presId="urn:microsoft.com/office/officeart/2005/8/layout/hierarchy1"/>
    <dgm:cxn modelId="{F5FA5ACD-D827-49D2-B018-220AC3D62BE6}" type="presParOf" srcId="{43A82C93-A3BC-419E-A5D0-A2128F4AE3BE}" destId="{776DB87B-E2AF-4E72-A478-187E9A9847A3}" srcOrd="1" destOrd="0" presId="urn:microsoft.com/office/officeart/2005/8/layout/hierarchy1"/>
    <dgm:cxn modelId="{1E4036E4-9B49-4079-9294-5F7A87FD3CDC}" type="presParOf" srcId="{48AC927C-E84C-4C2C-BDFD-09417F1FD61C}" destId="{A6C40A29-3972-4E16-82CE-8A0A32C96631}" srcOrd="2" destOrd="0" presId="urn:microsoft.com/office/officeart/2005/8/layout/hierarchy1"/>
    <dgm:cxn modelId="{1626577F-09EA-4E10-BDA4-B6393E5EDED1}" type="presParOf" srcId="{48AC927C-E84C-4C2C-BDFD-09417F1FD61C}" destId="{9F64FBBB-3D22-42DF-A7E6-A9ABA18AE6D6}" srcOrd="3" destOrd="0" presId="urn:microsoft.com/office/officeart/2005/8/layout/hierarchy1"/>
    <dgm:cxn modelId="{36A8A95D-8163-4BE0-9399-A98FD549BE03}" type="presParOf" srcId="{9F64FBBB-3D22-42DF-A7E6-A9ABA18AE6D6}" destId="{9F95B014-5658-4896-AE3D-4AFB6806B0F2}" srcOrd="0" destOrd="0" presId="urn:microsoft.com/office/officeart/2005/8/layout/hierarchy1"/>
    <dgm:cxn modelId="{A4A21EE8-AEAC-43AA-8493-9990FD8C063A}" type="presParOf" srcId="{9F95B014-5658-4896-AE3D-4AFB6806B0F2}" destId="{2E653888-B3DC-460B-8597-74C87895AD76}" srcOrd="0" destOrd="0" presId="urn:microsoft.com/office/officeart/2005/8/layout/hierarchy1"/>
    <dgm:cxn modelId="{80149DBA-29BD-4EB5-A05F-6B8E6EA45B50}" type="presParOf" srcId="{9F95B014-5658-4896-AE3D-4AFB6806B0F2}" destId="{0A8E979A-CD7A-4ECB-8BC5-3DCD831FCBA4}" srcOrd="1" destOrd="0" presId="urn:microsoft.com/office/officeart/2005/8/layout/hierarchy1"/>
    <dgm:cxn modelId="{A3F3D323-11BC-4E29-A02C-3540D48FD3A6}" type="presParOf" srcId="{9F64FBBB-3D22-42DF-A7E6-A9ABA18AE6D6}" destId="{FADC6F61-F10D-439B-8C02-09B2931A6AD1}" srcOrd="1" destOrd="0" presId="urn:microsoft.com/office/officeart/2005/8/layout/hierarchy1"/>
    <dgm:cxn modelId="{5501CC8D-E925-4AEF-9204-CDDFF5954109}" type="presParOf" srcId="{FADC6F61-F10D-439B-8C02-09B2931A6AD1}" destId="{4B184C56-4EDD-4B78-89F0-7BBE59AB7CCC}" srcOrd="0" destOrd="0" presId="urn:microsoft.com/office/officeart/2005/8/layout/hierarchy1"/>
    <dgm:cxn modelId="{AED33A9E-F7C8-4467-83B7-3552E33FD53E}" type="presParOf" srcId="{FADC6F61-F10D-439B-8C02-09B2931A6AD1}" destId="{360AE2E8-A28F-413B-9AC3-F00CB8456EBD}" srcOrd="1" destOrd="0" presId="urn:microsoft.com/office/officeart/2005/8/layout/hierarchy1"/>
    <dgm:cxn modelId="{73D1417A-4B04-4157-A77A-B65282971745}" type="presParOf" srcId="{360AE2E8-A28F-413B-9AC3-F00CB8456EBD}" destId="{8CD4E192-E7EA-467D-8FFB-0DDFEFA03699}" srcOrd="0" destOrd="0" presId="urn:microsoft.com/office/officeart/2005/8/layout/hierarchy1"/>
    <dgm:cxn modelId="{2EC4B6BF-E3EC-4A4E-9ABC-8AEBDC0A0669}" type="presParOf" srcId="{8CD4E192-E7EA-467D-8FFB-0DDFEFA03699}" destId="{1C996837-1186-4001-A7E9-C9BE6577F4DB}" srcOrd="0" destOrd="0" presId="urn:microsoft.com/office/officeart/2005/8/layout/hierarchy1"/>
    <dgm:cxn modelId="{478D075D-18D3-4995-AB4A-7B755859B146}" type="presParOf" srcId="{8CD4E192-E7EA-467D-8FFB-0DDFEFA03699}" destId="{DADC752E-4129-4557-A560-FCDB96832215}" srcOrd="1" destOrd="0" presId="urn:microsoft.com/office/officeart/2005/8/layout/hierarchy1"/>
    <dgm:cxn modelId="{4453B1A2-20F3-4B90-AF82-B65C36A6E4A2}" type="presParOf" srcId="{360AE2E8-A28F-413B-9AC3-F00CB8456EBD}" destId="{02A3AA1A-2BE5-4B93-9EEB-075F19B839C9}" srcOrd="1" destOrd="0" presId="urn:microsoft.com/office/officeart/2005/8/layout/hierarchy1"/>
    <dgm:cxn modelId="{D24A3C9A-CC6E-4040-89DB-7AA4864199A1}" type="presParOf" srcId="{02A3AA1A-2BE5-4B93-9EEB-075F19B839C9}" destId="{55B62904-C0F1-4A06-B624-C765398355B4}" srcOrd="0" destOrd="0" presId="urn:microsoft.com/office/officeart/2005/8/layout/hierarchy1"/>
    <dgm:cxn modelId="{B87A4703-A18D-45C1-BC4B-B1A1BD89026C}" type="presParOf" srcId="{02A3AA1A-2BE5-4B93-9EEB-075F19B839C9}" destId="{DD042111-A61F-4EFB-97F6-036BE3CB1FBD}" srcOrd="1" destOrd="0" presId="urn:microsoft.com/office/officeart/2005/8/layout/hierarchy1"/>
    <dgm:cxn modelId="{4A2C9703-DD65-4C27-B91E-855D07162B2A}" type="presParOf" srcId="{DD042111-A61F-4EFB-97F6-036BE3CB1FBD}" destId="{FA564CA5-E4DE-4FF1-A81F-F1208A715617}" srcOrd="0" destOrd="0" presId="urn:microsoft.com/office/officeart/2005/8/layout/hierarchy1"/>
    <dgm:cxn modelId="{9E066C29-2E5E-4109-AF6E-BC2CF6565624}" type="presParOf" srcId="{FA564CA5-E4DE-4FF1-A81F-F1208A715617}" destId="{7F549AA3-DF1D-4C6E-8AE5-976B0AE39845}" srcOrd="0" destOrd="0" presId="urn:microsoft.com/office/officeart/2005/8/layout/hierarchy1"/>
    <dgm:cxn modelId="{E27008BB-25F4-4637-B103-BE39533B1EC9}" type="presParOf" srcId="{FA564CA5-E4DE-4FF1-A81F-F1208A715617}" destId="{71481637-1D26-4433-B582-39A22F4FBFFF}" srcOrd="1" destOrd="0" presId="urn:microsoft.com/office/officeart/2005/8/layout/hierarchy1"/>
    <dgm:cxn modelId="{A3A3A211-26CB-43BE-B8D5-F413E148D21A}" type="presParOf" srcId="{DD042111-A61F-4EFB-97F6-036BE3CB1FBD}" destId="{84FB9ABA-5CA9-4E44-9275-0F55E31D1BD0}" srcOrd="1" destOrd="0" presId="urn:microsoft.com/office/officeart/2005/8/layout/hierarchy1"/>
    <dgm:cxn modelId="{3977C265-13B6-4CFF-B47B-3E1574F69458}" type="presParOf" srcId="{02A3AA1A-2BE5-4B93-9EEB-075F19B839C9}" destId="{80468439-3F98-4A62-BEE1-EA1EFFB3D234}" srcOrd="2" destOrd="0" presId="urn:microsoft.com/office/officeart/2005/8/layout/hierarchy1"/>
    <dgm:cxn modelId="{73201701-539F-4C8A-B28B-685DCA7A6B58}" type="presParOf" srcId="{02A3AA1A-2BE5-4B93-9EEB-075F19B839C9}" destId="{8CFCD61C-1AF4-4DAC-9AF4-B2B9CAFC978C}" srcOrd="3" destOrd="0" presId="urn:microsoft.com/office/officeart/2005/8/layout/hierarchy1"/>
    <dgm:cxn modelId="{C81817F8-AB85-4DA3-B29F-CAF28D44E64A}" type="presParOf" srcId="{8CFCD61C-1AF4-4DAC-9AF4-B2B9CAFC978C}" destId="{540096EC-6193-487E-BF4A-CBB1282CBA53}" srcOrd="0" destOrd="0" presId="urn:microsoft.com/office/officeart/2005/8/layout/hierarchy1"/>
    <dgm:cxn modelId="{5D6E4439-F36C-4F97-80B7-4FB5342C1EBD}" type="presParOf" srcId="{540096EC-6193-487E-BF4A-CBB1282CBA53}" destId="{9BBAB4A5-E65B-4B24-862D-EC04F2DC1D64}" srcOrd="0" destOrd="0" presId="urn:microsoft.com/office/officeart/2005/8/layout/hierarchy1"/>
    <dgm:cxn modelId="{A7E2E65F-0AAE-48A5-B8BB-8F20779DA8F3}" type="presParOf" srcId="{540096EC-6193-487E-BF4A-CBB1282CBA53}" destId="{4D8CE617-8957-46CF-8FD4-87DB54206D03}" srcOrd="1" destOrd="0" presId="urn:microsoft.com/office/officeart/2005/8/layout/hierarchy1"/>
    <dgm:cxn modelId="{BDF6A0FF-EA8F-469D-B7CD-BCF257E61BAB}" type="presParOf" srcId="{8CFCD61C-1AF4-4DAC-9AF4-B2B9CAFC978C}" destId="{1F2397A8-3BFA-4E0C-9F06-FBF4CD895427}"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4B63A2E-D31E-42C3-98D2-85760C36016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4642E3E-0B82-4E59-8575-151DEFAAA585}">
      <dgm:prSet phldrT="[Text]" custT="1"/>
      <dgm:spPr/>
      <dgm:t>
        <a:bodyPr/>
        <a:lstStyle/>
        <a:p>
          <a:r>
            <a:rPr lang="es-ES" sz="2400" b="1" noProof="0" dirty="0" smtClean="0"/>
            <a:t>¿Qué se subsidia?</a:t>
          </a:r>
          <a:endParaRPr lang="es-ES" sz="2400" b="1" noProof="0" dirty="0"/>
        </a:p>
      </dgm:t>
    </dgm:pt>
    <dgm:pt modelId="{D4862AC7-A3EA-478F-8308-E0A361A6BB7F}" type="parTrans" cxnId="{3BE808BC-161B-458A-995F-7CBBDD3255FD}">
      <dgm:prSet/>
      <dgm:spPr/>
      <dgm:t>
        <a:bodyPr/>
        <a:lstStyle/>
        <a:p>
          <a:endParaRPr lang="en-US"/>
        </a:p>
      </dgm:t>
    </dgm:pt>
    <dgm:pt modelId="{AA5E33EE-B5D9-44D0-AB68-320548BF4B10}" type="sibTrans" cxnId="{3BE808BC-161B-458A-995F-7CBBDD3255FD}">
      <dgm:prSet/>
      <dgm:spPr/>
      <dgm:t>
        <a:bodyPr/>
        <a:lstStyle/>
        <a:p>
          <a:endParaRPr lang="en-US"/>
        </a:p>
      </dgm:t>
    </dgm:pt>
    <dgm:pt modelId="{43F76808-E221-43DD-B049-C2B3D299D718}">
      <dgm:prSet phldrT="[Text]" custT="1"/>
      <dgm:spPr/>
      <dgm:t>
        <a:bodyPr/>
        <a:lstStyle/>
        <a:p>
          <a:r>
            <a:rPr lang="es-ES" sz="2000" noProof="0" dirty="0" smtClean="0"/>
            <a:t>Consumo o acceso</a:t>
          </a:r>
          <a:endParaRPr lang="es-ES" sz="2000" noProof="0" dirty="0"/>
        </a:p>
      </dgm:t>
    </dgm:pt>
    <dgm:pt modelId="{239FCD3E-505D-4C05-82D8-7DF0E38A3833}" type="parTrans" cxnId="{A2CFC5DB-D7EC-4E71-BF2B-F81718595DAF}">
      <dgm:prSet/>
      <dgm:spPr/>
      <dgm:t>
        <a:bodyPr/>
        <a:lstStyle/>
        <a:p>
          <a:endParaRPr lang="es-ES" noProof="0" dirty="0"/>
        </a:p>
      </dgm:t>
    </dgm:pt>
    <dgm:pt modelId="{CFF0E4F8-CD89-4DA1-B494-A8706C2ADE9F}" type="sibTrans" cxnId="{A2CFC5DB-D7EC-4E71-BF2B-F81718595DAF}">
      <dgm:prSet/>
      <dgm:spPr/>
      <dgm:t>
        <a:bodyPr/>
        <a:lstStyle/>
        <a:p>
          <a:endParaRPr lang="en-US"/>
        </a:p>
      </dgm:t>
    </dgm:pt>
    <dgm:pt modelId="{36742F75-F89F-4472-ADAE-DEB0697F87F5}">
      <dgm:prSet phldrT="[Text]" custT="1"/>
      <dgm:spPr/>
      <dgm:t>
        <a:bodyPr/>
        <a:lstStyle/>
        <a:p>
          <a:r>
            <a:rPr lang="es-ES" sz="1600" b="1" noProof="0" dirty="0" smtClean="0"/>
            <a:t>Consumo (tarifa)</a:t>
          </a:r>
          <a:endParaRPr lang="es-ES" sz="1600" b="1" noProof="0" dirty="0"/>
        </a:p>
      </dgm:t>
    </dgm:pt>
    <dgm:pt modelId="{C0EE7D85-FA38-4D8F-8EE6-21D92F1173A2}" type="parTrans" cxnId="{24A42D55-641F-408F-AC3C-DA62FF662E54}">
      <dgm:prSet/>
      <dgm:spPr/>
      <dgm:t>
        <a:bodyPr/>
        <a:lstStyle/>
        <a:p>
          <a:endParaRPr lang="es-ES" noProof="0" dirty="0"/>
        </a:p>
      </dgm:t>
    </dgm:pt>
    <dgm:pt modelId="{AF314605-F7CF-4FB2-BC9B-2878CE8CC335}" type="sibTrans" cxnId="{24A42D55-641F-408F-AC3C-DA62FF662E54}">
      <dgm:prSet/>
      <dgm:spPr/>
      <dgm:t>
        <a:bodyPr/>
        <a:lstStyle/>
        <a:p>
          <a:endParaRPr lang="en-US"/>
        </a:p>
      </dgm:t>
    </dgm:pt>
    <dgm:pt modelId="{92E9D85E-E10E-4702-8C3E-523440249DA9}">
      <dgm:prSet phldrT="[Text]" custT="1"/>
      <dgm:spPr/>
      <dgm:t>
        <a:bodyPr/>
        <a:lstStyle/>
        <a:p>
          <a:r>
            <a:rPr lang="es-ES" sz="1600" b="1" noProof="0" dirty="0" smtClean="0"/>
            <a:t>Acceso (conexión)</a:t>
          </a:r>
          <a:endParaRPr lang="es-ES" sz="1600" b="1" noProof="0" dirty="0"/>
        </a:p>
      </dgm:t>
    </dgm:pt>
    <dgm:pt modelId="{39B1AA24-0CFC-487B-B832-93918BDE09A9}" type="parTrans" cxnId="{C535B7D1-8111-4C40-AF1D-ED899AC971D8}">
      <dgm:prSet/>
      <dgm:spPr/>
      <dgm:t>
        <a:bodyPr/>
        <a:lstStyle/>
        <a:p>
          <a:endParaRPr lang="es-ES" noProof="0" dirty="0"/>
        </a:p>
      </dgm:t>
    </dgm:pt>
    <dgm:pt modelId="{74BA214B-E790-459B-89CE-D0572FBCD1B4}" type="sibTrans" cxnId="{C535B7D1-8111-4C40-AF1D-ED899AC971D8}">
      <dgm:prSet/>
      <dgm:spPr/>
      <dgm:t>
        <a:bodyPr/>
        <a:lstStyle/>
        <a:p>
          <a:endParaRPr lang="en-US"/>
        </a:p>
      </dgm:t>
    </dgm:pt>
    <dgm:pt modelId="{A06A30E1-5353-4268-8949-5F618AC347E4}">
      <dgm:prSet phldrT="[Text]" custT="1"/>
      <dgm:spPr/>
      <dgm:t>
        <a:bodyPr/>
        <a:lstStyle/>
        <a:p>
          <a:r>
            <a:rPr lang="es-ES" sz="2000" noProof="0" dirty="0" smtClean="0"/>
            <a:t>Agua potable o alcantarillado</a:t>
          </a:r>
          <a:endParaRPr lang="es-ES" sz="2000" noProof="0" dirty="0"/>
        </a:p>
      </dgm:t>
    </dgm:pt>
    <dgm:pt modelId="{B14C78F3-016F-4711-A2C6-747C924D28B1}" type="parTrans" cxnId="{2A7D1D85-4057-49AB-98AE-0E5E0C1F0A01}">
      <dgm:prSet/>
      <dgm:spPr/>
      <dgm:t>
        <a:bodyPr/>
        <a:lstStyle/>
        <a:p>
          <a:endParaRPr lang="es-ES" noProof="0" dirty="0"/>
        </a:p>
      </dgm:t>
    </dgm:pt>
    <dgm:pt modelId="{FA406A23-126F-40AD-88BB-EA41B1C3DAE7}" type="sibTrans" cxnId="{2A7D1D85-4057-49AB-98AE-0E5E0C1F0A01}">
      <dgm:prSet/>
      <dgm:spPr/>
      <dgm:t>
        <a:bodyPr/>
        <a:lstStyle/>
        <a:p>
          <a:endParaRPr lang="en-US"/>
        </a:p>
      </dgm:t>
    </dgm:pt>
    <dgm:pt modelId="{CD4BBAB9-51A0-4214-BD60-C561782C1D83}">
      <dgm:prSet phldrT="[Text]" custT="1"/>
      <dgm:spPr/>
      <dgm:t>
        <a:bodyPr/>
        <a:lstStyle/>
        <a:p>
          <a:r>
            <a:rPr lang="es-ES" sz="1600" b="1" noProof="0" dirty="0" smtClean="0"/>
            <a:t>Agua potable</a:t>
          </a:r>
          <a:endParaRPr lang="es-ES" sz="1600" b="1" noProof="0" dirty="0"/>
        </a:p>
      </dgm:t>
    </dgm:pt>
    <dgm:pt modelId="{4F8F5A85-8245-4AE6-8BAB-F69E3C3004AE}" type="parTrans" cxnId="{DEBC6A07-238B-4CE3-82FA-058A3E92EE37}">
      <dgm:prSet/>
      <dgm:spPr/>
      <dgm:t>
        <a:bodyPr/>
        <a:lstStyle/>
        <a:p>
          <a:endParaRPr lang="es-ES" noProof="0" dirty="0"/>
        </a:p>
      </dgm:t>
    </dgm:pt>
    <dgm:pt modelId="{9C0BEB70-3ACF-4DF9-BB40-8E5AF0EEAF65}" type="sibTrans" cxnId="{DEBC6A07-238B-4CE3-82FA-058A3E92EE37}">
      <dgm:prSet/>
      <dgm:spPr/>
      <dgm:t>
        <a:bodyPr/>
        <a:lstStyle/>
        <a:p>
          <a:endParaRPr lang="en-US"/>
        </a:p>
      </dgm:t>
    </dgm:pt>
    <dgm:pt modelId="{4A8126E0-39A8-43FC-9E93-319C6464AAC0}">
      <dgm:prSet custT="1"/>
      <dgm:spPr/>
      <dgm:t>
        <a:bodyPr lIns="0" rIns="0"/>
        <a:lstStyle/>
        <a:p>
          <a:r>
            <a:rPr lang="es-ES" sz="1600" b="1" noProof="0" dirty="0" smtClean="0"/>
            <a:t>Alcantarillado</a:t>
          </a:r>
          <a:endParaRPr lang="es-ES" sz="1600" b="1" noProof="0" dirty="0"/>
        </a:p>
      </dgm:t>
    </dgm:pt>
    <dgm:pt modelId="{E3678637-1D72-46D7-AF48-0B24E0AF9A80}" type="parTrans" cxnId="{3D5E9472-F0CA-4D13-88D8-484CC44389BE}">
      <dgm:prSet/>
      <dgm:spPr/>
      <dgm:t>
        <a:bodyPr/>
        <a:lstStyle/>
        <a:p>
          <a:endParaRPr lang="es-ES" noProof="0" dirty="0"/>
        </a:p>
      </dgm:t>
    </dgm:pt>
    <dgm:pt modelId="{8E72CC38-BB30-4C69-8794-AF1392672A5A}" type="sibTrans" cxnId="{3D5E9472-F0CA-4D13-88D8-484CC44389BE}">
      <dgm:prSet/>
      <dgm:spPr/>
      <dgm:t>
        <a:bodyPr/>
        <a:lstStyle/>
        <a:p>
          <a:endParaRPr lang="en-US"/>
        </a:p>
      </dgm:t>
    </dgm:pt>
    <dgm:pt modelId="{6AD910EB-47A3-4111-8E48-AC794B734617}">
      <dgm:prSet custT="1"/>
      <dgm:spPr/>
      <dgm:t>
        <a:bodyPr/>
        <a:lstStyle/>
        <a:p>
          <a:r>
            <a:rPr lang="es-ES" sz="1400" noProof="0" dirty="0" smtClean="0"/>
            <a:t>Se beneficia a los ya conectados (presumiblemente menos pobres)</a:t>
          </a:r>
          <a:endParaRPr lang="es-ES" sz="1400" noProof="0" dirty="0"/>
        </a:p>
      </dgm:t>
    </dgm:pt>
    <dgm:pt modelId="{AFFFF90D-0C38-4ECB-B64A-1B2D6C4AC81B}" type="parTrans" cxnId="{B1CEF6D2-257C-49B6-B885-24CD37A852CF}">
      <dgm:prSet/>
      <dgm:spPr/>
      <dgm:t>
        <a:bodyPr/>
        <a:lstStyle/>
        <a:p>
          <a:endParaRPr lang="es-ES" noProof="0" dirty="0"/>
        </a:p>
      </dgm:t>
    </dgm:pt>
    <dgm:pt modelId="{3CA55F9E-7EB5-4A4A-AAA9-4724EBF255F6}" type="sibTrans" cxnId="{B1CEF6D2-257C-49B6-B885-24CD37A852CF}">
      <dgm:prSet/>
      <dgm:spPr/>
      <dgm:t>
        <a:bodyPr/>
        <a:lstStyle/>
        <a:p>
          <a:endParaRPr lang="en-US"/>
        </a:p>
      </dgm:t>
    </dgm:pt>
    <dgm:pt modelId="{3698014F-4AC4-4556-866B-F1C9E31417DB}">
      <dgm:prSet custT="1"/>
      <dgm:spPr/>
      <dgm:t>
        <a:bodyPr/>
        <a:lstStyle/>
        <a:p>
          <a:r>
            <a:rPr lang="es-ES" sz="1400" noProof="0" dirty="0" smtClean="0"/>
            <a:t>Se beneficia a los no conectados (predominan los pobres)</a:t>
          </a:r>
          <a:endParaRPr lang="es-ES" sz="1400" noProof="0" dirty="0"/>
        </a:p>
      </dgm:t>
    </dgm:pt>
    <dgm:pt modelId="{4CC8424D-BF2F-4047-9E6C-46D4A93D932E}" type="parTrans" cxnId="{12F7E8E5-04A0-490F-A083-AEC41F3BA81F}">
      <dgm:prSet/>
      <dgm:spPr/>
      <dgm:t>
        <a:bodyPr/>
        <a:lstStyle/>
        <a:p>
          <a:endParaRPr lang="es-ES" noProof="0" dirty="0"/>
        </a:p>
      </dgm:t>
    </dgm:pt>
    <dgm:pt modelId="{939AA325-1A74-4C73-B7DF-CADB8069756A}" type="sibTrans" cxnId="{12F7E8E5-04A0-490F-A083-AEC41F3BA81F}">
      <dgm:prSet/>
      <dgm:spPr/>
      <dgm:t>
        <a:bodyPr/>
        <a:lstStyle/>
        <a:p>
          <a:endParaRPr lang="en-US"/>
        </a:p>
      </dgm:t>
    </dgm:pt>
    <dgm:pt modelId="{58A25782-B57A-4784-977E-F227D3B1711B}">
      <dgm:prSet custT="1"/>
      <dgm:spPr/>
      <dgm:t>
        <a:bodyPr lIns="91440" rIns="91440"/>
        <a:lstStyle/>
        <a:p>
          <a:r>
            <a:rPr lang="es-ES" sz="1400" noProof="0" dirty="0" smtClean="0"/>
            <a:t>Menor disposición a pagar; servicio más caro (3 veces); externalidades importantes</a:t>
          </a:r>
          <a:endParaRPr lang="es-ES" sz="1400" noProof="0" dirty="0"/>
        </a:p>
      </dgm:t>
    </dgm:pt>
    <dgm:pt modelId="{3211EDBF-82D3-402C-89FA-D14132609971}" type="parTrans" cxnId="{6F2ED5AD-4F2D-423D-AEF4-EA9FA7445A90}">
      <dgm:prSet/>
      <dgm:spPr/>
      <dgm:t>
        <a:bodyPr/>
        <a:lstStyle/>
        <a:p>
          <a:endParaRPr lang="es-ES" noProof="0" dirty="0"/>
        </a:p>
      </dgm:t>
    </dgm:pt>
    <dgm:pt modelId="{768B799F-68A9-4D52-AD8B-F34A04489FC3}" type="sibTrans" cxnId="{6F2ED5AD-4F2D-423D-AEF4-EA9FA7445A90}">
      <dgm:prSet/>
      <dgm:spPr/>
      <dgm:t>
        <a:bodyPr/>
        <a:lstStyle/>
        <a:p>
          <a:endParaRPr lang="en-US"/>
        </a:p>
      </dgm:t>
    </dgm:pt>
    <dgm:pt modelId="{B52C0050-EFB5-4D94-8130-60ADE8AE634F}">
      <dgm:prSet custT="1"/>
      <dgm:spPr/>
      <dgm:t>
        <a:bodyPr/>
        <a:lstStyle/>
        <a:p>
          <a:r>
            <a:rPr lang="es-ES" sz="1600" b="1" noProof="0" dirty="0" smtClean="0"/>
            <a:t>Ambos servicios</a:t>
          </a:r>
          <a:endParaRPr lang="es-ES" sz="1600" b="1" noProof="0" dirty="0"/>
        </a:p>
      </dgm:t>
    </dgm:pt>
    <dgm:pt modelId="{AA03D053-2FB5-461D-A633-0030F8B29E2C}" type="parTrans" cxnId="{13F04B2C-F31D-446C-BE8E-E0332790AE9F}">
      <dgm:prSet/>
      <dgm:spPr/>
      <dgm:t>
        <a:bodyPr/>
        <a:lstStyle/>
        <a:p>
          <a:endParaRPr lang="en-US" dirty="0"/>
        </a:p>
      </dgm:t>
    </dgm:pt>
    <dgm:pt modelId="{F9BC742F-E6E3-49DA-92FC-35F0FE06864F}" type="sibTrans" cxnId="{13F04B2C-F31D-446C-BE8E-E0332790AE9F}">
      <dgm:prSet/>
      <dgm:spPr/>
      <dgm:t>
        <a:bodyPr/>
        <a:lstStyle/>
        <a:p>
          <a:endParaRPr lang="en-US"/>
        </a:p>
      </dgm:t>
    </dgm:pt>
    <dgm:pt modelId="{08DDD5E1-CDA0-4C09-B0A9-8F41B093C174}" type="pres">
      <dgm:prSet presAssocID="{64B63A2E-D31E-42C3-98D2-85760C36016E}" presName="hierChild1" presStyleCnt="0">
        <dgm:presLayoutVars>
          <dgm:chPref val="1"/>
          <dgm:dir/>
          <dgm:animOne val="branch"/>
          <dgm:animLvl val="lvl"/>
          <dgm:resizeHandles/>
        </dgm:presLayoutVars>
      </dgm:prSet>
      <dgm:spPr/>
      <dgm:t>
        <a:bodyPr/>
        <a:lstStyle/>
        <a:p>
          <a:endParaRPr lang="en-US"/>
        </a:p>
      </dgm:t>
    </dgm:pt>
    <dgm:pt modelId="{E50E9E9F-AEA1-49EA-8B47-A72889A91AA5}" type="pres">
      <dgm:prSet presAssocID="{14642E3E-0B82-4E59-8575-151DEFAAA585}" presName="hierRoot1" presStyleCnt="0"/>
      <dgm:spPr/>
    </dgm:pt>
    <dgm:pt modelId="{E2BAF547-2779-45C8-85BA-BC0A09E2684E}" type="pres">
      <dgm:prSet presAssocID="{14642E3E-0B82-4E59-8575-151DEFAAA585}" presName="composite" presStyleCnt="0"/>
      <dgm:spPr/>
    </dgm:pt>
    <dgm:pt modelId="{F2FB9164-9D67-4117-B410-AD3E2BC7A1A4}" type="pres">
      <dgm:prSet presAssocID="{14642E3E-0B82-4E59-8575-151DEFAAA585}" presName="background" presStyleLbl="node0" presStyleIdx="0" presStyleCnt="1"/>
      <dgm:spPr/>
    </dgm:pt>
    <dgm:pt modelId="{33AAEDFE-8100-4B95-B553-5C1BCD734149}" type="pres">
      <dgm:prSet presAssocID="{14642E3E-0B82-4E59-8575-151DEFAAA585}" presName="text" presStyleLbl="fgAcc0" presStyleIdx="0" presStyleCnt="1" custScaleX="220015">
        <dgm:presLayoutVars>
          <dgm:chPref val="3"/>
        </dgm:presLayoutVars>
      </dgm:prSet>
      <dgm:spPr/>
      <dgm:t>
        <a:bodyPr/>
        <a:lstStyle/>
        <a:p>
          <a:endParaRPr lang="en-US"/>
        </a:p>
      </dgm:t>
    </dgm:pt>
    <dgm:pt modelId="{892734DF-FF0D-4C8D-A0AA-C73225D405C2}" type="pres">
      <dgm:prSet presAssocID="{14642E3E-0B82-4E59-8575-151DEFAAA585}" presName="hierChild2" presStyleCnt="0"/>
      <dgm:spPr/>
    </dgm:pt>
    <dgm:pt modelId="{60CE0F74-03A2-48BF-A93B-C8AA967C7093}" type="pres">
      <dgm:prSet presAssocID="{239FCD3E-505D-4C05-82D8-7DF0E38A3833}" presName="Name10" presStyleLbl="parChTrans1D2" presStyleIdx="0" presStyleCnt="2"/>
      <dgm:spPr/>
      <dgm:t>
        <a:bodyPr/>
        <a:lstStyle/>
        <a:p>
          <a:endParaRPr lang="en-US"/>
        </a:p>
      </dgm:t>
    </dgm:pt>
    <dgm:pt modelId="{A669A84A-E3A0-43FB-9B97-8073D1D796B7}" type="pres">
      <dgm:prSet presAssocID="{43F76808-E221-43DD-B049-C2B3D299D718}" presName="hierRoot2" presStyleCnt="0"/>
      <dgm:spPr/>
    </dgm:pt>
    <dgm:pt modelId="{6C82F75D-9027-49F5-85A0-536D470C9F07}" type="pres">
      <dgm:prSet presAssocID="{43F76808-E221-43DD-B049-C2B3D299D718}" presName="composite2" presStyleCnt="0"/>
      <dgm:spPr/>
    </dgm:pt>
    <dgm:pt modelId="{3FC70528-6374-497A-AE25-47A9BA3943B6}" type="pres">
      <dgm:prSet presAssocID="{43F76808-E221-43DD-B049-C2B3D299D718}" presName="background2" presStyleLbl="node2" presStyleIdx="0" presStyleCnt="2"/>
      <dgm:spPr/>
    </dgm:pt>
    <dgm:pt modelId="{021191C0-B123-40B1-B46D-1DFA5CA007B4}" type="pres">
      <dgm:prSet presAssocID="{43F76808-E221-43DD-B049-C2B3D299D718}" presName="text2" presStyleLbl="fgAcc2" presStyleIdx="0" presStyleCnt="2" custScaleX="194885">
        <dgm:presLayoutVars>
          <dgm:chPref val="3"/>
        </dgm:presLayoutVars>
      </dgm:prSet>
      <dgm:spPr/>
      <dgm:t>
        <a:bodyPr/>
        <a:lstStyle/>
        <a:p>
          <a:endParaRPr lang="en-US"/>
        </a:p>
      </dgm:t>
    </dgm:pt>
    <dgm:pt modelId="{A6C0D4B6-7E34-4F42-B722-7E3EF00F3ECF}" type="pres">
      <dgm:prSet presAssocID="{43F76808-E221-43DD-B049-C2B3D299D718}" presName="hierChild3" presStyleCnt="0"/>
      <dgm:spPr/>
    </dgm:pt>
    <dgm:pt modelId="{53C471CE-635A-452D-A408-BB4E47CF8FB8}" type="pres">
      <dgm:prSet presAssocID="{C0EE7D85-FA38-4D8F-8EE6-21D92F1173A2}" presName="Name17" presStyleLbl="parChTrans1D3" presStyleIdx="0" presStyleCnt="5"/>
      <dgm:spPr/>
      <dgm:t>
        <a:bodyPr/>
        <a:lstStyle/>
        <a:p>
          <a:endParaRPr lang="en-US"/>
        </a:p>
      </dgm:t>
    </dgm:pt>
    <dgm:pt modelId="{85EF6AC0-5750-4335-899B-30F11C959A3A}" type="pres">
      <dgm:prSet presAssocID="{36742F75-F89F-4472-ADAE-DEB0697F87F5}" presName="hierRoot3" presStyleCnt="0"/>
      <dgm:spPr/>
    </dgm:pt>
    <dgm:pt modelId="{6D80D58F-C0D5-4016-9EF7-63BB777C49B2}" type="pres">
      <dgm:prSet presAssocID="{36742F75-F89F-4472-ADAE-DEB0697F87F5}" presName="composite3" presStyleCnt="0"/>
      <dgm:spPr/>
    </dgm:pt>
    <dgm:pt modelId="{446BB9D9-E9C0-4E17-92E0-F218C1119578}" type="pres">
      <dgm:prSet presAssocID="{36742F75-F89F-4472-ADAE-DEB0697F87F5}" presName="background3" presStyleLbl="node3" presStyleIdx="0" presStyleCnt="5"/>
      <dgm:spPr/>
    </dgm:pt>
    <dgm:pt modelId="{9D91F5E2-62CE-4B8E-B79D-656CB92A14CD}" type="pres">
      <dgm:prSet presAssocID="{36742F75-F89F-4472-ADAE-DEB0697F87F5}" presName="text3" presStyleLbl="fgAcc3" presStyleIdx="0" presStyleCnt="5" custScaleX="116393">
        <dgm:presLayoutVars>
          <dgm:chPref val="3"/>
        </dgm:presLayoutVars>
      </dgm:prSet>
      <dgm:spPr/>
      <dgm:t>
        <a:bodyPr/>
        <a:lstStyle/>
        <a:p>
          <a:endParaRPr lang="en-US"/>
        </a:p>
      </dgm:t>
    </dgm:pt>
    <dgm:pt modelId="{1620A638-E8F9-4882-A03A-6021EF4948F8}" type="pres">
      <dgm:prSet presAssocID="{36742F75-F89F-4472-ADAE-DEB0697F87F5}" presName="hierChild4" presStyleCnt="0"/>
      <dgm:spPr/>
    </dgm:pt>
    <dgm:pt modelId="{9DE6C5BE-1B3C-4446-9F9F-958F413721F1}" type="pres">
      <dgm:prSet presAssocID="{AFFFF90D-0C38-4ECB-B64A-1B2D6C4AC81B}" presName="Name23" presStyleLbl="parChTrans1D4" presStyleIdx="0" presStyleCnt="3"/>
      <dgm:spPr/>
      <dgm:t>
        <a:bodyPr/>
        <a:lstStyle/>
        <a:p>
          <a:endParaRPr lang="en-US"/>
        </a:p>
      </dgm:t>
    </dgm:pt>
    <dgm:pt modelId="{6E70B7A0-CE39-4529-904A-F7896106B405}" type="pres">
      <dgm:prSet presAssocID="{6AD910EB-47A3-4111-8E48-AC794B734617}" presName="hierRoot4" presStyleCnt="0"/>
      <dgm:spPr/>
    </dgm:pt>
    <dgm:pt modelId="{AD0DAFFB-B55C-458B-BA3D-953D226D1C91}" type="pres">
      <dgm:prSet presAssocID="{6AD910EB-47A3-4111-8E48-AC794B734617}" presName="composite4" presStyleCnt="0"/>
      <dgm:spPr/>
    </dgm:pt>
    <dgm:pt modelId="{54303AE7-B928-46FE-BED7-2D5788C45BF7}" type="pres">
      <dgm:prSet presAssocID="{6AD910EB-47A3-4111-8E48-AC794B734617}" presName="background4" presStyleLbl="node4" presStyleIdx="0" presStyleCnt="3"/>
      <dgm:spPr/>
    </dgm:pt>
    <dgm:pt modelId="{88C5373A-6806-4EF2-892D-9E54F8E5DF9E}" type="pres">
      <dgm:prSet presAssocID="{6AD910EB-47A3-4111-8E48-AC794B734617}" presName="text4" presStyleLbl="fgAcc4" presStyleIdx="0" presStyleCnt="3" custScaleX="141271" custScaleY="140338">
        <dgm:presLayoutVars>
          <dgm:chPref val="3"/>
        </dgm:presLayoutVars>
      </dgm:prSet>
      <dgm:spPr/>
      <dgm:t>
        <a:bodyPr/>
        <a:lstStyle/>
        <a:p>
          <a:endParaRPr lang="en-US"/>
        </a:p>
      </dgm:t>
    </dgm:pt>
    <dgm:pt modelId="{9A949FE6-0612-49BA-9B27-1AABD3E19CBC}" type="pres">
      <dgm:prSet presAssocID="{6AD910EB-47A3-4111-8E48-AC794B734617}" presName="hierChild5" presStyleCnt="0"/>
      <dgm:spPr/>
    </dgm:pt>
    <dgm:pt modelId="{347F8B0D-B273-4F02-9DD1-8CE478DFAD88}" type="pres">
      <dgm:prSet presAssocID="{39B1AA24-0CFC-487B-B832-93918BDE09A9}" presName="Name17" presStyleLbl="parChTrans1D3" presStyleIdx="1" presStyleCnt="5"/>
      <dgm:spPr/>
      <dgm:t>
        <a:bodyPr/>
        <a:lstStyle/>
        <a:p>
          <a:endParaRPr lang="en-US"/>
        </a:p>
      </dgm:t>
    </dgm:pt>
    <dgm:pt modelId="{43C1A3B0-2E09-4497-BBD2-88D9DCB2B990}" type="pres">
      <dgm:prSet presAssocID="{92E9D85E-E10E-4702-8C3E-523440249DA9}" presName="hierRoot3" presStyleCnt="0"/>
      <dgm:spPr/>
    </dgm:pt>
    <dgm:pt modelId="{B2310841-5EF7-46E4-BDFE-D7BB15401413}" type="pres">
      <dgm:prSet presAssocID="{92E9D85E-E10E-4702-8C3E-523440249DA9}" presName="composite3" presStyleCnt="0"/>
      <dgm:spPr/>
    </dgm:pt>
    <dgm:pt modelId="{74D82421-A8B7-45A7-90FB-8B60BE109A45}" type="pres">
      <dgm:prSet presAssocID="{92E9D85E-E10E-4702-8C3E-523440249DA9}" presName="background3" presStyleLbl="node3" presStyleIdx="1" presStyleCnt="5"/>
      <dgm:spPr/>
    </dgm:pt>
    <dgm:pt modelId="{FB939F00-561B-4CAC-AFE8-87E162DF5F97}" type="pres">
      <dgm:prSet presAssocID="{92E9D85E-E10E-4702-8C3E-523440249DA9}" presName="text3" presStyleLbl="fgAcc3" presStyleIdx="1" presStyleCnt="5" custScaleX="116393">
        <dgm:presLayoutVars>
          <dgm:chPref val="3"/>
        </dgm:presLayoutVars>
      </dgm:prSet>
      <dgm:spPr/>
      <dgm:t>
        <a:bodyPr/>
        <a:lstStyle/>
        <a:p>
          <a:endParaRPr lang="en-US"/>
        </a:p>
      </dgm:t>
    </dgm:pt>
    <dgm:pt modelId="{417BB2AB-7EEF-43AA-9B3E-C1076DB3AAED}" type="pres">
      <dgm:prSet presAssocID="{92E9D85E-E10E-4702-8C3E-523440249DA9}" presName="hierChild4" presStyleCnt="0"/>
      <dgm:spPr/>
    </dgm:pt>
    <dgm:pt modelId="{301CB6A3-FFD0-439D-9153-FB5B58E6E1A8}" type="pres">
      <dgm:prSet presAssocID="{4CC8424D-BF2F-4047-9E6C-46D4A93D932E}" presName="Name23" presStyleLbl="parChTrans1D4" presStyleIdx="1" presStyleCnt="3"/>
      <dgm:spPr/>
      <dgm:t>
        <a:bodyPr/>
        <a:lstStyle/>
        <a:p>
          <a:endParaRPr lang="en-US"/>
        </a:p>
      </dgm:t>
    </dgm:pt>
    <dgm:pt modelId="{E72AAB5C-86D0-4CC3-A2D5-B8279E474263}" type="pres">
      <dgm:prSet presAssocID="{3698014F-4AC4-4556-866B-F1C9E31417DB}" presName="hierRoot4" presStyleCnt="0"/>
      <dgm:spPr/>
    </dgm:pt>
    <dgm:pt modelId="{84FA2373-F198-4D75-ABB4-CCD3C865FEB0}" type="pres">
      <dgm:prSet presAssocID="{3698014F-4AC4-4556-866B-F1C9E31417DB}" presName="composite4" presStyleCnt="0"/>
      <dgm:spPr/>
    </dgm:pt>
    <dgm:pt modelId="{C43939B4-9D1B-4C9A-B495-EF772D5E934F}" type="pres">
      <dgm:prSet presAssocID="{3698014F-4AC4-4556-866B-F1C9E31417DB}" presName="background4" presStyleLbl="node4" presStyleIdx="1" presStyleCnt="3"/>
      <dgm:spPr/>
    </dgm:pt>
    <dgm:pt modelId="{2EDD34D7-49A2-4D12-818E-0D86DFFDD719}" type="pres">
      <dgm:prSet presAssocID="{3698014F-4AC4-4556-866B-F1C9E31417DB}" presName="text4" presStyleLbl="fgAcc4" presStyleIdx="1" presStyleCnt="3" custScaleX="141271" custScaleY="140338">
        <dgm:presLayoutVars>
          <dgm:chPref val="3"/>
        </dgm:presLayoutVars>
      </dgm:prSet>
      <dgm:spPr/>
      <dgm:t>
        <a:bodyPr/>
        <a:lstStyle/>
        <a:p>
          <a:endParaRPr lang="en-US"/>
        </a:p>
      </dgm:t>
    </dgm:pt>
    <dgm:pt modelId="{723A3694-A582-45B3-9C56-78F0A043D986}" type="pres">
      <dgm:prSet presAssocID="{3698014F-4AC4-4556-866B-F1C9E31417DB}" presName="hierChild5" presStyleCnt="0"/>
      <dgm:spPr/>
    </dgm:pt>
    <dgm:pt modelId="{837AEA88-442C-4879-8870-A74B849CD5FC}" type="pres">
      <dgm:prSet presAssocID="{B14C78F3-016F-4711-A2C6-747C924D28B1}" presName="Name10" presStyleLbl="parChTrans1D2" presStyleIdx="1" presStyleCnt="2"/>
      <dgm:spPr/>
      <dgm:t>
        <a:bodyPr/>
        <a:lstStyle/>
        <a:p>
          <a:endParaRPr lang="en-US"/>
        </a:p>
      </dgm:t>
    </dgm:pt>
    <dgm:pt modelId="{265E878B-EA06-4362-9870-7CF53A3E5868}" type="pres">
      <dgm:prSet presAssocID="{A06A30E1-5353-4268-8949-5F618AC347E4}" presName="hierRoot2" presStyleCnt="0"/>
      <dgm:spPr/>
    </dgm:pt>
    <dgm:pt modelId="{1ACCEE46-D3E9-4B87-BD3D-30C6CAAC97C0}" type="pres">
      <dgm:prSet presAssocID="{A06A30E1-5353-4268-8949-5F618AC347E4}" presName="composite2" presStyleCnt="0"/>
      <dgm:spPr/>
    </dgm:pt>
    <dgm:pt modelId="{F4414B18-8403-41F1-B899-C4F024449616}" type="pres">
      <dgm:prSet presAssocID="{A06A30E1-5353-4268-8949-5F618AC347E4}" presName="background2" presStyleLbl="node2" presStyleIdx="1" presStyleCnt="2"/>
      <dgm:spPr/>
    </dgm:pt>
    <dgm:pt modelId="{2011477B-D00C-48CF-87BF-2BD678A72342}" type="pres">
      <dgm:prSet presAssocID="{A06A30E1-5353-4268-8949-5F618AC347E4}" presName="text2" presStyleLbl="fgAcc2" presStyleIdx="1" presStyleCnt="2" custScaleX="194885">
        <dgm:presLayoutVars>
          <dgm:chPref val="3"/>
        </dgm:presLayoutVars>
      </dgm:prSet>
      <dgm:spPr/>
      <dgm:t>
        <a:bodyPr/>
        <a:lstStyle/>
        <a:p>
          <a:endParaRPr lang="en-US"/>
        </a:p>
      </dgm:t>
    </dgm:pt>
    <dgm:pt modelId="{11D68F35-2FF2-47ED-A349-8DD694B57343}" type="pres">
      <dgm:prSet presAssocID="{A06A30E1-5353-4268-8949-5F618AC347E4}" presName="hierChild3" presStyleCnt="0"/>
      <dgm:spPr/>
    </dgm:pt>
    <dgm:pt modelId="{87593446-07F7-4BAC-B6E7-0225BF86FC66}" type="pres">
      <dgm:prSet presAssocID="{4F8F5A85-8245-4AE6-8BAB-F69E3C3004AE}" presName="Name17" presStyleLbl="parChTrans1D3" presStyleIdx="2" presStyleCnt="5"/>
      <dgm:spPr/>
      <dgm:t>
        <a:bodyPr/>
        <a:lstStyle/>
        <a:p>
          <a:endParaRPr lang="en-US"/>
        </a:p>
      </dgm:t>
    </dgm:pt>
    <dgm:pt modelId="{4DBE5E30-42A9-498D-91C4-583681DB8486}" type="pres">
      <dgm:prSet presAssocID="{CD4BBAB9-51A0-4214-BD60-C561782C1D83}" presName="hierRoot3" presStyleCnt="0"/>
      <dgm:spPr/>
    </dgm:pt>
    <dgm:pt modelId="{58E3B58D-197E-492B-9441-023AAEBB003E}" type="pres">
      <dgm:prSet presAssocID="{CD4BBAB9-51A0-4214-BD60-C561782C1D83}" presName="composite3" presStyleCnt="0"/>
      <dgm:spPr/>
    </dgm:pt>
    <dgm:pt modelId="{FC14EE94-50FD-4CFB-A3D2-9B956AF2C411}" type="pres">
      <dgm:prSet presAssocID="{CD4BBAB9-51A0-4214-BD60-C561782C1D83}" presName="background3" presStyleLbl="node3" presStyleIdx="2" presStyleCnt="5"/>
      <dgm:spPr/>
    </dgm:pt>
    <dgm:pt modelId="{A7F7A838-0179-4E11-917E-C26A4936757F}" type="pres">
      <dgm:prSet presAssocID="{CD4BBAB9-51A0-4214-BD60-C561782C1D83}" presName="text3" presStyleLbl="fgAcc3" presStyleIdx="2" presStyleCnt="5" custScaleX="116393">
        <dgm:presLayoutVars>
          <dgm:chPref val="3"/>
        </dgm:presLayoutVars>
      </dgm:prSet>
      <dgm:spPr/>
      <dgm:t>
        <a:bodyPr/>
        <a:lstStyle/>
        <a:p>
          <a:endParaRPr lang="en-US"/>
        </a:p>
      </dgm:t>
    </dgm:pt>
    <dgm:pt modelId="{684C9299-7686-4908-8C52-C15D3E94E454}" type="pres">
      <dgm:prSet presAssocID="{CD4BBAB9-51A0-4214-BD60-C561782C1D83}" presName="hierChild4" presStyleCnt="0"/>
      <dgm:spPr/>
    </dgm:pt>
    <dgm:pt modelId="{498466F6-0C10-4925-BC03-76A74C02DD66}" type="pres">
      <dgm:prSet presAssocID="{E3678637-1D72-46D7-AF48-0B24E0AF9A80}" presName="Name17" presStyleLbl="parChTrans1D3" presStyleIdx="3" presStyleCnt="5"/>
      <dgm:spPr/>
      <dgm:t>
        <a:bodyPr/>
        <a:lstStyle/>
        <a:p>
          <a:endParaRPr lang="en-US"/>
        </a:p>
      </dgm:t>
    </dgm:pt>
    <dgm:pt modelId="{AAEFC89C-CBF6-4C18-8393-CC5F557A9639}" type="pres">
      <dgm:prSet presAssocID="{4A8126E0-39A8-43FC-9E93-319C6464AAC0}" presName="hierRoot3" presStyleCnt="0"/>
      <dgm:spPr/>
    </dgm:pt>
    <dgm:pt modelId="{4F5EBC37-1B6A-44DF-8174-80A262B15403}" type="pres">
      <dgm:prSet presAssocID="{4A8126E0-39A8-43FC-9E93-319C6464AAC0}" presName="composite3" presStyleCnt="0"/>
      <dgm:spPr/>
    </dgm:pt>
    <dgm:pt modelId="{0896A460-F882-4781-B749-A2AE82599087}" type="pres">
      <dgm:prSet presAssocID="{4A8126E0-39A8-43FC-9E93-319C6464AAC0}" presName="background3" presStyleLbl="node3" presStyleIdx="3" presStyleCnt="5"/>
      <dgm:spPr/>
    </dgm:pt>
    <dgm:pt modelId="{02B1F83A-4E43-455E-A561-05CF01D9802C}" type="pres">
      <dgm:prSet presAssocID="{4A8126E0-39A8-43FC-9E93-319C6464AAC0}" presName="text3" presStyleLbl="fgAcc3" presStyleIdx="3" presStyleCnt="5" custScaleX="116393">
        <dgm:presLayoutVars>
          <dgm:chPref val="3"/>
        </dgm:presLayoutVars>
      </dgm:prSet>
      <dgm:spPr/>
      <dgm:t>
        <a:bodyPr/>
        <a:lstStyle/>
        <a:p>
          <a:endParaRPr lang="en-US"/>
        </a:p>
      </dgm:t>
    </dgm:pt>
    <dgm:pt modelId="{0BE4EDAB-7D56-4E9A-B48E-5C4BB4FEA11F}" type="pres">
      <dgm:prSet presAssocID="{4A8126E0-39A8-43FC-9E93-319C6464AAC0}" presName="hierChild4" presStyleCnt="0"/>
      <dgm:spPr/>
    </dgm:pt>
    <dgm:pt modelId="{4C7041D6-ACC2-4A70-842C-7D11745CF00F}" type="pres">
      <dgm:prSet presAssocID="{3211EDBF-82D3-402C-89FA-D14132609971}" presName="Name23" presStyleLbl="parChTrans1D4" presStyleIdx="2" presStyleCnt="3"/>
      <dgm:spPr/>
      <dgm:t>
        <a:bodyPr/>
        <a:lstStyle/>
        <a:p>
          <a:endParaRPr lang="en-US"/>
        </a:p>
      </dgm:t>
    </dgm:pt>
    <dgm:pt modelId="{BEDE1140-CA30-4FC9-B118-291F1F70D6E6}" type="pres">
      <dgm:prSet presAssocID="{58A25782-B57A-4784-977E-F227D3B1711B}" presName="hierRoot4" presStyleCnt="0"/>
      <dgm:spPr/>
    </dgm:pt>
    <dgm:pt modelId="{F7B300F9-3DCC-45EC-B89C-FF77788A67F9}" type="pres">
      <dgm:prSet presAssocID="{58A25782-B57A-4784-977E-F227D3B1711B}" presName="composite4" presStyleCnt="0"/>
      <dgm:spPr/>
    </dgm:pt>
    <dgm:pt modelId="{81A48102-D5E2-4AE6-BBE3-00A41BB32E18}" type="pres">
      <dgm:prSet presAssocID="{58A25782-B57A-4784-977E-F227D3B1711B}" presName="background4" presStyleLbl="node4" presStyleIdx="2" presStyleCnt="3"/>
      <dgm:spPr/>
    </dgm:pt>
    <dgm:pt modelId="{FF7F1550-1D54-4479-B39A-1F18BE7EC1BF}" type="pres">
      <dgm:prSet presAssocID="{58A25782-B57A-4784-977E-F227D3B1711B}" presName="text4" presStyleLbl="fgAcc4" presStyleIdx="2" presStyleCnt="3" custScaleX="194423" custScaleY="121001">
        <dgm:presLayoutVars>
          <dgm:chPref val="3"/>
        </dgm:presLayoutVars>
      </dgm:prSet>
      <dgm:spPr/>
      <dgm:t>
        <a:bodyPr/>
        <a:lstStyle/>
        <a:p>
          <a:endParaRPr lang="en-US"/>
        </a:p>
      </dgm:t>
    </dgm:pt>
    <dgm:pt modelId="{07D0652D-7D8C-4375-B4E8-E3009F6790BA}" type="pres">
      <dgm:prSet presAssocID="{58A25782-B57A-4784-977E-F227D3B1711B}" presName="hierChild5" presStyleCnt="0"/>
      <dgm:spPr/>
    </dgm:pt>
    <dgm:pt modelId="{1B689419-833D-4B5E-9DC8-3D200DF8D5BE}" type="pres">
      <dgm:prSet presAssocID="{AA03D053-2FB5-461D-A633-0030F8B29E2C}" presName="Name17" presStyleLbl="parChTrans1D3" presStyleIdx="4" presStyleCnt="5"/>
      <dgm:spPr/>
      <dgm:t>
        <a:bodyPr/>
        <a:lstStyle/>
        <a:p>
          <a:endParaRPr lang="en-US"/>
        </a:p>
      </dgm:t>
    </dgm:pt>
    <dgm:pt modelId="{A821012C-827F-4E34-AE0D-50B3C952658F}" type="pres">
      <dgm:prSet presAssocID="{B52C0050-EFB5-4D94-8130-60ADE8AE634F}" presName="hierRoot3" presStyleCnt="0"/>
      <dgm:spPr/>
    </dgm:pt>
    <dgm:pt modelId="{F9DFD333-BF4F-44C2-9E0B-B687E32B0156}" type="pres">
      <dgm:prSet presAssocID="{B52C0050-EFB5-4D94-8130-60ADE8AE634F}" presName="composite3" presStyleCnt="0"/>
      <dgm:spPr/>
    </dgm:pt>
    <dgm:pt modelId="{B6C7DD5F-DF49-4902-BDD2-5B1F6B3FC836}" type="pres">
      <dgm:prSet presAssocID="{B52C0050-EFB5-4D94-8130-60ADE8AE634F}" presName="background3" presStyleLbl="node3" presStyleIdx="4" presStyleCnt="5"/>
      <dgm:spPr/>
    </dgm:pt>
    <dgm:pt modelId="{43A15158-2D44-45BB-9305-8AFF89E1403E}" type="pres">
      <dgm:prSet presAssocID="{B52C0050-EFB5-4D94-8130-60ADE8AE634F}" presName="text3" presStyleLbl="fgAcc3" presStyleIdx="4" presStyleCnt="5" custScaleX="116393">
        <dgm:presLayoutVars>
          <dgm:chPref val="3"/>
        </dgm:presLayoutVars>
      </dgm:prSet>
      <dgm:spPr/>
      <dgm:t>
        <a:bodyPr/>
        <a:lstStyle/>
        <a:p>
          <a:endParaRPr lang="en-US"/>
        </a:p>
      </dgm:t>
    </dgm:pt>
    <dgm:pt modelId="{999C65FB-C090-4723-AA93-11ABC8487452}" type="pres">
      <dgm:prSet presAssocID="{B52C0050-EFB5-4D94-8130-60ADE8AE634F}" presName="hierChild4" presStyleCnt="0"/>
      <dgm:spPr/>
    </dgm:pt>
  </dgm:ptLst>
  <dgm:cxnLst>
    <dgm:cxn modelId="{72F61AD3-C4EA-4F3E-987C-3823CD67CB99}" type="presOf" srcId="{4A8126E0-39A8-43FC-9E93-319C6464AAC0}" destId="{02B1F83A-4E43-455E-A561-05CF01D9802C}" srcOrd="0" destOrd="0" presId="urn:microsoft.com/office/officeart/2005/8/layout/hierarchy1"/>
    <dgm:cxn modelId="{3D5E9472-F0CA-4D13-88D8-484CC44389BE}" srcId="{A06A30E1-5353-4268-8949-5F618AC347E4}" destId="{4A8126E0-39A8-43FC-9E93-319C6464AAC0}" srcOrd="1" destOrd="0" parTransId="{E3678637-1D72-46D7-AF48-0B24E0AF9A80}" sibTransId="{8E72CC38-BB30-4C69-8794-AF1392672A5A}"/>
    <dgm:cxn modelId="{16419D95-435C-487B-8946-FEE9A82029B7}" type="presOf" srcId="{CD4BBAB9-51A0-4214-BD60-C561782C1D83}" destId="{A7F7A838-0179-4E11-917E-C26A4936757F}" srcOrd="0" destOrd="0" presId="urn:microsoft.com/office/officeart/2005/8/layout/hierarchy1"/>
    <dgm:cxn modelId="{2A7D1D85-4057-49AB-98AE-0E5E0C1F0A01}" srcId="{14642E3E-0B82-4E59-8575-151DEFAAA585}" destId="{A06A30E1-5353-4268-8949-5F618AC347E4}" srcOrd="1" destOrd="0" parTransId="{B14C78F3-016F-4711-A2C6-747C924D28B1}" sibTransId="{FA406A23-126F-40AD-88BB-EA41B1C3DAE7}"/>
    <dgm:cxn modelId="{179C5630-2A9D-49CE-AE77-2C03413DE2A1}" type="presOf" srcId="{B14C78F3-016F-4711-A2C6-747C924D28B1}" destId="{837AEA88-442C-4879-8870-A74B849CD5FC}" srcOrd="0" destOrd="0" presId="urn:microsoft.com/office/officeart/2005/8/layout/hierarchy1"/>
    <dgm:cxn modelId="{01F5ABD0-31B4-4228-AA0E-C25241F89D6A}" type="presOf" srcId="{C0EE7D85-FA38-4D8F-8EE6-21D92F1173A2}" destId="{53C471CE-635A-452D-A408-BB4E47CF8FB8}" srcOrd="0" destOrd="0" presId="urn:microsoft.com/office/officeart/2005/8/layout/hierarchy1"/>
    <dgm:cxn modelId="{14B24614-7011-4564-9E5C-62F90F2D011D}" type="presOf" srcId="{39B1AA24-0CFC-487B-B832-93918BDE09A9}" destId="{347F8B0D-B273-4F02-9DD1-8CE478DFAD88}" srcOrd="0" destOrd="0" presId="urn:microsoft.com/office/officeart/2005/8/layout/hierarchy1"/>
    <dgm:cxn modelId="{45793396-7846-483E-8E38-8B66A01C6CF4}" type="presOf" srcId="{4F8F5A85-8245-4AE6-8BAB-F69E3C3004AE}" destId="{87593446-07F7-4BAC-B6E7-0225BF86FC66}" srcOrd="0" destOrd="0" presId="urn:microsoft.com/office/officeart/2005/8/layout/hierarchy1"/>
    <dgm:cxn modelId="{6F2ED5AD-4F2D-423D-AEF4-EA9FA7445A90}" srcId="{4A8126E0-39A8-43FC-9E93-319C6464AAC0}" destId="{58A25782-B57A-4784-977E-F227D3B1711B}" srcOrd="0" destOrd="0" parTransId="{3211EDBF-82D3-402C-89FA-D14132609971}" sibTransId="{768B799F-68A9-4D52-AD8B-F34A04489FC3}"/>
    <dgm:cxn modelId="{B1CEF6D2-257C-49B6-B885-24CD37A852CF}" srcId="{36742F75-F89F-4472-ADAE-DEB0697F87F5}" destId="{6AD910EB-47A3-4111-8E48-AC794B734617}" srcOrd="0" destOrd="0" parTransId="{AFFFF90D-0C38-4ECB-B64A-1B2D6C4AC81B}" sibTransId="{3CA55F9E-7EB5-4A4A-AAA9-4724EBF255F6}"/>
    <dgm:cxn modelId="{BED649B1-2143-4C99-89DA-5851C418F260}" type="presOf" srcId="{36742F75-F89F-4472-ADAE-DEB0697F87F5}" destId="{9D91F5E2-62CE-4B8E-B79D-656CB92A14CD}" srcOrd="0" destOrd="0" presId="urn:microsoft.com/office/officeart/2005/8/layout/hierarchy1"/>
    <dgm:cxn modelId="{93F7DE5C-18B9-4721-8953-AEAF4D061CBE}" type="presOf" srcId="{14642E3E-0B82-4E59-8575-151DEFAAA585}" destId="{33AAEDFE-8100-4B95-B553-5C1BCD734149}" srcOrd="0" destOrd="0" presId="urn:microsoft.com/office/officeart/2005/8/layout/hierarchy1"/>
    <dgm:cxn modelId="{6CBAE089-5568-455E-B32E-E81213A28072}" type="presOf" srcId="{6AD910EB-47A3-4111-8E48-AC794B734617}" destId="{88C5373A-6806-4EF2-892D-9E54F8E5DF9E}" srcOrd="0" destOrd="0" presId="urn:microsoft.com/office/officeart/2005/8/layout/hierarchy1"/>
    <dgm:cxn modelId="{13F04B2C-F31D-446C-BE8E-E0332790AE9F}" srcId="{A06A30E1-5353-4268-8949-5F618AC347E4}" destId="{B52C0050-EFB5-4D94-8130-60ADE8AE634F}" srcOrd="2" destOrd="0" parTransId="{AA03D053-2FB5-461D-A633-0030F8B29E2C}" sibTransId="{F9BC742F-E6E3-49DA-92FC-35F0FE06864F}"/>
    <dgm:cxn modelId="{2CAF69B0-AEBD-474B-9D29-4E3F03194AAC}" type="presOf" srcId="{3698014F-4AC4-4556-866B-F1C9E31417DB}" destId="{2EDD34D7-49A2-4D12-818E-0D86DFFDD719}" srcOrd="0" destOrd="0" presId="urn:microsoft.com/office/officeart/2005/8/layout/hierarchy1"/>
    <dgm:cxn modelId="{34E50365-3398-4D02-9D6B-2612BF4BC47F}" type="presOf" srcId="{A06A30E1-5353-4268-8949-5F618AC347E4}" destId="{2011477B-D00C-48CF-87BF-2BD678A72342}" srcOrd="0" destOrd="0" presId="urn:microsoft.com/office/officeart/2005/8/layout/hierarchy1"/>
    <dgm:cxn modelId="{12F7E8E5-04A0-490F-A083-AEC41F3BA81F}" srcId="{92E9D85E-E10E-4702-8C3E-523440249DA9}" destId="{3698014F-4AC4-4556-866B-F1C9E31417DB}" srcOrd="0" destOrd="0" parTransId="{4CC8424D-BF2F-4047-9E6C-46D4A93D932E}" sibTransId="{939AA325-1A74-4C73-B7DF-CADB8069756A}"/>
    <dgm:cxn modelId="{9ACAD6FB-EDE0-4CED-8BED-A9663E919886}" type="presOf" srcId="{58A25782-B57A-4784-977E-F227D3B1711B}" destId="{FF7F1550-1D54-4479-B39A-1F18BE7EC1BF}" srcOrd="0" destOrd="0" presId="urn:microsoft.com/office/officeart/2005/8/layout/hierarchy1"/>
    <dgm:cxn modelId="{8B44A67E-6077-4B27-A13E-8199FEF1F444}" type="presOf" srcId="{B52C0050-EFB5-4D94-8130-60ADE8AE634F}" destId="{43A15158-2D44-45BB-9305-8AFF89E1403E}" srcOrd="0" destOrd="0" presId="urn:microsoft.com/office/officeart/2005/8/layout/hierarchy1"/>
    <dgm:cxn modelId="{5209B49B-74F7-4491-A050-4F31490AAC97}" type="presOf" srcId="{4CC8424D-BF2F-4047-9E6C-46D4A93D932E}" destId="{301CB6A3-FFD0-439D-9153-FB5B58E6E1A8}" srcOrd="0" destOrd="0" presId="urn:microsoft.com/office/officeart/2005/8/layout/hierarchy1"/>
    <dgm:cxn modelId="{A2CFC5DB-D7EC-4E71-BF2B-F81718595DAF}" srcId="{14642E3E-0B82-4E59-8575-151DEFAAA585}" destId="{43F76808-E221-43DD-B049-C2B3D299D718}" srcOrd="0" destOrd="0" parTransId="{239FCD3E-505D-4C05-82D8-7DF0E38A3833}" sibTransId="{CFF0E4F8-CD89-4DA1-B494-A8706C2ADE9F}"/>
    <dgm:cxn modelId="{C535B7D1-8111-4C40-AF1D-ED899AC971D8}" srcId="{43F76808-E221-43DD-B049-C2B3D299D718}" destId="{92E9D85E-E10E-4702-8C3E-523440249DA9}" srcOrd="1" destOrd="0" parTransId="{39B1AA24-0CFC-487B-B832-93918BDE09A9}" sibTransId="{74BA214B-E790-459B-89CE-D0572FBCD1B4}"/>
    <dgm:cxn modelId="{3BE808BC-161B-458A-995F-7CBBDD3255FD}" srcId="{64B63A2E-D31E-42C3-98D2-85760C36016E}" destId="{14642E3E-0B82-4E59-8575-151DEFAAA585}" srcOrd="0" destOrd="0" parTransId="{D4862AC7-A3EA-478F-8308-E0A361A6BB7F}" sibTransId="{AA5E33EE-B5D9-44D0-AB68-320548BF4B10}"/>
    <dgm:cxn modelId="{DEBC6A07-238B-4CE3-82FA-058A3E92EE37}" srcId="{A06A30E1-5353-4268-8949-5F618AC347E4}" destId="{CD4BBAB9-51A0-4214-BD60-C561782C1D83}" srcOrd="0" destOrd="0" parTransId="{4F8F5A85-8245-4AE6-8BAB-F69E3C3004AE}" sibTransId="{9C0BEB70-3ACF-4DF9-BB40-8E5AF0EEAF65}"/>
    <dgm:cxn modelId="{9EA87FB7-ABD7-46DA-AB4D-B2859C2C4F87}" type="presOf" srcId="{43F76808-E221-43DD-B049-C2B3D299D718}" destId="{021191C0-B123-40B1-B46D-1DFA5CA007B4}" srcOrd="0" destOrd="0" presId="urn:microsoft.com/office/officeart/2005/8/layout/hierarchy1"/>
    <dgm:cxn modelId="{A6BAF544-0B0A-45D6-BCAC-21B44E370C46}" type="presOf" srcId="{E3678637-1D72-46D7-AF48-0B24E0AF9A80}" destId="{498466F6-0C10-4925-BC03-76A74C02DD66}" srcOrd="0" destOrd="0" presId="urn:microsoft.com/office/officeart/2005/8/layout/hierarchy1"/>
    <dgm:cxn modelId="{A98F4541-D6EA-4D7E-B039-35BEC84BBD1C}" type="presOf" srcId="{64B63A2E-D31E-42C3-98D2-85760C36016E}" destId="{08DDD5E1-CDA0-4C09-B0A9-8F41B093C174}" srcOrd="0" destOrd="0" presId="urn:microsoft.com/office/officeart/2005/8/layout/hierarchy1"/>
    <dgm:cxn modelId="{24A42D55-641F-408F-AC3C-DA62FF662E54}" srcId="{43F76808-E221-43DD-B049-C2B3D299D718}" destId="{36742F75-F89F-4472-ADAE-DEB0697F87F5}" srcOrd="0" destOrd="0" parTransId="{C0EE7D85-FA38-4D8F-8EE6-21D92F1173A2}" sibTransId="{AF314605-F7CF-4FB2-BC9B-2878CE8CC335}"/>
    <dgm:cxn modelId="{E29AA394-CFEB-459E-B5E1-46FC56337EF6}" type="presOf" srcId="{239FCD3E-505D-4C05-82D8-7DF0E38A3833}" destId="{60CE0F74-03A2-48BF-A93B-C8AA967C7093}" srcOrd="0" destOrd="0" presId="urn:microsoft.com/office/officeart/2005/8/layout/hierarchy1"/>
    <dgm:cxn modelId="{8700D47D-EC95-4A9E-A3A2-A2FDFB6FBC63}" type="presOf" srcId="{AA03D053-2FB5-461D-A633-0030F8B29E2C}" destId="{1B689419-833D-4B5E-9DC8-3D200DF8D5BE}" srcOrd="0" destOrd="0" presId="urn:microsoft.com/office/officeart/2005/8/layout/hierarchy1"/>
    <dgm:cxn modelId="{2D8F7162-133A-4718-9F7F-C916CF7F7124}" type="presOf" srcId="{92E9D85E-E10E-4702-8C3E-523440249DA9}" destId="{FB939F00-561B-4CAC-AFE8-87E162DF5F97}" srcOrd="0" destOrd="0" presId="urn:microsoft.com/office/officeart/2005/8/layout/hierarchy1"/>
    <dgm:cxn modelId="{4997EE65-4E95-4667-95F7-2337FEBAA03F}" type="presOf" srcId="{AFFFF90D-0C38-4ECB-B64A-1B2D6C4AC81B}" destId="{9DE6C5BE-1B3C-4446-9F9F-958F413721F1}" srcOrd="0" destOrd="0" presId="urn:microsoft.com/office/officeart/2005/8/layout/hierarchy1"/>
    <dgm:cxn modelId="{E7410915-2D7B-4456-AB7D-25F7EEC09B5A}" type="presOf" srcId="{3211EDBF-82D3-402C-89FA-D14132609971}" destId="{4C7041D6-ACC2-4A70-842C-7D11745CF00F}" srcOrd="0" destOrd="0" presId="urn:microsoft.com/office/officeart/2005/8/layout/hierarchy1"/>
    <dgm:cxn modelId="{DE2F2A12-9534-4266-AD97-1989B11BADAB}" type="presParOf" srcId="{08DDD5E1-CDA0-4C09-B0A9-8F41B093C174}" destId="{E50E9E9F-AEA1-49EA-8B47-A72889A91AA5}" srcOrd="0" destOrd="0" presId="urn:microsoft.com/office/officeart/2005/8/layout/hierarchy1"/>
    <dgm:cxn modelId="{210CA6F9-61B6-452E-A478-BB1C85D53C3E}" type="presParOf" srcId="{E50E9E9F-AEA1-49EA-8B47-A72889A91AA5}" destId="{E2BAF547-2779-45C8-85BA-BC0A09E2684E}" srcOrd="0" destOrd="0" presId="urn:microsoft.com/office/officeart/2005/8/layout/hierarchy1"/>
    <dgm:cxn modelId="{AE55ED23-5056-4B1E-BB18-11119B6D91B2}" type="presParOf" srcId="{E2BAF547-2779-45C8-85BA-BC0A09E2684E}" destId="{F2FB9164-9D67-4117-B410-AD3E2BC7A1A4}" srcOrd="0" destOrd="0" presId="urn:microsoft.com/office/officeart/2005/8/layout/hierarchy1"/>
    <dgm:cxn modelId="{8543F036-FAE7-4A45-8473-87F5588380AE}" type="presParOf" srcId="{E2BAF547-2779-45C8-85BA-BC0A09E2684E}" destId="{33AAEDFE-8100-4B95-B553-5C1BCD734149}" srcOrd="1" destOrd="0" presId="urn:microsoft.com/office/officeart/2005/8/layout/hierarchy1"/>
    <dgm:cxn modelId="{BEDFD3C0-9CD2-4F57-A576-0EFDF32F9F05}" type="presParOf" srcId="{E50E9E9F-AEA1-49EA-8B47-A72889A91AA5}" destId="{892734DF-FF0D-4C8D-A0AA-C73225D405C2}" srcOrd="1" destOrd="0" presId="urn:microsoft.com/office/officeart/2005/8/layout/hierarchy1"/>
    <dgm:cxn modelId="{0185746C-5EE0-4689-8D20-4E5353CD25A2}" type="presParOf" srcId="{892734DF-FF0D-4C8D-A0AA-C73225D405C2}" destId="{60CE0F74-03A2-48BF-A93B-C8AA967C7093}" srcOrd="0" destOrd="0" presId="urn:microsoft.com/office/officeart/2005/8/layout/hierarchy1"/>
    <dgm:cxn modelId="{DB74990A-3289-4AC9-9941-C16ECE522062}" type="presParOf" srcId="{892734DF-FF0D-4C8D-A0AA-C73225D405C2}" destId="{A669A84A-E3A0-43FB-9B97-8073D1D796B7}" srcOrd="1" destOrd="0" presId="urn:microsoft.com/office/officeart/2005/8/layout/hierarchy1"/>
    <dgm:cxn modelId="{45CBCE61-8DB0-4E77-8676-EE0D188E343C}" type="presParOf" srcId="{A669A84A-E3A0-43FB-9B97-8073D1D796B7}" destId="{6C82F75D-9027-49F5-85A0-536D470C9F07}" srcOrd="0" destOrd="0" presId="urn:microsoft.com/office/officeart/2005/8/layout/hierarchy1"/>
    <dgm:cxn modelId="{B62E0C1E-D8B0-490C-8215-576A69C4515C}" type="presParOf" srcId="{6C82F75D-9027-49F5-85A0-536D470C9F07}" destId="{3FC70528-6374-497A-AE25-47A9BA3943B6}" srcOrd="0" destOrd="0" presId="urn:microsoft.com/office/officeart/2005/8/layout/hierarchy1"/>
    <dgm:cxn modelId="{5ED8E128-9A1A-4682-92BA-AF91776B29E5}" type="presParOf" srcId="{6C82F75D-9027-49F5-85A0-536D470C9F07}" destId="{021191C0-B123-40B1-B46D-1DFA5CA007B4}" srcOrd="1" destOrd="0" presId="urn:microsoft.com/office/officeart/2005/8/layout/hierarchy1"/>
    <dgm:cxn modelId="{18FBF56E-4FC1-42C9-8D7E-22293E251F22}" type="presParOf" srcId="{A669A84A-E3A0-43FB-9B97-8073D1D796B7}" destId="{A6C0D4B6-7E34-4F42-B722-7E3EF00F3ECF}" srcOrd="1" destOrd="0" presId="urn:microsoft.com/office/officeart/2005/8/layout/hierarchy1"/>
    <dgm:cxn modelId="{482F221C-7B66-45AD-B20F-38E90AB49D57}" type="presParOf" srcId="{A6C0D4B6-7E34-4F42-B722-7E3EF00F3ECF}" destId="{53C471CE-635A-452D-A408-BB4E47CF8FB8}" srcOrd="0" destOrd="0" presId="urn:microsoft.com/office/officeart/2005/8/layout/hierarchy1"/>
    <dgm:cxn modelId="{547CEDA3-288C-451F-8212-EF9C769875F3}" type="presParOf" srcId="{A6C0D4B6-7E34-4F42-B722-7E3EF00F3ECF}" destId="{85EF6AC0-5750-4335-899B-30F11C959A3A}" srcOrd="1" destOrd="0" presId="urn:microsoft.com/office/officeart/2005/8/layout/hierarchy1"/>
    <dgm:cxn modelId="{11C45303-58FA-45EB-8908-0AD4C7B01227}" type="presParOf" srcId="{85EF6AC0-5750-4335-899B-30F11C959A3A}" destId="{6D80D58F-C0D5-4016-9EF7-63BB777C49B2}" srcOrd="0" destOrd="0" presId="urn:microsoft.com/office/officeart/2005/8/layout/hierarchy1"/>
    <dgm:cxn modelId="{B335EA93-1450-4920-964F-C897D8F88804}" type="presParOf" srcId="{6D80D58F-C0D5-4016-9EF7-63BB777C49B2}" destId="{446BB9D9-E9C0-4E17-92E0-F218C1119578}" srcOrd="0" destOrd="0" presId="urn:microsoft.com/office/officeart/2005/8/layout/hierarchy1"/>
    <dgm:cxn modelId="{DB104913-2CB4-46BA-9005-C0A9E76AD16C}" type="presParOf" srcId="{6D80D58F-C0D5-4016-9EF7-63BB777C49B2}" destId="{9D91F5E2-62CE-4B8E-B79D-656CB92A14CD}" srcOrd="1" destOrd="0" presId="urn:microsoft.com/office/officeart/2005/8/layout/hierarchy1"/>
    <dgm:cxn modelId="{FA1EBDE6-AB3F-4286-ACC1-6B38AC073147}" type="presParOf" srcId="{85EF6AC0-5750-4335-899B-30F11C959A3A}" destId="{1620A638-E8F9-4882-A03A-6021EF4948F8}" srcOrd="1" destOrd="0" presId="urn:microsoft.com/office/officeart/2005/8/layout/hierarchy1"/>
    <dgm:cxn modelId="{DAA5F428-CAA7-4DA3-89E1-6F3D549B7495}" type="presParOf" srcId="{1620A638-E8F9-4882-A03A-6021EF4948F8}" destId="{9DE6C5BE-1B3C-4446-9F9F-958F413721F1}" srcOrd="0" destOrd="0" presId="urn:microsoft.com/office/officeart/2005/8/layout/hierarchy1"/>
    <dgm:cxn modelId="{BA68DC15-873A-455D-AF0C-A64534AC22C6}" type="presParOf" srcId="{1620A638-E8F9-4882-A03A-6021EF4948F8}" destId="{6E70B7A0-CE39-4529-904A-F7896106B405}" srcOrd="1" destOrd="0" presId="urn:microsoft.com/office/officeart/2005/8/layout/hierarchy1"/>
    <dgm:cxn modelId="{9A86ED8E-1C6B-4E4F-9177-C086DEC13E5F}" type="presParOf" srcId="{6E70B7A0-CE39-4529-904A-F7896106B405}" destId="{AD0DAFFB-B55C-458B-BA3D-953D226D1C91}" srcOrd="0" destOrd="0" presId="urn:microsoft.com/office/officeart/2005/8/layout/hierarchy1"/>
    <dgm:cxn modelId="{A357C1A6-382F-4816-AB64-EC65CA408B0C}" type="presParOf" srcId="{AD0DAFFB-B55C-458B-BA3D-953D226D1C91}" destId="{54303AE7-B928-46FE-BED7-2D5788C45BF7}" srcOrd="0" destOrd="0" presId="urn:microsoft.com/office/officeart/2005/8/layout/hierarchy1"/>
    <dgm:cxn modelId="{B71F56DC-83E1-4F20-A1A3-42C220C1F02A}" type="presParOf" srcId="{AD0DAFFB-B55C-458B-BA3D-953D226D1C91}" destId="{88C5373A-6806-4EF2-892D-9E54F8E5DF9E}" srcOrd="1" destOrd="0" presId="urn:microsoft.com/office/officeart/2005/8/layout/hierarchy1"/>
    <dgm:cxn modelId="{708BEB7E-E6B3-43DC-9C71-01945458D67D}" type="presParOf" srcId="{6E70B7A0-CE39-4529-904A-F7896106B405}" destId="{9A949FE6-0612-49BA-9B27-1AABD3E19CBC}" srcOrd="1" destOrd="0" presId="urn:microsoft.com/office/officeart/2005/8/layout/hierarchy1"/>
    <dgm:cxn modelId="{0F5799C0-80FF-4415-8D53-42BBF9199023}" type="presParOf" srcId="{A6C0D4B6-7E34-4F42-B722-7E3EF00F3ECF}" destId="{347F8B0D-B273-4F02-9DD1-8CE478DFAD88}" srcOrd="2" destOrd="0" presId="urn:microsoft.com/office/officeart/2005/8/layout/hierarchy1"/>
    <dgm:cxn modelId="{59AEFEAC-885D-4E15-ADC0-55651501FD86}" type="presParOf" srcId="{A6C0D4B6-7E34-4F42-B722-7E3EF00F3ECF}" destId="{43C1A3B0-2E09-4497-BBD2-88D9DCB2B990}" srcOrd="3" destOrd="0" presId="urn:microsoft.com/office/officeart/2005/8/layout/hierarchy1"/>
    <dgm:cxn modelId="{F2F9E57D-78E8-4911-9F8A-4FFEC8015C0E}" type="presParOf" srcId="{43C1A3B0-2E09-4497-BBD2-88D9DCB2B990}" destId="{B2310841-5EF7-46E4-BDFE-D7BB15401413}" srcOrd="0" destOrd="0" presId="urn:microsoft.com/office/officeart/2005/8/layout/hierarchy1"/>
    <dgm:cxn modelId="{90EA214D-1513-4B28-98D9-C80AAFC4956B}" type="presParOf" srcId="{B2310841-5EF7-46E4-BDFE-D7BB15401413}" destId="{74D82421-A8B7-45A7-90FB-8B60BE109A45}" srcOrd="0" destOrd="0" presId="urn:microsoft.com/office/officeart/2005/8/layout/hierarchy1"/>
    <dgm:cxn modelId="{94C093F3-AF68-48F8-BC5A-B94BC1FD5725}" type="presParOf" srcId="{B2310841-5EF7-46E4-BDFE-D7BB15401413}" destId="{FB939F00-561B-4CAC-AFE8-87E162DF5F97}" srcOrd="1" destOrd="0" presId="urn:microsoft.com/office/officeart/2005/8/layout/hierarchy1"/>
    <dgm:cxn modelId="{DE9C36DD-1D9A-450F-B71F-D687E0F42566}" type="presParOf" srcId="{43C1A3B0-2E09-4497-BBD2-88D9DCB2B990}" destId="{417BB2AB-7EEF-43AA-9B3E-C1076DB3AAED}" srcOrd="1" destOrd="0" presId="urn:microsoft.com/office/officeart/2005/8/layout/hierarchy1"/>
    <dgm:cxn modelId="{2A2B7985-6C17-4DEE-AF2D-8CE741180961}" type="presParOf" srcId="{417BB2AB-7EEF-43AA-9B3E-C1076DB3AAED}" destId="{301CB6A3-FFD0-439D-9153-FB5B58E6E1A8}" srcOrd="0" destOrd="0" presId="urn:microsoft.com/office/officeart/2005/8/layout/hierarchy1"/>
    <dgm:cxn modelId="{18F1C3E9-EB90-4BD6-80DB-D85ABBDAB053}" type="presParOf" srcId="{417BB2AB-7EEF-43AA-9B3E-C1076DB3AAED}" destId="{E72AAB5C-86D0-4CC3-A2D5-B8279E474263}" srcOrd="1" destOrd="0" presId="urn:microsoft.com/office/officeart/2005/8/layout/hierarchy1"/>
    <dgm:cxn modelId="{C5D26DB3-9B0D-419F-B52F-C0C1D1BFBD6E}" type="presParOf" srcId="{E72AAB5C-86D0-4CC3-A2D5-B8279E474263}" destId="{84FA2373-F198-4D75-ABB4-CCD3C865FEB0}" srcOrd="0" destOrd="0" presId="urn:microsoft.com/office/officeart/2005/8/layout/hierarchy1"/>
    <dgm:cxn modelId="{30AA9700-0621-48DE-805A-84A126D8110B}" type="presParOf" srcId="{84FA2373-F198-4D75-ABB4-CCD3C865FEB0}" destId="{C43939B4-9D1B-4C9A-B495-EF772D5E934F}" srcOrd="0" destOrd="0" presId="urn:microsoft.com/office/officeart/2005/8/layout/hierarchy1"/>
    <dgm:cxn modelId="{BBB194B8-BF4E-41EE-88A3-FF6DEB587653}" type="presParOf" srcId="{84FA2373-F198-4D75-ABB4-CCD3C865FEB0}" destId="{2EDD34D7-49A2-4D12-818E-0D86DFFDD719}" srcOrd="1" destOrd="0" presId="urn:microsoft.com/office/officeart/2005/8/layout/hierarchy1"/>
    <dgm:cxn modelId="{AA98E3E3-C99F-4FF4-B863-B3AB37C5EDCA}" type="presParOf" srcId="{E72AAB5C-86D0-4CC3-A2D5-B8279E474263}" destId="{723A3694-A582-45B3-9C56-78F0A043D986}" srcOrd="1" destOrd="0" presId="urn:microsoft.com/office/officeart/2005/8/layout/hierarchy1"/>
    <dgm:cxn modelId="{A8D046E6-8CB3-4945-92A9-4372A64D16A9}" type="presParOf" srcId="{892734DF-FF0D-4C8D-A0AA-C73225D405C2}" destId="{837AEA88-442C-4879-8870-A74B849CD5FC}" srcOrd="2" destOrd="0" presId="urn:microsoft.com/office/officeart/2005/8/layout/hierarchy1"/>
    <dgm:cxn modelId="{4D2E59BF-3804-4F32-9B81-67A969FCE02F}" type="presParOf" srcId="{892734DF-FF0D-4C8D-A0AA-C73225D405C2}" destId="{265E878B-EA06-4362-9870-7CF53A3E5868}" srcOrd="3" destOrd="0" presId="urn:microsoft.com/office/officeart/2005/8/layout/hierarchy1"/>
    <dgm:cxn modelId="{16F70374-88A6-48B6-9EE1-30ADFA71C1E2}" type="presParOf" srcId="{265E878B-EA06-4362-9870-7CF53A3E5868}" destId="{1ACCEE46-D3E9-4B87-BD3D-30C6CAAC97C0}" srcOrd="0" destOrd="0" presId="urn:microsoft.com/office/officeart/2005/8/layout/hierarchy1"/>
    <dgm:cxn modelId="{FAE711D4-0592-44DD-BF4D-74D1EAA1FFBF}" type="presParOf" srcId="{1ACCEE46-D3E9-4B87-BD3D-30C6CAAC97C0}" destId="{F4414B18-8403-41F1-B899-C4F024449616}" srcOrd="0" destOrd="0" presId="urn:microsoft.com/office/officeart/2005/8/layout/hierarchy1"/>
    <dgm:cxn modelId="{C96A31FB-FBC4-4356-8F59-47B623ECC75E}" type="presParOf" srcId="{1ACCEE46-D3E9-4B87-BD3D-30C6CAAC97C0}" destId="{2011477B-D00C-48CF-87BF-2BD678A72342}" srcOrd="1" destOrd="0" presId="urn:microsoft.com/office/officeart/2005/8/layout/hierarchy1"/>
    <dgm:cxn modelId="{60B68E59-2A00-4565-8AB8-B358C3A8355E}" type="presParOf" srcId="{265E878B-EA06-4362-9870-7CF53A3E5868}" destId="{11D68F35-2FF2-47ED-A349-8DD694B57343}" srcOrd="1" destOrd="0" presId="urn:microsoft.com/office/officeart/2005/8/layout/hierarchy1"/>
    <dgm:cxn modelId="{33D05F37-4A90-4467-94E4-4DFCF5D30C39}" type="presParOf" srcId="{11D68F35-2FF2-47ED-A349-8DD694B57343}" destId="{87593446-07F7-4BAC-B6E7-0225BF86FC66}" srcOrd="0" destOrd="0" presId="urn:microsoft.com/office/officeart/2005/8/layout/hierarchy1"/>
    <dgm:cxn modelId="{24F6962F-6DCA-4650-82EB-4FA0339EFF67}" type="presParOf" srcId="{11D68F35-2FF2-47ED-A349-8DD694B57343}" destId="{4DBE5E30-42A9-498D-91C4-583681DB8486}" srcOrd="1" destOrd="0" presId="urn:microsoft.com/office/officeart/2005/8/layout/hierarchy1"/>
    <dgm:cxn modelId="{0F4381AA-5F5A-4FCD-80C2-0DEC47388226}" type="presParOf" srcId="{4DBE5E30-42A9-498D-91C4-583681DB8486}" destId="{58E3B58D-197E-492B-9441-023AAEBB003E}" srcOrd="0" destOrd="0" presId="urn:microsoft.com/office/officeart/2005/8/layout/hierarchy1"/>
    <dgm:cxn modelId="{B4EF4322-DBFE-4008-8760-EAD57A33135B}" type="presParOf" srcId="{58E3B58D-197E-492B-9441-023AAEBB003E}" destId="{FC14EE94-50FD-4CFB-A3D2-9B956AF2C411}" srcOrd="0" destOrd="0" presId="urn:microsoft.com/office/officeart/2005/8/layout/hierarchy1"/>
    <dgm:cxn modelId="{BBF86B58-3651-4EEB-AD84-E4F1B7B22567}" type="presParOf" srcId="{58E3B58D-197E-492B-9441-023AAEBB003E}" destId="{A7F7A838-0179-4E11-917E-C26A4936757F}" srcOrd="1" destOrd="0" presId="urn:microsoft.com/office/officeart/2005/8/layout/hierarchy1"/>
    <dgm:cxn modelId="{D1969C51-10A1-4E46-8A58-AB47124327AC}" type="presParOf" srcId="{4DBE5E30-42A9-498D-91C4-583681DB8486}" destId="{684C9299-7686-4908-8C52-C15D3E94E454}" srcOrd="1" destOrd="0" presId="urn:microsoft.com/office/officeart/2005/8/layout/hierarchy1"/>
    <dgm:cxn modelId="{DA02EB51-687A-4283-B6CB-D63B151C9395}" type="presParOf" srcId="{11D68F35-2FF2-47ED-A349-8DD694B57343}" destId="{498466F6-0C10-4925-BC03-76A74C02DD66}" srcOrd="2" destOrd="0" presId="urn:microsoft.com/office/officeart/2005/8/layout/hierarchy1"/>
    <dgm:cxn modelId="{DC1C948F-B1EA-40D4-A706-47EB81E56027}" type="presParOf" srcId="{11D68F35-2FF2-47ED-A349-8DD694B57343}" destId="{AAEFC89C-CBF6-4C18-8393-CC5F557A9639}" srcOrd="3" destOrd="0" presId="urn:microsoft.com/office/officeart/2005/8/layout/hierarchy1"/>
    <dgm:cxn modelId="{3CCBAC1F-FF08-441B-B3F8-9C7500B16B52}" type="presParOf" srcId="{AAEFC89C-CBF6-4C18-8393-CC5F557A9639}" destId="{4F5EBC37-1B6A-44DF-8174-80A262B15403}" srcOrd="0" destOrd="0" presId="urn:microsoft.com/office/officeart/2005/8/layout/hierarchy1"/>
    <dgm:cxn modelId="{A446F99F-2E83-4238-9C52-DABCBDC9CD70}" type="presParOf" srcId="{4F5EBC37-1B6A-44DF-8174-80A262B15403}" destId="{0896A460-F882-4781-B749-A2AE82599087}" srcOrd="0" destOrd="0" presId="urn:microsoft.com/office/officeart/2005/8/layout/hierarchy1"/>
    <dgm:cxn modelId="{8956521E-B374-4E15-BA49-2A5676BC1C5A}" type="presParOf" srcId="{4F5EBC37-1B6A-44DF-8174-80A262B15403}" destId="{02B1F83A-4E43-455E-A561-05CF01D9802C}" srcOrd="1" destOrd="0" presId="urn:microsoft.com/office/officeart/2005/8/layout/hierarchy1"/>
    <dgm:cxn modelId="{1DF58C03-64A4-4550-9B4C-3D87CF920066}" type="presParOf" srcId="{AAEFC89C-CBF6-4C18-8393-CC5F557A9639}" destId="{0BE4EDAB-7D56-4E9A-B48E-5C4BB4FEA11F}" srcOrd="1" destOrd="0" presId="urn:microsoft.com/office/officeart/2005/8/layout/hierarchy1"/>
    <dgm:cxn modelId="{D5E7B34C-EE7C-4598-B07B-01FE8D57A360}" type="presParOf" srcId="{0BE4EDAB-7D56-4E9A-B48E-5C4BB4FEA11F}" destId="{4C7041D6-ACC2-4A70-842C-7D11745CF00F}" srcOrd="0" destOrd="0" presId="urn:microsoft.com/office/officeart/2005/8/layout/hierarchy1"/>
    <dgm:cxn modelId="{80B65582-CE0F-43E7-A5BD-D1C584384CE3}" type="presParOf" srcId="{0BE4EDAB-7D56-4E9A-B48E-5C4BB4FEA11F}" destId="{BEDE1140-CA30-4FC9-B118-291F1F70D6E6}" srcOrd="1" destOrd="0" presId="urn:microsoft.com/office/officeart/2005/8/layout/hierarchy1"/>
    <dgm:cxn modelId="{A718455E-216A-4A9C-BA02-80A97316C7DA}" type="presParOf" srcId="{BEDE1140-CA30-4FC9-B118-291F1F70D6E6}" destId="{F7B300F9-3DCC-45EC-B89C-FF77788A67F9}" srcOrd="0" destOrd="0" presId="urn:microsoft.com/office/officeart/2005/8/layout/hierarchy1"/>
    <dgm:cxn modelId="{8CDC7D98-11A3-4795-9DEA-73BA070F862F}" type="presParOf" srcId="{F7B300F9-3DCC-45EC-B89C-FF77788A67F9}" destId="{81A48102-D5E2-4AE6-BBE3-00A41BB32E18}" srcOrd="0" destOrd="0" presId="urn:microsoft.com/office/officeart/2005/8/layout/hierarchy1"/>
    <dgm:cxn modelId="{3991DD53-6A16-416F-9C1B-6BBA1060905D}" type="presParOf" srcId="{F7B300F9-3DCC-45EC-B89C-FF77788A67F9}" destId="{FF7F1550-1D54-4479-B39A-1F18BE7EC1BF}" srcOrd="1" destOrd="0" presId="urn:microsoft.com/office/officeart/2005/8/layout/hierarchy1"/>
    <dgm:cxn modelId="{EED74B52-8860-465E-8D59-725D60B2FE5D}" type="presParOf" srcId="{BEDE1140-CA30-4FC9-B118-291F1F70D6E6}" destId="{07D0652D-7D8C-4375-B4E8-E3009F6790BA}" srcOrd="1" destOrd="0" presId="urn:microsoft.com/office/officeart/2005/8/layout/hierarchy1"/>
    <dgm:cxn modelId="{DF7AA394-DF0F-49A6-A631-AA304F22BE0B}" type="presParOf" srcId="{11D68F35-2FF2-47ED-A349-8DD694B57343}" destId="{1B689419-833D-4B5E-9DC8-3D200DF8D5BE}" srcOrd="4" destOrd="0" presId="urn:microsoft.com/office/officeart/2005/8/layout/hierarchy1"/>
    <dgm:cxn modelId="{C844D7E3-C2E8-4627-99DA-D4BE87330F91}" type="presParOf" srcId="{11D68F35-2FF2-47ED-A349-8DD694B57343}" destId="{A821012C-827F-4E34-AE0D-50B3C952658F}" srcOrd="5" destOrd="0" presId="urn:microsoft.com/office/officeart/2005/8/layout/hierarchy1"/>
    <dgm:cxn modelId="{7BCBFBFE-7637-431A-BF08-1B2CB5B7FD39}" type="presParOf" srcId="{A821012C-827F-4E34-AE0D-50B3C952658F}" destId="{F9DFD333-BF4F-44C2-9E0B-B687E32B0156}" srcOrd="0" destOrd="0" presId="urn:microsoft.com/office/officeart/2005/8/layout/hierarchy1"/>
    <dgm:cxn modelId="{DA96E9D3-4769-4C58-AF88-ED57ADD3C443}" type="presParOf" srcId="{F9DFD333-BF4F-44C2-9E0B-B687E32B0156}" destId="{B6C7DD5F-DF49-4902-BDD2-5B1F6B3FC836}" srcOrd="0" destOrd="0" presId="urn:microsoft.com/office/officeart/2005/8/layout/hierarchy1"/>
    <dgm:cxn modelId="{E9405421-E596-4E07-9F8A-102AE099CB38}" type="presParOf" srcId="{F9DFD333-BF4F-44C2-9E0B-B687E32B0156}" destId="{43A15158-2D44-45BB-9305-8AFF89E1403E}" srcOrd="1" destOrd="0" presId="urn:microsoft.com/office/officeart/2005/8/layout/hierarchy1"/>
    <dgm:cxn modelId="{0941ABB5-618D-4976-85BB-862820217159}" type="presParOf" srcId="{A821012C-827F-4E34-AE0D-50B3C952658F}" destId="{999C65FB-C090-4723-AA93-11ABC8487452}"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385849A-B065-4E8F-AF71-ADAFA3B5F49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DDC7FA5-8B6F-411E-AD71-E74205D8F021}">
      <dgm:prSet phldrT="[Text]" custT="1"/>
      <dgm:spPr/>
      <dgm:t>
        <a:bodyPr/>
        <a:lstStyle/>
        <a:p>
          <a:r>
            <a:rPr lang="es-ES" sz="2000" noProof="0" dirty="0" smtClean="0"/>
            <a:t>Subsidios a la demanda</a:t>
          </a:r>
          <a:endParaRPr lang="es-ES" sz="2000" noProof="0" dirty="0"/>
        </a:p>
      </dgm:t>
    </dgm:pt>
    <dgm:pt modelId="{DA31457B-EB2B-42B5-AB5F-814C1B662949}" type="parTrans" cxnId="{BFB64084-1C08-45D2-BAAB-523705C00396}">
      <dgm:prSet/>
      <dgm:spPr/>
      <dgm:t>
        <a:bodyPr/>
        <a:lstStyle/>
        <a:p>
          <a:endParaRPr lang="en-US"/>
        </a:p>
      </dgm:t>
    </dgm:pt>
    <dgm:pt modelId="{522CAC70-D369-4E56-AAFF-72963428D666}" type="sibTrans" cxnId="{BFB64084-1C08-45D2-BAAB-523705C00396}">
      <dgm:prSet/>
      <dgm:spPr/>
      <dgm:t>
        <a:bodyPr/>
        <a:lstStyle/>
        <a:p>
          <a:endParaRPr lang="en-US"/>
        </a:p>
      </dgm:t>
    </dgm:pt>
    <dgm:pt modelId="{F6111FD0-61C0-4ADD-8F4B-DBAF1F34D76B}">
      <dgm:prSet phldrT="[Text]" custT="1"/>
      <dgm:spPr/>
      <dgm:t>
        <a:bodyPr/>
        <a:lstStyle/>
        <a:p>
          <a:r>
            <a:rPr lang="es-ES" sz="1600" b="1" noProof="0" dirty="0" smtClean="0"/>
            <a:t>Universales</a:t>
          </a:r>
          <a:endParaRPr lang="es-ES" sz="1600" b="1" noProof="0" dirty="0"/>
        </a:p>
      </dgm:t>
    </dgm:pt>
    <dgm:pt modelId="{C4D056F8-E720-4945-9CF5-9C419341EC40}" type="parTrans" cxnId="{DF2892D1-7F73-4906-B251-306388775F11}">
      <dgm:prSet/>
      <dgm:spPr/>
      <dgm:t>
        <a:bodyPr/>
        <a:lstStyle/>
        <a:p>
          <a:endParaRPr lang="es-ES" noProof="0" dirty="0"/>
        </a:p>
      </dgm:t>
    </dgm:pt>
    <dgm:pt modelId="{A393D183-35E4-4CE3-B61F-152210D5209C}" type="sibTrans" cxnId="{DF2892D1-7F73-4906-B251-306388775F11}">
      <dgm:prSet/>
      <dgm:spPr/>
      <dgm:t>
        <a:bodyPr/>
        <a:lstStyle/>
        <a:p>
          <a:endParaRPr lang="en-US"/>
        </a:p>
      </dgm:t>
    </dgm:pt>
    <dgm:pt modelId="{34814CFB-C2B2-4FBD-8BA8-F246571510A4}">
      <dgm:prSet phldrT="[Text]" custT="1"/>
      <dgm:spPr/>
      <dgm:t>
        <a:bodyPr/>
        <a:lstStyle/>
        <a:p>
          <a:r>
            <a:rPr lang="es-ES" sz="1400" noProof="0" dirty="0" smtClean="0"/>
            <a:t>Tarifa general por debajo de los costos</a:t>
          </a:r>
          <a:endParaRPr lang="es-ES" sz="1400" noProof="0" dirty="0"/>
        </a:p>
      </dgm:t>
    </dgm:pt>
    <dgm:pt modelId="{D0F6A759-48DC-4A28-92C7-4745BC53846A}" type="parTrans" cxnId="{205ECAB3-2964-4606-B590-BCED9CFC0C6E}">
      <dgm:prSet/>
      <dgm:spPr/>
      <dgm:t>
        <a:bodyPr/>
        <a:lstStyle/>
        <a:p>
          <a:endParaRPr lang="es-ES" noProof="0" dirty="0"/>
        </a:p>
      </dgm:t>
    </dgm:pt>
    <dgm:pt modelId="{963CC18B-3ACB-462C-A8C0-FCF4EE879206}" type="sibTrans" cxnId="{205ECAB3-2964-4606-B590-BCED9CFC0C6E}">
      <dgm:prSet/>
      <dgm:spPr/>
      <dgm:t>
        <a:bodyPr/>
        <a:lstStyle/>
        <a:p>
          <a:endParaRPr lang="en-US"/>
        </a:p>
      </dgm:t>
    </dgm:pt>
    <dgm:pt modelId="{B42C4EE2-6291-46D4-8FD5-7D10A0C94652}">
      <dgm:prSet phldrT="[Text]" custT="1"/>
      <dgm:spPr>
        <a:solidFill>
          <a:srgbClr val="FFFF00">
            <a:alpha val="90000"/>
          </a:srgbClr>
        </a:solidFill>
      </dgm:spPr>
      <dgm:t>
        <a:bodyPr/>
        <a:lstStyle/>
        <a:p>
          <a:r>
            <a:rPr lang="es-ES" sz="1600" b="1" noProof="0" dirty="0" smtClean="0"/>
            <a:t>Focalizados o dirigidos</a:t>
          </a:r>
          <a:endParaRPr lang="es-ES" sz="1600" b="1" noProof="0" dirty="0"/>
        </a:p>
      </dgm:t>
    </dgm:pt>
    <dgm:pt modelId="{572EA452-30C7-4B7D-A586-73B2F29EBABA}" type="parTrans" cxnId="{A2D0FAA3-CD68-4DD4-B32C-FE21CE4385EA}">
      <dgm:prSet/>
      <dgm:spPr/>
      <dgm:t>
        <a:bodyPr/>
        <a:lstStyle/>
        <a:p>
          <a:endParaRPr lang="es-ES" noProof="0" dirty="0"/>
        </a:p>
      </dgm:t>
    </dgm:pt>
    <dgm:pt modelId="{AA1C1B31-A61A-463F-9E2D-522E68EC364B}" type="sibTrans" cxnId="{A2D0FAA3-CD68-4DD4-B32C-FE21CE4385EA}">
      <dgm:prSet/>
      <dgm:spPr/>
      <dgm:t>
        <a:bodyPr/>
        <a:lstStyle/>
        <a:p>
          <a:endParaRPr lang="en-US"/>
        </a:p>
      </dgm:t>
    </dgm:pt>
    <dgm:pt modelId="{02B23099-2621-4AAC-9F90-012EB477423A}">
      <dgm:prSet phldrT="[Text]" custT="1"/>
      <dgm:spPr/>
      <dgm:t>
        <a:bodyPr/>
        <a:lstStyle/>
        <a:p>
          <a:r>
            <a:rPr lang="es-ES" sz="1400" noProof="0" dirty="0" smtClean="0"/>
            <a:t>Tarifas bajas para un grupo específico</a:t>
          </a:r>
          <a:endParaRPr lang="es-ES" sz="1400" noProof="0" dirty="0"/>
        </a:p>
      </dgm:t>
    </dgm:pt>
    <dgm:pt modelId="{4743FF81-E7A4-49C7-B906-7DFC90B800C9}" type="parTrans" cxnId="{1995C342-304D-4174-8598-D73E1B90651D}">
      <dgm:prSet/>
      <dgm:spPr/>
      <dgm:t>
        <a:bodyPr/>
        <a:lstStyle/>
        <a:p>
          <a:endParaRPr lang="es-ES" noProof="0" dirty="0"/>
        </a:p>
      </dgm:t>
    </dgm:pt>
    <dgm:pt modelId="{3708FD81-AD19-4D48-9718-B755026431E9}" type="sibTrans" cxnId="{1995C342-304D-4174-8598-D73E1B90651D}">
      <dgm:prSet/>
      <dgm:spPr/>
      <dgm:t>
        <a:bodyPr/>
        <a:lstStyle/>
        <a:p>
          <a:endParaRPr lang="en-US"/>
        </a:p>
      </dgm:t>
    </dgm:pt>
    <dgm:pt modelId="{21D2FE88-72C7-4EC1-B276-A5B1D0A58127}">
      <dgm:prSet/>
      <dgm:spPr/>
      <dgm:t>
        <a:bodyPr/>
        <a:lstStyle/>
        <a:p>
          <a:r>
            <a:rPr lang="es-ES" noProof="0" dirty="0" smtClean="0"/>
            <a:t>Benefician a todos los usuarios</a:t>
          </a:r>
          <a:endParaRPr lang="es-ES" noProof="0" dirty="0"/>
        </a:p>
      </dgm:t>
    </dgm:pt>
    <dgm:pt modelId="{B4F2BD0B-B65C-4C63-9043-A7C2B15B8F4C}" type="parTrans" cxnId="{1E037E3B-8E16-4C6D-9D4E-6090DA48A54D}">
      <dgm:prSet/>
      <dgm:spPr/>
      <dgm:t>
        <a:bodyPr/>
        <a:lstStyle/>
        <a:p>
          <a:endParaRPr lang="es-ES" noProof="0" dirty="0"/>
        </a:p>
      </dgm:t>
    </dgm:pt>
    <dgm:pt modelId="{DA6A5D0F-279B-4DFF-9C15-A7BB262F31FA}" type="sibTrans" cxnId="{1E037E3B-8E16-4C6D-9D4E-6090DA48A54D}">
      <dgm:prSet/>
      <dgm:spPr/>
      <dgm:t>
        <a:bodyPr/>
        <a:lstStyle/>
        <a:p>
          <a:endParaRPr lang="en-US"/>
        </a:p>
      </dgm:t>
    </dgm:pt>
    <dgm:pt modelId="{5FAB27EB-0CEB-410B-B9E6-398DBF6FBF07}">
      <dgm:prSet/>
      <dgm:spPr/>
      <dgm:t>
        <a:bodyPr/>
        <a:lstStyle/>
        <a:p>
          <a:r>
            <a:rPr lang="es-ES" noProof="0" dirty="0" smtClean="0"/>
            <a:t>Benefician a un subconjunto de usuarios</a:t>
          </a:r>
          <a:endParaRPr lang="es-ES" noProof="0" dirty="0"/>
        </a:p>
      </dgm:t>
    </dgm:pt>
    <dgm:pt modelId="{A040800B-C4B0-4183-AB20-53D5E170B178}" type="parTrans" cxnId="{5ED33425-8C4E-493D-B23B-051CBD9C990F}">
      <dgm:prSet/>
      <dgm:spPr/>
      <dgm:t>
        <a:bodyPr/>
        <a:lstStyle/>
        <a:p>
          <a:endParaRPr lang="es-ES" noProof="0" dirty="0"/>
        </a:p>
      </dgm:t>
    </dgm:pt>
    <dgm:pt modelId="{10CC180C-AED3-48CB-B3FD-7525A7E7A6B1}" type="sibTrans" cxnId="{5ED33425-8C4E-493D-B23B-051CBD9C990F}">
      <dgm:prSet/>
      <dgm:spPr/>
      <dgm:t>
        <a:bodyPr/>
        <a:lstStyle/>
        <a:p>
          <a:endParaRPr lang="en-US"/>
        </a:p>
      </dgm:t>
    </dgm:pt>
    <dgm:pt modelId="{904F29D1-AA9B-4315-9E3B-E385CB1332AE}" type="pres">
      <dgm:prSet presAssocID="{9385849A-B065-4E8F-AF71-ADAFA3B5F497}" presName="hierChild1" presStyleCnt="0">
        <dgm:presLayoutVars>
          <dgm:chPref val="1"/>
          <dgm:dir/>
          <dgm:animOne val="branch"/>
          <dgm:animLvl val="lvl"/>
          <dgm:resizeHandles/>
        </dgm:presLayoutVars>
      </dgm:prSet>
      <dgm:spPr/>
      <dgm:t>
        <a:bodyPr/>
        <a:lstStyle/>
        <a:p>
          <a:endParaRPr lang="en-US"/>
        </a:p>
      </dgm:t>
    </dgm:pt>
    <dgm:pt modelId="{001CA385-7F39-457D-A3F4-4382A8C4216F}" type="pres">
      <dgm:prSet presAssocID="{7DDC7FA5-8B6F-411E-AD71-E74205D8F021}" presName="hierRoot1" presStyleCnt="0"/>
      <dgm:spPr/>
    </dgm:pt>
    <dgm:pt modelId="{A67F01D4-A1D0-415A-B290-D30DD701551A}" type="pres">
      <dgm:prSet presAssocID="{7DDC7FA5-8B6F-411E-AD71-E74205D8F021}" presName="composite" presStyleCnt="0"/>
      <dgm:spPr/>
    </dgm:pt>
    <dgm:pt modelId="{8873DEA7-8B4D-420A-8984-EBF59E6AF27C}" type="pres">
      <dgm:prSet presAssocID="{7DDC7FA5-8B6F-411E-AD71-E74205D8F021}" presName="background" presStyleLbl="node0" presStyleIdx="0" presStyleCnt="1"/>
      <dgm:spPr/>
    </dgm:pt>
    <dgm:pt modelId="{E265BDF8-0A87-41D7-801A-901FC44D391F}" type="pres">
      <dgm:prSet presAssocID="{7DDC7FA5-8B6F-411E-AD71-E74205D8F021}" presName="text" presStyleLbl="fgAcc0" presStyleIdx="0" presStyleCnt="1" custScaleX="125285">
        <dgm:presLayoutVars>
          <dgm:chPref val="3"/>
        </dgm:presLayoutVars>
      </dgm:prSet>
      <dgm:spPr/>
      <dgm:t>
        <a:bodyPr/>
        <a:lstStyle/>
        <a:p>
          <a:endParaRPr lang="en-US"/>
        </a:p>
      </dgm:t>
    </dgm:pt>
    <dgm:pt modelId="{5864CFC8-A495-45BD-8D5F-9181A7EA3E47}" type="pres">
      <dgm:prSet presAssocID="{7DDC7FA5-8B6F-411E-AD71-E74205D8F021}" presName="hierChild2" presStyleCnt="0"/>
      <dgm:spPr/>
    </dgm:pt>
    <dgm:pt modelId="{DA6AAF4C-B5D0-4C39-AC2F-A7C59F7FD8DD}" type="pres">
      <dgm:prSet presAssocID="{C4D056F8-E720-4945-9CF5-9C419341EC40}" presName="Name10" presStyleLbl="parChTrans1D2" presStyleIdx="0" presStyleCnt="2"/>
      <dgm:spPr/>
      <dgm:t>
        <a:bodyPr/>
        <a:lstStyle/>
        <a:p>
          <a:endParaRPr lang="en-US"/>
        </a:p>
      </dgm:t>
    </dgm:pt>
    <dgm:pt modelId="{A0B49568-9B34-4F1D-911A-6ABA61359E0F}" type="pres">
      <dgm:prSet presAssocID="{F6111FD0-61C0-4ADD-8F4B-DBAF1F34D76B}" presName="hierRoot2" presStyleCnt="0"/>
      <dgm:spPr/>
    </dgm:pt>
    <dgm:pt modelId="{AD71B605-00DF-40D0-9466-337820D744B5}" type="pres">
      <dgm:prSet presAssocID="{F6111FD0-61C0-4ADD-8F4B-DBAF1F34D76B}" presName="composite2" presStyleCnt="0"/>
      <dgm:spPr/>
    </dgm:pt>
    <dgm:pt modelId="{8BFFDF20-D436-4D99-8D27-4ABCDD96D236}" type="pres">
      <dgm:prSet presAssocID="{F6111FD0-61C0-4ADD-8F4B-DBAF1F34D76B}" presName="background2" presStyleLbl="node2" presStyleIdx="0" presStyleCnt="2"/>
      <dgm:spPr/>
    </dgm:pt>
    <dgm:pt modelId="{F556B32B-E0C1-4C6D-AB01-3C8D6DB6B287}" type="pres">
      <dgm:prSet presAssocID="{F6111FD0-61C0-4ADD-8F4B-DBAF1F34D76B}" presName="text2" presStyleLbl="fgAcc2" presStyleIdx="0" presStyleCnt="2">
        <dgm:presLayoutVars>
          <dgm:chPref val="3"/>
        </dgm:presLayoutVars>
      </dgm:prSet>
      <dgm:spPr/>
      <dgm:t>
        <a:bodyPr/>
        <a:lstStyle/>
        <a:p>
          <a:endParaRPr lang="en-US"/>
        </a:p>
      </dgm:t>
    </dgm:pt>
    <dgm:pt modelId="{B449F1DA-7DF7-4EA6-A659-591801AF85A0}" type="pres">
      <dgm:prSet presAssocID="{F6111FD0-61C0-4ADD-8F4B-DBAF1F34D76B}" presName="hierChild3" presStyleCnt="0"/>
      <dgm:spPr/>
    </dgm:pt>
    <dgm:pt modelId="{016322C6-CA2B-421D-9D4F-6EF656F86B2E}" type="pres">
      <dgm:prSet presAssocID="{D0F6A759-48DC-4A28-92C7-4745BC53846A}" presName="Name17" presStyleLbl="parChTrans1D3" presStyleIdx="0" presStyleCnt="2"/>
      <dgm:spPr/>
      <dgm:t>
        <a:bodyPr/>
        <a:lstStyle/>
        <a:p>
          <a:endParaRPr lang="en-US"/>
        </a:p>
      </dgm:t>
    </dgm:pt>
    <dgm:pt modelId="{6DBB6297-C180-4AA3-984E-EC2FA046DEA5}" type="pres">
      <dgm:prSet presAssocID="{34814CFB-C2B2-4FBD-8BA8-F246571510A4}" presName="hierRoot3" presStyleCnt="0"/>
      <dgm:spPr/>
    </dgm:pt>
    <dgm:pt modelId="{2F47435E-4D0D-4E60-9FE4-C0DEBFE71C69}" type="pres">
      <dgm:prSet presAssocID="{34814CFB-C2B2-4FBD-8BA8-F246571510A4}" presName="composite3" presStyleCnt="0"/>
      <dgm:spPr/>
    </dgm:pt>
    <dgm:pt modelId="{D3ECF55E-EA07-4DF2-A53C-E91D5C238925}" type="pres">
      <dgm:prSet presAssocID="{34814CFB-C2B2-4FBD-8BA8-F246571510A4}" presName="background3" presStyleLbl="node3" presStyleIdx="0" presStyleCnt="2"/>
      <dgm:spPr/>
    </dgm:pt>
    <dgm:pt modelId="{CA96EA02-5DAD-4307-8E84-DE4F5F475811}" type="pres">
      <dgm:prSet presAssocID="{34814CFB-C2B2-4FBD-8BA8-F246571510A4}" presName="text3" presStyleLbl="fgAcc3" presStyleIdx="0" presStyleCnt="2">
        <dgm:presLayoutVars>
          <dgm:chPref val="3"/>
        </dgm:presLayoutVars>
      </dgm:prSet>
      <dgm:spPr/>
      <dgm:t>
        <a:bodyPr/>
        <a:lstStyle/>
        <a:p>
          <a:endParaRPr lang="en-US"/>
        </a:p>
      </dgm:t>
    </dgm:pt>
    <dgm:pt modelId="{62173904-B760-45FF-9BB4-FF4882A393B1}" type="pres">
      <dgm:prSet presAssocID="{34814CFB-C2B2-4FBD-8BA8-F246571510A4}" presName="hierChild4" presStyleCnt="0"/>
      <dgm:spPr/>
    </dgm:pt>
    <dgm:pt modelId="{7C026C77-8C48-475E-96EA-3FBAF1BE5FE6}" type="pres">
      <dgm:prSet presAssocID="{B4F2BD0B-B65C-4C63-9043-A7C2B15B8F4C}" presName="Name23" presStyleLbl="parChTrans1D4" presStyleIdx="0" presStyleCnt="2"/>
      <dgm:spPr/>
      <dgm:t>
        <a:bodyPr/>
        <a:lstStyle/>
        <a:p>
          <a:endParaRPr lang="en-US"/>
        </a:p>
      </dgm:t>
    </dgm:pt>
    <dgm:pt modelId="{097393C0-BB57-4482-AEBE-0C29C8E106AE}" type="pres">
      <dgm:prSet presAssocID="{21D2FE88-72C7-4EC1-B276-A5B1D0A58127}" presName="hierRoot4" presStyleCnt="0"/>
      <dgm:spPr/>
    </dgm:pt>
    <dgm:pt modelId="{E112A9EF-ABDC-44A3-8603-B6227554956A}" type="pres">
      <dgm:prSet presAssocID="{21D2FE88-72C7-4EC1-B276-A5B1D0A58127}" presName="composite4" presStyleCnt="0"/>
      <dgm:spPr/>
    </dgm:pt>
    <dgm:pt modelId="{E23E3647-AED5-42F4-9068-5E9130A75F4E}" type="pres">
      <dgm:prSet presAssocID="{21D2FE88-72C7-4EC1-B276-A5B1D0A58127}" presName="background4" presStyleLbl="node4" presStyleIdx="0" presStyleCnt="2"/>
      <dgm:spPr/>
    </dgm:pt>
    <dgm:pt modelId="{176703C5-0F5C-41EB-BE6C-6686D873F71D}" type="pres">
      <dgm:prSet presAssocID="{21D2FE88-72C7-4EC1-B276-A5B1D0A58127}" presName="text4" presStyleLbl="fgAcc4" presStyleIdx="0" presStyleCnt="2">
        <dgm:presLayoutVars>
          <dgm:chPref val="3"/>
        </dgm:presLayoutVars>
      </dgm:prSet>
      <dgm:spPr/>
      <dgm:t>
        <a:bodyPr/>
        <a:lstStyle/>
        <a:p>
          <a:endParaRPr lang="en-US"/>
        </a:p>
      </dgm:t>
    </dgm:pt>
    <dgm:pt modelId="{56D93AAE-3B15-4C3E-BF80-4939FF415D2B}" type="pres">
      <dgm:prSet presAssocID="{21D2FE88-72C7-4EC1-B276-A5B1D0A58127}" presName="hierChild5" presStyleCnt="0"/>
      <dgm:spPr/>
    </dgm:pt>
    <dgm:pt modelId="{812B3FAF-6898-4157-A77E-293D7C083F0B}" type="pres">
      <dgm:prSet presAssocID="{572EA452-30C7-4B7D-A586-73B2F29EBABA}" presName="Name10" presStyleLbl="parChTrans1D2" presStyleIdx="1" presStyleCnt="2"/>
      <dgm:spPr/>
      <dgm:t>
        <a:bodyPr/>
        <a:lstStyle/>
        <a:p>
          <a:endParaRPr lang="en-US"/>
        </a:p>
      </dgm:t>
    </dgm:pt>
    <dgm:pt modelId="{F1695ABA-8EEB-476A-AABC-16B3C18355AF}" type="pres">
      <dgm:prSet presAssocID="{B42C4EE2-6291-46D4-8FD5-7D10A0C94652}" presName="hierRoot2" presStyleCnt="0"/>
      <dgm:spPr/>
    </dgm:pt>
    <dgm:pt modelId="{24627686-C5EB-4E8E-9A75-4CCDD879ADCC}" type="pres">
      <dgm:prSet presAssocID="{B42C4EE2-6291-46D4-8FD5-7D10A0C94652}" presName="composite2" presStyleCnt="0"/>
      <dgm:spPr/>
    </dgm:pt>
    <dgm:pt modelId="{99D63DE1-901C-4102-A7C9-78819852161E}" type="pres">
      <dgm:prSet presAssocID="{B42C4EE2-6291-46D4-8FD5-7D10A0C94652}" presName="background2" presStyleLbl="node2" presStyleIdx="1" presStyleCnt="2"/>
      <dgm:spPr/>
    </dgm:pt>
    <dgm:pt modelId="{76518FB8-806E-4AA3-87C2-BB50A2272A63}" type="pres">
      <dgm:prSet presAssocID="{B42C4EE2-6291-46D4-8FD5-7D10A0C94652}" presName="text2" presStyleLbl="fgAcc2" presStyleIdx="1" presStyleCnt="2">
        <dgm:presLayoutVars>
          <dgm:chPref val="3"/>
        </dgm:presLayoutVars>
      </dgm:prSet>
      <dgm:spPr/>
      <dgm:t>
        <a:bodyPr/>
        <a:lstStyle/>
        <a:p>
          <a:endParaRPr lang="en-US"/>
        </a:p>
      </dgm:t>
    </dgm:pt>
    <dgm:pt modelId="{EC765028-9EFE-45FA-A0AA-FDC7E71025BA}" type="pres">
      <dgm:prSet presAssocID="{B42C4EE2-6291-46D4-8FD5-7D10A0C94652}" presName="hierChild3" presStyleCnt="0"/>
      <dgm:spPr/>
    </dgm:pt>
    <dgm:pt modelId="{D88E4DE1-631C-4260-B90A-DCEFA6F31E33}" type="pres">
      <dgm:prSet presAssocID="{4743FF81-E7A4-49C7-B906-7DFC90B800C9}" presName="Name17" presStyleLbl="parChTrans1D3" presStyleIdx="1" presStyleCnt="2"/>
      <dgm:spPr/>
      <dgm:t>
        <a:bodyPr/>
        <a:lstStyle/>
        <a:p>
          <a:endParaRPr lang="en-US"/>
        </a:p>
      </dgm:t>
    </dgm:pt>
    <dgm:pt modelId="{D17743D0-441B-41A3-B2EF-30436036C6AC}" type="pres">
      <dgm:prSet presAssocID="{02B23099-2621-4AAC-9F90-012EB477423A}" presName="hierRoot3" presStyleCnt="0"/>
      <dgm:spPr/>
    </dgm:pt>
    <dgm:pt modelId="{634623B3-9652-4EAE-BEB0-7E953788D5A5}" type="pres">
      <dgm:prSet presAssocID="{02B23099-2621-4AAC-9F90-012EB477423A}" presName="composite3" presStyleCnt="0"/>
      <dgm:spPr/>
    </dgm:pt>
    <dgm:pt modelId="{043687C6-8F75-4816-8403-9C01C1EBF9E7}" type="pres">
      <dgm:prSet presAssocID="{02B23099-2621-4AAC-9F90-012EB477423A}" presName="background3" presStyleLbl="node3" presStyleIdx="1" presStyleCnt="2"/>
      <dgm:spPr/>
    </dgm:pt>
    <dgm:pt modelId="{A29822BF-62AB-4159-A53D-4537AC8EFEA1}" type="pres">
      <dgm:prSet presAssocID="{02B23099-2621-4AAC-9F90-012EB477423A}" presName="text3" presStyleLbl="fgAcc3" presStyleIdx="1" presStyleCnt="2">
        <dgm:presLayoutVars>
          <dgm:chPref val="3"/>
        </dgm:presLayoutVars>
      </dgm:prSet>
      <dgm:spPr/>
      <dgm:t>
        <a:bodyPr/>
        <a:lstStyle/>
        <a:p>
          <a:endParaRPr lang="en-US"/>
        </a:p>
      </dgm:t>
    </dgm:pt>
    <dgm:pt modelId="{0B0B6DDD-7C1E-4612-886D-13795BE47557}" type="pres">
      <dgm:prSet presAssocID="{02B23099-2621-4AAC-9F90-012EB477423A}" presName="hierChild4" presStyleCnt="0"/>
      <dgm:spPr/>
    </dgm:pt>
    <dgm:pt modelId="{80923D86-3B49-4D41-B3FF-A793CAB0ADF6}" type="pres">
      <dgm:prSet presAssocID="{A040800B-C4B0-4183-AB20-53D5E170B178}" presName="Name23" presStyleLbl="parChTrans1D4" presStyleIdx="1" presStyleCnt="2"/>
      <dgm:spPr/>
      <dgm:t>
        <a:bodyPr/>
        <a:lstStyle/>
        <a:p>
          <a:endParaRPr lang="en-US"/>
        </a:p>
      </dgm:t>
    </dgm:pt>
    <dgm:pt modelId="{773CEB20-CC92-447E-94FC-6F1CA9C46FCE}" type="pres">
      <dgm:prSet presAssocID="{5FAB27EB-0CEB-410B-B9E6-398DBF6FBF07}" presName="hierRoot4" presStyleCnt="0"/>
      <dgm:spPr/>
    </dgm:pt>
    <dgm:pt modelId="{B835E3AF-0F51-4168-9C45-859A5FA99EF0}" type="pres">
      <dgm:prSet presAssocID="{5FAB27EB-0CEB-410B-B9E6-398DBF6FBF07}" presName="composite4" presStyleCnt="0"/>
      <dgm:spPr/>
    </dgm:pt>
    <dgm:pt modelId="{D905FEC6-6256-402B-93ED-F83BD3113DAC}" type="pres">
      <dgm:prSet presAssocID="{5FAB27EB-0CEB-410B-B9E6-398DBF6FBF07}" presName="background4" presStyleLbl="node4" presStyleIdx="1" presStyleCnt="2"/>
      <dgm:spPr/>
    </dgm:pt>
    <dgm:pt modelId="{7E414240-586E-4BF1-A4B4-E859EF93A376}" type="pres">
      <dgm:prSet presAssocID="{5FAB27EB-0CEB-410B-B9E6-398DBF6FBF07}" presName="text4" presStyleLbl="fgAcc4" presStyleIdx="1" presStyleCnt="2">
        <dgm:presLayoutVars>
          <dgm:chPref val="3"/>
        </dgm:presLayoutVars>
      </dgm:prSet>
      <dgm:spPr/>
      <dgm:t>
        <a:bodyPr/>
        <a:lstStyle/>
        <a:p>
          <a:endParaRPr lang="en-US"/>
        </a:p>
      </dgm:t>
    </dgm:pt>
    <dgm:pt modelId="{39980F67-FD52-4E50-B0AB-6248B64BDBCF}" type="pres">
      <dgm:prSet presAssocID="{5FAB27EB-0CEB-410B-B9E6-398DBF6FBF07}" presName="hierChild5" presStyleCnt="0"/>
      <dgm:spPr/>
    </dgm:pt>
  </dgm:ptLst>
  <dgm:cxnLst>
    <dgm:cxn modelId="{0A6CDDA7-C1BA-4DB9-AA94-6B02F2A124FD}" type="presOf" srcId="{F6111FD0-61C0-4ADD-8F4B-DBAF1F34D76B}" destId="{F556B32B-E0C1-4C6D-AB01-3C8D6DB6B287}" srcOrd="0" destOrd="0" presId="urn:microsoft.com/office/officeart/2005/8/layout/hierarchy1"/>
    <dgm:cxn modelId="{DF2892D1-7F73-4906-B251-306388775F11}" srcId="{7DDC7FA5-8B6F-411E-AD71-E74205D8F021}" destId="{F6111FD0-61C0-4ADD-8F4B-DBAF1F34D76B}" srcOrd="0" destOrd="0" parTransId="{C4D056F8-E720-4945-9CF5-9C419341EC40}" sibTransId="{A393D183-35E4-4CE3-B61F-152210D5209C}"/>
    <dgm:cxn modelId="{6033F50A-38BB-4E08-9C1C-6163BF9849BB}" type="presOf" srcId="{C4D056F8-E720-4945-9CF5-9C419341EC40}" destId="{DA6AAF4C-B5D0-4C39-AC2F-A7C59F7FD8DD}" srcOrd="0" destOrd="0" presId="urn:microsoft.com/office/officeart/2005/8/layout/hierarchy1"/>
    <dgm:cxn modelId="{4A5A6AC2-65E7-4DAC-9F93-F86316A8FDB9}" type="presOf" srcId="{B42C4EE2-6291-46D4-8FD5-7D10A0C94652}" destId="{76518FB8-806E-4AA3-87C2-BB50A2272A63}" srcOrd="0" destOrd="0" presId="urn:microsoft.com/office/officeart/2005/8/layout/hierarchy1"/>
    <dgm:cxn modelId="{1995C342-304D-4174-8598-D73E1B90651D}" srcId="{B42C4EE2-6291-46D4-8FD5-7D10A0C94652}" destId="{02B23099-2621-4AAC-9F90-012EB477423A}" srcOrd="0" destOrd="0" parTransId="{4743FF81-E7A4-49C7-B906-7DFC90B800C9}" sibTransId="{3708FD81-AD19-4D48-9718-B755026431E9}"/>
    <dgm:cxn modelId="{CFCFB6B3-7E05-4840-BF06-95811A493108}" type="presOf" srcId="{5FAB27EB-0CEB-410B-B9E6-398DBF6FBF07}" destId="{7E414240-586E-4BF1-A4B4-E859EF93A376}" srcOrd="0" destOrd="0" presId="urn:microsoft.com/office/officeart/2005/8/layout/hierarchy1"/>
    <dgm:cxn modelId="{1E0E5070-A0D8-4112-9436-FABC213E8CD2}" type="presOf" srcId="{D0F6A759-48DC-4A28-92C7-4745BC53846A}" destId="{016322C6-CA2B-421D-9D4F-6EF656F86B2E}" srcOrd="0" destOrd="0" presId="urn:microsoft.com/office/officeart/2005/8/layout/hierarchy1"/>
    <dgm:cxn modelId="{BB75E7B5-13E6-472A-91CB-4782831A9BDE}" type="presOf" srcId="{A040800B-C4B0-4183-AB20-53D5E170B178}" destId="{80923D86-3B49-4D41-B3FF-A793CAB0ADF6}" srcOrd="0" destOrd="0" presId="urn:microsoft.com/office/officeart/2005/8/layout/hierarchy1"/>
    <dgm:cxn modelId="{FCF063C9-2534-4919-881C-46BC5EE3EE25}" type="presOf" srcId="{02B23099-2621-4AAC-9F90-012EB477423A}" destId="{A29822BF-62AB-4159-A53D-4537AC8EFEA1}" srcOrd="0" destOrd="0" presId="urn:microsoft.com/office/officeart/2005/8/layout/hierarchy1"/>
    <dgm:cxn modelId="{1E037E3B-8E16-4C6D-9D4E-6090DA48A54D}" srcId="{34814CFB-C2B2-4FBD-8BA8-F246571510A4}" destId="{21D2FE88-72C7-4EC1-B276-A5B1D0A58127}" srcOrd="0" destOrd="0" parTransId="{B4F2BD0B-B65C-4C63-9043-A7C2B15B8F4C}" sibTransId="{DA6A5D0F-279B-4DFF-9C15-A7BB262F31FA}"/>
    <dgm:cxn modelId="{BCD946B8-3482-48A7-B32A-C795A7FAC0CE}" type="presOf" srcId="{7DDC7FA5-8B6F-411E-AD71-E74205D8F021}" destId="{E265BDF8-0A87-41D7-801A-901FC44D391F}" srcOrd="0" destOrd="0" presId="urn:microsoft.com/office/officeart/2005/8/layout/hierarchy1"/>
    <dgm:cxn modelId="{5ED33425-8C4E-493D-B23B-051CBD9C990F}" srcId="{02B23099-2621-4AAC-9F90-012EB477423A}" destId="{5FAB27EB-0CEB-410B-B9E6-398DBF6FBF07}" srcOrd="0" destOrd="0" parTransId="{A040800B-C4B0-4183-AB20-53D5E170B178}" sibTransId="{10CC180C-AED3-48CB-B3FD-7525A7E7A6B1}"/>
    <dgm:cxn modelId="{D2832914-DE8B-4B7E-BE9E-DF6EECCB5EDC}" type="presOf" srcId="{9385849A-B065-4E8F-AF71-ADAFA3B5F497}" destId="{904F29D1-AA9B-4315-9E3B-E385CB1332AE}" srcOrd="0" destOrd="0" presId="urn:microsoft.com/office/officeart/2005/8/layout/hierarchy1"/>
    <dgm:cxn modelId="{844388F1-E704-4676-A647-54A1DF4DABA1}" type="presOf" srcId="{B4F2BD0B-B65C-4C63-9043-A7C2B15B8F4C}" destId="{7C026C77-8C48-475E-96EA-3FBAF1BE5FE6}" srcOrd="0" destOrd="0" presId="urn:microsoft.com/office/officeart/2005/8/layout/hierarchy1"/>
    <dgm:cxn modelId="{41095C91-7CF0-46A4-9C13-0140EAB96262}" type="presOf" srcId="{21D2FE88-72C7-4EC1-B276-A5B1D0A58127}" destId="{176703C5-0F5C-41EB-BE6C-6686D873F71D}" srcOrd="0" destOrd="0" presId="urn:microsoft.com/office/officeart/2005/8/layout/hierarchy1"/>
    <dgm:cxn modelId="{12A7B0BF-BAFE-41B3-9EC4-779D2B8CCC7F}" type="presOf" srcId="{572EA452-30C7-4B7D-A586-73B2F29EBABA}" destId="{812B3FAF-6898-4157-A77E-293D7C083F0B}" srcOrd="0" destOrd="0" presId="urn:microsoft.com/office/officeart/2005/8/layout/hierarchy1"/>
    <dgm:cxn modelId="{205ECAB3-2964-4606-B590-BCED9CFC0C6E}" srcId="{F6111FD0-61C0-4ADD-8F4B-DBAF1F34D76B}" destId="{34814CFB-C2B2-4FBD-8BA8-F246571510A4}" srcOrd="0" destOrd="0" parTransId="{D0F6A759-48DC-4A28-92C7-4745BC53846A}" sibTransId="{963CC18B-3ACB-462C-A8C0-FCF4EE879206}"/>
    <dgm:cxn modelId="{1E3DF4D9-6EA1-49F5-AD14-EE8DAB283E78}" type="presOf" srcId="{34814CFB-C2B2-4FBD-8BA8-F246571510A4}" destId="{CA96EA02-5DAD-4307-8E84-DE4F5F475811}" srcOrd="0" destOrd="0" presId="urn:microsoft.com/office/officeart/2005/8/layout/hierarchy1"/>
    <dgm:cxn modelId="{BFB64084-1C08-45D2-BAAB-523705C00396}" srcId="{9385849A-B065-4E8F-AF71-ADAFA3B5F497}" destId="{7DDC7FA5-8B6F-411E-AD71-E74205D8F021}" srcOrd="0" destOrd="0" parTransId="{DA31457B-EB2B-42B5-AB5F-814C1B662949}" sibTransId="{522CAC70-D369-4E56-AAFF-72963428D666}"/>
    <dgm:cxn modelId="{A2D0FAA3-CD68-4DD4-B32C-FE21CE4385EA}" srcId="{7DDC7FA5-8B6F-411E-AD71-E74205D8F021}" destId="{B42C4EE2-6291-46D4-8FD5-7D10A0C94652}" srcOrd="1" destOrd="0" parTransId="{572EA452-30C7-4B7D-A586-73B2F29EBABA}" sibTransId="{AA1C1B31-A61A-463F-9E2D-522E68EC364B}"/>
    <dgm:cxn modelId="{D9785358-5B67-4C18-A8E4-5136F6DB2161}" type="presOf" srcId="{4743FF81-E7A4-49C7-B906-7DFC90B800C9}" destId="{D88E4DE1-631C-4260-B90A-DCEFA6F31E33}" srcOrd="0" destOrd="0" presId="urn:microsoft.com/office/officeart/2005/8/layout/hierarchy1"/>
    <dgm:cxn modelId="{6E35ADF9-4EE9-4C58-96FA-1988C60BE68C}" type="presParOf" srcId="{904F29D1-AA9B-4315-9E3B-E385CB1332AE}" destId="{001CA385-7F39-457D-A3F4-4382A8C4216F}" srcOrd="0" destOrd="0" presId="urn:microsoft.com/office/officeart/2005/8/layout/hierarchy1"/>
    <dgm:cxn modelId="{EC57E59A-590A-4153-BE44-079F3C0DEB28}" type="presParOf" srcId="{001CA385-7F39-457D-A3F4-4382A8C4216F}" destId="{A67F01D4-A1D0-415A-B290-D30DD701551A}" srcOrd="0" destOrd="0" presId="urn:microsoft.com/office/officeart/2005/8/layout/hierarchy1"/>
    <dgm:cxn modelId="{5FCFBC35-8265-4ACE-AAAD-B300C1A7E9D3}" type="presParOf" srcId="{A67F01D4-A1D0-415A-B290-D30DD701551A}" destId="{8873DEA7-8B4D-420A-8984-EBF59E6AF27C}" srcOrd="0" destOrd="0" presId="urn:microsoft.com/office/officeart/2005/8/layout/hierarchy1"/>
    <dgm:cxn modelId="{050BE281-F88C-4E27-932B-3B59910970DB}" type="presParOf" srcId="{A67F01D4-A1D0-415A-B290-D30DD701551A}" destId="{E265BDF8-0A87-41D7-801A-901FC44D391F}" srcOrd="1" destOrd="0" presId="urn:microsoft.com/office/officeart/2005/8/layout/hierarchy1"/>
    <dgm:cxn modelId="{B28DB1F9-698E-4951-BE7A-1087B9126B46}" type="presParOf" srcId="{001CA385-7F39-457D-A3F4-4382A8C4216F}" destId="{5864CFC8-A495-45BD-8D5F-9181A7EA3E47}" srcOrd="1" destOrd="0" presId="urn:microsoft.com/office/officeart/2005/8/layout/hierarchy1"/>
    <dgm:cxn modelId="{0EF66CE8-E3F1-458E-B334-7BAB5BF7842A}" type="presParOf" srcId="{5864CFC8-A495-45BD-8D5F-9181A7EA3E47}" destId="{DA6AAF4C-B5D0-4C39-AC2F-A7C59F7FD8DD}" srcOrd="0" destOrd="0" presId="urn:microsoft.com/office/officeart/2005/8/layout/hierarchy1"/>
    <dgm:cxn modelId="{D24DC2AE-86A5-46CB-9070-2BBDD82AC929}" type="presParOf" srcId="{5864CFC8-A495-45BD-8D5F-9181A7EA3E47}" destId="{A0B49568-9B34-4F1D-911A-6ABA61359E0F}" srcOrd="1" destOrd="0" presId="urn:microsoft.com/office/officeart/2005/8/layout/hierarchy1"/>
    <dgm:cxn modelId="{CFDC3DEE-3EFD-4CAC-95B5-D7FA2A0170B4}" type="presParOf" srcId="{A0B49568-9B34-4F1D-911A-6ABA61359E0F}" destId="{AD71B605-00DF-40D0-9466-337820D744B5}" srcOrd="0" destOrd="0" presId="urn:microsoft.com/office/officeart/2005/8/layout/hierarchy1"/>
    <dgm:cxn modelId="{C336F2EC-D4C8-4946-853E-332E2C825D8A}" type="presParOf" srcId="{AD71B605-00DF-40D0-9466-337820D744B5}" destId="{8BFFDF20-D436-4D99-8D27-4ABCDD96D236}" srcOrd="0" destOrd="0" presId="urn:microsoft.com/office/officeart/2005/8/layout/hierarchy1"/>
    <dgm:cxn modelId="{096EF3F0-8CDC-420C-BA8A-D8588E134560}" type="presParOf" srcId="{AD71B605-00DF-40D0-9466-337820D744B5}" destId="{F556B32B-E0C1-4C6D-AB01-3C8D6DB6B287}" srcOrd="1" destOrd="0" presId="urn:microsoft.com/office/officeart/2005/8/layout/hierarchy1"/>
    <dgm:cxn modelId="{3F52EDF8-AAFB-4D18-96CC-F746AA3B2FA6}" type="presParOf" srcId="{A0B49568-9B34-4F1D-911A-6ABA61359E0F}" destId="{B449F1DA-7DF7-4EA6-A659-591801AF85A0}" srcOrd="1" destOrd="0" presId="urn:microsoft.com/office/officeart/2005/8/layout/hierarchy1"/>
    <dgm:cxn modelId="{CBC5F12C-037B-4932-BE3F-0B2F6E050244}" type="presParOf" srcId="{B449F1DA-7DF7-4EA6-A659-591801AF85A0}" destId="{016322C6-CA2B-421D-9D4F-6EF656F86B2E}" srcOrd="0" destOrd="0" presId="urn:microsoft.com/office/officeart/2005/8/layout/hierarchy1"/>
    <dgm:cxn modelId="{45B3FCA6-6562-40B1-94AA-A8ECABBC1563}" type="presParOf" srcId="{B449F1DA-7DF7-4EA6-A659-591801AF85A0}" destId="{6DBB6297-C180-4AA3-984E-EC2FA046DEA5}" srcOrd="1" destOrd="0" presId="urn:microsoft.com/office/officeart/2005/8/layout/hierarchy1"/>
    <dgm:cxn modelId="{726A8302-0A9B-448F-A8A6-98B93BABB2EC}" type="presParOf" srcId="{6DBB6297-C180-4AA3-984E-EC2FA046DEA5}" destId="{2F47435E-4D0D-4E60-9FE4-C0DEBFE71C69}" srcOrd="0" destOrd="0" presId="urn:microsoft.com/office/officeart/2005/8/layout/hierarchy1"/>
    <dgm:cxn modelId="{671B0A27-1143-4C63-8A0F-969E0A205651}" type="presParOf" srcId="{2F47435E-4D0D-4E60-9FE4-C0DEBFE71C69}" destId="{D3ECF55E-EA07-4DF2-A53C-E91D5C238925}" srcOrd="0" destOrd="0" presId="urn:microsoft.com/office/officeart/2005/8/layout/hierarchy1"/>
    <dgm:cxn modelId="{D12C4965-DEAE-4E2C-9667-3C929A931958}" type="presParOf" srcId="{2F47435E-4D0D-4E60-9FE4-C0DEBFE71C69}" destId="{CA96EA02-5DAD-4307-8E84-DE4F5F475811}" srcOrd="1" destOrd="0" presId="urn:microsoft.com/office/officeart/2005/8/layout/hierarchy1"/>
    <dgm:cxn modelId="{FC7EABBE-C692-4508-A8CD-E2067FAB145F}" type="presParOf" srcId="{6DBB6297-C180-4AA3-984E-EC2FA046DEA5}" destId="{62173904-B760-45FF-9BB4-FF4882A393B1}" srcOrd="1" destOrd="0" presId="urn:microsoft.com/office/officeart/2005/8/layout/hierarchy1"/>
    <dgm:cxn modelId="{A4155198-D983-4780-B2C9-49B253ADFE2B}" type="presParOf" srcId="{62173904-B760-45FF-9BB4-FF4882A393B1}" destId="{7C026C77-8C48-475E-96EA-3FBAF1BE5FE6}" srcOrd="0" destOrd="0" presId="urn:microsoft.com/office/officeart/2005/8/layout/hierarchy1"/>
    <dgm:cxn modelId="{B7737D21-155A-4DD5-8697-6FF40C444D04}" type="presParOf" srcId="{62173904-B760-45FF-9BB4-FF4882A393B1}" destId="{097393C0-BB57-4482-AEBE-0C29C8E106AE}" srcOrd="1" destOrd="0" presId="urn:microsoft.com/office/officeart/2005/8/layout/hierarchy1"/>
    <dgm:cxn modelId="{9EB5D5FA-D8FF-4295-B767-231E70DED69F}" type="presParOf" srcId="{097393C0-BB57-4482-AEBE-0C29C8E106AE}" destId="{E112A9EF-ABDC-44A3-8603-B6227554956A}" srcOrd="0" destOrd="0" presId="urn:microsoft.com/office/officeart/2005/8/layout/hierarchy1"/>
    <dgm:cxn modelId="{DE94BB64-05C7-4A0C-9E09-CE5FFD11D611}" type="presParOf" srcId="{E112A9EF-ABDC-44A3-8603-B6227554956A}" destId="{E23E3647-AED5-42F4-9068-5E9130A75F4E}" srcOrd="0" destOrd="0" presId="urn:microsoft.com/office/officeart/2005/8/layout/hierarchy1"/>
    <dgm:cxn modelId="{A658E59C-E6AE-4748-9B9C-0B041DFDBB1F}" type="presParOf" srcId="{E112A9EF-ABDC-44A3-8603-B6227554956A}" destId="{176703C5-0F5C-41EB-BE6C-6686D873F71D}" srcOrd="1" destOrd="0" presId="urn:microsoft.com/office/officeart/2005/8/layout/hierarchy1"/>
    <dgm:cxn modelId="{B6FD55F3-1632-4FB1-BF0B-F3BC1C058F93}" type="presParOf" srcId="{097393C0-BB57-4482-AEBE-0C29C8E106AE}" destId="{56D93AAE-3B15-4C3E-BF80-4939FF415D2B}" srcOrd="1" destOrd="0" presId="urn:microsoft.com/office/officeart/2005/8/layout/hierarchy1"/>
    <dgm:cxn modelId="{5FC922FA-D1A9-4BBA-BE24-F97B5C08C79D}" type="presParOf" srcId="{5864CFC8-A495-45BD-8D5F-9181A7EA3E47}" destId="{812B3FAF-6898-4157-A77E-293D7C083F0B}" srcOrd="2" destOrd="0" presId="urn:microsoft.com/office/officeart/2005/8/layout/hierarchy1"/>
    <dgm:cxn modelId="{CA229C44-1234-4D04-BC82-9A17FD16636F}" type="presParOf" srcId="{5864CFC8-A495-45BD-8D5F-9181A7EA3E47}" destId="{F1695ABA-8EEB-476A-AABC-16B3C18355AF}" srcOrd="3" destOrd="0" presId="urn:microsoft.com/office/officeart/2005/8/layout/hierarchy1"/>
    <dgm:cxn modelId="{1BD4E969-0E2A-4716-87F7-4F45EFED26D9}" type="presParOf" srcId="{F1695ABA-8EEB-476A-AABC-16B3C18355AF}" destId="{24627686-C5EB-4E8E-9A75-4CCDD879ADCC}" srcOrd="0" destOrd="0" presId="urn:microsoft.com/office/officeart/2005/8/layout/hierarchy1"/>
    <dgm:cxn modelId="{FC12B8A4-30AE-4341-9DA4-8C3B0A82B128}" type="presParOf" srcId="{24627686-C5EB-4E8E-9A75-4CCDD879ADCC}" destId="{99D63DE1-901C-4102-A7C9-78819852161E}" srcOrd="0" destOrd="0" presId="urn:microsoft.com/office/officeart/2005/8/layout/hierarchy1"/>
    <dgm:cxn modelId="{ABC0B1DA-C2EB-4AD0-8223-4CF514A51B52}" type="presParOf" srcId="{24627686-C5EB-4E8E-9A75-4CCDD879ADCC}" destId="{76518FB8-806E-4AA3-87C2-BB50A2272A63}" srcOrd="1" destOrd="0" presId="urn:microsoft.com/office/officeart/2005/8/layout/hierarchy1"/>
    <dgm:cxn modelId="{7E44F51E-E50A-4FC6-82A9-813004A16D35}" type="presParOf" srcId="{F1695ABA-8EEB-476A-AABC-16B3C18355AF}" destId="{EC765028-9EFE-45FA-A0AA-FDC7E71025BA}" srcOrd="1" destOrd="0" presId="urn:microsoft.com/office/officeart/2005/8/layout/hierarchy1"/>
    <dgm:cxn modelId="{50DF9FAB-ADEB-4E1F-8014-68D13F7CBF19}" type="presParOf" srcId="{EC765028-9EFE-45FA-A0AA-FDC7E71025BA}" destId="{D88E4DE1-631C-4260-B90A-DCEFA6F31E33}" srcOrd="0" destOrd="0" presId="urn:microsoft.com/office/officeart/2005/8/layout/hierarchy1"/>
    <dgm:cxn modelId="{5A3491A2-17F5-4387-AA27-510F5870559E}" type="presParOf" srcId="{EC765028-9EFE-45FA-A0AA-FDC7E71025BA}" destId="{D17743D0-441B-41A3-B2EF-30436036C6AC}" srcOrd="1" destOrd="0" presId="urn:microsoft.com/office/officeart/2005/8/layout/hierarchy1"/>
    <dgm:cxn modelId="{096D6150-E44A-498B-A528-201871232F6B}" type="presParOf" srcId="{D17743D0-441B-41A3-B2EF-30436036C6AC}" destId="{634623B3-9652-4EAE-BEB0-7E953788D5A5}" srcOrd="0" destOrd="0" presId="urn:microsoft.com/office/officeart/2005/8/layout/hierarchy1"/>
    <dgm:cxn modelId="{0062B5E6-595D-40A4-9E0E-A6BBDFD4404C}" type="presParOf" srcId="{634623B3-9652-4EAE-BEB0-7E953788D5A5}" destId="{043687C6-8F75-4816-8403-9C01C1EBF9E7}" srcOrd="0" destOrd="0" presId="urn:microsoft.com/office/officeart/2005/8/layout/hierarchy1"/>
    <dgm:cxn modelId="{2B617B2C-8D61-4A2E-B3A6-146951497C0B}" type="presParOf" srcId="{634623B3-9652-4EAE-BEB0-7E953788D5A5}" destId="{A29822BF-62AB-4159-A53D-4537AC8EFEA1}" srcOrd="1" destOrd="0" presId="urn:microsoft.com/office/officeart/2005/8/layout/hierarchy1"/>
    <dgm:cxn modelId="{20C4EC91-5905-40D9-9FF0-063247EACC61}" type="presParOf" srcId="{D17743D0-441B-41A3-B2EF-30436036C6AC}" destId="{0B0B6DDD-7C1E-4612-886D-13795BE47557}" srcOrd="1" destOrd="0" presId="urn:microsoft.com/office/officeart/2005/8/layout/hierarchy1"/>
    <dgm:cxn modelId="{338E812C-51D6-440B-8BBD-D4EF7F0CB80E}" type="presParOf" srcId="{0B0B6DDD-7C1E-4612-886D-13795BE47557}" destId="{80923D86-3B49-4D41-B3FF-A793CAB0ADF6}" srcOrd="0" destOrd="0" presId="urn:microsoft.com/office/officeart/2005/8/layout/hierarchy1"/>
    <dgm:cxn modelId="{918AC120-1BA6-4E84-B19C-DF76DEC769DD}" type="presParOf" srcId="{0B0B6DDD-7C1E-4612-886D-13795BE47557}" destId="{773CEB20-CC92-447E-94FC-6F1CA9C46FCE}" srcOrd="1" destOrd="0" presId="urn:microsoft.com/office/officeart/2005/8/layout/hierarchy1"/>
    <dgm:cxn modelId="{389E9598-B4FE-489B-9CC1-82D8D226EF20}" type="presParOf" srcId="{773CEB20-CC92-447E-94FC-6F1CA9C46FCE}" destId="{B835E3AF-0F51-4168-9C45-859A5FA99EF0}" srcOrd="0" destOrd="0" presId="urn:microsoft.com/office/officeart/2005/8/layout/hierarchy1"/>
    <dgm:cxn modelId="{AF39E349-9CA8-4DB4-97F6-F0227BE21836}" type="presParOf" srcId="{B835E3AF-0F51-4168-9C45-859A5FA99EF0}" destId="{D905FEC6-6256-402B-93ED-F83BD3113DAC}" srcOrd="0" destOrd="0" presId="urn:microsoft.com/office/officeart/2005/8/layout/hierarchy1"/>
    <dgm:cxn modelId="{C4D7362C-C128-40F0-8D17-B6934465AA3D}" type="presParOf" srcId="{B835E3AF-0F51-4168-9C45-859A5FA99EF0}" destId="{7E414240-586E-4BF1-A4B4-E859EF93A376}" srcOrd="1" destOrd="0" presId="urn:microsoft.com/office/officeart/2005/8/layout/hierarchy1"/>
    <dgm:cxn modelId="{A1BA1EDD-7E2D-44B7-8AEC-5EBCFBA92700}" type="presParOf" srcId="{773CEB20-CC92-447E-94FC-6F1CA9C46FCE}" destId="{39980F67-FD52-4E50-B0AB-6248B64BDBCF}"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19E74A-3A24-4614-9E27-D1C716ECDCE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FE0BFE71-1941-4E4E-A916-32EF25E52D1A}">
      <dgm:prSet phldrT="[Text]" custT="1"/>
      <dgm:spPr/>
      <dgm:t>
        <a:bodyPr/>
        <a:lstStyle/>
        <a:p>
          <a:r>
            <a:rPr lang="es-ES" sz="2000" noProof="0" dirty="0" smtClean="0"/>
            <a:t>¿Cómo se financian los subsidios?</a:t>
          </a:r>
          <a:endParaRPr lang="es-ES" sz="2000" noProof="0" dirty="0"/>
        </a:p>
      </dgm:t>
    </dgm:pt>
    <dgm:pt modelId="{A0F11C24-04ED-4D4A-8A2B-A23CF8172504}" type="parTrans" cxnId="{C5B82AD7-C07D-4EE0-A7A9-34B08646EB8E}">
      <dgm:prSet/>
      <dgm:spPr/>
      <dgm:t>
        <a:bodyPr/>
        <a:lstStyle/>
        <a:p>
          <a:endParaRPr lang="en-US"/>
        </a:p>
      </dgm:t>
    </dgm:pt>
    <dgm:pt modelId="{B3FA8903-810D-457B-8D0D-5DFE1A54461E}" type="sibTrans" cxnId="{C5B82AD7-C07D-4EE0-A7A9-34B08646EB8E}">
      <dgm:prSet/>
      <dgm:spPr/>
      <dgm:t>
        <a:bodyPr/>
        <a:lstStyle/>
        <a:p>
          <a:endParaRPr lang="en-US"/>
        </a:p>
      </dgm:t>
    </dgm:pt>
    <dgm:pt modelId="{E7135626-1274-4095-91D8-A00063E9DF8D}">
      <dgm:prSet phldrT="[Text]" custT="1"/>
      <dgm:spPr/>
      <dgm:t>
        <a:bodyPr/>
        <a:lstStyle/>
        <a:p>
          <a:r>
            <a:rPr lang="es-ES" sz="1800" b="1" noProof="0" dirty="0" smtClean="0"/>
            <a:t>Directos</a:t>
          </a:r>
          <a:endParaRPr lang="es-ES" sz="1800" b="1" noProof="0" dirty="0"/>
        </a:p>
      </dgm:t>
    </dgm:pt>
    <dgm:pt modelId="{D6C400B7-4335-40F0-BE41-164AA1778034}" type="parTrans" cxnId="{F374AAA1-D697-42B2-A2D2-FB267BF5960B}">
      <dgm:prSet/>
      <dgm:spPr/>
      <dgm:t>
        <a:bodyPr/>
        <a:lstStyle/>
        <a:p>
          <a:endParaRPr lang="es-ES" noProof="0" dirty="0"/>
        </a:p>
      </dgm:t>
    </dgm:pt>
    <dgm:pt modelId="{A66ADF22-BC53-4867-831F-AA4539477816}" type="sibTrans" cxnId="{F374AAA1-D697-42B2-A2D2-FB267BF5960B}">
      <dgm:prSet/>
      <dgm:spPr/>
      <dgm:t>
        <a:bodyPr/>
        <a:lstStyle/>
        <a:p>
          <a:endParaRPr lang="en-US"/>
        </a:p>
      </dgm:t>
    </dgm:pt>
    <dgm:pt modelId="{46A27054-217D-4B01-BBA5-F4A46DCCD6E3}">
      <dgm:prSet phldrT="[Text]" custT="1"/>
      <dgm:spPr/>
      <dgm:t>
        <a:bodyPr/>
        <a:lstStyle/>
        <a:p>
          <a:r>
            <a:rPr lang="es-ES" sz="1400" noProof="0" dirty="0" smtClean="0"/>
            <a:t>Fondos externos al prestador</a:t>
          </a:r>
          <a:endParaRPr lang="es-ES" sz="1400" noProof="0" dirty="0"/>
        </a:p>
      </dgm:t>
    </dgm:pt>
    <dgm:pt modelId="{BA0036BA-AD99-4880-B88B-E2BA0437F811}" type="parTrans" cxnId="{1FA3AE56-6469-4A13-8819-8ED796537195}">
      <dgm:prSet/>
      <dgm:spPr/>
      <dgm:t>
        <a:bodyPr/>
        <a:lstStyle/>
        <a:p>
          <a:endParaRPr lang="es-ES" noProof="0" dirty="0"/>
        </a:p>
      </dgm:t>
    </dgm:pt>
    <dgm:pt modelId="{20DC894B-1353-453D-87F0-A415E6BD8DC1}" type="sibTrans" cxnId="{1FA3AE56-6469-4A13-8819-8ED796537195}">
      <dgm:prSet/>
      <dgm:spPr/>
      <dgm:t>
        <a:bodyPr/>
        <a:lstStyle/>
        <a:p>
          <a:endParaRPr lang="en-US"/>
        </a:p>
      </dgm:t>
    </dgm:pt>
    <dgm:pt modelId="{93404990-7E57-4985-A581-B8F68BD378CC}">
      <dgm:prSet phldrT="[Text]" custT="1"/>
      <dgm:spPr/>
      <dgm:t>
        <a:bodyPr/>
        <a:lstStyle/>
        <a:p>
          <a:r>
            <a:rPr lang="es-ES" sz="1800" b="1" noProof="0" dirty="0" smtClean="0"/>
            <a:t>Cruzados</a:t>
          </a:r>
          <a:endParaRPr lang="es-ES" sz="1800" b="1" noProof="0" dirty="0"/>
        </a:p>
      </dgm:t>
    </dgm:pt>
    <dgm:pt modelId="{BD1DD2A6-519A-4B0C-97F3-F5EF848050A3}" type="parTrans" cxnId="{C773DA3C-0459-4740-82CB-44DC2086B68D}">
      <dgm:prSet/>
      <dgm:spPr/>
      <dgm:t>
        <a:bodyPr/>
        <a:lstStyle/>
        <a:p>
          <a:endParaRPr lang="es-ES" noProof="0" dirty="0"/>
        </a:p>
      </dgm:t>
    </dgm:pt>
    <dgm:pt modelId="{F6D99764-0088-4709-A49F-254451D624AB}" type="sibTrans" cxnId="{C773DA3C-0459-4740-82CB-44DC2086B68D}">
      <dgm:prSet/>
      <dgm:spPr/>
      <dgm:t>
        <a:bodyPr/>
        <a:lstStyle/>
        <a:p>
          <a:endParaRPr lang="en-US"/>
        </a:p>
      </dgm:t>
    </dgm:pt>
    <dgm:pt modelId="{CB4A5C59-325B-4602-AF2E-56D366EF001B}">
      <dgm:prSet phldrT="[Text]" custT="1"/>
      <dgm:spPr/>
      <dgm:t>
        <a:bodyPr/>
        <a:lstStyle/>
        <a:p>
          <a:r>
            <a:rPr lang="es-ES" sz="1400" noProof="0" dirty="0" smtClean="0"/>
            <a:t>Recargo a un grupo de los usuarios</a:t>
          </a:r>
          <a:endParaRPr lang="es-ES" sz="1400" noProof="0" dirty="0"/>
        </a:p>
      </dgm:t>
    </dgm:pt>
    <dgm:pt modelId="{C7B99E1F-4963-4EE1-BA61-4C9CE1A36F2E}" type="parTrans" cxnId="{53A6F7AD-D15D-4E6E-9380-EF450188F442}">
      <dgm:prSet/>
      <dgm:spPr/>
      <dgm:t>
        <a:bodyPr/>
        <a:lstStyle/>
        <a:p>
          <a:endParaRPr lang="es-ES" noProof="0" dirty="0"/>
        </a:p>
      </dgm:t>
    </dgm:pt>
    <dgm:pt modelId="{BF84ABF4-3988-4BEC-966A-AF0F9B33FD2D}" type="sibTrans" cxnId="{53A6F7AD-D15D-4E6E-9380-EF450188F442}">
      <dgm:prSet/>
      <dgm:spPr/>
      <dgm:t>
        <a:bodyPr/>
        <a:lstStyle/>
        <a:p>
          <a:endParaRPr lang="en-US"/>
        </a:p>
      </dgm:t>
    </dgm:pt>
    <dgm:pt modelId="{E0F55909-6E3C-4F39-9C97-DEBF39F370EE}">
      <dgm:prSet custT="1"/>
      <dgm:spPr/>
      <dgm:t>
        <a:bodyPr/>
        <a:lstStyle/>
        <a:p>
          <a:r>
            <a:rPr lang="es-ES" sz="1400" noProof="0" dirty="0" smtClean="0"/>
            <a:t>Transferencia entre grupos de usuarios</a:t>
          </a:r>
          <a:endParaRPr lang="es-ES" sz="1400" noProof="0" dirty="0"/>
        </a:p>
      </dgm:t>
    </dgm:pt>
    <dgm:pt modelId="{69774453-22EA-4A44-9AF3-B4E5EDCA9DB5}" type="parTrans" cxnId="{4BD3113D-46B0-40AF-B3D0-0A839313FB25}">
      <dgm:prSet/>
      <dgm:spPr/>
      <dgm:t>
        <a:bodyPr/>
        <a:lstStyle/>
        <a:p>
          <a:endParaRPr lang="es-ES" noProof="0" dirty="0"/>
        </a:p>
      </dgm:t>
    </dgm:pt>
    <dgm:pt modelId="{9AEB3069-F7F2-4406-9F83-8FFA9A7EA7C3}" type="sibTrans" cxnId="{4BD3113D-46B0-40AF-B3D0-0A839313FB25}">
      <dgm:prSet/>
      <dgm:spPr/>
      <dgm:t>
        <a:bodyPr/>
        <a:lstStyle/>
        <a:p>
          <a:endParaRPr lang="en-US"/>
        </a:p>
      </dgm:t>
    </dgm:pt>
    <dgm:pt modelId="{68B03F76-4E94-4C8E-B72E-F5344BE0639D}">
      <dgm:prSet/>
      <dgm:spPr/>
      <dgm:t>
        <a:bodyPr/>
        <a:lstStyle/>
        <a:p>
          <a:r>
            <a:rPr lang="es-ES" noProof="0" dirty="0" smtClean="0"/>
            <a:t>Normalmente, presupuesto estatal</a:t>
          </a:r>
          <a:endParaRPr lang="es-ES" noProof="0" dirty="0"/>
        </a:p>
      </dgm:t>
    </dgm:pt>
    <dgm:pt modelId="{86B93858-AA10-46A5-A3EB-E40F4D6CDB39}" type="parTrans" cxnId="{0B3E9D70-05FD-411E-BB1D-F965179ABF98}">
      <dgm:prSet/>
      <dgm:spPr/>
      <dgm:t>
        <a:bodyPr/>
        <a:lstStyle/>
        <a:p>
          <a:endParaRPr lang="es-ES" noProof="0" dirty="0"/>
        </a:p>
      </dgm:t>
    </dgm:pt>
    <dgm:pt modelId="{2C04B158-28E5-4FAC-8BE5-F2AFD866BF9F}" type="sibTrans" cxnId="{0B3E9D70-05FD-411E-BB1D-F965179ABF98}">
      <dgm:prSet/>
      <dgm:spPr/>
      <dgm:t>
        <a:bodyPr/>
        <a:lstStyle/>
        <a:p>
          <a:endParaRPr lang="en-US"/>
        </a:p>
      </dgm:t>
    </dgm:pt>
    <dgm:pt modelId="{A41C6081-B82D-4964-8DFE-044CEF11E4F4}" type="pres">
      <dgm:prSet presAssocID="{E519E74A-3A24-4614-9E27-D1C716ECDCE4}" presName="hierChild1" presStyleCnt="0">
        <dgm:presLayoutVars>
          <dgm:chPref val="1"/>
          <dgm:dir/>
          <dgm:animOne val="branch"/>
          <dgm:animLvl val="lvl"/>
          <dgm:resizeHandles/>
        </dgm:presLayoutVars>
      </dgm:prSet>
      <dgm:spPr/>
      <dgm:t>
        <a:bodyPr/>
        <a:lstStyle/>
        <a:p>
          <a:endParaRPr lang="en-US"/>
        </a:p>
      </dgm:t>
    </dgm:pt>
    <dgm:pt modelId="{A9FB4386-6B63-4716-B60C-E604F0BC9DF7}" type="pres">
      <dgm:prSet presAssocID="{FE0BFE71-1941-4E4E-A916-32EF25E52D1A}" presName="hierRoot1" presStyleCnt="0"/>
      <dgm:spPr/>
    </dgm:pt>
    <dgm:pt modelId="{17E85B45-3A9D-42C9-B5CA-32AB84BFF066}" type="pres">
      <dgm:prSet presAssocID="{FE0BFE71-1941-4E4E-A916-32EF25E52D1A}" presName="composite" presStyleCnt="0"/>
      <dgm:spPr/>
    </dgm:pt>
    <dgm:pt modelId="{5985455C-B3C4-4E54-9FF3-48E8E2AFB1ED}" type="pres">
      <dgm:prSet presAssocID="{FE0BFE71-1941-4E4E-A916-32EF25E52D1A}" presName="background" presStyleLbl="node0" presStyleIdx="0" presStyleCnt="1"/>
      <dgm:spPr/>
    </dgm:pt>
    <dgm:pt modelId="{87EB7EF7-3458-4E80-8CDC-BC9197E2AD28}" type="pres">
      <dgm:prSet presAssocID="{FE0BFE71-1941-4E4E-A916-32EF25E52D1A}" presName="text" presStyleLbl="fgAcc0" presStyleIdx="0" presStyleCnt="1" custScaleX="172727">
        <dgm:presLayoutVars>
          <dgm:chPref val="3"/>
        </dgm:presLayoutVars>
      </dgm:prSet>
      <dgm:spPr/>
      <dgm:t>
        <a:bodyPr/>
        <a:lstStyle/>
        <a:p>
          <a:endParaRPr lang="en-US"/>
        </a:p>
      </dgm:t>
    </dgm:pt>
    <dgm:pt modelId="{1B3CDE33-2C55-4629-AE6D-31B70D6E3A60}" type="pres">
      <dgm:prSet presAssocID="{FE0BFE71-1941-4E4E-A916-32EF25E52D1A}" presName="hierChild2" presStyleCnt="0"/>
      <dgm:spPr/>
    </dgm:pt>
    <dgm:pt modelId="{86C3DCBF-1899-40F4-86C6-1B07FCFBD80D}" type="pres">
      <dgm:prSet presAssocID="{D6C400B7-4335-40F0-BE41-164AA1778034}" presName="Name10" presStyleLbl="parChTrans1D2" presStyleIdx="0" presStyleCnt="2"/>
      <dgm:spPr/>
      <dgm:t>
        <a:bodyPr/>
        <a:lstStyle/>
        <a:p>
          <a:endParaRPr lang="en-US"/>
        </a:p>
      </dgm:t>
    </dgm:pt>
    <dgm:pt modelId="{AAFC3852-DB2B-4ED3-97F6-DF3020F6DE42}" type="pres">
      <dgm:prSet presAssocID="{E7135626-1274-4095-91D8-A00063E9DF8D}" presName="hierRoot2" presStyleCnt="0"/>
      <dgm:spPr/>
    </dgm:pt>
    <dgm:pt modelId="{1F14E454-4F77-46A1-A592-5C3E70A27491}" type="pres">
      <dgm:prSet presAssocID="{E7135626-1274-4095-91D8-A00063E9DF8D}" presName="composite2" presStyleCnt="0"/>
      <dgm:spPr/>
    </dgm:pt>
    <dgm:pt modelId="{F57881E8-2CEA-4B85-B6B4-D70C6C773AE2}" type="pres">
      <dgm:prSet presAssocID="{E7135626-1274-4095-91D8-A00063E9DF8D}" presName="background2" presStyleLbl="node2" presStyleIdx="0" presStyleCnt="2"/>
      <dgm:spPr/>
    </dgm:pt>
    <dgm:pt modelId="{D7C99FD5-04E3-496E-B419-1F67CAD41572}" type="pres">
      <dgm:prSet presAssocID="{E7135626-1274-4095-91D8-A00063E9DF8D}" presName="text2" presStyleLbl="fgAcc2" presStyleIdx="0" presStyleCnt="2">
        <dgm:presLayoutVars>
          <dgm:chPref val="3"/>
        </dgm:presLayoutVars>
      </dgm:prSet>
      <dgm:spPr/>
      <dgm:t>
        <a:bodyPr/>
        <a:lstStyle/>
        <a:p>
          <a:endParaRPr lang="en-US"/>
        </a:p>
      </dgm:t>
    </dgm:pt>
    <dgm:pt modelId="{E0ECCF34-2AC6-4A55-8C96-9ABC2BAA6584}" type="pres">
      <dgm:prSet presAssocID="{E7135626-1274-4095-91D8-A00063E9DF8D}" presName="hierChild3" presStyleCnt="0"/>
      <dgm:spPr/>
    </dgm:pt>
    <dgm:pt modelId="{3893C755-D674-4CF6-B115-2BDB5EC106CF}" type="pres">
      <dgm:prSet presAssocID="{BA0036BA-AD99-4880-B88B-E2BA0437F811}" presName="Name17" presStyleLbl="parChTrans1D3" presStyleIdx="0" presStyleCnt="2"/>
      <dgm:spPr/>
      <dgm:t>
        <a:bodyPr/>
        <a:lstStyle/>
        <a:p>
          <a:endParaRPr lang="en-US"/>
        </a:p>
      </dgm:t>
    </dgm:pt>
    <dgm:pt modelId="{172EA0D2-95B2-4715-9096-B1AE4FF58026}" type="pres">
      <dgm:prSet presAssocID="{46A27054-217D-4B01-BBA5-F4A46DCCD6E3}" presName="hierRoot3" presStyleCnt="0"/>
      <dgm:spPr/>
    </dgm:pt>
    <dgm:pt modelId="{C1E71559-FC35-4B95-80CE-C77FB60A4A22}" type="pres">
      <dgm:prSet presAssocID="{46A27054-217D-4B01-BBA5-F4A46DCCD6E3}" presName="composite3" presStyleCnt="0"/>
      <dgm:spPr/>
    </dgm:pt>
    <dgm:pt modelId="{41CD4EB0-3709-4BC9-878D-33ACEAFC868C}" type="pres">
      <dgm:prSet presAssocID="{46A27054-217D-4B01-BBA5-F4A46DCCD6E3}" presName="background3" presStyleLbl="node3" presStyleIdx="0" presStyleCnt="2"/>
      <dgm:spPr/>
    </dgm:pt>
    <dgm:pt modelId="{B6363BF0-52BF-48AD-A464-049C334C630F}" type="pres">
      <dgm:prSet presAssocID="{46A27054-217D-4B01-BBA5-F4A46DCCD6E3}" presName="text3" presStyleLbl="fgAcc3" presStyleIdx="0" presStyleCnt="2">
        <dgm:presLayoutVars>
          <dgm:chPref val="3"/>
        </dgm:presLayoutVars>
      </dgm:prSet>
      <dgm:spPr/>
      <dgm:t>
        <a:bodyPr/>
        <a:lstStyle/>
        <a:p>
          <a:endParaRPr lang="en-US"/>
        </a:p>
      </dgm:t>
    </dgm:pt>
    <dgm:pt modelId="{D9D78FAD-1329-4656-A5EF-C90F4B50E1D8}" type="pres">
      <dgm:prSet presAssocID="{46A27054-217D-4B01-BBA5-F4A46DCCD6E3}" presName="hierChild4" presStyleCnt="0"/>
      <dgm:spPr/>
    </dgm:pt>
    <dgm:pt modelId="{C4297661-4CB4-4B0D-A59E-E9A2153898D7}" type="pres">
      <dgm:prSet presAssocID="{86B93858-AA10-46A5-A3EB-E40F4D6CDB39}" presName="Name23" presStyleLbl="parChTrans1D4" presStyleIdx="0" presStyleCnt="2"/>
      <dgm:spPr/>
      <dgm:t>
        <a:bodyPr/>
        <a:lstStyle/>
        <a:p>
          <a:endParaRPr lang="en-US"/>
        </a:p>
      </dgm:t>
    </dgm:pt>
    <dgm:pt modelId="{E57DF081-5A72-47EE-B8AA-48DB0ED8418B}" type="pres">
      <dgm:prSet presAssocID="{68B03F76-4E94-4C8E-B72E-F5344BE0639D}" presName="hierRoot4" presStyleCnt="0"/>
      <dgm:spPr/>
    </dgm:pt>
    <dgm:pt modelId="{FE33685E-119D-4DF3-AC66-9C8849C5D9E4}" type="pres">
      <dgm:prSet presAssocID="{68B03F76-4E94-4C8E-B72E-F5344BE0639D}" presName="composite4" presStyleCnt="0"/>
      <dgm:spPr/>
    </dgm:pt>
    <dgm:pt modelId="{0F1EC0B2-656A-48EE-88A2-45161FFDE882}" type="pres">
      <dgm:prSet presAssocID="{68B03F76-4E94-4C8E-B72E-F5344BE0639D}" presName="background4" presStyleLbl="node4" presStyleIdx="0" presStyleCnt="2"/>
      <dgm:spPr/>
    </dgm:pt>
    <dgm:pt modelId="{21BE1E0C-F421-449B-B4C8-ADE171C240A0}" type="pres">
      <dgm:prSet presAssocID="{68B03F76-4E94-4C8E-B72E-F5344BE0639D}" presName="text4" presStyleLbl="fgAcc4" presStyleIdx="0" presStyleCnt="2">
        <dgm:presLayoutVars>
          <dgm:chPref val="3"/>
        </dgm:presLayoutVars>
      </dgm:prSet>
      <dgm:spPr/>
      <dgm:t>
        <a:bodyPr/>
        <a:lstStyle/>
        <a:p>
          <a:endParaRPr lang="en-US"/>
        </a:p>
      </dgm:t>
    </dgm:pt>
    <dgm:pt modelId="{34D7D73B-C2B4-4427-B6D6-458ABBC79F8D}" type="pres">
      <dgm:prSet presAssocID="{68B03F76-4E94-4C8E-B72E-F5344BE0639D}" presName="hierChild5" presStyleCnt="0"/>
      <dgm:spPr/>
    </dgm:pt>
    <dgm:pt modelId="{1D762C59-2216-4054-A9FB-046F2B3195C2}" type="pres">
      <dgm:prSet presAssocID="{BD1DD2A6-519A-4B0C-97F3-F5EF848050A3}" presName="Name10" presStyleLbl="parChTrans1D2" presStyleIdx="1" presStyleCnt="2"/>
      <dgm:spPr/>
      <dgm:t>
        <a:bodyPr/>
        <a:lstStyle/>
        <a:p>
          <a:endParaRPr lang="en-US"/>
        </a:p>
      </dgm:t>
    </dgm:pt>
    <dgm:pt modelId="{D95712EA-A363-4604-9F73-084F02EBCD64}" type="pres">
      <dgm:prSet presAssocID="{93404990-7E57-4985-A581-B8F68BD378CC}" presName="hierRoot2" presStyleCnt="0"/>
      <dgm:spPr/>
    </dgm:pt>
    <dgm:pt modelId="{05BCAB3C-D56D-44E0-8D3B-E154CDD50905}" type="pres">
      <dgm:prSet presAssocID="{93404990-7E57-4985-A581-B8F68BD378CC}" presName="composite2" presStyleCnt="0"/>
      <dgm:spPr/>
    </dgm:pt>
    <dgm:pt modelId="{1AEEB74E-F82E-4B59-B91D-7FF9BD22FD0C}" type="pres">
      <dgm:prSet presAssocID="{93404990-7E57-4985-A581-B8F68BD378CC}" presName="background2" presStyleLbl="node2" presStyleIdx="1" presStyleCnt="2"/>
      <dgm:spPr/>
    </dgm:pt>
    <dgm:pt modelId="{1EC39A78-EF40-4688-A152-0A0789684B50}" type="pres">
      <dgm:prSet presAssocID="{93404990-7E57-4985-A581-B8F68BD378CC}" presName="text2" presStyleLbl="fgAcc2" presStyleIdx="1" presStyleCnt="2">
        <dgm:presLayoutVars>
          <dgm:chPref val="3"/>
        </dgm:presLayoutVars>
      </dgm:prSet>
      <dgm:spPr/>
      <dgm:t>
        <a:bodyPr/>
        <a:lstStyle/>
        <a:p>
          <a:endParaRPr lang="en-US"/>
        </a:p>
      </dgm:t>
    </dgm:pt>
    <dgm:pt modelId="{BCC830AC-3A1B-41D8-BEA2-6565D54C3751}" type="pres">
      <dgm:prSet presAssocID="{93404990-7E57-4985-A581-B8F68BD378CC}" presName="hierChild3" presStyleCnt="0"/>
      <dgm:spPr/>
    </dgm:pt>
    <dgm:pt modelId="{E847F453-2245-41C3-B289-5753B0CE0E60}" type="pres">
      <dgm:prSet presAssocID="{C7B99E1F-4963-4EE1-BA61-4C9CE1A36F2E}" presName="Name17" presStyleLbl="parChTrans1D3" presStyleIdx="1" presStyleCnt="2"/>
      <dgm:spPr/>
      <dgm:t>
        <a:bodyPr/>
        <a:lstStyle/>
        <a:p>
          <a:endParaRPr lang="en-US"/>
        </a:p>
      </dgm:t>
    </dgm:pt>
    <dgm:pt modelId="{DA028774-2639-4BD0-AB2B-3FDEAE1FD2B7}" type="pres">
      <dgm:prSet presAssocID="{CB4A5C59-325B-4602-AF2E-56D366EF001B}" presName="hierRoot3" presStyleCnt="0"/>
      <dgm:spPr/>
    </dgm:pt>
    <dgm:pt modelId="{8E067119-DCC6-46C1-AE67-65F5859ED459}" type="pres">
      <dgm:prSet presAssocID="{CB4A5C59-325B-4602-AF2E-56D366EF001B}" presName="composite3" presStyleCnt="0"/>
      <dgm:spPr/>
    </dgm:pt>
    <dgm:pt modelId="{E4467F2B-53D1-457E-8CB3-4A15DC86DAE5}" type="pres">
      <dgm:prSet presAssocID="{CB4A5C59-325B-4602-AF2E-56D366EF001B}" presName="background3" presStyleLbl="node3" presStyleIdx="1" presStyleCnt="2"/>
      <dgm:spPr/>
    </dgm:pt>
    <dgm:pt modelId="{548698AC-F554-471B-A382-105F010AB925}" type="pres">
      <dgm:prSet presAssocID="{CB4A5C59-325B-4602-AF2E-56D366EF001B}" presName="text3" presStyleLbl="fgAcc3" presStyleIdx="1" presStyleCnt="2">
        <dgm:presLayoutVars>
          <dgm:chPref val="3"/>
        </dgm:presLayoutVars>
      </dgm:prSet>
      <dgm:spPr/>
      <dgm:t>
        <a:bodyPr/>
        <a:lstStyle/>
        <a:p>
          <a:endParaRPr lang="en-US"/>
        </a:p>
      </dgm:t>
    </dgm:pt>
    <dgm:pt modelId="{14C79DC8-11D6-4B95-86E9-A553950ECEEC}" type="pres">
      <dgm:prSet presAssocID="{CB4A5C59-325B-4602-AF2E-56D366EF001B}" presName="hierChild4" presStyleCnt="0"/>
      <dgm:spPr/>
    </dgm:pt>
    <dgm:pt modelId="{8EC368E8-D0D7-4B42-A694-AC94D512CDCB}" type="pres">
      <dgm:prSet presAssocID="{69774453-22EA-4A44-9AF3-B4E5EDCA9DB5}" presName="Name23" presStyleLbl="parChTrans1D4" presStyleIdx="1" presStyleCnt="2"/>
      <dgm:spPr/>
      <dgm:t>
        <a:bodyPr/>
        <a:lstStyle/>
        <a:p>
          <a:endParaRPr lang="en-US"/>
        </a:p>
      </dgm:t>
    </dgm:pt>
    <dgm:pt modelId="{6BEC7498-433D-4EBD-841E-0A0731EC44C8}" type="pres">
      <dgm:prSet presAssocID="{E0F55909-6E3C-4F39-9C97-DEBF39F370EE}" presName="hierRoot4" presStyleCnt="0"/>
      <dgm:spPr/>
    </dgm:pt>
    <dgm:pt modelId="{6ADB8E69-04F0-4F2F-B056-383B6C45F33C}" type="pres">
      <dgm:prSet presAssocID="{E0F55909-6E3C-4F39-9C97-DEBF39F370EE}" presName="composite4" presStyleCnt="0"/>
      <dgm:spPr/>
    </dgm:pt>
    <dgm:pt modelId="{64CE1F71-1B22-4514-8D7F-ECAD6FA8454A}" type="pres">
      <dgm:prSet presAssocID="{E0F55909-6E3C-4F39-9C97-DEBF39F370EE}" presName="background4" presStyleLbl="node4" presStyleIdx="1" presStyleCnt="2"/>
      <dgm:spPr/>
    </dgm:pt>
    <dgm:pt modelId="{B7E3E902-5449-4605-A9A9-65802BF0EBFB}" type="pres">
      <dgm:prSet presAssocID="{E0F55909-6E3C-4F39-9C97-DEBF39F370EE}" presName="text4" presStyleLbl="fgAcc4" presStyleIdx="1" presStyleCnt="2">
        <dgm:presLayoutVars>
          <dgm:chPref val="3"/>
        </dgm:presLayoutVars>
      </dgm:prSet>
      <dgm:spPr/>
      <dgm:t>
        <a:bodyPr/>
        <a:lstStyle/>
        <a:p>
          <a:endParaRPr lang="en-US"/>
        </a:p>
      </dgm:t>
    </dgm:pt>
    <dgm:pt modelId="{9F3C67FC-4C28-4A47-9ADF-9262C9BEC95F}" type="pres">
      <dgm:prSet presAssocID="{E0F55909-6E3C-4F39-9C97-DEBF39F370EE}" presName="hierChild5" presStyleCnt="0"/>
      <dgm:spPr/>
    </dgm:pt>
  </dgm:ptLst>
  <dgm:cxnLst>
    <dgm:cxn modelId="{FE7F13E4-09F0-486F-B10E-9F46159F9C24}" type="presOf" srcId="{CB4A5C59-325B-4602-AF2E-56D366EF001B}" destId="{548698AC-F554-471B-A382-105F010AB925}" srcOrd="0" destOrd="0" presId="urn:microsoft.com/office/officeart/2005/8/layout/hierarchy1"/>
    <dgm:cxn modelId="{6943E664-86AA-44C9-B71E-3A6F516F76E4}" type="presOf" srcId="{68B03F76-4E94-4C8E-B72E-F5344BE0639D}" destId="{21BE1E0C-F421-449B-B4C8-ADE171C240A0}" srcOrd="0" destOrd="0" presId="urn:microsoft.com/office/officeart/2005/8/layout/hierarchy1"/>
    <dgm:cxn modelId="{C5B82AD7-C07D-4EE0-A7A9-34B08646EB8E}" srcId="{E519E74A-3A24-4614-9E27-D1C716ECDCE4}" destId="{FE0BFE71-1941-4E4E-A916-32EF25E52D1A}" srcOrd="0" destOrd="0" parTransId="{A0F11C24-04ED-4D4A-8A2B-A23CF8172504}" sibTransId="{B3FA8903-810D-457B-8D0D-5DFE1A54461E}"/>
    <dgm:cxn modelId="{615935C6-6974-4080-9E7E-CA00C15C5780}" type="presOf" srcId="{69774453-22EA-4A44-9AF3-B4E5EDCA9DB5}" destId="{8EC368E8-D0D7-4B42-A694-AC94D512CDCB}" srcOrd="0" destOrd="0" presId="urn:microsoft.com/office/officeart/2005/8/layout/hierarchy1"/>
    <dgm:cxn modelId="{C7F5746F-D9B8-4914-B60B-565C4C123BB7}" type="presOf" srcId="{46A27054-217D-4B01-BBA5-F4A46DCCD6E3}" destId="{B6363BF0-52BF-48AD-A464-049C334C630F}" srcOrd="0" destOrd="0" presId="urn:microsoft.com/office/officeart/2005/8/layout/hierarchy1"/>
    <dgm:cxn modelId="{53A6F7AD-D15D-4E6E-9380-EF450188F442}" srcId="{93404990-7E57-4985-A581-B8F68BD378CC}" destId="{CB4A5C59-325B-4602-AF2E-56D366EF001B}" srcOrd="0" destOrd="0" parTransId="{C7B99E1F-4963-4EE1-BA61-4C9CE1A36F2E}" sibTransId="{BF84ABF4-3988-4BEC-966A-AF0F9B33FD2D}"/>
    <dgm:cxn modelId="{8C762FC8-F820-41D3-8C01-6436B5466FBD}" type="presOf" srcId="{BA0036BA-AD99-4880-B88B-E2BA0437F811}" destId="{3893C755-D674-4CF6-B115-2BDB5EC106CF}" srcOrd="0" destOrd="0" presId="urn:microsoft.com/office/officeart/2005/8/layout/hierarchy1"/>
    <dgm:cxn modelId="{1F138493-6286-4FE0-B645-C600B3063EA0}" type="presOf" srcId="{C7B99E1F-4963-4EE1-BA61-4C9CE1A36F2E}" destId="{E847F453-2245-41C3-B289-5753B0CE0E60}" srcOrd="0" destOrd="0" presId="urn:microsoft.com/office/officeart/2005/8/layout/hierarchy1"/>
    <dgm:cxn modelId="{C773DA3C-0459-4740-82CB-44DC2086B68D}" srcId="{FE0BFE71-1941-4E4E-A916-32EF25E52D1A}" destId="{93404990-7E57-4985-A581-B8F68BD378CC}" srcOrd="1" destOrd="0" parTransId="{BD1DD2A6-519A-4B0C-97F3-F5EF848050A3}" sibTransId="{F6D99764-0088-4709-A49F-254451D624AB}"/>
    <dgm:cxn modelId="{F7C2638B-8321-41AE-A2B7-195935F0FFAD}" type="presOf" srcId="{E7135626-1274-4095-91D8-A00063E9DF8D}" destId="{D7C99FD5-04E3-496E-B419-1F67CAD41572}" srcOrd="0" destOrd="0" presId="urn:microsoft.com/office/officeart/2005/8/layout/hierarchy1"/>
    <dgm:cxn modelId="{F5B5E776-BC6F-4A0A-926E-D676F631DC8D}" type="presOf" srcId="{E519E74A-3A24-4614-9E27-D1C716ECDCE4}" destId="{A41C6081-B82D-4964-8DFE-044CEF11E4F4}" srcOrd="0" destOrd="0" presId="urn:microsoft.com/office/officeart/2005/8/layout/hierarchy1"/>
    <dgm:cxn modelId="{4BD3113D-46B0-40AF-B3D0-0A839313FB25}" srcId="{CB4A5C59-325B-4602-AF2E-56D366EF001B}" destId="{E0F55909-6E3C-4F39-9C97-DEBF39F370EE}" srcOrd="0" destOrd="0" parTransId="{69774453-22EA-4A44-9AF3-B4E5EDCA9DB5}" sibTransId="{9AEB3069-F7F2-4406-9F83-8FFA9A7EA7C3}"/>
    <dgm:cxn modelId="{E9B0DBF7-4B51-414A-83EC-B6062114C027}" type="presOf" srcId="{E0F55909-6E3C-4F39-9C97-DEBF39F370EE}" destId="{B7E3E902-5449-4605-A9A9-65802BF0EBFB}" srcOrd="0" destOrd="0" presId="urn:microsoft.com/office/officeart/2005/8/layout/hierarchy1"/>
    <dgm:cxn modelId="{1FA3AE56-6469-4A13-8819-8ED796537195}" srcId="{E7135626-1274-4095-91D8-A00063E9DF8D}" destId="{46A27054-217D-4B01-BBA5-F4A46DCCD6E3}" srcOrd="0" destOrd="0" parTransId="{BA0036BA-AD99-4880-B88B-E2BA0437F811}" sibTransId="{20DC894B-1353-453D-87F0-A415E6BD8DC1}"/>
    <dgm:cxn modelId="{CFDDCE00-6D0F-494E-B4CD-7A1EE437192E}" type="presOf" srcId="{FE0BFE71-1941-4E4E-A916-32EF25E52D1A}" destId="{87EB7EF7-3458-4E80-8CDC-BC9197E2AD28}" srcOrd="0" destOrd="0" presId="urn:microsoft.com/office/officeart/2005/8/layout/hierarchy1"/>
    <dgm:cxn modelId="{E8C2AFDC-34F5-49D1-8525-0CD7C1FCB2B1}" type="presOf" srcId="{BD1DD2A6-519A-4B0C-97F3-F5EF848050A3}" destId="{1D762C59-2216-4054-A9FB-046F2B3195C2}" srcOrd="0" destOrd="0" presId="urn:microsoft.com/office/officeart/2005/8/layout/hierarchy1"/>
    <dgm:cxn modelId="{F374AAA1-D697-42B2-A2D2-FB267BF5960B}" srcId="{FE0BFE71-1941-4E4E-A916-32EF25E52D1A}" destId="{E7135626-1274-4095-91D8-A00063E9DF8D}" srcOrd="0" destOrd="0" parTransId="{D6C400B7-4335-40F0-BE41-164AA1778034}" sibTransId="{A66ADF22-BC53-4867-831F-AA4539477816}"/>
    <dgm:cxn modelId="{9AC60C80-7DBE-45B0-ACC6-6A2EC0D1BF8E}" type="presOf" srcId="{86B93858-AA10-46A5-A3EB-E40F4D6CDB39}" destId="{C4297661-4CB4-4B0D-A59E-E9A2153898D7}" srcOrd="0" destOrd="0" presId="urn:microsoft.com/office/officeart/2005/8/layout/hierarchy1"/>
    <dgm:cxn modelId="{3166D580-CED6-4295-BDCA-55E1A30D3E5A}" type="presOf" srcId="{93404990-7E57-4985-A581-B8F68BD378CC}" destId="{1EC39A78-EF40-4688-A152-0A0789684B50}" srcOrd="0" destOrd="0" presId="urn:microsoft.com/office/officeart/2005/8/layout/hierarchy1"/>
    <dgm:cxn modelId="{879B9A6D-EAE1-47D7-A295-857D23ACF525}" type="presOf" srcId="{D6C400B7-4335-40F0-BE41-164AA1778034}" destId="{86C3DCBF-1899-40F4-86C6-1B07FCFBD80D}" srcOrd="0" destOrd="0" presId="urn:microsoft.com/office/officeart/2005/8/layout/hierarchy1"/>
    <dgm:cxn modelId="{0B3E9D70-05FD-411E-BB1D-F965179ABF98}" srcId="{46A27054-217D-4B01-BBA5-F4A46DCCD6E3}" destId="{68B03F76-4E94-4C8E-B72E-F5344BE0639D}" srcOrd="0" destOrd="0" parTransId="{86B93858-AA10-46A5-A3EB-E40F4D6CDB39}" sibTransId="{2C04B158-28E5-4FAC-8BE5-F2AFD866BF9F}"/>
    <dgm:cxn modelId="{46E2DCF2-DCD7-4F5F-B2CF-E5BB82617D5C}" type="presParOf" srcId="{A41C6081-B82D-4964-8DFE-044CEF11E4F4}" destId="{A9FB4386-6B63-4716-B60C-E604F0BC9DF7}" srcOrd="0" destOrd="0" presId="urn:microsoft.com/office/officeart/2005/8/layout/hierarchy1"/>
    <dgm:cxn modelId="{6BA8E2E7-F3B9-4150-91C4-E108C21E1F62}" type="presParOf" srcId="{A9FB4386-6B63-4716-B60C-E604F0BC9DF7}" destId="{17E85B45-3A9D-42C9-B5CA-32AB84BFF066}" srcOrd="0" destOrd="0" presId="urn:microsoft.com/office/officeart/2005/8/layout/hierarchy1"/>
    <dgm:cxn modelId="{DCF7CBF8-0806-48DA-8415-FEFBEF16484D}" type="presParOf" srcId="{17E85B45-3A9D-42C9-B5CA-32AB84BFF066}" destId="{5985455C-B3C4-4E54-9FF3-48E8E2AFB1ED}" srcOrd="0" destOrd="0" presId="urn:microsoft.com/office/officeart/2005/8/layout/hierarchy1"/>
    <dgm:cxn modelId="{81FAC487-D38C-4F34-9960-2C78CE6C3AAC}" type="presParOf" srcId="{17E85B45-3A9D-42C9-B5CA-32AB84BFF066}" destId="{87EB7EF7-3458-4E80-8CDC-BC9197E2AD28}" srcOrd="1" destOrd="0" presId="urn:microsoft.com/office/officeart/2005/8/layout/hierarchy1"/>
    <dgm:cxn modelId="{F0630793-3C74-4114-864A-2FD5DA643BF0}" type="presParOf" srcId="{A9FB4386-6B63-4716-B60C-E604F0BC9DF7}" destId="{1B3CDE33-2C55-4629-AE6D-31B70D6E3A60}" srcOrd="1" destOrd="0" presId="urn:microsoft.com/office/officeart/2005/8/layout/hierarchy1"/>
    <dgm:cxn modelId="{B8C4B969-6EF7-4D35-B291-FD130E26A35B}" type="presParOf" srcId="{1B3CDE33-2C55-4629-AE6D-31B70D6E3A60}" destId="{86C3DCBF-1899-40F4-86C6-1B07FCFBD80D}" srcOrd="0" destOrd="0" presId="urn:microsoft.com/office/officeart/2005/8/layout/hierarchy1"/>
    <dgm:cxn modelId="{92E639DE-3500-482D-B241-8C0EBEB532FF}" type="presParOf" srcId="{1B3CDE33-2C55-4629-AE6D-31B70D6E3A60}" destId="{AAFC3852-DB2B-4ED3-97F6-DF3020F6DE42}" srcOrd="1" destOrd="0" presId="urn:microsoft.com/office/officeart/2005/8/layout/hierarchy1"/>
    <dgm:cxn modelId="{9ED6BFFF-D293-454B-9905-8B7C5C65A2C3}" type="presParOf" srcId="{AAFC3852-DB2B-4ED3-97F6-DF3020F6DE42}" destId="{1F14E454-4F77-46A1-A592-5C3E70A27491}" srcOrd="0" destOrd="0" presId="urn:microsoft.com/office/officeart/2005/8/layout/hierarchy1"/>
    <dgm:cxn modelId="{62D0988A-4B51-475E-867B-B8797D0F5FF3}" type="presParOf" srcId="{1F14E454-4F77-46A1-A592-5C3E70A27491}" destId="{F57881E8-2CEA-4B85-B6B4-D70C6C773AE2}" srcOrd="0" destOrd="0" presId="urn:microsoft.com/office/officeart/2005/8/layout/hierarchy1"/>
    <dgm:cxn modelId="{4348EC01-8234-402C-AFC2-0C737938464A}" type="presParOf" srcId="{1F14E454-4F77-46A1-A592-5C3E70A27491}" destId="{D7C99FD5-04E3-496E-B419-1F67CAD41572}" srcOrd="1" destOrd="0" presId="urn:microsoft.com/office/officeart/2005/8/layout/hierarchy1"/>
    <dgm:cxn modelId="{274FB5CC-D3B7-4B55-947F-6857C4F9F783}" type="presParOf" srcId="{AAFC3852-DB2B-4ED3-97F6-DF3020F6DE42}" destId="{E0ECCF34-2AC6-4A55-8C96-9ABC2BAA6584}" srcOrd="1" destOrd="0" presId="urn:microsoft.com/office/officeart/2005/8/layout/hierarchy1"/>
    <dgm:cxn modelId="{74DAEE28-76AB-4476-BBED-D9EAA3AD8D9F}" type="presParOf" srcId="{E0ECCF34-2AC6-4A55-8C96-9ABC2BAA6584}" destId="{3893C755-D674-4CF6-B115-2BDB5EC106CF}" srcOrd="0" destOrd="0" presId="urn:microsoft.com/office/officeart/2005/8/layout/hierarchy1"/>
    <dgm:cxn modelId="{8FFF4636-4445-4B97-B64F-50A292E6857E}" type="presParOf" srcId="{E0ECCF34-2AC6-4A55-8C96-9ABC2BAA6584}" destId="{172EA0D2-95B2-4715-9096-B1AE4FF58026}" srcOrd="1" destOrd="0" presId="urn:microsoft.com/office/officeart/2005/8/layout/hierarchy1"/>
    <dgm:cxn modelId="{FC32F668-1332-4DBD-9AC4-A7C5958CE559}" type="presParOf" srcId="{172EA0D2-95B2-4715-9096-B1AE4FF58026}" destId="{C1E71559-FC35-4B95-80CE-C77FB60A4A22}" srcOrd="0" destOrd="0" presId="urn:microsoft.com/office/officeart/2005/8/layout/hierarchy1"/>
    <dgm:cxn modelId="{CA76B5E5-8B3C-4BD8-8F44-6C891AD55FC0}" type="presParOf" srcId="{C1E71559-FC35-4B95-80CE-C77FB60A4A22}" destId="{41CD4EB0-3709-4BC9-878D-33ACEAFC868C}" srcOrd="0" destOrd="0" presId="urn:microsoft.com/office/officeart/2005/8/layout/hierarchy1"/>
    <dgm:cxn modelId="{7717CAC2-5578-400A-B6FB-4DC8C0270F4C}" type="presParOf" srcId="{C1E71559-FC35-4B95-80CE-C77FB60A4A22}" destId="{B6363BF0-52BF-48AD-A464-049C334C630F}" srcOrd="1" destOrd="0" presId="urn:microsoft.com/office/officeart/2005/8/layout/hierarchy1"/>
    <dgm:cxn modelId="{9BA9C9E5-B576-43C2-A31A-9BDD47CD3D31}" type="presParOf" srcId="{172EA0D2-95B2-4715-9096-B1AE4FF58026}" destId="{D9D78FAD-1329-4656-A5EF-C90F4B50E1D8}" srcOrd="1" destOrd="0" presId="urn:microsoft.com/office/officeart/2005/8/layout/hierarchy1"/>
    <dgm:cxn modelId="{0BA5646F-FF5E-4E85-83CA-53B0368E9D7C}" type="presParOf" srcId="{D9D78FAD-1329-4656-A5EF-C90F4B50E1D8}" destId="{C4297661-4CB4-4B0D-A59E-E9A2153898D7}" srcOrd="0" destOrd="0" presId="urn:microsoft.com/office/officeart/2005/8/layout/hierarchy1"/>
    <dgm:cxn modelId="{CED6FB57-F425-4DB4-98F1-79BAAB080BF7}" type="presParOf" srcId="{D9D78FAD-1329-4656-A5EF-C90F4B50E1D8}" destId="{E57DF081-5A72-47EE-B8AA-48DB0ED8418B}" srcOrd="1" destOrd="0" presId="urn:microsoft.com/office/officeart/2005/8/layout/hierarchy1"/>
    <dgm:cxn modelId="{1AF9D940-A8CC-4A27-A676-29EB59B2AF75}" type="presParOf" srcId="{E57DF081-5A72-47EE-B8AA-48DB0ED8418B}" destId="{FE33685E-119D-4DF3-AC66-9C8849C5D9E4}" srcOrd="0" destOrd="0" presId="urn:microsoft.com/office/officeart/2005/8/layout/hierarchy1"/>
    <dgm:cxn modelId="{88A03965-1F26-4F81-8D6B-5C016DBA1CB5}" type="presParOf" srcId="{FE33685E-119D-4DF3-AC66-9C8849C5D9E4}" destId="{0F1EC0B2-656A-48EE-88A2-45161FFDE882}" srcOrd="0" destOrd="0" presId="urn:microsoft.com/office/officeart/2005/8/layout/hierarchy1"/>
    <dgm:cxn modelId="{1C5CC20D-1E3A-415A-8CBC-2D4BD8704C9A}" type="presParOf" srcId="{FE33685E-119D-4DF3-AC66-9C8849C5D9E4}" destId="{21BE1E0C-F421-449B-B4C8-ADE171C240A0}" srcOrd="1" destOrd="0" presId="urn:microsoft.com/office/officeart/2005/8/layout/hierarchy1"/>
    <dgm:cxn modelId="{16156215-2A8A-44C7-975A-42A64DC8F523}" type="presParOf" srcId="{E57DF081-5A72-47EE-B8AA-48DB0ED8418B}" destId="{34D7D73B-C2B4-4427-B6D6-458ABBC79F8D}" srcOrd="1" destOrd="0" presId="urn:microsoft.com/office/officeart/2005/8/layout/hierarchy1"/>
    <dgm:cxn modelId="{FF9D8786-A95D-496D-BAC2-74493C747301}" type="presParOf" srcId="{1B3CDE33-2C55-4629-AE6D-31B70D6E3A60}" destId="{1D762C59-2216-4054-A9FB-046F2B3195C2}" srcOrd="2" destOrd="0" presId="urn:microsoft.com/office/officeart/2005/8/layout/hierarchy1"/>
    <dgm:cxn modelId="{11B66D9E-A87B-4A4A-B52F-E17A11C44553}" type="presParOf" srcId="{1B3CDE33-2C55-4629-AE6D-31B70D6E3A60}" destId="{D95712EA-A363-4604-9F73-084F02EBCD64}" srcOrd="3" destOrd="0" presId="urn:microsoft.com/office/officeart/2005/8/layout/hierarchy1"/>
    <dgm:cxn modelId="{341484E5-B416-4192-BC46-96B9031D5931}" type="presParOf" srcId="{D95712EA-A363-4604-9F73-084F02EBCD64}" destId="{05BCAB3C-D56D-44E0-8D3B-E154CDD50905}" srcOrd="0" destOrd="0" presId="urn:microsoft.com/office/officeart/2005/8/layout/hierarchy1"/>
    <dgm:cxn modelId="{CE4D33D8-E374-4947-9416-87B5DDC9EF99}" type="presParOf" srcId="{05BCAB3C-D56D-44E0-8D3B-E154CDD50905}" destId="{1AEEB74E-F82E-4B59-B91D-7FF9BD22FD0C}" srcOrd="0" destOrd="0" presId="urn:microsoft.com/office/officeart/2005/8/layout/hierarchy1"/>
    <dgm:cxn modelId="{7F5C6469-458F-4C3A-9168-7F190755BEC2}" type="presParOf" srcId="{05BCAB3C-D56D-44E0-8D3B-E154CDD50905}" destId="{1EC39A78-EF40-4688-A152-0A0789684B50}" srcOrd="1" destOrd="0" presId="urn:microsoft.com/office/officeart/2005/8/layout/hierarchy1"/>
    <dgm:cxn modelId="{117AF359-B400-498F-9CA0-AFC0919FDC41}" type="presParOf" srcId="{D95712EA-A363-4604-9F73-084F02EBCD64}" destId="{BCC830AC-3A1B-41D8-BEA2-6565D54C3751}" srcOrd="1" destOrd="0" presId="urn:microsoft.com/office/officeart/2005/8/layout/hierarchy1"/>
    <dgm:cxn modelId="{886C8DEC-9E25-43EB-8CCD-95613D5B6A96}" type="presParOf" srcId="{BCC830AC-3A1B-41D8-BEA2-6565D54C3751}" destId="{E847F453-2245-41C3-B289-5753B0CE0E60}" srcOrd="0" destOrd="0" presId="urn:microsoft.com/office/officeart/2005/8/layout/hierarchy1"/>
    <dgm:cxn modelId="{29076AC3-5FBD-4FAB-B8FA-006414C2957C}" type="presParOf" srcId="{BCC830AC-3A1B-41D8-BEA2-6565D54C3751}" destId="{DA028774-2639-4BD0-AB2B-3FDEAE1FD2B7}" srcOrd="1" destOrd="0" presId="urn:microsoft.com/office/officeart/2005/8/layout/hierarchy1"/>
    <dgm:cxn modelId="{20D9B664-F51B-4C34-A3BB-09CEF74592CB}" type="presParOf" srcId="{DA028774-2639-4BD0-AB2B-3FDEAE1FD2B7}" destId="{8E067119-DCC6-46C1-AE67-65F5859ED459}" srcOrd="0" destOrd="0" presId="urn:microsoft.com/office/officeart/2005/8/layout/hierarchy1"/>
    <dgm:cxn modelId="{F900E253-1CFA-4927-9125-7FA23C3C4AC3}" type="presParOf" srcId="{8E067119-DCC6-46C1-AE67-65F5859ED459}" destId="{E4467F2B-53D1-457E-8CB3-4A15DC86DAE5}" srcOrd="0" destOrd="0" presId="urn:microsoft.com/office/officeart/2005/8/layout/hierarchy1"/>
    <dgm:cxn modelId="{A7FADCE1-BA97-43B7-8B74-5B8B1CCB52C4}" type="presParOf" srcId="{8E067119-DCC6-46C1-AE67-65F5859ED459}" destId="{548698AC-F554-471B-A382-105F010AB925}" srcOrd="1" destOrd="0" presId="urn:microsoft.com/office/officeart/2005/8/layout/hierarchy1"/>
    <dgm:cxn modelId="{C29E378D-0F72-4D4B-8995-A878331FC741}" type="presParOf" srcId="{DA028774-2639-4BD0-AB2B-3FDEAE1FD2B7}" destId="{14C79DC8-11D6-4B95-86E9-A553950ECEEC}" srcOrd="1" destOrd="0" presId="urn:microsoft.com/office/officeart/2005/8/layout/hierarchy1"/>
    <dgm:cxn modelId="{69481B0C-C467-4A46-93C8-7DC00536D1CD}" type="presParOf" srcId="{14C79DC8-11D6-4B95-86E9-A553950ECEEC}" destId="{8EC368E8-D0D7-4B42-A694-AC94D512CDCB}" srcOrd="0" destOrd="0" presId="urn:microsoft.com/office/officeart/2005/8/layout/hierarchy1"/>
    <dgm:cxn modelId="{793CEDCD-A734-4447-9DFF-9BB77E49543A}" type="presParOf" srcId="{14C79DC8-11D6-4B95-86E9-A553950ECEEC}" destId="{6BEC7498-433D-4EBD-841E-0A0731EC44C8}" srcOrd="1" destOrd="0" presId="urn:microsoft.com/office/officeart/2005/8/layout/hierarchy1"/>
    <dgm:cxn modelId="{8BCBA838-7C67-47AC-97E2-33250BA9CAF3}" type="presParOf" srcId="{6BEC7498-433D-4EBD-841E-0A0731EC44C8}" destId="{6ADB8E69-04F0-4F2F-B056-383B6C45F33C}" srcOrd="0" destOrd="0" presId="urn:microsoft.com/office/officeart/2005/8/layout/hierarchy1"/>
    <dgm:cxn modelId="{48EE96BE-6BAB-4CB4-B8CD-BB4411F482E1}" type="presParOf" srcId="{6ADB8E69-04F0-4F2F-B056-383B6C45F33C}" destId="{64CE1F71-1B22-4514-8D7F-ECAD6FA8454A}" srcOrd="0" destOrd="0" presId="urn:microsoft.com/office/officeart/2005/8/layout/hierarchy1"/>
    <dgm:cxn modelId="{48036AC6-4373-4331-8B3E-92269E368149}" type="presParOf" srcId="{6ADB8E69-04F0-4F2F-B056-383B6C45F33C}" destId="{B7E3E902-5449-4605-A9A9-65802BF0EBFB}" srcOrd="1" destOrd="0" presId="urn:microsoft.com/office/officeart/2005/8/layout/hierarchy1"/>
    <dgm:cxn modelId="{1FE7C7B0-5AC4-402E-82ED-CDE2B416A0EA}" type="presParOf" srcId="{6BEC7498-433D-4EBD-841E-0A0731EC44C8}" destId="{9F3C67FC-4C28-4A47-9ADF-9262C9BEC95F}"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7593446-07F7-4BAC-B6E7-0225BF86FC66}">
      <dsp:nvSpPr>
        <dsp:cNvPr id="0" name=""/>
        <dsp:cNvSpPr/>
      </dsp:nvSpPr>
      <dsp:spPr>
        <a:xfrm>
          <a:off x="6408017" y="2010676"/>
          <a:ext cx="91440" cy="370235"/>
        </a:xfrm>
        <a:custGeom>
          <a:avLst/>
          <a:gdLst/>
          <a:ahLst/>
          <a:cxnLst/>
          <a:rect l="0" t="0" r="0" b="0"/>
          <a:pathLst>
            <a:path>
              <a:moveTo>
                <a:pt x="45720" y="0"/>
              </a:moveTo>
              <a:lnTo>
                <a:pt x="45720" y="3702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7AEA88-442C-4879-8870-A74B849CD5FC}">
      <dsp:nvSpPr>
        <dsp:cNvPr id="0" name=""/>
        <dsp:cNvSpPr/>
      </dsp:nvSpPr>
      <dsp:spPr>
        <a:xfrm>
          <a:off x="4476728" y="832075"/>
          <a:ext cx="1977009" cy="370235"/>
        </a:xfrm>
        <a:custGeom>
          <a:avLst/>
          <a:gdLst/>
          <a:ahLst/>
          <a:cxnLst/>
          <a:rect l="0" t="0" r="0" b="0"/>
          <a:pathLst>
            <a:path>
              <a:moveTo>
                <a:pt x="0" y="0"/>
              </a:moveTo>
              <a:lnTo>
                <a:pt x="0" y="252304"/>
              </a:lnTo>
              <a:lnTo>
                <a:pt x="1977009" y="252304"/>
              </a:lnTo>
              <a:lnTo>
                <a:pt x="1977009" y="3702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1CB6A3-FFD0-439D-9153-FB5B58E6E1A8}">
      <dsp:nvSpPr>
        <dsp:cNvPr id="0" name=""/>
        <dsp:cNvSpPr/>
      </dsp:nvSpPr>
      <dsp:spPr>
        <a:xfrm>
          <a:off x="3772005" y="3189277"/>
          <a:ext cx="91440" cy="370235"/>
        </a:xfrm>
        <a:custGeom>
          <a:avLst/>
          <a:gdLst/>
          <a:ahLst/>
          <a:cxnLst/>
          <a:rect l="0" t="0" r="0" b="0"/>
          <a:pathLst>
            <a:path>
              <a:moveTo>
                <a:pt x="45720" y="0"/>
              </a:moveTo>
              <a:lnTo>
                <a:pt x="45720" y="3702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7F8B0D-B273-4F02-9DD1-8CE478DFAD88}">
      <dsp:nvSpPr>
        <dsp:cNvPr id="0" name=""/>
        <dsp:cNvSpPr/>
      </dsp:nvSpPr>
      <dsp:spPr>
        <a:xfrm>
          <a:off x="2499718" y="2010676"/>
          <a:ext cx="1318006" cy="370235"/>
        </a:xfrm>
        <a:custGeom>
          <a:avLst/>
          <a:gdLst/>
          <a:ahLst/>
          <a:cxnLst/>
          <a:rect l="0" t="0" r="0" b="0"/>
          <a:pathLst>
            <a:path>
              <a:moveTo>
                <a:pt x="0" y="0"/>
              </a:moveTo>
              <a:lnTo>
                <a:pt x="0" y="252304"/>
              </a:lnTo>
              <a:lnTo>
                <a:pt x="1318006" y="252304"/>
              </a:lnTo>
              <a:lnTo>
                <a:pt x="1318006" y="3702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E6C5BE-1B3C-4446-9F9F-958F413721F1}">
      <dsp:nvSpPr>
        <dsp:cNvPr id="0" name=""/>
        <dsp:cNvSpPr/>
      </dsp:nvSpPr>
      <dsp:spPr>
        <a:xfrm>
          <a:off x="1135992" y="3189277"/>
          <a:ext cx="91440" cy="370235"/>
        </a:xfrm>
        <a:custGeom>
          <a:avLst/>
          <a:gdLst/>
          <a:ahLst/>
          <a:cxnLst/>
          <a:rect l="0" t="0" r="0" b="0"/>
          <a:pathLst>
            <a:path>
              <a:moveTo>
                <a:pt x="45720" y="0"/>
              </a:moveTo>
              <a:lnTo>
                <a:pt x="45720" y="3702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C471CE-635A-452D-A408-BB4E47CF8FB8}">
      <dsp:nvSpPr>
        <dsp:cNvPr id="0" name=""/>
        <dsp:cNvSpPr/>
      </dsp:nvSpPr>
      <dsp:spPr>
        <a:xfrm>
          <a:off x="1181712" y="2010676"/>
          <a:ext cx="1318006" cy="370235"/>
        </a:xfrm>
        <a:custGeom>
          <a:avLst/>
          <a:gdLst/>
          <a:ahLst/>
          <a:cxnLst/>
          <a:rect l="0" t="0" r="0" b="0"/>
          <a:pathLst>
            <a:path>
              <a:moveTo>
                <a:pt x="1318006" y="0"/>
              </a:moveTo>
              <a:lnTo>
                <a:pt x="1318006" y="252304"/>
              </a:lnTo>
              <a:lnTo>
                <a:pt x="0" y="252304"/>
              </a:lnTo>
              <a:lnTo>
                <a:pt x="0" y="3702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CE0F74-03A2-48BF-A93B-C8AA967C7093}">
      <dsp:nvSpPr>
        <dsp:cNvPr id="0" name=""/>
        <dsp:cNvSpPr/>
      </dsp:nvSpPr>
      <dsp:spPr>
        <a:xfrm>
          <a:off x="2499718" y="832075"/>
          <a:ext cx="1977009" cy="370235"/>
        </a:xfrm>
        <a:custGeom>
          <a:avLst/>
          <a:gdLst/>
          <a:ahLst/>
          <a:cxnLst/>
          <a:rect l="0" t="0" r="0" b="0"/>
          <a:pathLst>
            <a:path>
              <a:moveTo>
                <a:pt x="1977009" y="0"/>
              </a:moveTo>
              <a:lnTo>
                <a:pt x="1977009" y="252304"/>
              </a:lnTo>
              <a:lnTo>
                <a:pt x="0" y="252304"/>
              </a:lnTo>
              <a:lnTo>
                <a:pt x="0" y="3702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FB9164-9D67-4117-B410-AD3E2BC7A1A4}">
      <dsp:nvSpPr>
        <dsp:cNvPr id="0" name=""/>
        <dsp:cNvSpPr/>
      </dsp:nvSpPr>
      <dsp:spPr>
        <a:xfrm>
          <a:off x="3456100" y="23710"/>
          <a:ext cx="2041256" cy="8083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AAEDFE-8100-4B95-B553-5C1BCD734149}">
      <dsp:nvSpPr>
        <dsp:cNvPr id="0" name=""/>
        <dsp:cNvSpPr/>
      </dsp:nvSpPr>
      <dsp:spPr>
        <a:xfrm>
          <a:off x="3597546" y="158084"/>
          <a:ext cx="2041256" cy="8083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b="1" kern="1200" noProof="0" dirty="0" smtClean="0"/>
            <a:t>Tarifa</a:t>
          </a:r>
          <a:endParaRPr lang="es-ES" sz="2800" b="1" kern="1200" noProof="0" dirty="0"/>
        </a:p>
      </dsp:txBody>
      <dsp:txXfrm>
        <a:off x="3597546" y="158084"/>
        <a:ext cx="2041256" cy="808365"/>
      </dsp:txXfrm>
    </dsp:sp>
    <dsp:sp modelId="{3FC70528-6374-497A-AE25-47A9BA3943B6}">
      <dsp:nvSpPr>
        <dsp:cNvPr id="0" name=""/>
        <dsp:cNvSpPr/>
      </dsp:nvSpPr>
      <dsp:spPr>
        <a:xfrm>
          <a:off x="870455" y="1202311"/>
          <a:ext cx="3258526" cy="8083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1191C0-B123-40B1-B46D-1DFA5CA007B4}">
      <dsp:nvSpPr>
        <dsp:cNvPr id="0" name=""/>
        <dsp:cNvSpPr/>
      </dsp:nvSpPr>
      <dsp:spPr>
        <a:xfrm>
          <a:off x="1011901" y="1336685"/>
          <a:ext cx="3258526" cy="8083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73152" rIns="91440" bIns="83820" numCol="1" spcCol="1270" anchor="ctr" anchorCtr="1">
          <a:noAutofit/>
        </a:bodyPr>
        <a:lstStyle/>
        <a:p>
          <a:pPr lvl="0" algn="ctr" defTabSz="977900">
            <a:lnSpc>
              <a:spcPct val="90000"/>
            </a:lnSpc>
            <a:spcBef>
              <a:spcPct val="0"/>
            </a:spcBef>
            <a:spcAft>
              <a:spcPct val="35000"/>
            </a:spcAft>
          </a:pPr>
          <a:r>
            <a:rPr lang="es-ES" sz="2200" kern="1200" noProof="0" dirty="0" smtClean="0"/>
            <a:t>Tarifa simple</a:t>
          </a:r>
          <a:endParaRPr lang="es-ES" sz="2200" kern="1200" noProof="0" dirty="0"/>
        </a:p>
      </dsp:txBody>
      <dsp:txXfrm>
        <a:off x="1011901" y="1336685"/>
        <a:ext cx="3258526" cy="808365"/>
      </dsp:txXfrm>
    </dsp:sp>
    <dsp:sp modelId="{446BB9D9-E9C0-4E17-92E0-F218C1119578}">
      <dsp:nvSpPr>
        <dsp:cNvPr id="0" name=""/>
        <dsp:cNvSpPr/>
      </dsp:nvSpPr>
      <dsp:spPr>
        <a:xfrm>
          <a:off x="5153" y="2380912"/>
          <a:ext cx="2353119" cy="8083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91F5E2-62CE-4B8E-B79D-656CB92A14CD}">
      <dsp:nvSpPr>
        <dsp:cNvPr id="0" name=""/>
        <dsp:cNvSpPr/>
      </dsp:nvSpPr>
      <dsp:spPr>
        <a:xfrm>
          <a:off x="146599" y="2515286"/>
          <a:ext cx="2353119" cy="8083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76200" rIns="0" bIns="76200" numCol="1" spcCol="1270" anchor="ctr" anchorCtr="0">
          <a:noAutofit/>
        </a:bodyPr>
        <a:lstStyle/>
        <a:p>
          <a:pPr lvl="0" algn="ctr" defTabSz="889000">
            <a:lnSpc>
              <a:spcPct val="90000"/>
            </a:lnSpc>
            <a:spcBef>
              <a:spcPct val="0"/>
            </a:spcBef>
            <a:spcAft>
              <a:spcPts val="0"/>
            </a:spcAft>
          </a:pPr>
          <a:r>
            <a:rPr lang="es-ES" sz="2000" b="0" kern="1200" noProof="0" dirty="0" smtClean="0"/>
            <a:t>Cargo fijo</a:t>
          </a:r>
        </a:p>
        <a:p>
          <a:pPr lvl="0" algn="ctr" defTabSz="889000">
            <a:lnSpc>
              <a:spcPct val="90000"/>
            </a:lnSpc>
            <a:spcBef>
              <a:spcPct val="0"/>
            </a:spcBef>
            <a:spcAft>
              <a:spcPct val="35000"/>
            </a:spcAft>
          </a:pPr>
          <a:r>
            <a:rPr lang="es-ES" sz="1600" b="0" kern="1200" noProof="0" dirty="0" smtClean="0"/>
            <a:t>(</a:t>
          </a:r>
          <a:r>
            <a:rPr lang="es-ES" sz="1600" b="0" u="sng" kern="1200" noProof="0" dirty="0" smtClean="0"/>
            <a:t>sin medición de consumo</a:t>
          </a:r>
          <a:r>
            <a:rPr lang="es-ES" sz="1600" b="0" kern="1200" noProof="0" dirty="0" smtClean="0"/>
            <a:t>)</a:t>
          </a:r>
          <a:endParaRPr lang="es-ES" sz="1600" b="0" kern="1200" noProof="0" dirty="0"/>
        </a:p>
      </dsp:txBody>
      <dsp:txXfrm>
        <a:off x="146599" y="2515286"/>
        <a:ext cx="2353119" cy="808365"/>
      </dsp:txXfrm>
    </dsp:sp>
    <dsp:sp modelId="{54303AE7-B928-46FE-BED7-2D5788C45BF7}">
      <dsp:nvSpPr>
        <dsp:cNvPr id="0" name=""/>
        <dsp:cNvSpPr/>
      </dsp:nvSpPr>
      <dsp:spPr>
        <a:xfrm>
          <a:off x="35482" y="3559513"/>
          <a:ext cx="2292460" cy="8083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C5373A-6806-4EF2-892D-9E54F8E5DF9E}">
      <dsp:nvSpPr>
        <dsp:cNvPr id="0" name=""/>
        <dsp:cNvSpPr/>
      </dsp:nvSpPr>
      <dsp:spPr>
        <a:xfrm>
          <a:off x="176928" y="3693887"/>
          <a:ext cx="2292460" cy="8083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noProof="0" dirty="0" smtClean="0"/>
            <a:t>No depende del volumen consumido</a:t>
          </a:r>
          <a:endParaRPr lang="es-ES" sz="1800" kern="1200" noProof="0" dirty="0"/>
        </a:p>
      </dsp:txBody>
      <dsp:txXfrm>
        <a:off x="176928" y="3693887"/>
        <a:ext cx="2292460" cy="808365"/>
      </dsp:txXfrm>
    </dsp:sp>
    <dsp:sp modelId="{74D82421-A8B7-45A7-90FB-8B60BE109A45}">
      <dsp:nvSpPr>
        <dsp:cNvPr id="0" name=""/>
        <dsp:cNvSpPr/>
      </dsp:nvSpPr>
      <dsp:spPr>
        <a:xfrm>
          <a:off x="2641165" y="2380912"/>
          <a:ext cx="2353119" cy="8083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939F00-561B-4CAC-AFE8-87E162DF5F97}">
      <dsp:nvSpPr>
        <dsp:cNvPr id="0" name=""/>
        <dsp:cNvSpPr/>
      </dsp:nvSpPr>
      <dsp:spPr>
        <a:xfrm>
          <a:off x="2782611" y="2515286"/>
          <a:ext cx="2353119" cy="8083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ts val="0"/>
            </a:spcAft>
          </a:pPr>
          <a:r>
            <a:rPr lang="es-ES" sz="2000" b="0" kern="1200" noProof="0" dirty="0" smtClean="0"/>
            <a:t>Cargo variable</a:t>
          </a:r>
        </a:p>
        <a:p>
          <a:pPr lvl="0" algn="ctr" defTabSz="889000">
            <a:lnSpc>
              <a:spcPct val="90000"/>
            </a:lnSpc>
            <a:spcBef>
              <a:spcPct val="0"/>
            </a:spcBef>
            <a:spcAft>
              <a:spcPct val="35000"/>
            </a:spcAft>
          </a:pPr>
          <a:r>
            <a:rPr lang="es-ES" sz="1600" b="0" kern="1200" noProof="0" dirty="0" smtClean="0"/>
            <a:t>(</a:t>
          </a:r>
          <a:r>
            <a:rPr lang="es-ES" sz="1600" b="0" u="sng" kern="1200" noProof="0" dirty="0" smtClean="0"/>
            <a:t>con medición</a:t>
          </a:r>
          <a:r>
            <a:rPr lang="es-ES" sz="1600" b="0" kern="1200" noProof="0" dirty="0" smtClean="0"/>
            <a:t>)</a:t>
          </a:r>
          <a:endParaRPr lang="es-ES" sz="1600" b="0" kern="1200" noProof="0" dirty="0"/>
        </a:p>
      </dsp:txBody>
      <dsp:txXfrm>
        <a:off x="2782611" y="2515286"/>
        <a:ext cx="2353119" cy="808365"/>
      </dsp:txXfrm>
    </dsp:sp>
    <dsp:sp modelId="{C43939B4-9D1B-4C9A-B495-EF772D5E934F}">
      <dsp:nvSpPr>
        <dsp:cNvPr id="0" name=""/>
        <dsp:cNvSpPr/>
      </dsp:nvSpPr>
      <dsp:spPr>
        <a:xfrm>
          <a:off x="2671494" y="3559513"/>
          <a:ext cx="2292460" cy="8083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DD34D7-49A2-4D12-818E-0D86DFFDD719}">
      <dsp:nvSpPr>
        <dsp:cNvPr id="0" name=""/>
        <dsp:cNvSpPr/>
      </dsp:nvSpPr>
      <dsp:spPr>
        <a:xfrm>
          <a:off x="2812941" y="3693887"/>
          <a:ext cx="2292460" cy="8083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noProof="0" dirty="0" smtClean="0"/>
            <a:t>Según el volumen consumido</a:t>
          </a:r>
          <a:endParaRPr lang="es-ES" sz="1800" kern="1200" noProof="0" dirty="0"/>
        </a:p>
      </dsp:txBody>
      <dsp:txXfrm>
        <a:off x="2812941" y="3693887"/>
        <a:ext cx="2292460" cy="808365"/>
      </dsp:txXfrm>
    </dsp:sp>
    <dsp:sp modelId="{F4414B18-8403-41F1-B899-C4F024449616}">
      <dsp:nvSpPr>
        <dsp:cNvPr id="0" name=""/>
        <dsp:cNvSpPr/>
      </dsp:nvSpPr>
      <dsp:spPr>
        <a:xfrm>
          <a:off x="4824473" y="1202311"/>
          <a:ext cx="3258526" cy="8083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11477B-D00C-48CF-87BF-2BD678A72342}">
      <dsp:nvSpPr>
        <dsp:cNvPr id="0" name=""/>
        <dsp:cNvSpPr/>
      </dsp:nvSpPr>
      <dsp:spPr>
        <a:xfrm>
          <a:off x="4965919" y="1336685"/>
          <a:ext cx="3258526" cy="8083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83820" rIns="91440" bIns="83820" numCol="1" spcCol="1270" anchor="ctr" anchorCtr="0">
          <a:noAutofit/>
        </a:bodyPr>
        <a:lstStyle/>
        <a:p>
          <a:pPr lvl="0" algn="ctr" defTabSz="977900">
            <a:lnSpc>
              <a:spcPct val="90000"/>
            </a:lnSpc>
            <a:spcBef>
              <a:spcPct val="0"/>
            </a:spcBef>
            <a:spcAft>
              <a:spcPct val="35000"/>
            </a:spcAft>
          </a:pPr>
          <a:r>
            <a:rPr lang="es-ES" sz="2200" kern="1200" noProof="0" dirty="0" smtClean="0"/>
            <a:t>Tarifa en (o de) dos partes</a:t>
          </a:r>
          <a:endParaRPr lang="es-ES" sz="2200" kern="1200" noProof="0" dirty="0"/>
        </a:p>
      </dsp:txBody>
      <dsp:txXfrm>
        <a:off x="4965919" y="1336685"/>
        <a:ext cx="3258526" cy="808365"/>
      </dsp:txXfrm>
    </dsp:sp>
    <dsp:sp modelId="{FC14EE94-50FD-4CFB-A3D2-9B956AF2C411}">
      <dsp:nvSpPr>
        <dsp:cNvPr id="0" name=""/>
        <dsp:cNvSpPr/>
      </dsp:nvSpPr>
      <dsp:spPr>
        <a:xfrm>
          <a:off x="5277177" y="2380912"/>
          <a:ext cx="2353119" cy="8083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F7A838-0179-4E11-917E-C26A4936757F}">
      <dsp:nvSpPr>
        <dsp:cNvPr id="0" name=""/>
        <dsp:cNvSpPr/>
      </dsp:nvSpPr>
      <dsp:spPr>
        <a:xfrm>
          <a:off x="5418623" y="2515286"/>
          <a:ext cx="2353119" cy="8083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b="0" kern="1200" noProof="0" dirty="0" smtClean="0"/>
            <a:t>Cargo fijo + Cargo variable</a:t>
          </a:r>
          <a:endParaRPr lang="es-ES" sz="2000" b="0" kern="1200" noProof="0" dirty="0"/>
        </a:p>
      </dsp:txBody>
      <dsp:txXfrm>
        <a:off x="5418623" y="2515286"/>
        <a:ext cx="2353119" cy="80836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7664164-8572-46ED-B363-BE956A74A54D}">
      <dsp:nvSpPr>
        <dsp:cNvPr id="0" name=""/>
        <dsp:cNvSpPr/>
      </dsp:nvSpPr>
      <dsp:spPr>
        <a:xfrm>
          <a:off x="6795604" y="1809102"/>
          <a:ext cx="91440" cy="391797"/>
        </a:xfrm>
        <a:custGeom>
          <a:avLst/>
          <a:gdLst/>
          <a:ahLst/>
          <a:cxnLst/>
          <a:rect l="0" t="0" r="0" b="0"/>
          <a:pathLst>
            <a:path>
              <a:moveTo>
                <a:pt x="45720" y="0"/>
              </a:moveTo>
              <a:lnTo>
                <a:pt x="45720" y="3917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66864E-9D30-4808-97D8-F913B2096B82}">
      <dsp:nvSpPr>
        <dsp:cNvPr id="0" name=""/>
        <dsp:cNvSpPr/>
      </dsp:nvSpPr>
      <dsp:spPr>
        <a:xfrm>
          <a:off x="4039958" y="902773"/>
          <a:ext cx="2801366" cy="391797"/>
        </a:xfrm>
        <a:custGeom>
          <a:avLst/>
          <a:gdLst/>
          <a:ahLst/>
          <a:cxnLst/>
          <a:rect l="0" t="0" r="0" b="0"/>
          <a:pathLst>
            <a:path>
              <a:moveTo>
                <a:pt x="0" y="0"/>
              </a:moveTo>
              <a:lnTo>
                <a:pt x="0" y="266998"/>
              </a:lnTo>
              <a:lnTo>
                <a:pt x="2801366" y="266998"/>
              </a:lnTo>
              <a:lnTo>
                <a:pt x="2801366" y="3917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4E824C-7BE0-406C-97E1-C6C21DA39F6F}">
      <dsp:nvSpPr>
        <dsp:cNvPr id="0" name=""/>
        <dsp:cNvSpPr/>
      </dsp:nvSpPr>
      <dsp:spPr>
        <a:xfrm>
          <a:off x="4928026" y="2709863"/>
          <a:ext cx="91440" cy="391797"/>
        </a:xfrm>
        <a:custGeom>
          <a:avLst/>
          <a:gdLst/>
          <a:ahLst/>
          <a:cxnLst/>
          <a:rect l="0" t="0" r="0" b="0"/>
          <a:pathLst>
            <a:path>
              <a:moveTo>
                <a:pt x="45720" y="0"/>
              </a:moveTo>
              <a:lnTo>
                <a:pt x="45720" y="3917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8BA046-D92A-48D4-BB95-FF28EF914F37}">
      <dsp:nvSpPr>
        <dsp:cNvPr id="0" name=""/>
        <dsp:cNvSpPr/>
      </dsp:nvSpPr>
      <dsp:spPr>
        <a:xfrm>
          <a:off x="4039958" y="1809102"/>
          <a:ext cx="933788" cy="391797"/>
        </a:xfrm>
        <a:custGeom>
          <a:avLst/>
          <a:gdLst/>
          <a:ahLst/>
          <a:cxnLst/>
          <a:rect l="0" t="0" r="0" b="0"/>
          <a:pathLst>
            <a:path>
              <a:moveTo>
                <a:pt x="0" y="0"/>
              </a:moveTo>
              <a:lnTo>
                <a:pt x="0" y="266998"/>
              </a:lnTo>
              <a:lnTo>
                <a:pt x="933788" y="266998"/>
              </a:lnTo>
              <a:lnTo>
                <a:pt x="933788" y="3917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34BA01-57F2-4D3C-89AD-06B0CCF1AE84}">
      <dsp:nvSpPr>
        <dsp:cNvPr id="0" name=""/>
        <dsp:cNvSpPr/>
      </dsp:nvSpPr>
      <dsp:spPr>
        <a:xfrm>
          <a:off x="3060449" y="2709863"/>
          <a:ext cx="91440" cy="391797"/>
        </a:xfrm>
        <a:custGeom>
          <a:avLst/>
          <a:gdLst/>
          <a:ahLst/>
          <a:cxnLst/>
          <a:rect l="0" t="0" r="0" b="0"/>
          <a:pathLst>
            <a:path>
              <a:moveTo>
                <a:pt x="45720" y="0"/>
              </a:moveTo>
              <a:lnTo>
                <a:pt x="45720" y="3917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153362-BBE5-4369-B67F-5906953085C3}">
      <dsp:nvSpPr>
        <dsp:cNvPr id="0" name=""/>
        <dsp:cNvSpPr/>
      </dsp:nvSpPr>
      <dsp:spPr>
        <a:xfrm>
          <a:off x="3106169" y="1809102"/>
          <a:ext cx="933788" cy="391797"/>
        </a:xfrm>
        <a:custGeom>
          <a:avLst/>
          <a:gdLst/>
          <a:ahLst/>
          <a:cxnLst/>
          <a:rect l="0" t="0" r="0" b="0"/>
          <a:pathLst>
            <a:path>
              <a:moveTo>
                <a:pt x="933788" y="0"/>
              </a:moveTo>
              <a:lnTo>
                <a:pt x="933788" y="266998"/>
              </a:lnTo>
              <a:lnTo>
                <a:pt x="0" y="266998"/>
              </a:lnTo>
              <a:lnTo>
                <a:pt x="0" y="3917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53B4FE-A8AD-4293-A26A-2B0AF5F99B47}">
      <dsp:nvSpPr>
        <dsp:cNvPr id="0" name=""/>
        <dsp:cNvSpPr/>
      </dsp:nvSpPr>
      <dsp:spPr>
        <a:xfrm>
          <a:off x="3994238" y="902773"/>
          <a:ext cx="91440" cy="391797"/>
        </a:xfrm>
        <a:custGeom>
          <a:avLst/>
          <a:gdLst/>
          <a:ahLst/>
          <a:cxnLst/>
          <a:rect l="0" t="0" r="0" b="0"/>
          <a:pathLst>
            <a:path>
              <a:moveTo>
                <a:pt x="45720" y="0"/>
              </a:moveTo>
              <a:lnTo>
                <a:pt x="45720" y="3917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C8257F-97C7-43F7-BB7D-F66E65AE01F1}">
      <dsp:nvSpPr>
        <dsp:cNvPr id="0" name=""/>
        <dsp:cNvSpPr/>
      </dsp:nvSpPr>
      <dsp:spPr>
        <a:xfrm>
          <a:off x="1192871" y="1809102"/>
          <a:ext cx="91440" cy="391797"/>
        </a:xfrm>
        <a:custGeom>
          <a:avLst/>
          <a:gdLst/>
          <a:ahLst/>
          <a:cxnLst/>
          <a:rect l="0" t="0" r="0" b="0"/>
          <a:pathLst>
            <a:path>
              <a:moveTo>
                <a:pt x="45720" y="0"/>
              </a:moveTo>
              <a:lnTo>
                <a:pt x="45720" y="3917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DE059C-2988-4CF7-ABEE-BA567C54EDAB}">
      <dsp:nvSpPr>
        <dsp:cNvPr id="0" name=""/>
        <dsp:cNvSpPr/>
      </dsp:nvSpPr>
      <dsp:spPr>
        <a:xfrm>
          <a:off x="1238591" y="902773"/>
          <a:ext cx="2801366" cy="391797"/>
        </a:xfrm>
        <a:custGeom>
          <a:avLst/>
          <a:gdLst/>
          <a:ahLst/>
          <a:cxnLst/>
          <a:rect l="0" t="0" r="0" b="0"/>
          <a:pathLst>
            <a:path>
              <a:moveTo>
                <a:pt x="2801366" y="0"/>
              </a:moveTo>
              <a:lnTo>
                <a:pt x="2801366" y="266998"/>
              </a:lnTo>
              <a:lnTo>
                <a:pt x="0" y="266998"/>
              </a:lnTo>
              <a:lnTo>
                <a:pt x="0" y="3917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531441-272A-4A43-BF9A-91737A652AB8}">
      <dsp:nvSpPr>
        <dsp:cNvPr id="0" name=""/>
        <dsp:cNvSpPr/>
      </dsp:nvSpPr>
      <dsp:spPr>
        <a:xfrm>
          <a:off x="2677607" y="47329"/>
          <a:ext cx="2724701" cy="855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75A92B-7802-4976-ADD9-EEE268A28287}">
      <dsp:nvSpPr>
        <dsp:cNvPr id="0" name=""/>
        <dsp:cNvSpPr/>
      </dsp:nvSpPr>
      <dsp:spPr>
        <a:xfrm>
          <a:off x="2827291" y="189529"/>
          <a:ext cx="2724701" cy="85544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b="1" kern="1200" noProof="0" dirty="0" smtClean="0"/>
            <a:t>Cargo variable</a:t>
          </a:r>
          <a:endParaRPr lang="es-ES" sz="2800" b="1" kern="1200" noProof="0" dirty="0"/>
        </a:p>
      </dsp:txBody>
      <dsp:txXfrm>
        <a:off x="2827291" y="189529"/>
        <a:ext cx="2724701" cy="855443"/>
      </dsp:txXfrm>
    </dsp:sp>
    <dsp:sp modelId="{1D8C2A08-FBC6-4200-B509-FA91F5A589B0}">
      <dsp:nvSpPr>
        <dsp:cNvPr id="0" name=""/>
        <dsp:cNvSpPr/>
      </dsp:nvSpPr>
      <dsp:spPr>
        <a:xfrm>
          <a:off x="3560" y="1294570"/>
          <a:ext cx="2470062" cy="5145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3FF369-B077-4A0F-AA8A-377E95057832}">
      <dsp:nvSpPr>
        <dsp:cNvPr id="0" name=""/>
        <dsp:cNvSpPr/>
      </dsp:nvSpPr>
      <dsp:spPr>
        <a:xfrm>
          <a:off x="153244" y="1436770"/>
          <a:ext cx="2470062" cy="5145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noProof="0" dirty="0" smtClean="0"/>
            <a:t>Uniforme</a:t>
          </a:r>
          <a:endParaRPr lang="es-ES" sz="2000" kern="1200" noProof="0" dirty="0"/>
        </a:p>
      </dsp:txBody>
      <dsp:txXfrm>
        <a:off x="153244" y="1436770"/>
        <a:ext cx="2470062" cy="514532"/>
      </dsp:txXfrm>
    </dsp:sp>
    <dsp:sp modelId="{D4BDDAEC-DA54-425C-8547-CD704527B6DF}">
      <dsp:nvSpPr>
        <dsp:cNvPr id="0" name=""/>
        <dsp:cNvSpPr/>
      </dsp:nvSpPr>
      <dsp:spPr>
        <a:xfrm>
          <a:off x="454487" y="2200900"/>
          <a:ext cx="1568209" cy="12347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F42F5C-53BE-42C5-BB75-56804F85A0AE}">
      <dsp:nvSpPr>
        <dsp:cNvPr id="0" name=""/>
        <dsp:cNvSpPr/>
      </dsp:nvSpPr>
      <dsp:spPr>
        <a:xfrm>
          <a:off x="604171" y="2343099"/>
          <a:ext cx="1568209" cy="12347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Cargo volumétrico uniforme en todo el rango de consumo</a:t>
          </a:r>
          <a:endParaRPr lang="es-ES" sz="1400" kern="1200" noProof="0" dirty="0"/>
        </a:p>
      </dsp:txBody>
      <dsp:txXfrm>
        <a:off x="604171" y="2343099"/>
        <a:ext cx="1568209" cy="1234772"/>
      </dsp:txXfrm>
    </dsp:sp>
    <dsp:sp modelId="{4CED94F5-E757-479D-A8BE-3C385E79111A}">
      <dsp:nvSpPr>
        <dsp:cNvPr id="0" name=""/>
        <dsp:cNvSpPr/>
      </dsp:nvSpPr>
      <dsp:spPr>
        <a:xfrm>
          <a:off x="2804926" y="1294570"/>
          <a:ext cx="2470062" cy="5145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0D3D79-589B-4CC6-9E77-1C7FB576662E}">
      <dsp:nvSpPr>
        <dsp:cNvPr id="0" name=""/>
        <dsp:cNvSpPr/>
      </dsp:nvSpPr>
      <dsp:spPr>
        <a:xfrm>
          <a:off x="2954610" y="1436770"/>
          <a:ext cx="2470062" cy="5145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noProof="0" dirty="0" smtClean="0"/>
            <a:t>Bloques de consumo</a:t>
          </a:r>
          <a:endParaRPr lang="es-ES" sz="2000" kern="1200" noProof="0" dirty="0"/>
        </a:p>
      </dsp:txBody>
      <dsp:txXfrm>
        <a:off x="2954610" y="1436770"/>
        <a:ext cx="2470062" cy="514532"/>
      </dsp:txXfrm>
    </dsp:sp>
    <dsp:sp modelId="{F981B180-9962-4AD5-B06D-2D940F1D8347}">
      <dsp:nvSpPr>
        <dsp:cNvPr id="0" name=""/>
        <dsp:cNvSpPr/>
      </dsp:nvSpPr>
      <dsp:spPr>
        <a:xfrm>
          <a:off x="2341268" y="2200900"/>
          <a:ext cx="1529802" cy="5089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4B0E09-4153-4E65-AF8B-6ED3F94DD884}">
      <dsp:nvSpPr>
        <dsp:cNvPr id="0" name=""/>
        <dsp:cNvSpPr/>
      </dsp:nvSpPr>
      <dsp:spPr>
        <a:xfrm>
          <a:off x="2490952" y="2343099"/>
          <a:ext cx="1529802" cy="5089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noProof="0" dirty="0" smtClean="0"/>
            <a:t>Crecientes</a:t>
          </a:r>
          <a:endParaRPr lang="es-ES" sz="1800" kern="1200" noProof="0" dirty="0"/>
        </a:p>
      </dsp:txBody>
      <dsp:txXfrm>
        <a:off x="2490952" y="2343099"/>
        <a:ext cx="1529802" cy="508963"/>
      </dsp:txXfrm>
    </dsp:sp>
    <dsp:sp modelId="{DD1A018E-3BCB-4CFA-890D-DAA6FD1F5F26}">
      <dsp:nvSpPr>
        <dsp:cNvPr id="0" name=""/>
        <dsp:cNvSpPr/>
      </dsp:nvSpPr>
      <dsp:spPr>
        <a:xfrm>
          <a:off x="2322064" y="3101661"/>
          <a:ext cx="1568209" cy="12347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A65485-F433-4BFC-9D18-287045F43155}">
      <dsp:nvSpPr>
        <dsp:cNvPr id="0" name=""/>
        <dsp:cNvSpPr/>
      </dsp:nvSpPr>
      <dsp:spPr>
        <a:xfrm>
          <a:off x="2471748" y="3243860"/>
          <a:ext cx="1568209" cy="12347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53340" rIns="91440" bIns="53340" numCol="1" spcCol="1270" anchor="ctr" anchorCtr="0">
          <a:noAutofit/>
        </a:bodyPr>
        <a:lstStyle/>
        <a:p>
          <a:pPr lvl="0" algn="ctr" defTabSz="622300">
            <a:lnSpc>
              <a:spcPct val="90000"/>
            </a:lnSpc>
            <a:spcBef>
              <a:spcPct val="0"/>
            </a:spcBef>
            <a:spcAft>
              <a:spcPct val="35000"/>
            </a:spcAft>
          </a:pPr>
          <a:r>
            <a:rPr lang="es-ES" sz="1400" kern="1200" noProof="0" dirty="0" smtClean="0"/>
            <a:t>Cargo constante en cada bloque y creciente de un bloque al otro</a:t>
          </a:r>
          <a:endParaRPr lang="es-ES" sz="1400" kern="1200" noProof="0" dirty="0"/>
        </a:p>
      </dsp:txBody>
      <dsp:txXfrm>
        <a:off x="2471748" y="3243860"/>
        <a:ext cx="1568209" cy="1234772"/>
      </dsp:txXfrm>
    </dsp:sp>
    <dsp:sp modelId="{1846C805-6994-43BC-B5B0-94EFBB09A8DC}">
      <dsp:nvSpPr>
        <dsp:cNvPr id="0" name=""/>
        <dsp:cNvSpPr/>
      </dsp:nvSpPr>
      <dsp:spPr>
        <a:xfrm>
          <a:off x="4208845" y="2200900"/>
          <a:ext cx="1529802" cy="5089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554A6F-850E-4E5B-BE7C-6516DF64400C}">
      <dsp:nvSpPr>
        <dsp:cNvPr id="0" name=""/>
        <dsp:cNvSpPr/>
      </dsp:nvSpPr>
      <dsp:spPr>
        <a:xfrm>
          <a:off x="4358529" y="2343099"/>
          <a:ext cx="1529802" cy="5089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noProof="0" dirty="0" smtClean="0"/>
            <a:t>Decrecientes</a:t>
          </a:r>
          <a:endParaRPr lang="es-ES" sz="1800" kern="1200" noProof="0" dirty="0"/>
        </a:p>
      </dsp:txBody>
      <dsp:txXfrm>
        <a:off x="4358529" y="2343099"/>
        <a:ext cx="1529802" cy="508963"/>
      </dsp:txXfrm>
    </dsp:sp>
    <dsp:sp modelId="{3CB68F15-6E05-478F-9B24-9250120D9DBF}">
      <dsp:nvSpPr>
        <dsp:cNvPr id="0" name=""/>
        <dsp:cNvSpPr/>
      </dsp:nvSpPr>
      <dsp:spPr>
        <a:xfrm>
          <a:off x="4189641" y="3101661"/>
          <a:ext cx="1568209" cy="12347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732001-F181-42D8-BB47-601E1125F152}">
      <dsp:nvSpPr>
        <dsp:cNvPr id="0" name=""/>
        <dsp:cNvSpPr/>
      </dsp:nvSpPr>
      <dsp:spPr>
        <a:xfrm>
          <a:off x="4339325" y="3243860"/>
          <a:ext cx="1568209" cy="12347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53340" rIns="91440" bIns="53340" numCol="1" spcCol="1270" anchor="ctr" anchorCtr="0">
          <a:noAutofit/>
        </a:bodyPr>
        <a:lstStyle/>
        <a:p>
          <a:pPr lvl="0" algn="ctr" defTabSz="622300">
            <a:lnSpc>
              <a:spcPct val="90000"/>
            </a:lnSpc>
            <a:spcBef>
              <a:spcPct val="0"/>
            </a:spcBef>
            <a:spcAft>
              <a:spcPct val="35000"/>
            </a:spcAft>
          </a:pPr>
          <a:r>
            <a:rPr lang="es-ES" sz="1400" kern="1200" noProof="0" dirty="0" smtClean="0"/>
            <a:t>Cargo constante en cada bloque y decreciente de un bloque al otro</a:t>
          </a:r>
          <a:endParaRPr lang="es-ES" sz="1400" kern="1200" noProof="0" dirty="0"/>
        </a:p>
      </dsp:txBody>
      <dsp:txXfrm>
        <a:off x="4339325" y="3243860"/>
        <a:ext cx="1568209" cy="1234772"/>
      </dsp:txXfrm>
    </dsp:sp>
    <dsp:sp modelId="{5B132DC1-86DA-47B4-B26F-5D30E621E468}">
      <dsp:nvSpPr>
        <dsp:cNvPr id="0" name=""/>
        <dsp:cNvSpPr/>
      </dsp:nvSpPr>
      <dsp:spPr>
        <a:xfrm>
          <a:off x="5606292" y="1294570"/>
          <a:ext cx="2470062" cy="5145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02E144-A9EA-4369-B21B-B335412C8C00}">
      <dsp:nvSpPr>
        <dsp:cNvPr id="0" name=""/>
        <dsp:cNvSpPr/>
      </dsp:nvSpPr>
      <dsp:spPr>
        <a:xfrm>
          <a:off x="5755976" y="1436770"/>
          <a:ext cx="2470062" cy="5145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noProof="0" dirty="0" smtClean="0"/>
            <a:t>Creciente</a:t>
          </a:r>
          <a:endParaRPr lang="es-ES" sz="2000" kern="1200" noProof="0" dirty="0"/>
        </a:p>
      </dsp:txBody>
      <dsp:txXfrm>
        <a:off x="5755976" y="1436770"/>
        <a:ext cx="2470062" cy="514532"/>
      </dsp:txXfrm>
    </dsp:sp>
    <dsp:sp modelId="{A978309B-7B05-46F8-BB0B-5D35E0471731}">
      <dsp:nvSpPr>
        <dsp:cNvPr id="0" name=""/>
        <dsp:cNvSpPr/>
      </dsp:nvSpPr>
      <dsp:spPr>
        <a:xfrm>
          <a:off x="6057219" y="2200900"/>
          <a:ext cx="1568209" cy="12347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8AF1FA-42CA-4024-B1C5-B6FA43575DAB}">
      <dsp:nvSpPr>
        <dsp:cNvPr id="0" name=""/>
        <dsp:cNvSpPr/>
      </dsp:nvSpPr>
      <dsp:spPr>
        <a:xfrm>
          <a:off x="6206903" y="2343099"/>
          <a:ext cx="1568209" cy="12347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Cargo volumétrico creciente a medida que aumenta el consumo</a:t>
          </a:r>
          <a:endParaRPr lang="es-ES" sz="1400" kern="1200" noProof="0" dirty="0"/>
        </a:p>
      </dsp:txBody>
      <dsp:txXfrm>
        <a:off x="6206903" y="2343099"/>
        <a:ext cx="1568209" cy="123477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81B9006-5D09-49A4-A8F4-648247D23FB2}">
      <dsp:nvSpPr>
        <dsp:cNvPr id="0" name=""/>
        <dsp:cNvSpPr/>
      </dsp:nvSpPr>
      <dsp:spPr>
        <a:xfrm>
          <a:off x="5" y="2107758"/>
          <a:ext cx="2163737" cy="7371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s-ES" sz="2800" b="1" kern="1200" noProof="0" dirty="0" smtClean="0"/>
            <a:t>Categorías</a:t>
          </a:r>
          <a:endParaRPr lang="es-ES" sz="2800" b="1" kern="1200" noProof="0" dirty="0"/>
        </a:p>
      </dsp:txBody>
      <dsp:txXfrm>
        <a:off x="5" y="2107758"/>
        <a:ext cx="2163737" cy="737168"/>
      </dsp:txXfrm>
    </dsp:sp>
    <dsp:sp modelId="{A191B9F0-8A50-40DA-8B07-4117BFD5DB94}">
      <dsp:nvSpPr>
        <dsp:cNvPr id="0" name=""/>
        <dsp:cNvSpPr/>
      </dsp:nvSpPr>
      <dsp:spPr>
        <a:xfrm rot="18035789">
          <a:off x="1944821" y="2082528"/>
          <a:ext cx="891713" cy="20063"/>
        </a:xfrm>
        <a:custGeom>
          <a:avLst/>
          <a:gdLst/>
          <a:ahLst/>
          <a:cxnLst/>
          <a:rect l="0" t="0" r="0" b="0"/>
          <a:pathLst>
            <a:path>
              <a:moveTo>
                <a:pt x="0" y="10031"/>
              </a:moveTo>
              <a:lnTo>
                <a:pt x="891713" y="100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18035789">
        <a:off x="2368386" y="2070267"/>
        <a:ext cx="44585" cy="44585"/>
      </dsp:txXfrm>
    </dsp:sp>
    <dsp:sp modelId="{8171B82C-1500-4FB2-9BD2-B00AE8ACDF31}">
      <dsp:nvSpPr>
        <dsp:cNvPr id="0" name=""/>
        <dsp:cNvSpPr/>
      </dsp:nvSpPr>
      <dsp:spPr>
        <a:xfrm>
          <a:off x="2617615" y="1257392"/>
          <a:ext cx="1564632" cy="9027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ES" sz="2400" kern="1200" noProof="0" dirty="0" smtClean="0"/>
            <a:t>Categorías generales</a:t>
          </a:r>
          <a:endParaRPr lang="es-ES" sz="2400" kern="1200" noProof="0" dirty="0"/>
        </a:p>
      </dsp:txBody>
      <dsp:txXfrm>
        <a:off x="2617615" y="1257392"/>
        <a:ext cx="1564632" cy="902772"/>
      </dsp:txXfrm>
    </dsp:sp>
    <dsp:sp modelId="{785A578A-FD1C-4F4D-9A09-59E044604605}">
      <dsp:nvSpPr>
        <dsp:cNvPr id="0" name=""/>
        <dsp:cNvSpPr/>
      </dsp:nvSpPr>
      <dsp:spPr>
        <a:xfrm rot="17704550">
          <a:off x="3865511" y="1200843"/>
          <a:ext cx="1099431" cy="20063"/>
        </a:xfrm>
        <a:custGeom>
          <a:avLst/>
          <a:gdLst/>
          <a:ahLst/>
          <a:cxnLst/>
          <a:rect l="0" t="0" r="0" b="0"/>
          <a:pathLst>
            <a:path>
              <a:moveTo>
                <a:pt x="0" y="10031"/>
              </a:moveTo>
              <a:lnTo>
                <a:pt x="1099431" y="100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17704550">
        <a:off x="4387741" y="1183389"/>
        <a:ext cx="54971" cy="54971"/>
      </dsp:txXfrm>
    </dsp:sp>
    <dsp:sp modelId="{203B6446-C745-46D4-A5E1-33F182F6C9F2}">
      <dsp:nvSpPr>
        <dsp:cNvPr id="0" name=""/>
        <dsp:cNvSpPr/>
      </dsp:nvSpPr>
      <dsp:spPr>
        <a:xfrm>
          <a:off x="4648205" y="432685"/>
          <a:ext cx="1711054" cy="5605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s-ES" sz="2200" kern="1200" noProof="0" dirty="0" smtClean="0"/>
            <a:t>Residencial</a:t>
          </a:r>
          <a:endParaRPr lang="es-ES" sz="2200" kern="1200" noProof="0" dirty="0"/>
        </a:p>
      </dsp:txBody>
      <dsp:txXfrm>
        <a:off x="4648205" y="432685"/>
        <a:ext cx="1711054" cy="560571"/>
      </dsp:txXfrm>
    </dsp:sp>
    <dsp:sp modelId="{23B0D1BA-FF4A-4916-A147-E3A6ADDC1989}">
      <dsp:nvSpPr>
        <dsp:cNvPr id="0" name=""/>
        <dsp:cNvSpPr/>
      </dsp:nvSpPr>
      <dsp:spPr>
        <a:xfrm rot="18859203">
          <a:off x="6268140" y="486596"/>
          <a:ext cx="604775" cy="20063"/>
        </a:xfrm>
        <a:custGeom>
          <a:avLst/>
          <a:gdLst/>
          <a:ahLst/>
          <a:cxnLst/>
          <a:rect l="0" t="0" r="0" b="0"/>
          <a:pathLst>
            <a:path>
              <a:moveTo>
                <a:pt x="0" y="10031"/>
              </a:moveTo>
              <a:lnTo>
                <a:pt x="604775" y="100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18859203">
        <a:off x="6555408" y="481509"/>
        <a:ext cx="30238" cy="30238"/>
      </dsp:txXfrm>
    </dsp:sp>
    <dsp:sp modelId="{AD13E963-AC33-4C6F-92C9-8450BC26FD47}">
      <dsp:nvSpPr>
        <dsp:cNvPr id="0" name=""/>
        <dsp:cNvSpPr/>
      </dsp:nvSpPr>
      <dsp:spPr>
        <a:xfrm>
          <a:off x="6781796" y="0"/>
          <a:ext cx="1433963" cy="5605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noProof="0" dirty="0" smtClean="0"/>
            <a:t>Unifamiliar</a:t>
          </a:r>
          <a:endParaRPr lang="es-ES" sz="1800" kern="1200" noProof="0" dirty="0"/>
        </a:p>
      </dsp:txBody>
      <dsp:txXfrm>
        <a:off x="6781796" y="0"/>
        <a:ext cx="1433963" cy="560571"/>
      </dsp:txXfrm>
    </dsp:sp>
    <dsp:sp modelId="{F76B70DA-66AB-47DC-A632-FA41874096B1}">
      <dsp:nvSpPr>
        <dsp:cNvPr id="0" name=""/>
        <dsp:cNvSpPr/>
      </dsp:nvSpPr>
      <dsp:spPr>
        <a:xfrm rot="1435447">
          <a:off x="6339402" y="796667"/>
          <a:ext cx="462251" cy="20063"/>
        </a:xfrm>
        <a:custGeom>
          <a:avLst/>
          <a:gdLst/>
          <a:ahLst/>
          <a:cxnLst/>
          <a:rect l="0" t="0" r="0" b="0"/>
          <a:pathLst>
            <a:path>
              <a:moveTo>
                <a:pt x="0" y="10031"/>
              </a:moveTo>
              <a:lnTo>
                <a:pt x="462251" y="100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1435447">
        <a:off x="6558971" y="795142"/>
        <a:ext cx="23112" cy="23112"/>
      </dsp:txXfrm>
    </dsp:sp>
    <dsp:sp modelId="{C8ED82E1-8714-4B59-AC6A-0843EFF06AAA}">
      <dsp:nvSpPr>
        <dsp:cNvPr id="0" name=""/>
        <dsp:cNvSpPr/>
      </dsp:nvSpPr>
      <dsp:spPr>
        <a:xfrm>
          <a:off x="6781796" y="620140"/>
          <a:ext cx="1433963" cy="5605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noProof="0" dirty="0" smtClean="0"/>
            <a:t>Multifamiliar</a:t>
          </a:r>
          <a:endParaRPr lang="es-ES" sz="1800" kern="1200" noProof="0" dirty="0"/>
        </a:p>
      </dsp:txBody>
      <dsp:txXfrm>
        <a:off x="6781796" y="620140"/>
        <a:ext cx="1433963" cy="560571"/>
      </dsp:txXfrm>
    </dsp:sp>
    <dsp:sp modelId="{8BAC5ADD-75C5-499B-BF87-021A89B82A30}">
      <dsp:nvSpPr>
        <dsp:cNvPr id="0" name=""/>
        <dsp:cNvSpPr/>
      </dsp:nvSpPr>
      <dsp:spPr>
        <a:xfrm rot="2914916">
          <a:off x="4063054" y="1962842"/>
          <a:ext cx="704344" cy="20063"/>
        </a:xfrm>
        <a:custGeom>
          <a:avLst/>
          <a:gdLst/>
          <a:ahLst/>
          <a:cxnLst/>
          <a:rect l="0" t="0" r="0" b="0"/>
          <a:pathLst>
            <a:path>
              <a:moveTo>
                <a:pt x="0" y="10031"/>
              </a:moveTo>
              <a:lnTo>
                <a:pt x="704344" y="100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2914916">
        <a:off x="4397618" y="1955265"/>
        <a:ext cx="35217" cy="35217"/>
      </dsp:txXfrm>
    </dsp:sp>
    <dsp:sp modelId="{6101DAB1-6513-4E31-9841-A8188BF69EEE}">
      <dsp:nvSpPr>
        <dsp:cNvPr id="0" name=""/>
        <dsp:cNvSpPr/>
      </dsp:nvSpPr>
      <dsp:spPr>
        <a:xfrm>
          <a:off x="4648205" y="1755252"/>
          <a:ext cx="1711054" cy="9634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s-ES" sz="2200" kern="1200" noProof="0" dirty="0" smtClean="0"/>
            <a:t>No residencial </a:t>
          </a:r>
          <a:r>
            <a:rPr lang="es-ES" sz="1400" kern="1200" noProof="0" dirty="0" smtClean="0"/>
            <a:t>(</a:t>
          </a:r>
          <a:r>
            <a:rPr lang="es-ES" sz="1400" u="sng" kern="1200" noProof="0" dirty="0" smtClean="0"/>
            <a:t>casi siempre superan las residenciales</a:t>
          </a:r>
          <a:r>
            <a:rPr lang="es-ES" sz="1400" kern="1200" noProof="0" dirty="0" smtClean="0"/>
            <a:t>)</a:t>
          </a:r>
          <a:endParaRPr lang="es-ES" sz="1400" kern="1200" noProof="0" dirty="0"/>
        </a:p>
      </dsp:txBody>
      <dsp:txXfrm>
        <a:off x="4648205" y="1755252"/>
        <a:ext cx="1711054" cy="963431"/>
      </dsp:txXfrm>
    </dsp:sp>
    <dsp:sp modelId="{A84460E8-8ED0-4F86-9419-3560C05C723F}">
      <dsp:nvSpPr>
        <dsp:cNvPr id="0" name=""/>
        <dsp:cNvSpPr/>
      </dsp:nvSpPr>
      <dsp:spPr>
        <a:xfrm rot="19895176">
          <a:off x="6330323" y="2112639"/>
          <a:ext cx="480408" cy="20063"/>
        </a:xfrm>
        <a:custGeom>
          <a:avLst/>
          <a:gdLst/>
          <a:ahLst/>
          <a:cxnLst/>
          <a:rect l="0" t="0" r="0" b="0"/>
          <a:pathLst>
            <a:path>
              <a:moveTo>
                <a:pt x="0" y="10031"/>
              </a:moveTo>
              <a:lnTo>
                <a:pt x="480408" y="100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19895176">
        <a:off x="6558517" y="2110660"/>
        <a:ext cx="24020" cy="24020"/>
      </dsp:txXfrm>
    </dsp:sp>
    <dsp:sp modelId="{CE171C86-2D63-412E-A8B0-6778688AB154}">
      <dsp:nvSpPr>
        <dsp:cNvPr id="0" name=""/>
        <dsp:cNvSpPr/>
      </dsp:nvSpPr>
      <dsp:spPr>
        <a:xfrm>
          <a:off x="6781796" y="1728087"/>
          <a:ext cx="1433963" cy="5605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ES" sz="1700" kern="1200" noProof="0" dirty="0" smtClean="0"/>
            <a:t>Comercial</a:t>
          </a:r>
          <a:endParaRPr lang="es-ES" sz="1700" kern="1200" noProof="0" dirty="0"/>
        </a:p>
      </dsp:txBody>
      <dsp:txXfrm>
        <a:off x="6781796" y="1728087"/>
        <a:ext cx="1433963" cy="560571"/>
      </dsp:txXfrm>
    </dsp:sp>
    <dsp:sp modelId="{AF790D83-EBB2-46D2-818F-DA76ECF16106}">
      <dsp:nvSpPr>
        <dsp:cNvPr id="0" name=""/>
        <dsp:cNvSpPr/>
      </dsp:nvSpPr>
      <dsp:spPr>
        <a:xfrm rot="2673459">
          <a:off x="6274030" y="2434967"/>
          <a:ext cx="592995" cy="20063"/>
        </a:xfrm>
        <a:custGeom>
          <a:avLst/>
          <a:gdLst/>
          <a:ahLst/>
          <a:cxnLst/>
          <a:rect l="0" t="0" r="0" b="0"/>
          <a:pathLst>
            <a:path>
              <a:moveTo>
                <a:pt x="0" y="10031"/>
              </a:moveTo>
              <a:lnTo>
                <a:pt x="592995" y="100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2673459">
        <a:off x="6555703" y="2430174"/>
        <a:ext cx="29649" cy="29649"/>
      </dsp:txXfrm>
    </dsp:sp>
    <dsp:sp modelId="{3806FDA8-6B36-403E-86DD-F12E3A7BAC9A}">
      <dsp:nvSpPr>
        <dsp:cNvPr id="0" name=""/>
        <dsp:cNvSpPr/>
      </dsp:nvSpPr>
      <dsp:spPr>
        <a:xfrm>
          <a:off x="6781796" y="2372744"/>
          <a:ext cx="1433963" cy="5605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ES" sz="1700" kern="1200" noProof="0" dirty="0" smtClean="0"/>
            <a:t>Industrial</a:t>
          </a:r>
          <a:endParaRPr lang="es-ES" sz="1700" kern="1200" noProof="0" dirty="0"/>
        </a:p>
      </dsp:txBody>
      <dsp:txXfrm>
        <a:off x="6781796" y="2372744"/>
        <a:ext cx="1433963" cy="560571"/>
      </dsp:txXfrm>
    </dsp:sp>
    <dsp:sp modelId="{99F582A9-DF6F-45BD-BF88-32E3E67D7167}">
      <dsp:nvSpPr>
        <dsp:cNvPr id="0" name=""/>
        <dsp:cNvSpPr/>
      </dsp:nvSpPr>
      <dsp:spPr>
        <a:xfrm rot="4096811">
          <a:off x="5999638" y="2757296"/>
          <a:ext cx="1141779" cy="20063"/>
        </a:xfrm>
        <a:custGeom>
          <a:avLst/>
          <a:gdLst/>
          <a:ahLst/>
          <a:cxnLst/>
          <a:rect l="0" t="0" r="0" b="0"/>
          <a:pathLst>
            <a:path>
              <a:moveTo>
                <a:pt x="0" y="10031"/>
              </a:moveTo>
              <a:lnTo>
                <a:pt x="1141779" y="100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4096811">
        <a:off x="6541983" y="2738783"/>
        <a:ext cx="57088" cy="57088"/>
      </dsp:txXfrm>
    </dsp:sp>
    <dsp:sp modelId="{4A4DA2D2-FA08-4593-8EEC-46A17B81F90B}">
      <dsp:nvSpPr>
        <dsp:cNvPr id="0" name=""/>
        <dsp:cNvSpPr/>
      </dsp:nvSpPr>
      <dsp:spPr>
        <a:xfrm>
          <a:off x="6781796" y="3017401"/>
          <a:ext cx="1433963" cy="5605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ES" sz="1700" kern="1200" noProof="0" dirty="0" smtClean="0"/>
            <a:t>Gobierno</a:t>
          </a:r>
          <a:endParaRPr lang="es-ES" sz="1700" kern="1200" noProof="0" dirty="0"/>
        </a:p>
      </dsp:txBody>
      <dsp:txXfrm>
        <a:off x="6781796" y="3017401"/>
        <a:ext cx="1433963" cy="560571"/>
      </dsp:txXfrm>
    </dsp:sp>
    <dsp:sp modelId="{EB5D95BD-8148-4702-9F57-2CEAB9256641}">
      <dsp:nvSpPr>
        <dsp:cNvPr id="0" name=""/>
        <dsp:cNvSpPr/>
      </dsp:nvSpPr>
      <dsp:spPr>
        <a:xfrm rot="4342266">
          <a:off x="1641345" y="3180453"/>
          <a:ext cx="1498666" cy="20063"/>
        </a:xfrm>
        <a:custGeom>
          <a:avLst/>
          <a:gdLst/>
          <a:ahLst/>
          <a:cxnLst/>
          <a:rect l="0" t="0" r="0" b="0"/>
          <a:pathLst>
            <a:path>
              <a:moveTo>
                <a:pt x="0" y="10031"/>
              </a:moveTo>
              <a:lnTo>
                <a:pt x="1498666" y="100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4342266">
        <a:off x="2353212" y="3153019"/>
        <a:ext cx="74933" cy="74933"/>
      </dsp:txXfrm>
    </dsp:sp>
    <dsp:sp modelId="{30F02D6C-5652-40A9-928C-3E64EA40C8FB}">
      <dsp:nvSpPr>
        <dsp:cNvPr id="0" name=""/>
        <dsp:cNvSpPr/>
      </dsp:nvSpPr>
      <dsp:spPr>
        <a:xfrm>
          <a:off x="2617615" y="3453242"/>
          <a:ext cx="1564632" cy="9027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ES" sz="2400" kern="1200" noProof="0" dirty="0" smtClean="0"/>
            <a:t>Servicios especiales</a:t>
          </a:r>
          <a:endParaRPr lang="es-ES" sz="2400" kern="1200" noProof="0" dirty="0"/>
        </a:p>
      </dsp:txBody>
      <dsp:txXfrm>
        <a:off x="2617615" y="3453242"/>
        <a:ext cx="1564632" cy="902772"/>
      </dsp:txXfrm>
    </dsp:sp>
    <dsp:sp modelId="{B89F94C0-678A-4D7F-8AED-43064A3A423B}">
      <dsp:nvSpPr>
        <dsp:cNvPr id="0" name=""/>
        <dsp:cNvSpPr/>
      </dsp:nvSpPr>
      <dsp:spPr>
        <a:xfrm rot="19681359">
          <a:off x="4099678" y="3606427"/>
          <a:ext cx="1088288" cy="20063"/>
        </a:xfrm>
        <a:custGeom>
          <a:avLst/>
          <a:gdLst/>
          <a:ahLst/>
          <a:cxnLst/>
          <a:rect l="0" t="0" r="0" b="0"/>
          <a:pathLst>
            <a:path>
              <a:moveTo>
                <a:pt x="0" y="10031"/>
              </a:moveTo>
              <a:lnTo>
                <a:pt x="1088288" y="100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19681359">
        <a:off x="4616615" y="3589251"/>
        <a:ext cx="54414" cy="54414"/>
      </dsp:txXfrm>
    </dsp:sp>
    <dsp:sp modelId="{E7A4383A-41FD-435D-8F58-BBA6D493DE17}">
      <dsp:nvSpPr>
        <dsp:cNvPr id="0" name=""/>
        <dsp:cNvSpPr/>
      </dsp:nvSpPr>
      <dsp:spPr>
        <a:xfrm>
          <a:off x="5105396" y="3048003"/>
          <a:ext cx="1433963" cy="5605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ES" sz="1700" kern="1200" noProof="0" dirty="0" smtClean="0"/>
            <a:t>Ventas en bloque</a:t>
          </a:r>
          <a:endParaRPr lang="es-ES" sz="1700" kern="1200" noProof="0" dirty="0"/>
        </a:p>
      </dsp:txBody>
      <dsp:txXfrm>
        <a:off x="5105396" y="3048003"/>
        <a:ext cx="1433963" cy="560571"/>
      </dsp:txXfrm>
    </dsp:sp>
    <dsp:sp modelId="{677F374D-674A-474F-9448-C40CA80ABEBC}">
      <dsp:nvSpPr>
        <dsp:cNvPr id="0" name=""/>
        <dsp:cNvSpPr/>
      </dsp:nvSpPr>
      <dsp:spPr>
        <a:xfrm rot="405717">
          <a:off x="4179014" y="3949325"/>
          <a:ext cx="929615" cy="20063"/>
        </a:xfrm>
        <a:custGeom>
          <a:avLst/>
          <a:gdLst/>
          <a:ahLst/>
          <a:cxnLst/>
          <a:rect l="0" t="0" r="0" b="0"/>
          <a:pathLst>
            <a:path>
              <a:moveTo>
                <a:pt x="0" y="10031"/>
              </a:moveTo>
              <a:lnTo>
                <a:pt x="929615" y="100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405717">
        <a:off x="4620581" y="3936117"/>
        <a:ext cx="46480" cy="46480"/>
      </dsp:txXfrm>
    </dsp:sp>
    <dsp:sp modelId="{ACED72BD-9A16-45CE-8D53-89BE12CF1501}">
      <dsp:nvSpPr>
        <dsp:cNvPr id="0" name=""/>
        <dsp:cNvSpPr/>
      </dsp:nvSpPr>
      <dsp:spPr>
        <a:xfrm>
          <a:off x="5105396" y="3733800"/>
          <a:ext cx="1433963" cy="5605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ES" sz="1700" kern="1200" noProof="0" dirty="0" smtClean="0"/>
            <a:t>Hidrantes (bomberos)</a:t>
          </a:r>
          <a:endParaRPr lang="es-ES" sz="1700" kern="1200" noProof="0" dirty="0"/>
        </a:p>
      </dsp:txBody>
      <dsp:txXfrm>
        <a:off x="5105396" y="3733800"/>
        <a:ext cx="1433963" cy="560571"/>
      </dsp:txXfrm>
    </dsp:sp>
    <dsp:sp modelId="{1A53736A-75B9-4C1C-8A28-D0CB557A4604}">
      <dsp:nvSpPr>
        <dsp:cNvPr id="0" name=""/>
        <dsp:cNvSpPr/>
      </dsp:nvSpPr>
      <dsp:spPr>
        <a:xfrm rot="2444624">
          <a:off x="4034592" y="4292227"/>
          <a:ext cx="1218458" cy="20063"/>
        </a:xfrm>
        <a:custGeom>
          <a:avLst/>
          <a:gdLst/>
          <a:ahLst/>
          <a:cxnLst/>
          <a:rect l="0" t="0" r="0" b="0"/>
          <a:pathLst>
            <a:path>
              <a:moveTo>
                <a:pt x="0" y="10031"/>
              </a:moveTo>
              <a:lnTo>
                <a:pt x="1218458" y="100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noProof="0" dirty="0"/>
        </a:p>
      </dsp:txBody>
      <dsp:txXfrm rot="2444624">
        <a:off x="4613360" y="4271797"/>
        <a:ext cx="60922" cy="60922"/>
      </dsp:txXfrm>
    </dsp:sp>
    <dsp:sp modelId="{3D0F8BB1-BDC0-43E7-BE48-82772C2284DB}">
      <dsp:nvSpPr>
        <dsp:cNvPr id="0" name=""/>
        <dsp:cNvSpPr/>
      </dsp:nvSpPr>
      <dsp:spPr>
        <a:xfrm>
          <a:off x="5105396" y="4419603"/>
          <a:ext cx="1433963" cy="5605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10795" rIns="91440" bIns="10795" numCol="1" spcCol="1270" anchor="ctr" anchorCtr="0">
          <a:noAutofit/>
        </a:bodyPr>
        <a:lstStyle/>
        <a:p>
          <a:pPr lvl="0" algn="ctr" defTabSz="755650">
            <a:lnSpc>
              <a:spcPct val="90000"/>
            </a:lnSpc>
            <a:spcBef>
              <a:spcPct val="0"/>
            </a:spcBef>
            <a:spcAft>
              <a:spcPct val="35000"/>
            </a:spcAft>
          </a:pPr>
          <a:r>
            <a:rPr lang="es-ES" sz="1700" kern="1200" noProof="0" dirty="0" smtClean="0"/>
            <a:t>Agua para riego</a:t>
          </a:r>
          <a:endParaRPr lang="es-ES" sz="1700" kern="1200" noProof="0" dirty="0"/>
        </a:p>
      </dsp:txBody>
      <dsp:txXfrm>
        <a:off x="5105396" y="4419603"/>
        <a:ext cx="1433963" cy="56057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0468439-3F98-4A62-BEE1-EA1EFFB3D234}">
      <dsp:nvSpPr>
        <dsp:cNvPr id="0" name=""/>
        <dsp:cNvSpPr/>
      </dsp:nvSpPr>
      <dsp:spPr>
        <a:xfrm>
          <a:off x="2392967" y="3244511"/>
          <a:ext cx="373751" cy="267388"/>
        </a:xfrm>
        <a:custGeom>
          <a:avLst/>
          <a:gdLst/>
          <a:ahLst/>
          <a:cxnLst/>
          <a:rect l="0" t="0" r="0" b="0"/>
          <a:pathLst>
            <a:path>
              <a:moveTo>
                <a:pt x="0" y="0"/>
              </a:moveTo>
              <a:lnTo>
                <a:pt x="0" y="206390"/>
              </a:lnTo>
              <a:lnTo>
                <a:pt x="373751" y="206390"/>
              </a:lnTo>
              <a:lnTo>
                <a:pt x="373751" y="2673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B62904-C0F1-4A06-B624-C765398355B4}">
      <dsp:nvSpPr>
        <dsp:cNvPr id="0" name=""/>
        <dsp:cNvSpPr/>
      </dsp:nvSpPr>
      <dsp:spPr>
        <a:xfrm>
          <a:off x="1180294" y="3244511"/>
          <a:ext cx="1212672" cy="267388"/>
        </a:xfrm>
        <a:custGeom>
          <a:avLst/>
          <a:gdLst/>
          <a:ahLst/>
          <a:cxnLst/>
          <a:rect l="0" t="0" r="0" b="0"/>
          <a:pathLst>
            <a:path>
              <a:moveTo>
                <a:pt x="1212672" y="0"/>
              </a:moveTo>
              <a:lnTo>
                <a:pt x="1212672" y="206390"/>
              </a:lnTo>
              <a:lnTo>
                <a:pt x="0" y="206390"/>
              </a:lnTo>
              <a:lnTo>
                <a:pt x="0" y="2673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184C56-4EDD-4B78-89F0-7BBE59AB7CCC}">
      <dsp:nvSpPr>
        <dsp:cNvPr id="0" name=""/>
        <dsp:cNvSpPr/>
      </dsp:nvSpPr>
      <dsp:spPr>
        <a:xfrm>
          <a:off x="2347247" y="2264880"/>
          <a:ext cx="91440" cy="191496"/>
        </a:xfrm>
        <a:custGeom>
          <a:avLst/>
          <a:gdLst/>
          <a:ahLst/>
          <a:cxnLst/>
          <a:rect l="0" t="0" r="0" b="0"/>
          <a:pathLst>
            <a:path>
              <a:moveTo>
                <a:pt x="99718" y="0"/>
              </a:moveTo>
              <a:lnTo>
                <a:pt x="99718" y="130499"/>
              </a:lnTo>
              <a:lnTo>
                <a:pt x="45720" y="130499"/>
              </a:lnTo>
              <a:lnTo>
                <a:pt x="45720" y="1914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C40A29-3972-4E16-82CE-8A0A32C96631}">
      <dsp:nvSpPr>
        <dsp:cNvPr id="0" name=""/>
        <dsp:cNvSpPr/>
      </dsp:nvSpPr>
      <dsp:spPr>
        <a:xfrm>
          <a:off x="1652631" y="1028463"/>
          <a:ext cx="794334" cy="349835"/>
        </a:xfrm>
        <a:custGeom>
          <a:avLst/>
          <a:gdLst/>
          <a:ahLst/>
          <a:cxnLst/>
          <a:rect l="0" t="0" r="0" b="0"/>
          <a:pathLst>
            <a:path>
              <a:moveTo>
                <a:pt x="0" y="0"/>
              </a:moveTo>
              <a:lnTo>
                <a:pt x="0" y="288837"/>
              </a:lnTo>
              <a:lnTo>
                <a:pt x="794334" y="288837"/>
              </a:lnTo>
              <a:lnTo>
                <a:pt x="794334" y="3498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6113FC-321A-43FE-82A3-15BEA933E129}">
      <dsp:nvSpPr>
        <dsp:cNvPr id="0" name=""/>
        <dsp:cNvSpPr/>
      </dsp:nvSpPr>
      <dsp:spPr>
        <a:xfrm>
          <a:off x="717839" y="2264880"/>
          <a:ext cx="91440" cy="191496"/>
        </a:xfrm>
        <a:custGeom>
          <a:avLst/>
          <a:gdLst/>
          <a:ahLst/>
          <a:cxnLst/>
          <a:rect l="0" t="0" r="0" b="0"/>
          <a:pathLst>
            <a:path>
              <a:moveTo>
                <a:pt x="45720" y="0"/>
              </a:moveTo>
              <a:lnTo>
                <a:pt x="45720" y="1914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EE8DA1-1B48-418E-9E9F-C488E8DCC500}">
      <dsp:nvSpPr>
        <dsp:cNvPr id="0" name=""/>
        <dsp:cNvSpPr/>
      </dsp:nvSpPr>
      <dsp:spPr>
        <a:xfrm>
          <a:off x="763559" y="1028463"/>
          <a:ext cx="889071" cy="349835"/>
        </a:xfrm>
        <a:custGeom>
          <a:avLst/>
          <a:gdLst/>
          <a:ahLst/>
          <a:cxnLst/>
          <a:rect l="0" t="0" r="0" b="0"/>
          <a:pathLst>
            <a:path>
              <a:moveTo>
                <a:pt x="889071" y="0"/>
              </a:moveTo>
              <a:lnTo>
                <a:pt x="889071" y="288837"/>
              </a:lnTo>
              <a:lnTo>
                <a:pt x="0" y="288837"/>
              </a:lnTo>
              <a:lnTo>
                <a:pt x="0" y="3498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F0F0A3-87B3-410A-A8D3-F0ABB5AF68AC}">
      <dsp:nvSpPr>
        <dsp:cNvPr id="0" name=""/>
        <dsp:cNvSpPr/>
      </dsp:nvSpPr>
      <dsp:spPr>
        <a:xfrm>
          <a:off x="460239" y="6697"/>
          <a:ext cx="2384783" cy="10217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D2DE34-A2CD-454A-8F57-7582C4168154}">
      <dsp:nvSpPr>
        <dsp:cNvPr id="0" name=""/>
        <dsp:cNvSpPr/>
      </dsp:nvSpPr>
      <dsp:spPr>
        <a:xfrm>
          <a:off x="533399" y="76199"/>
          <a:ext cx="2384783" cy="10217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noProof="0" dirty="0" smtClean="0"/>
            <a:t>¿Quién recibe los subsidios?</a:t>
          </a:r>
          <a:endParaRPr lang="es-ES" sz="2400" kern="1200" noProof="0" dirty="0"/>
        </a:p>
      </dsp:txBody>
      <dsp:txXfrm>
        <a:off x="533399" y="76199"/>
        <a:ext cx="2384783" cy="1021765"/>
      </dsp:txXfrm>
    </dsp:sp>
    <dsp:sp modelId="{C05ADACF-5E70-4C45-A339-09924CDE6420}">
      <dsp:nvSpPr>
        <dsp:cNvPr id="0" name=""/>
        <dsp:cNvSpPr/>
      </dsp:nvSpPr>
      <dsp:spPr>
        <a:xfrm>
          <a:off x="3039" y="1378298"/>
          <a:ext cx="1521039" cy="88658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9B24AF-3C38-4B57-A7D7-01CDEAC6BCA4}">
      <dsp:nvSpPr>
        <dsp:cNvPr id="0" name=""/>
        <dsp:cNvSpPr/>
      </dsp:nvSpPr>
      <dsp:spPr>
        <a:xfrm>
          <a:off x="76200" y="1447800"/>
          <a:ext cx="1521039" cy="88658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b="1" kern="1200" noProof="0" dirty="0" smtClean="0"/>
            <a:t>Usuarios o clientes</a:t>
          </a:r>
          <a:endParaRPr lang="es-ES" sz="2000" b="1" kern="1200" noProof="0" dirty="0"/>
        </a:p>
      </dsp:txBody>
      <dsp:txXfrm>
        <a:off x="76200" y="1447800"/>
        <a:ext cx="1521039" cy="886582"/>
      </dsp:txXfrm>
    </dsp:sp>
    <dsp:sp modelId="{509352BA-F241-48D5-9A36-A3906F6976AE}">
      <dsp:nvSpPr>
        <dsp:cNvPr id="0" name=""/>
        <dsp:cNvSpPr/>
      </dsp:nvSpPr>
      <dsp:spPr>
        <a:xfrm>
          <a:off x="-4983" y="2456377"/>
          <a:ext cx="1537085" cy="7881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5A2E51-219C-4A1E-9587-C818C90AE3E2}">
      <dsp:nvSpPr>
        <dsp:cNvPr id="0" name=""/>
        <dsp:cNvSpPr/>
      </dsp:nvSpPr>
      <dsp:spPr>
        <a:xfrm>
          <a:off x="68176" y="2525879"/>
          <a:ext cx="1537085" cy="78813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noProof="0" dirty="0" smtClean="0"/>
            <a:t>Subsidios a la demanda</a:t>
          </a:r>
          <a:endParaRPr lang="es-ES" sz="1800" kern="1200" noProof="0" dirty="0"/>
        </a:p>
      </dsp:txBody>
      <dsp:txXfrm>
        <a:off x="68176" y="2525879"/>
        <a:ext cx="1537085" cy="788134"/>
      </dsp:txXfrm>
    </dsp:sp>
    <dsp:sp modelId="{2E653888-B3DC-460B-8597-74C87895AD76}">
      <dsp:nvSpPr>
        <dsp:cNvPr id="0" name=""/>
        <dsp:cNvSpPr/>
      </dsp:nvSpPr>
      <dsp:spPr>
        <a:xfrm>
          <a:off x="1686446" y="1378298"/>
          <a:ext cx="1521039" cy="88658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8E979A-CD7A-4ECB-8BC5-3DCD831FCBA4}">
      <dsp:nvSpPr>
        <dsp:cNvPr id="0" name=""/>
        <dsp:cNvSpPr/>
      </dsp:nvSpPr>
      <dsp:spPr>
        <a:xfrm>
          <a:off x="1759606" y="1447800"/>
          <a:ext cx="1521039" cy="88658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b="1" kern="1200" noProof="0" dirty="0" smtClean="0"/>
            <a:t>Prestadores de servicios</a:t>
          </a:r>
          <a:endParaRPr lang="es-ES" sz="2000" b="1" kern="1200" noProof="0" dirty="0"/>
        </a:p>
      </dsp:txBody>
      <dsp:txXfrm>
        <a:off x="1759606" y="1447800"/>
        <a:ext cx="1521039" cy="886582"/>
      </dsp:txXfrm>
    </dsp:sp>
    <dsp:sp modelId="{1C996837-1186-4001-A7E9-C9BE6577F4DB}">
      <dsp:nvSpPr>
        <dsp:cNvPr id="0" name=""/>
        <dsp:cNvSpPr/>
      </dsp:nvSpPr>
      <dsp:spPr>
        <a:xfrm>
          <a:off x="1624424" y="2456377"/>
          <a:ext cx="1537085" cy="7881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DC752E-4129-4557-A560-FCDB96832215}">
      <dsp:nvSpPr>
        <dsp:cNvPr id="0" name=""/>
        <dsp:cNvSpPr/>
      </dsp:nvSpPr>
      <dsp:spPr>
        <a:xfrm>
          <a:off x="1697584" y="2525879"/>
          <a:ext cx="1537085" cy="788134"/>
        </a:xfrm>
        <a:prstGeom prst="roundRect">
          <a:avLst>
            <a:gd name="adj" fmla="val 10000"/>
          </a:avLst>
        </a:prstGeom>
        <a:solidFill>
          <a:srgbClr val="FFFF00">
            <a:alpha val="90000"/>
          </a:srgbClr>
        </a:solidFill>
        <a:ln w="25400" cap="flat" cmpd="sng" algn="ctr">
          <a:solidFill>
            <a:schemeClr val="accent1">
              <a:hueOff val="0"/>
              <a:satOff val="0"/>
              <a:lumOff val="0"/>
              <a:alphaOff val="0"/>
            </a:schemeClr>
          </a:solidFill>
          <a:prstDash val="solid"/>
        </a:ln>
        <a:effectLst>
          <a:outerShdw blurRad="50800" dist="50800" dir="5400000" algn="ctr" rotWithShape="0">
            <a:srgbClr val="000000">
              <a:alpha val="99000"/>
            </a:srgbClr>
          </a:outerShdw>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1" kern="1200" noProof="0" dirty="0" smtClean="0"/>
            <a:t>Subsidios a la oferta</a:t>
          </a:r>
          <a:endParaRPr lang="es-ES" sz="1800" b="1" kern="1200" noProof="0" dirty="0"/>
        </a:p>
      </dsp:txBody>
      <dsp:txXfrm>
        <a:off x="1697584" y="2525879"/>
        <a:ext cx="1537085" cy="788134"/>
      </dsp:txXfrm>
    </dsp:sp>
    <dsp:sp modelId="{7F549AA3-DF1D-4C6E-8AE5-976B0AE39845}">
      <dsp:nvSpPr>
        <dsp:cNvPr id="0" name=""/>
        <dsp:cNvSpPr/>
      </dsp:nvSpPr>
      <dsp:spPr>
        <a:xfrm>
          <a:off x="460242" y="3511899"/>
          <a:ext cx="1440104" cy="7148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481637-1D26-4433-B582-39A22F4FBFFF}">
      <dsp:nvSpPr>
        <dsp:cNvPr id="0" name=""/>
        <dsp:cNvSpPr/>
      </dsp:nvSpPr>
      <dsp:spPr>
        <a:xfrm>
          <a:off x="533402" y="3581401"/>
          <a:ext cx="1440104" cy="7148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noProof="0" dirty="0" smtClean="0"/>
            <a:t>Inversiones (obras)</a:t>
          </a:r>
          <a:endParaRPr lang="es-ES" sz="1600" kern="1200" noProof="0" dirty="0"/>
        </a:p>
      </dsp:txBody>
      <dsp:txXfrm>
        <a:off x="533402" y="3581401"/>
        <a:ext cx="1440104" cy="714889"/>
      </dsp:txXfrm>
    </dsp:sp>
    <dsp:sp modelId="{9BBAB4A5-E65B-4B24-862D-EC04F2DC1D64}">
      <dsp:nvSpPr>
        <dsp:cNvPr id="0" name=""/>
        <dsp:cNvSpPr/>
      </dsp:nvSpPr>
      <dsp:spPr>
        <a:xfrm>
          <a:off x="2046667" y="3511899"/>
          <a:ext cx="1440104" cy="7148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8CE617-8957-46CF-8FD4-87DB54206D03}">
      <dsp:nvSpPr>
        <dsp:cNvPr id="0" name=""/>
        <dsp:cNvSpPr/>
      </dsp:nvSpPr>
      <dsp:spPr>
        <a:xfrm>
          <a:off x="2119827" y="3581401"/>
          <a:ext cx="1440104" cy="7148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noProof="0" dirty="0" smtClean="0"/>
            <a:t>Costos operativos</a:t>
          </a:r>
          <a:endParaRPr lang="es-ES" sz="1600" kern="1200" noProof="0" dirty="0"/>
        </a:p>
      </dsp:txBody>
      <dsp:txXfrm>
        <a:off x="2119827" y="3581401"/>
        <a:ext cx="1440104" cy="71488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689419-833D-4B5E-9DC8-3D200DF8D5BE}">
      <dsp:nvSpPr>
        <dsp:cNvPr id="0" name=""/>
        <dsp:cNvSpPr/>
      </dsp:nvSpPr>
      <dsp:spPr>
        <a:xfrm>
          <a:off x="5848667" y="1890115"/>
          <a:ext cx="1584124" cy="332370"/>
        </a:xfrm>
        <a:custGeom>
          <a:avLst/>
          <a:gdLst/>
          <a:ahLst/>
          <a:cxnLst/>
          <a:rect l="0" t="0" r="0" b="0"/>
          <a:pathLst>
            <a:path>
              <a:moveTo>
                <a:pt x="0" y="0"/>
              </a:moveTo>
              <a:lnTo>
                <a:pt x="0" y="226500"/>
              </a:lnTo>
              <a:lnTo>
                <a:pt x="1584124" y="226500"/>
              </a:lnTo>
              <a:lnTo>
                <a:pt x="1584124" y="3323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7041D6-ACC2-4A70-842C-7D11745CF00F}">
      <dsp:nvSpPr>
        <dsp:cNvPr id="0" name=""/>
        <dsp:cNvSpPr/>
      </dsp:nvSpPr>
      <dsp:spPr>
        <a:xfrm>
          <a:off x="5802947" y="2948178"/>
          <a:ext cx="91440" cy="332370"/>
        </a:xfrm>
        <a:custGeom>
          <a:avLst/>
          <a:gdLst/>
          <a:ahLst/>
          <a:cxnLst/>
          <a:rect l="0" t="0" r="0" b="0"/>
          <a:pathLst>
            <a:path>
              <a:moveTo>
                <a:pt x="45720" y="0"/>
              </a:moveTo>
              <a:lnTo>
                <a:pt x="45720" y="3323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8466F6-0C10-4925-BC03-76A74C02DD66}">
      <dsp:nvSpPr>
        <dsp:cNvPr id="0" name=""/>
        <dsp:cNvSpPr/>
      </dsp:nvSpPr>
      <dsp:spPr>
        <a:xfrm>
          <a:off x="5802947" y="1890115"/>
          <a:ext cx="91440" cy="332370"/>
        </a:xfrm>
        <a:custGeom>
          <a:avLst/>
          <a:gdLst/>
          <a:ahLst/>
          <a:cxnLst/>
          <a:rect l="0" t="0" r="0" b="0"/>
          <a:pathLst>
            <a:path>
              <a:moveTo>
                <a:pt x="45720" y="0"/>
              </a:moveTo>
              <a:lnTo>
                <a:pt x="45720" y="3323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593446-07F7-4BAC-B6E7-0225BF86FC66}">
      <dsp:nvSpPr>
        <dsp:cNvPr id="0" name=""/>
        <dsp:cNvSpPr/>
      </dsp:nvSpPr>
      <dsp:spPr>
        <a:xfrm>
          <a:off x="4264543" y="1890115"/>
          <a:ext cx="1584124" cy="332370"/>
        </a:xfrm>
        <a:custGeom>
          <a:avLst/>
          <a:gdLst/>
          <a:ahLst/>
          <a:cxnLst/>
          <a:rect l="0" t="0" r="0" b="0"/>
          <a:pathLst>
            <a:path>
              <a:moveTo>
                <a:pt x="1584124" y="0"/>
              </a:moveTo>
              <a:lnTo>
                <a:pt x="1584124" y="226500"/>
              </a:lnTo>
              <a:lnTo>
                <a:pt x="0" y="226500"/>
              </a:lnTo>
              <a:lnTo>
                <a:pt x="0" y="3323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7AEA88-442C-4879-8870-A74B849CD5FC}">
      <dsp:nvSpPr>
        <dsp:cNvPr id="0" name=""/>
        <dsp:cNvSpPr/>
      </dsp:nvSpPr>
      <dsp:spPr>
        <a:xfrm>
          <a:off x="3797434" y="832053"/>
          <a:ext cx="2051233" cy="332370"/>
        </a:xfrm>
        <a:custGeom>
          <a:avLst/>
          <a:gdLst/>
          <a:ahLst/>
          <a:cxnLst/>
          <a:rect l="0" t="0" r="0" b="0"/>
          <a:pathLst>
            <a:path>
              <a:moveTo>
                <a:pt x="0" y="0"/>
              </a:moveTo>
              <a:lnTo>
                <a:pt x="0" y="226500"/>
              </a:lnTo>
              <a:lnTo>
                <a:pt x="2051233" y="226500"/>
              </a:lnTo>
              <a:lnTo>
                <a:pt x="2051233" y="332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1CB6A3-FFD0-439D-9153-FB5B58E6E1A8}">
      <dsp:nvSpPr>
        <dsp:cNvPr id="0" name=""/>
        <dsp:cNvSpPr/>
      </dsp:nvSpPr>
      <dsp:spPr>
        <a:xfrm>
          <a:off x="2634698" y="2948178"/>
          <a:ext cx="91440" cy="332370"/>
        </a:xfrm>
        <a:custGeom>
          <a:avLst/>
          <a:gdLst/>
          <a:ahLst/>
          <a:cxnLst/>
          <a:rect l="0" t="0" r="0" b="0"/>
          <a:pathLst>
            <a:path>
              <a:moveTo>
                <a:pt x="45720" y="0"/>
              </a:moveTo>
              <a:lnTo>
                <a:pt x="45720" y="3323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7F8B0D-B273-4F02-9DD1-8CE478DFAD88}">
      <dsp:nvSpPr>
        <dsp:cNvPr id="0" name=""/>
        <dsp:cNvSpPr/>
      </dsp:nvSpPr>
      <dsp:spPr>
        <a:xfrm>
          <a:off x="1746201" y="1890115"/>
          <a:ext cx="934217" cy="332370"/>
        </a:xfrm>
        <a:custGeom>
          <a:avLst/>
          <a:gdLst/>
          <a:ahLst/>
          <a:cxnLst/>
          <a:rect l="0" t="0" r="0" b="0"/>
          <a:pathLst>
            <a:path>
              <a:moveTo>
                <a:pt x="0" y="0"/>
              </a:moveTo>
              <a:lnTo>
                <a:pt x="0" y="226500"/>
              </a:lnTo>
              <a:lnTo>
                <a:pt x="934217" y="226500"/>
              </a:lnTo>
              <a:lnTo>
                <a:pt x="934217" y="3323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E6C5BE-1B3C-4446-9F9F-958F413721F1}">
      <dsp:nvSpPr>
        <dsp:cNvPr id="0" name=""/>
        <dsp:cNvSpPr/>
      </dsp:nvSpPr>
      <dsp:spPr>
        <a:xfrm>
          <a:off x="766263" y="2948178"/>
          <a:ext cx="91440" cy="332370"/>
        </a:xfrm>
        <a:custGeom>
          <a:avLst/>
          <a:gdLst/>
          <a:ahLst/>
          <a:cxnLst/>
          <a:rect l="0" t="0" r="0" b="0"/>
          <a:pathLst>
            <a:path>
              <a:moveTo>
                <a:pt x="45720" y="0"/>
              </a:moveTo>
              <a:lnTo>
                <a:pt x="45720" y="3323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C471CE-635A-452D-A408-BB4E47CF8FB8}">
      <dsp:nvSpPr>
        <dsp:cNvPr id="0" name=""/>
        <dsp:cNvSpPr/>
      </dsp:nvSpPr>
      <dsp:spPr>
        <a:xfrm>
          <a:off x="811983" y="1890115"/>
          <a:ext cx="934217" cy="332370"/>
        </a:xfrm>
        <a:custGeom>
          <a:avLst/>
          <a:gdLst/>
          <a:ahLst/>
          <a:cxnLst/>
          <a:rect l="0" t="0" r="0" b="0"/>
          <a:pathLst>
            <a:path>
              <a:moveTo>
                <a:pt x="934217" y="0"/>
              </a:moveTo>
              <a:lnTo>
                <a:pt x="934217" y="226500"/>
              </a:lnTo>
              <a:lnTo>
                <a:pt x="0" y="226500"/>
              </a:lnTo>
              <a:lnTo>
                <a:pt x="0" y="3323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CE0F74-03A2-48BF-A93B-C8AA967C7093}">
      <dsp:nvSpPr>
        <dsp:cNvPr id="0" name=""/>
        <dsp:cNvSpPr/>
      </dsp:nvSpPr>
      <dsp:spPr>
        <a:xfrm>
          <a:off x="1746201" y="832053"/>
          <a:ext cx="2051233" cy="332370"/>
        </a:xfrm>
        <a:custGeom>
          <a:avLst/>
          <a:gdLst/>
          <a:ahLst/>
          <a:cxnLst/>
          <a:rect l="0" t="0" r="0" b="0"/>
          <a:pathLst>
            <a:path>
              <a:moveTo>
                <a:pt x="2051233" y="0"/>
              </a:moveTo>
              <a:lnTo>
                <a:pt x="2051233" y="226500"/>
              </a:lnTo>
              <a:lnTo>
                <a:pt x="0" y="226500"/>
              </a:lnTo>
              <a:lnTo>
                <a:pt x="0" y="332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FB9164-9D67-4117-B410-AD3E2BC7A1A4}">
      <dsp:nvSpPr>
        <dsp:cNvPr id="0" name=""/>
        <dsp:cNvSpPr/>
      </dsp:nvSpPr>
      <dsp:spPr>
        <a:xfrm>
          <a:off x="2540245" y="106362"/>
          <a:ext cx="2514378" cy="7256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AAEDFE-8100-4B95-B553-5C1BCD734149}">
      <dsp:nvSpPr>
        <dsp:cNvPr id="0" name=""/>
        <dsp:cNvSpPr/>
      </dsp:nvSpPr>
      <dsp:spPr>
        <a:xfrm>
          <a:off x="2667225" y="226993"/>
          <a:ext cx="2514378" cy="7256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noProof="0" dirty="0" smtClean="0"/>
            <a:t>¿Qué se subsidia?</a:t>
          </a:r>
          <a:endParaRPr lang="es-ES" sz="2400" b="1" kern="1200" noProof="0" dirty="0"/>
        </a:p>
      </dsp:txBody>
      <dsp:txXfrm>
        <a:off x="2667225" y="226993"/>
        <a:ext cx="2514378" cy="725691"/>
      </dsp:txXfrm>
    </dsp:sp>
    <dsp:sp modelId="{3FC70528-6374-497A-AE25-47A9BA3943B6}">
      <dsp:nvSpPr>
        <dsp:cNvPr id="0" name=""/>
        <dsp:cNvSpPr/>
      </dsp:nvSpPr>
      <dsp:spPr>
        <a:xfrm>
          <a:off x="632607" y="1164424"/>
          <a:ext cx="2227187" cy="7256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1191C0-B123-40B1-B46D-1DFA5CA007B4}">
      <dsp:nvSpPr>
        <dsp:cNvPr id="0" name=""/>
        <dsp:cNvSpPr/>
      </dsp:nvSpPr>
      <dsp:spPr>
        <a:xfrm>
          <a:off x="759587" y="1285055"/>
          <a:ext cx="2227187" cy="7256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noProof="0" dirty="0" smtClean="0"/>
            <a:t>Consumo o acceso</a:t>
          </a:r>
          <a:endParaRPr lang="es-ES" sz="2000" kern="1200" noProof="0" dirty="0"/>
        </a:p>
      </dsp:txBody>
      <dsp:txXfrm>
        <a:off x="759587" y="1285055"/>
        <a:ext cx="2227187" cy="725691"/>
      </dsp:txXfrm>
    </dsp:sp>
    <dsp:sp modelId="{446BB9D9-E9C0-4E17-92E0-F218C1119578}">
      <dsp:nvSpPr>
        <dsp:cNvPr id="0" name=""/>
        <dsp:cNvSpPr/>
      </dsp:nvSpPr>
      <dsp:spPr>
        <a:xfrm>
          <a:off x="146901" y="2222486"/>
          <a:ext cx="1330164" cy="7256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91F5E2-62CE-4B8E-B79D-656CB92A14CD}">
      <dsp:nvSpPr>
        <dsp:cNvPr id="0" name=""/>
        <dsp:cNvSpPr/>
      </dsp:nvSpPr>
      <dsp:spPr>
        <a:xfrm>
          <a:off x="273881" y="2343117"/>
          <a:ext cx="1330164" cy="7256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1" kern="1200" noProof="0" dirty="0" smtClean="0"/>
            <a:t>Consumo (tarifa)</a:t>
          </a:r>
          <a:endParaRPr lang="es-ES" sz="1600" b="1" kern="1200" noProof="0" dirty="0"/>
        </a:p>
      </dsp:txBody>
      <dsp:txXfrm>
        <a:off x="273881" y="2343117"/>
        <a:ext cx="1330164" cy="725691"/>
      </dsp:txXfrm>
    </dsp:sp>
    <dsp:sp modelId="{54303AE7-B928-46FE-BED7-2D5788C45BF7}">
      <dsp:nvSpPr>
        <dsp:cNvPr id="0" name=""/>
        <dsp:cNvSpPr/>
      </dsp:nvSpPr>
      <dsp:spPr>
        <a:xfrm>
          <a:off x="4745" y="3280548"/>
          <a:ext cx="1614475" cy="10184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C5373A-6806-4EF2-892D-9E54F8E5DF9E}">
      <dsp:nvSpPr>
        <dsp:cNvPr id="0" name=""/>
        <dsp:cNvSpPr/>
      </dsp:nvSpPr>
      <dsp:spPr>
        <a:xfrm>
          <a:off x="131725" y="3401179"/>
          <a:ext cx="1614475" cy="101842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Se beneficia a los ya conectados (presumiblemente menos pobres)</a:t>
          </a:r>
          <a:endParaRPr lang="es-ES" sz="1400" kern="1200" noProof="0" dirty="0"/>
        </a:p>
      </dsp:txBody>
      <dsp:txXfrm>
        <a:off x="131725" y="3401179"/>
        <a:ext cx="1614475" cy="1018421"/>
      </dsp:txXfrm>
    </dsp:sp>
    <dsp:sp modelId="{74D82421-A8B7-45A7-90FB-8B60BE109A45}">
      <dsp:nvSpPr>
        <dsp:cNvPr id="0" name=""/>
        <dsp:cNvSpPr/>
      </dsp:nvSpPr>
      <dsp:spPr>
        <a:xfrm>
          <a:off x="2015336" y="2222486"/>
          <a:ext cx="1330164" cy="7256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939F00-561B-4CAC-AFE8-87E162DF5F97}">
      <dsp:nvSpPr>
        <dsp:cNvPr id="0" name=""/>
        <dsp:cNvSpPr/>
      </dsp:nvSpPr>
      <dsp:spPr>
        <a:xfrm>
          <a:off x="2142316" y="2343117"/>
          <a:ext cx="1330164" cy="7256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1" kern="1200" noProof="0" dirty="0" smtClean="0"/>
            <a:t>Acceso (conexión)</a:t>
          </a:r>
          <a:endParaRPr lang="es-ES" sz="1600" b="1" kern="1200" noProof="0" dirty="0"/>
        </a:p>
      </dsp:txBody>
      <dsp:txXfrm>
        <a:off x="2142316" y="2343117"/>
        <a:ext cx="1330164" cy="725691"/>
      </dsp:txXfrm>
    </dsp:sp>
    <dsp:sp modelId="{C43939B4-9D1B-4C9A-B495-EF772D5E934F}">
      <dsp:nvSpPr>
        <dsp:cNvPr id="0" name=""/>
        <dsp:cNvSpPr/>
      </dsp:nvSpPr>
      <dsp:spPr>
        <a:xfrm>
          <a:off x="1873181" y="3280548"/>
          <a:ext cx="1614475" cy="10184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DD34D7-49A2-4D12-818E-0D86DFFDD719}">
      <dsp:nvSpPr>
        <dsp:cNvPr id="0" name=""/>
        <dsp:cNvSpPr/>
      </dsp:nvSpPr>
      <dsp:spPr>
        <a:xfrm>
          <a:off x="2000161" y="3401179"/>
          <a:ext cx="1614475" cy="101842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Se beneficia a los no conectados (predominan los pobres)</a:t>
          </a:r>
          <a:endParaRPr lang="es-ES" sz="1400" kern="1200" noProof="0" dirty="0"/>
        </a:p>
      </dsp:txBody>
      <dsp:txXfrm>
        <a:off x="2000161" y="3401179"/>
        <a:ext cx="1614475" cy="1018421"/>
      </dsp:txXfrm>
    </dsp:sp>
    <dsp:sp modelId="{F4414B18-8403-41F1-B899-C4F024449616}">
      <dsp:nvSpPr>
        <dsp:cNvPr id="0" name=""/>
        <dsp:cNvSpPr/>
      </dsp:nvSpPr>
      <dsp:spPr>
        <a:xfrm>
          <a:off x="4735073" y="1164424"/>
          <a:ext cx="2227187" cy="7256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11477B-D00C-48CF-87BF-2BD678A72342}">
      <dsp:nvSpPr>
        <dsp:cNvPr id="0" name=""/>
        <dsp:cNvSpPr/>
      </dsp:nvSpPr>
      <dsp:spPr>
        <a:xfrm>
          <a:off x="4862054" y="1285055"/>
          <a:ext cx="2227187" cy="7256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noProof="0" dirty="0" smtClean="0"/>
            <a:t>Agua potable o alcantarillado</a:t>
          </a:r>
          <a:endParaRPr lang="es-ES" sz="2000" kern="1200" noProof="0" dirty="0"/>
        </a:p>
      </dsp:txBody>
      <dsp:txXfrm>
        <a:off x="4862054" y="1285055"/>
        <a:ext cx="2227187" cy="725691"/>
      </dsp:txXfrm>
    </dsp:sp>
    <dsp:sp modelId="{FC14EE94-50FD-4CFB-A3D2-9B956AF2C411}">
      <dsp:nvSpPr>
        <dsp:cNvPr id="0" name=""/>
        <dsp:cNvSpPr/>
      </dsp:nvSpPr>
      <dsp:spPr>
        <a:xfrm>
          <a:off x="3599461" y="2222486"/>
          <a:ext cx="1330164" cy="7256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F7A838-0179-4E11-917E-C26A4936757F}">
      <dsp:nvSpPr>
        <dsp:cNvPr id="0" name=""/>
        <dsp:cNvSpPr/>
      </dsp:nvSpPr>
      <dsp:spPr>
        <a:xfrm>
          <a:off x="3726441" y="2343117"/>
          <a:ext cx="1330164" cy="7256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1" kern="1200" noProof="0" dirty="0" smtClean="0"/>
            <a:t>Agua potable</a:t>
          </a:r>
          <a:endParaRPr lang="es-ES" sz="1600" b="1" kern="1200" noProof="0" dirty="0"/>
        </a:p>
      </dsp:txBody>
      <dsp:txXfrm>
        <a:off x="3726441" y="2343117"/>
        <a:ext cx="1330164" cy="725691"/>
      </dsp:txXfrm>
    </dsp:sp>
    <dsp:sp modelId="{0896A460-F882-4781-B749-A2AE82599087}">
      <dsp:nvSpPr>
        <dsp:cNvPr id="0" name=""/>
        <dsp:cNvSpPr/>
      </dsp:nvSpPr>
      <dsp:spPr>
        <a:xfrm>
          <a:off x="5183585" y="2222486"/>
          <a:ext cx="1330164" cy="7256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B1F83A-4E43-455E-A561-05CF01D9802C}">
      <dsp:nvSpPr>
        <dsp:cNvPr id="0" name=""/>
        <dsp:cNvSpPr/>
      </dsp:nvSpPr>
      <dsp:spPr>
        <a:xfrm>
          <a:off x="5310565" y="2343117"/>
          <a:ext cx="1330164" cy="7256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60960" rIns="0" bIns="60960" numCol="1" spcCol="1270" anchor="ctr" anchorCtr="0">
          <a:noAutofit/>
        </a:bodyPr>
        <a:lstStyle/>
        <a:p>
          <a:pPr lvl="0" algn="ctr" defTabSz="711200">
            <a:lnSpc>
              <a:spcPct val="90000"/>
            </a:lnSpc>
            <a:spcBef>
              <a:spcPct val="0"/>
            </a:spcBef>
            <a:spcAft>
              <a:spcPct val="35000"/>
            </a:spcAft>
          </a:pPr>
          <a:r>
            <a:rPr lang="es-ES" sz="1600" b="1" kern="1200" noProof="0" dirty="0" smtClean="0"/>
            <a:t>Alcantarillado</a:t>
          </a:r>
          <a:endParaRPr lang="es-ES" sz="1600" b="1" kern="1200" noProof="0" dirty="0"/>
        </a:p>
      </dsp:txBody>
      <dsp:txXfrm>
        <a:off x="5310565" y="2343117"/>
        <a:ext cx="1330164" cy="725691"/>
      </dsp:txXfrm>
    </dsp:sp>
    <dsp:sp modelId="{81A48102-D5E2-4AE6-BBE3-00A41BB32E18}">
      <dsp:nvSpPr>
        <dsp:cNvPr id="0" name=""/>
        <dsp:cNvSpPr/>
      </dsp:nvSpPr>
      <dsp:spPr>
        <a:xfrm>
          <a:off x="4737713" y="3280548"/>
          <a:ext cx="2221907" cy="8780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7F1550-1D54-4479-B39A-1F18BE7EC1BF}">
      <dsp:nvSpPr>
        <dsp:cNvPr id="0" name=""/>
        <dsp:cNvSpPr/>
      </dsp:nvSpPr>
      <dsp:spPr>
        <a:xfrm>
          <a:off x="4864694" y="3401179"/>
          <a:ext cx="2221907" cy="8780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53340" rIns="91440" bIns="53340" numCol="1" spcCol="1270" anchor="ctr" anchorCtr="0">
          <a:noAutofit/>
        </a:bodyPr>
        <a:lstStyle/>
        <a:p>
          <a:pPr lvl="0" algn="ctr" defTabSz="622300">
            <a:lnSpc>
              <a:spcPct val="90000"/>
            </a:lnSpc>
            <a:spcBef>
              <a:spcPct val="0"/>
            </a:spcBef>
            <a:spcAft>
              <a:spcPct val="35000"/>
            </a:spcAft>
          </a:pPr>
          <a:r>
            <a:rPr lang="es-ES" sz="1400" kern="1200" noProof="0" dirty="0" smtClean="0"/>
            <a:t>Menor disposición a pagar; servicio más caro (3 veces); externalidades importantes</a:t>
          </a:r>
          <a:endParaRPr lang="es-ES" sz="1400" kern="1200" noProof="0" dirty="0"/>
        </a:p>
      </dsp:txBody>
      <dsp:txXfrm>
        <a:off x="4864694" y="3401179"/>
        <a:ext cx="2221907" cy="878094"/>
      </dsp:txXfrm>
    </dsp:sp>
    <dsp:sp modelId="{B6C7DD5F-DF49-4902-BDD2-5B1F6B3FC836}">
      <dsp:nvSpPr>
        <dsp:cNvPr id="0" name=""/>
        <dsp:cNvSpPr/>
      </dsp:nvSpPr>
      <dsp:spPr>
        <a:xfrm>
          <a:off x="6767710" y="2222486"/>
          <a:ext cx="1330164" cy="7256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A15158-2D44-45BB-9305-8AFF89E1403E}">
      <dsp:nvSpPr>
        <dsp:cNvPr id="0" name=""/>
        <dsp:cNvSpPr/>
      </dsp:nvSpPr>
      <dsp:spPr>
        <a:xfrm>
          <a:off x="6894690" y="2343117"/>
          <a:ext cx="1330164" cy="7256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1" kern="1200" noProof="0" dirty="0" smtClean="0"/>
            <a:t>Ambos servicios</a:t>
          </a:r>
          <a:endParaRPr lang="es-ES" sz="1600" b="1" kern="1200" noProof="0" dirty="0"/>
        </a:p>
      </dsp:txBody>
      <dsp:txXfrm>
        <a:off x="6894690" y="2343117"/>
        <a:ext cx="1330164" cy="725691"/>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0923D86-3B49-4D41-B3FF-A793CAB0ADF6}">
      <dsp:nvSpPr>
        <dsp:cNvPr id="0" name=""/>
        <dsp:cNvSpPr/>
      </dsp:nvSpPr>
      <dsp:spPr>
        <a:xfrm>
          <a:off x="2687434" y="3197951"/>
          <a:ext cx="91440" cy="373702"/>
        </a:xfrm>
        <a:custGeom>
          <a:avLst/>
          <a:gdLst/>
          <a:ahLst/>
          <a:cxnLst/>
          <a:rect l="0" t="0" r="0" b="0"/>
          <a:pathLst>
            <a:path>
              <a:moveTo>
                <a:pt x="45720" y="0"/>
              </a:moveTo>
              <a:lnTo>
                <a:pt x="45720" y="3737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8E4DE1-631C-4260-B90A-DCEFA6F31E33}">
      <dsp:nvSpPr>
        <dsp:cNvPr id="0" name=""/>
        <dsp:cNvSpPr/>
      </dsp:nvSpPr>
      <dsp:spPr>
        <a:xfrm>
          <a:off x="2687434" y="2008314"/>
          <a:ext cx="91440" cy="373702"/>
        </a:xfrm>
        <a:custGeom>
          <a:avLst/>
          <a:gdLst/>
          <a:ahLst/>
          <a:cxnLst/>
          <a:rect l="0" t="0" r="0" b="0"/>
          <a:pathLst>
            <a:path>
              <a:moveTo>
                <a:pt x="45720" y="0"/>
              </a:moveTo>
              <a:lnTo>
                <a:pt x="45720" y="3737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2B3FAF-6898-4157-A77E-293D7C083F0B}">
      <dsp:nvSpPr>
        <dsp:cNvPr id="0" name=""/>
        <dsp:cNvSpPr/>
      </dsp:nvSpPr>
      <dsp:spPr>
        <a:xfrm>
          <a:off x="1947914" y="818676"/>
          <a:ext cx="785239" cy="373702"/>
        </a:xfrm>
        <a:custGeom>
          <a:avLst/>
          <a:gdLst/>
          <a:ahLst/>
          <a:cxnLst/>
          <a:rect l="0" t="0" r="0" b="0"/>
          <a:pathLst>
            <a:path>
              <a:moveTo>
                <a:pt x="0" y="0"/>
              </a:moveTo>
              <a:lnTo>
                <a:pt x="0" y="254667"/>
              </a:lnTo>
              <a:lnTo>
                <a:pt x="785239" y="254667"/>
              </a:lnTo>
              <a:lnTo>
                <a:pt x="785239" y="3737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026C77-8C48-475E-96EA-3FBAF1BE5FE6}">
      <dsp:nvSpPr>
        <dsp:cNvPr id="0" name=""/>
        <dsp:cNvSpPr/>
      </dsp:nvSpPr>
      <dsp:spPr>
        <a:xfrm>
          <a:off x="1116955" y="3197951"/>
          <a:ext cx="91440" cy="373702"/>
        </a:xfrm>
        <a:custGeom>
          <a:avLst/>
          <a:gdLst/>
          <a:ahLst/>
          <a:cxnLst/>
          <a:rect l="0" t="0" r="0" b="0"/>
          <a:pathLst>
            <a:path>
              <a:moveTo>
                <a:pt x="45720" y="0"/>
              </a:moveTo>
              <a:lnTo>
                <a:pt x="45720" y="3737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6322C6-CA2B-421D-9D4F-6EF656F86B2E}">
      <dsp:nvSpPr>
        <dsp:cNvPr id="0" name=""/>
        <dsp:cNvSpPr/>
      </dsp:nvSpPr>
      <dsp:spPr>
        <a:xfrm>
          <a:off x="1116955" y="2008314"/>
          <a:ext cx="91440" cy="373702"/>
        </a:xfrm>
        <a:custGeom>
          <a:avLst/>
          <a:gdLst/>
          <a:ahLst/>
          <a:cxnLst/>
          <a:rect l="0" t="0" r="0" b="0"/>
          <a:pathLst>
            <a:path>
              <a:moveTo>
                <a:pt x="45720" y="0"/>
              </a:moveTo>
              <a:lnTo>
                <a:pt x="45720" y="3737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6AAF4C-B5D0-4C39-AC2F-A7C59F7FD8DD}">
      <dsp:nvSpPr>
        <dsp:cNvPr id="0" name=""/>
        <dsp:cNvSpPr/>
      </dsp:nvSpPr>
      <dsp:spPr>
        <a:xfrm>
          <a:off x="1162675" y="818676"/>
          <a:ext cx="785239" cy="373702"/>
        </a:xfrm>
        <a:custGeom>
          <a:avLst/>
          <a:gdLst/>
          <a:ahLst/>
          <a:cxnLst/>
          <a:rect l="0" t="0" r="0" b="0"/>
          <a:pathLst>
            <a:path>
              <a:moveTo>
                <a:pt x="785239" y="0"/>
              </a:moveTo>
              <a:lnTo>
                <a:pt x="785239" y="254667"/>
              </a:lnTo>
              <a:lnTo>
                <a:pt x="0" y="254667"/>
              </a:lnTo>
              <a:lnTo>
                <a:pt x="0" y="3737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73DEA7-8B4D-420A-8984-EBF59E6AF27C}">
      <dsp:nvSpPr>
        <dsp:cNvPr id="0" name=""/>
        <dsp:cNvSpPr/>
      </dsp:nvSpPr>
      <dsp:spPr>
        <a:xfrm>
          <a:off x="1142997" y="2740"/>
          <a:ext cx="1609833"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65BDF8-0A87-41D7-801A-901FC44D391F}">
      <dsp:nvSpPr>
        <dsp:cNvPr id="0" name=""/>
        <dsp:cNvSpPr/>
      </dsp:nvSpPr>
      <dsp:spPr>
        <a:xfrm>
          <a:off x="1285768" y="138373"/>
          <a:ext cx="1609833"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noProof="0" dirty="0" smtClean="0"/>
            <a:t>Subsidios a la demanda</a:t>
          </a:r>
          <a:endParaRPr lang="es-ES" sz="2000" kern="1200" noProof="0" dirty="0"/>
        </a:p>
      </dsp:txBody>
      <dsp:txXfrm>
        <a:off x="1285768" y="138373"/>
        <a:ext cx="1609833" cy="815935"/>
      </dsp:txXfrm>
    </dsp:sp>
    <dsp:sp modelId="{8BFFDF20-D436-4D99-8D27-4ABCDD96D236}">
      <dsp:nvSpPr>
        <dsp:cNvPr id="0" name=""/>
        <dsp:cNvSpPr/>
      </dsp:nvSpPr>
      <dsp:spPr>
        <a:xfrm>
          <a:off x="520206" y="1192378"/>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56B32B-E0C1-4C6D-AB01-3C8D6DB6B287}">
      <dsp:nvSpPr>
        <dsp:cNvPr id="0" name=""/>
        <dsp:cNvSpPr/>
      </dsp:nvSpPr>
      <dsp:spPr>
        <a:xfrm>
          <a:off x="662977" y="1328011"/>
          <a:ext cx="1284937"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1" kern="1200" noProof="0" dirty="0" smtClean="0"/>
            <a:t>Universales</a:t>
          </a:r>
          <a:endParaRPr lang="es-ES" sz="1600" b="1" kern="1200" noProof="0" dirty="0"/>
        </a:p>
      </dsp:txBody>
      <dsp:txXfrm>
        <a:off x="662977" y="1328011"/>
        <a:ext cx="1284937" cy="815935"/>
      </dsp:txXfrm>
    </dsp:sp>
    <dsp:sp modelId="{D3ECF55E-EA07-4DF2-A53C-E91D5C238925}">
      <dsp:nvSpPr>
        <dsp:cNvPr id="0" name=""/>
        <dsp:cNvSpPr/>
      </dsp:nvSpPr>
      <dsp:spPr>
        <a:xfrm>
          <a:off x="520206" y="2382016"/>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96EA02-5DAD-4307-8E84-DE4F5F475811}">
      <dsp:nvSpPr>
        <dsp:cNvPr id="0" name=""/>
        <dsp:cNvSpPr/>
      </dsp:nvSpPr>
      <dsp:spPr>
        <a:xfrm>
          <a:off x="662977" y="2517648"/>
          <a:ext cx="1284937"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Tarifa general por debajo de los costos</a:t>
          </a:r>
          <a:endParaRPr lang="es-ES" sz="1400" kern="1200" noProof="0" dirty="0"/>
        </a:p>
      </dsp:txBody>
      <dsp:txXfrm>
        <a:off x="662977" y="2517648"/>
        <a:ext cx="1284937" cy="815935"/>
      </dsp:txXfrm>
    </dsp:sp>
    <dsp:sp modelId="{E23E3647-AED5-42F4-9068-5E9130A75F4E}">
      <dsp:nvSpPr>
        <dsp:cNvPr id="0" name=""/>
        <dsp:cNvSpPr/>
      </dsp:nvSpPr>
      <dsp:spPr>
        <a:xfrm>
          <a:off x="520206" y="3571654"/>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6703C5-0F5C-41EB-BE6C-6686D873F71D}">
      <dsp:nvSpPr>
        <dsp:cNvPr id="0" name=""/>
        <dsp:cNvSpPr/>
      </dsp:nvSpPr>
      <dsp:spPr>
        <a:xfrm>
          <a:off x="662977" y="3707286"/>
          <a:ext cx="1284937"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Benefician a todos los usuarios</a:t>
          </a:r>
          <a:endParaRPr lang="es-ES" sz="1400" kern="1200" noProof="0" dirty="0"/>
        </a:p>
      </dsp:txBody>
      <dsp:txXfrm>
        <a:off x="662977" y="3707286"/>
        <a:ext cx="1284937" cy="815935"/>
      </dsp:txXfrm>
    </dsp:sp>
    <dsp:sp modelId="{99D63DE1-901C-4102-A7C9-78819852161E}">
      <dsp:nvSpPr>
        <dsp:cNvPr id="0" name=""/>
        <dsp:cNvSpPr/>
      </dsp:nvSpPr>
      <dsp:spPr>
        <a:xfrm>
          <a:off x="2090685" y="1192378"/>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518FB8-806E-4AA3-87C2-BB50A2272A63}">
      <dsp:nvSpPr>
        <dsp:cNvPr id="0" name=""/>
        <dsp:cNvSpPr/>
      </dsp:nvSpPr>
      <dsp:spPr>
        <a:xfrm>
          <a:off x="2233456" y="1328011"/>
          <a:ext cx="1284937" cy="815935"/>
        </a:xfrm>
        <a:prstGeom prst="roundRect">
          <a:avLst>
            <a:gd name="adj" fmla="val 10000"/>
          </a:avLst>
        </a:prstGeom>
        <a:solidFill>
          <a:srgbClr val="FFFF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1" kern="1200" noProof="0" dirty="0" smtClean="0"/>
            <a:t>Focalizados o dirigidos</a:t>
          </a:r>
          <a:endParaRPr lang="es-ES" sz="1600" b="1" kern="1200" noProof="0" dirty="0"/>
        </a:p>
      </dsp:txBody>
      <dsp:txXfrm>
        <a:off x="2233456" y="1328011"/>
        <a:ext cx="1284937" cy="815935"/>
      </dsp:txXfrm>
    </dsp:sp>
    <dsp:sp modelId="{043687C6-8F75-4816-8403-9C01C1EBF9E7}">
      <dsp:nvSpPr>
        <dsp:cNvPr id="0" name=""/>
        <dsp:cNvSpPr/>
      </dsp:nvSpPr>
      <dsp:spPr>
        <a:xfrm>
          <a:off x="2090685" y="2382016"/>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9822BF-62AB-4159-A53D-4537AC8EFEA1}">
      <dsp:nvSpPr>
        <dsp:cNvPr id="0" name=""/>
        <dsp:cNvSpPr/>
      </dsp:nvSpPr>
      <dsp:spPr>
        <a:xfrm>
          <a:off x="2233456" y="2517648"/>
          <a:ext cx="1284937"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Tarifas bajas para un grupo específico</a:t>
          </a:r>
          <a:endParaRPr lang="es-ES" sz="1400" kern="1200" noProof="0" dirty="0"/>
        </a:p>
      </dsp:txBody>
      <dsp:txXfrm>
        <a:off x="2233456" y="2517648"/>
        <a:ext cx="1284937" cy="815935"/>
      </dsp:txXfrm>
    </dsp:sp>
    <dsp:sp modelId="{D905FEC6-6256-402B-93ED-F83BD3113DAC}">
      <dsp:nvSpPr>
        <dsp:cNvPr id="0" name=""/>
        <dsp:cNvSpPr/>
      </dsp:nvSpPr>
      <dsp:spPr>
        <a:xfrm>
          <a:off x="2090685" y="3571654"/>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414240-586E-4BF1-A4B4-E859EF93A376}">
      <dsp:nvSpPr>
        <dsp:cNvPr id="0" name=""/>
        <dsp:cNvSpPr/>
      </dsp:nvSpPr>
      <dsp:spPr>
        <a:xfrm>
          <a:off x="2233456" y="3707286"/>
          <a:ext cx="1284937"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Benefician a un subconjunto de usuarios</a:t>
          </a:r>
          <a:endParaRPr lang="es-ES" sz="1400" kern="1200" noProof="0" dirty="0"/>
        </a:p>
      </dsp:txBody>
      <dsp:txXfrm>
        <a:off x="2233456" y="3707286"/>
        <a:ext cx="1284937" cy="81593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EC368E8-D0D7-4B42-A694-AC94D512CDCB}">
      <dsp:nvSpPr>
        <dsp:cNvPr id="0" name=""/>
        <dsp:cNvSpPr/>
      </dsp:nvSpPr>
      <dsp:spPr>
        <a:xfrm>
          <a:off x="2687434" y="3197951"/>
          <a:ext cx="91440" cy="373702"/>
        </a:xfrm>
        <a:custGeom>
          <a:avLst/>
          <a:gdLst/>
          <a:ahLst/>
          <a:cxnLst/>
          <a:rect l="0" t="0" r="0" b="0"/>
          <a:pathLst>
            <a:path>
              <a:moveTo>
                <a:pt x="45720" y="0"/>
              </a:moveTo>
              <a:lnTo>
                <a:pt x="45720" y="3737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47F453-2245-41C3-B289-5753B0CE0E60}">
      <dsp:nvSpPr>
        <dsp:cNvPr id="0" name=""/>
        <dsp:cNvSpPr/>
      </dsp:nvSpPr>
      <dsp:spPr>
        <a:xfrm>
          <a:off x="2687434" y="2008314"/>
          <a:ext cx="91440" cy="373702"/>
        </a:xfrm>
        <a:custGeom>
          <a:avLst/>
          <a:gdLst/>
          <a:ahLst/>
          <a:cxnLst/>
          <a:rect l="0" t="0" r="0" b="0"/>
          <a:pathLst>
            <a:path>
              <a:moveTo>
                <a:pt x="45720" y="0"/>
              </a:moveTo>
              <a:lnTo>
                <a:pt x="45720" y="3737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762C59-2216-4054-A9FB-046F2B3195C2}">
      <dsp:nvSpPr>
        <dsp:cNvPr id="0" name=""/>
        <dsp:cNvSpPr/>
      </dsp:nvSpPr>
      <dsp:spPr>
        <a:xfrm>
          <a:off x="1947914" y="818676"/>
          <a:ext cx="785239" cy="373702"/>
        </a:xfrm>
        <a:custGeom>
          <a:avLst/>
          <a:gdLst/>
          <a:ahLst/>
          <a:cxnLst/>
          <a:rect l="0" t="0" r="0" b="0"/>
          <a:pathLst>
            <a:path>
              <a:moveTo>
                <a:pt x="0" y="0"/>
              </a:moveTo>
              <a:lnTo>
                <a:pt x="0" y="254667"/>
              </a:lnTo>
              <a:lnTo>
                <a:pt x="785239" y="254667"/>
              </a:lnTo>
              <a:lnTo>
                <a:pt x="785239" y="3737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297661-4CB4-4B0D-A59E-E9A2153898D7}">
      <dsp:nvSpPr>
        <dsp:cNvPr id="0" name=""/>
        <dsp:cNvSpPr/>
      </dsp:nvSpPr>
      <dsp:spPr>
        <a:xfrm>
          <a:off x="1116955" y="3197951"/>
          <a:ext cx="91440" cy="373702"/>
        </a:xfrm>
        <a:custGeom>
          <a:avLst/>
          <a:gdLst/>
          <a:ahLst/>
          <a:cxnLst/>
          <a:rect l="0" t="0" r="0" b="0"/>
          <a:pathLst>
            <a:path>
              <a:moveTo>
                <a:pt x="45720" y="0"/>
              </a:moveTo>
              <a:lnTo>
                <a:pt x="45720" y="3737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93C755-D674-4CF6-B115-2BDB5EC106CF}">
      <dsp:nvSpPr>
        <dsp:cNvPr id="0" name=""/>
        <dsp:cNvSpPr/>
      </dsp:nvSpPr>
      <dsp:spPr>
        <a:xfrm>
          <a:off x="1116955" y="2008314"/>
          <a:ext cx="91440" cy="373702"/>
        </a:xfrm>
        <a:custGeom>
          <a:avLst/>
          <a:gdLst/>
          <a:ahLst/>
          <a:cxnLst/>
          <a:rect l="0" t="0" r="0" b="0"/>
          <a:pathLst>
            <a:path>
              <a:moveTo>
                <a:pt x="45720" y="0"/>
              </a:moveTo>
              <a:lnTo>
                <a:pt x="45720" y="3737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C3DCBF-1899-40F4-86C6-1B07FCFBD80D}">
      <dsp:nvSpPr>
        <dsp:cNvPr id="0" name=""/>
        <dsp:cNvSpPr/>
      </dsp:nvSpPr>
      <dsp:spPr>
        <a:xfrm>
          <a:off x="1162675" y="818676"/>
          <a:ext cx="785239" cy="373702"/>
        </a:xfrm>
        <a:custGeom>
          <a:avLst/>
          <a:gdLst/>
          <a:ahLst/>
          <a:cxnLst/>
          <a:rect l="0" t="0" r="0" b="0"/>
          <a:pathLst>
            <a:path>
              <a:moveTo>
                <a:pt x="785239" y="0"/>
              </a:moveTo>
              <a:lnTo>
                <a:pt x="785239" y="254667"/>
              </a:lnTo>
              <a:lnTo>
                <a:pt x="0" y="254667"/>
              </a:lnTo>
              <a:lnTo>
                <a:pt x="0" y="3737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85455C-B3C4-4E54-9FF3-48E8E2AFB1ED}">
      <dsp:nvSpPr>
        <dsp:cNvPr id="0" name=""/>
        <dsp:cNvSpPr/>
      </dsp:nvSpPr>
      <dsp:spPr>
        <a:xfrm>
          <a:off x="838197" y="2740"/>
          <a:ext cx="2219433"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EB7EF7-3458-4E80-8CDC-BC9197E2AD28}">
      <dsp:nvSpPr>
        <dsp:cNvPr id="0" name=""/>
        <dsp:cNvSpPr/>
      </dsp:nvSpPr>
      <dsp:spPr>
        <a:xfrm>
          <a:off x="980968" y="138373"/>
          <a:ext cx="2219433"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noProof="0" dirty="0" smtClean="0"/>
            <a:t>¿Cómo se financian los subsidios?</a:t>
          </a:r>
          <a:endParaRPr lang="es-ES" sz="2000" kern="1200" noProof="0" dirty="0"/>
        </a:p>
      </dsp:txBody>
      <dsp:txXfrm>
        <a:off x="980968" y="138373"/>
        <a:ext cx="2219433" cy="815935"/>
      </dsp:txXfrm>
    </dsp:sp>
    <dsp:sp modelId="{F57881E8-2CEA-4B85-B6B4-D70C6C773AE2}">
      <dsp:nvSpPr>
        <dsp:cNvPr id="0" name=""/>
        <dsp:cNvSpPr/>
      </dsp:nvSpPr>
      <dsp:spPr>
        <a:xfrm>
          <a:off x="520206" y="1192378"/>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C99FD5-04E3-496E-B419-1F67CAD41572}">
      <dsp:nvSpPr>
        <dsp:cNvPr id="0" name=""/>
        <dsp:cNvSpPr/>
      </dsp:nvSpPr>
      <dsp:spPr>
        <a:xfrm>
          <a:off x="662977" y="1328011"/>
          <a:ext cx="1284937"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1" kern="1200" noProof="0" dirty="0" smtClean="0"/>
            <a:t>Directos</a:t>
          </a:r>
          <a:endParaRPr lang="es-ES" sz="1800" b="1" kern="1200" noProof="0" dirty="0"/>
        </a:p>
      </dsp:txBody>
      <dsp:txXfrm>
        <a:off x="662977" y="1328011"/>
        <a:ext cx="1284937" cy="815935"/>
      </dsp:txXfrm>
    </dsp:sp>
    <dsp:sp modelId="{41CD4EB0-3709-4BC9-878D-33ACEAFC868C}">
      <dsp:nvSpPr>
        <dsp:cNvPr id="0" name=""/>
        <dsp:cNvSpPr/>
      </dsp:nvSpPr>
      <dsp:spPr>
        <a:xfrm>
          <a:off x="520206" y="2382016"/>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363BF0-52BF-48AD-A464-049C334C630F}">
      <dsp:nvSpPr>
        <dsp:cNvPr id="0" name=""/>
        <dsp:cNvSpPr/>
      </dsp:nvSpPr>
      <dsp:spPr>
        <a:xfrm>
          <a:off x="662977" y="2517648"/>
          <a:ext cx="1284937"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Fondos externos al prestador</a:t>
          </a:r>
          <a:endParaRPr lang="es-ES" sz="1400" kern="1200" noProof="0" dirty="0"/>
        </a:p>
      </dsp:txBody>
      <dsp:txXfrm>
        <a:off x="662977" y="2517648"/>
        <a:ext cx="1284937" cy="815935"/>
      </dsp:txXfrm>
    </dsp:sp>
    <dsp:sp modelId="{0F1EC0B2-656A-48EE-88A2-45161FFDE882}">
      <dsp:nvSpPr>
        <dsp:cNvPr id="0" name=""/>
        <dsp:cNvSpPr/>
      </dsp:nvSpPr>
      <dsp:spPr>
        <a:xfrm>
          <a:off x="520206" y="3571654"/>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BE1E0C-F421-449B-B4C8-ADE171C240A0}">
      <dsp:nvSpPr>
        <dsp:cNvPr id="0" name=""/>
        <dsp:cNvSpPr/>
      </dsp:nvSpPr>
      <dsp:spPr>
        <a:xfrm>
          <a:off x="662977" y="3707286"/>
          <a:ext cx="1284937"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Normalmente, presupuesto estatal</a:t>
          </a:r>
          <a:endParaRPr lang="es-ES" sz="1400" kern="1200" noProof="0" dirty="0"/>
        </a:p>
      </dsp:txBody>
      <dsp:txXfrm>
        <a:off x="662977" y="3707286"/>
        <a:ext cx="1284937" cy="815935"/>
      </dsp:txXfrm>
    </dsp:sp>
    <dsp:sp modelId="{1AEEB74E-F82E-4B59-B91D-7FF9BD22FD0C}">
      <dsp:nvSpPr>
        <dsp:cNvPr id="0" name=""/>
        <dsp:cNvSpPr/>
      </dsp:nvSpPr>
      <dsp:spPr>
        <a:xfrm>
          <a:off x="2090685" y="1192378"/>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C39A78-EF40-4688-A152-0A0789684B50}">
      <dsp:nvSpPr>
        <dsp:cNvPr id="0" name=""/>
        <dsp:cNvSpPr/>
      </dsp:nvSpPr>
      <dsp:spPr>
        <a:xfrm>
          <a:off x="2233456" y="1328011"/>
          <a:ext cx="1284937"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1" kern="1200" noProof="0" dirty="0" smtClean="0"/>
            <a:t>Cruzados</a:t>
          </a:r>
          <a:endParaRPr lang="es-ES" sz="1800" b="1" kern="1200" noProof="0" dirty="0"/>
        </a:p>
      </dsp:txBody>
      <dsp:txXfrm>
        <a:off x="2233456" y="1328011"/>
        <a:ext cx="1284937" cy="815935"/>
      </dsp:txXfrm>
    </dsp:sp>
    <dsp:sp modelId="{E4467F2B-53D1-457E-8CB3-4A15DC86DAE5}">
      <dsp:nvSpPr>
        <dsp:cNvPr id="0" name=""/>
        <dsp:cNvSpPr/>
      </dsp:nvSpPr>
      <dsp:spPr>
        <a:xfrm>
          <a:off x="2090685" y="2382016"/>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8698AC-F554-471B-A382-105F010AB925}">
      <dsp:nvSpPr>
        <dsp:cNvPr id="0" name=""/>
        <dsp:cNvSpPr/>
      </dsp:nvSpPr>
      <dsp:spPr>
        <a:xfrm>
          <a:off x="2233456" y="2517648"/>
          <a:ext cx="1284937"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Recargo a un grupo de los usuarios</a:t>
          </a:r>
          <a:endParaRPr lang="es-ES" sz="1400" kern="1200" noProof="0" dirty="0"/>
        </a:p>
      </dsp:txBody>
      <dsp:txXfrm>
        <a:off x="2233456" y="2517648"/>
        <a:ext cx="1284937" cy="815935"/>
      </dsp:txXfrm>
    </dsp:sp>
    <dsp:sp modelId="{64CE1F71-1B22-4514-8D7F-ECAD6FA8454A}">
      <dsp:nvSpPr>
        <dsp:cNvPr id="0" name=""/>
        <dsp:cNvSpPr/>
      </dsp:nvSpPr>
      <dsp:spPr>
        <a:xfrm>
          <a:off x="2090685" y="3571654"/>
          <a:ext cx="1284937" cy="815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E3E902-5449-4605-A9A9-65802BF0EBFB}">
      <dsp:nvSpPr>
        <dsp:cNvPr id="0" name=""/>
        <dsp:cNvSpPr/>
      </dsp:nvSpPr>
      <dsp:spPr>
        <a:xfrm>
          <a:off x="2233456" y="3707286"/>
          <a:ext cx="1284937" cy="815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noProof="0" dirty="0" smtClean="0"/>
            <a:t>Transferencia entre grupos de usuarios</a:t>
          </a:r>
          <a:endParaRPr lang="es-ES" sz="1400" kern="1200" noProof="0" dirty="0"/>
        </a:p>
      </dsp:txBody>
      <dsp:txXfrm>
        <a:off x="2233456" y="3707286"/>
        <a:ext cx="1284937" cy="8159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D0C656F-66DC-4B0A-8014-F426A29FF61E}" type="datetimeFigureOut">
              <a:rPr lang="en-US" smtClean="0"/>
              <a:pPr/>
              <a:t>22-05-2015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E11270A-7080-4F4C-A43A-E3FA69E8874C}"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charset="0"/>
              </a:defRPr>
            </a:lvl1pPr>
          </a:lstStyle>
          <a:p>
            <a:fld id="{DD8AA81B-AD67-1943-A91D-AD138366444A}" type="datetimeFigureOut">
              <a:rPr lang="en-US"/>
              <a:pPr/>
              <a:t>22-05-2015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charset="0"/>
              </a:defRPr>
            </a:lvl1pPr>
          </a:lstStyle>
          <a:p>
            <a:fld id="{3EEFBBAD-667E-BD49-8EDE-0AC308FC284E}"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ＭＳ Ｐゴシック" charset="-128"/>
        <a:cs typeface="+mn-cs"/>
      </a:defRPr>
    </a:lvl2pPr>
    <a:lvl3pPr marL="914400" algn="l" rtl="0" fontAlgn="base">
      <a:spcBef>
        <a:spcPct val="30000"/>
      </a:spcBef>
      <a:spcAft>
        <a:spcPct val="0"/>
      </a:spcAft>
      <a:defRPr sz="1200" kern="1200">
        <a:solidFill>
          <a:schemeClr val="tx1"/>
        </a:solidFill>
        <a:latin typeface="+mn-lt"/>
        <a:ea typeface="ＭＳ Ｐゴシック" charset="-128"/>
        <a:cs typeface="+mn-cs"/>
      </a:defRPr>
    </a:lvl3pPr>
    <a:lvl4pPr marL="1371600" algn="l" rtl="0" fontAlgn="base">
      <a:spcBef>
        <a:spcPct val="30000"/>
      </a:spcBef>
      <a:spcAft>
        <a:spcPct val="0"/>
      </a:spcAft>
      <a:defRPr sz="1200" kern="1200">
        <a:solidFill>
          <a:schemeClr val="tx1"/>
        </a:solidFill>
        <a:latin typeface="+mn-lt"/>
        <a:ea typeface="ＭＳ Ｐゴシック" charset="-128"/>
        <a:cs typeface="+mn-cs"/>
      </a:defRPr>
    </a:lvl4pPr>
    <a:lvl5pPr marL="1828800" algn="l"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747501E8-91D9-3B42-94F3-AFBD54729C8F}" type="datetime1">
              <a:rPr lang="en-US"/>
              <a:pPr/>
              <a:t>22-05-2015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B806D397-42C7-DA42-A636-4D4114272A9F}"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163B061-75F0-9F49-B963-D886FF10D3FE}" type="datetime1">
              <a:rPr lang="en-US"/>
              <a:pPr/>
              <a:t>22-05-2015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4B9BBE3B-C451-194E-9ABE-BD863076B0F4}"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AB738C3-1225-554A-8CA0-06E461F31AF2}" type="datetime1">
              <a:rPr lang="en-US"/>
              <a:pPr/>
              <a:t>22-05-2015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F91EA23C-93A2-FF42-86FD-C6BE1BA5E792}"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EC9472E-19AA-4441-83D5-C5DA1FEC9A56}" type="datetime1">
              <a:rPr lang="en-US"/>
              <a:pPr/>
              <a:t>22-05-2015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DEDC0A6-9828-E349-B6DF-2761C6DB4734}"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E483C94C-DEFF-A846-B2F1-4C345F826427}" type="datetime1">
              <a:rPr lang="en-US"/>
              <a:pPr/>
              <a:t>22-05-2015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58576253-3D6C-0E43-94DF-575162C002EC}"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368A8FB-1928-0949-872E-3C668998A584}" type="datetime1">
              <a:rPr lang="en-US"/>
              <a:pPr/>
              <a:t>22-05-2015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E0BDCA48-0DCC-E843-B3C3-01502B8B16B1}"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F4BE595B-5B42-C140-8ED6-48EF499BE2B9}" type="datetime1">
              <a:rPr lang="en-US"/>
              <a:pPr/>
              <a:t>22-05-2015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0D50A95E-C482-8144-9FE2-B511894B016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914419F7-49F8-8D47-8377-355813E683CB}" type="datetime1">
              <a:rPr lang="en-US"/>
              <a:pPr/>
              <a:t>22-05-2015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9D77AF9E-8BE4-9B4A-B912-5D03CF66374B}"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86D389BF-4727-9144-943E-0031AB01A16A}" type="datetime1">
              <a:rPr lang="en-US"/>
              <a:pPr/>
              <a:t>22-05-2015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324E7EE6-EFFB-D144-BBA7-2265805EDA7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D2855695-0761-1D43-8BF8-1766A293484C}" type="datetime1">
              <a:rPr lang="en-US"/>
              <a:pPr/>
              <a:t>22-05-2015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C2F446E9-4FB7-0747-9D9C-FB358141EFB8}"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3D3A2C3-ECD5-7A49-B2D6-254F781E2E82}" type="datetime1">
              <a:rPr lang="en-US"/>
              <a:pPr/>
              <a:t>22-05-2015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5BB04551-40E4-EE46-A52B-FF3C479861DA}"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65000"/>
            <a:lum/>
          </a:blip>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970ED0F1-E022-BF46-8198-EA1FBA523C58}" type="datetime1">
              <a:rPr lang="en-US"/>
              <a:pPr/>
              <a:t>22-05-2015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E3894F9B-7728-624E-A0B6-DB1A8860521D}"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73"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charset="0"/>
        </a:defRPr>
      </a:lvl2pPr>
      <a:lvl3pPr algn="ctr" rtl="0" fontAlgn="base">
        <a:spcBef>
          <a:spcPct val="0"/>
        </a:spcBef>
        <a:spcAft>
          <a:spcPct val="0"/>
        </a:spcAft>
        <a:defRPr sz="4400">
          <a:solidFill>
            <a:schemeClr val="tx1"/>
          </a:solidFill>
          <a:latin typeface="Calibri" charset="0"/>
        </a:defRPr>
      </a:lvl3pPr>
      <a:lvl4pPr algn="ctr" rtl="0" fontAlgn="base">
        <a:spcBef>
          <a:spcPct val="0"/>
        </a:spcBef>
        <a:spcAft>
          <a:spcPct val="0"/>
        </a:spcAft>
        <a:defRPr sz="4400">
          <a:solidFill>
            <a:schemeClr val="tx1"/>
          </a:solidFill>
          <a:latin typeface="Calibri" charset="0"/>
        </a:defRPr>
      </a:lvl4pPr>
      <a:lvl5pPr algn="ctr" rtl="0" fontAlgn="base">
        <a:spcBef>
          <a:spcPct val="0"/>
        </a:spcBef>
        <a:spcAft>
          <a:spcPct val="0"/>
        </a:spcAft>
        <a:defRPr sz="4400">
          <a:solidFill>
            <a:schemeClr val="tx1"/>
          </a:solidFill>
          <a:latin typeface="Calibri" charset="0"/>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103120"/>
            <a:ext cx="9144000" cy="1554480"/>
          </a:xfrm>
        </p:spPr>
        <p:txBody>
          <a:bodyPr/>
          <a:lstStyle/>
          <a:p>
            <a:r>
              <a:rPr lang="pt-BR" sz="5400" b="1" dirty="0" smtClean="0"/>
              <a:t>Política Tarifária e Orientação Comercial na Gestão</a:t>
            </a:r>
            <a:endParaRPr lang="en-US" sz="2400" dirty="0"/>
          </a:p>
        </p:txBody>
      </p:sp>
      <p:sp>
        <p:nvSpPr>
          <p:cNvPr id="6" name="Rectangle 13"/>
          <p:cNvSpPr txBox="1">
            <a:spLocks noChangeArrowheads="1"/>
          </p:cNvSpPr>
          <p:nvPr/>
        </p:nvSpPr>
        <p:spPr>
          <a:xfrm>
            <a:off x="2423160" y="4526280"/>
            <a:ext cx="6629400" cy="2286000"/>
          </a:xfrm>
          <a:prstGeom prst="rect">
            <a:avLst/>
          </a:prstGeom>
          <a:noFill/>
          <a:ln/>
        </p:spPr>
        <p:txBody>
          <a:bodyPr rIns="0"/>
          <a:lstStyle/>
          <a:p>
            <a:pPr lvl="0">
              <a:spcBef>
                <a:spcPct val="20000"/>
              </a:spcBef>
              <a:defRPr/>
            </a:pPr>
            <a:r>
              <a:rPr lang="pt-BR" sz="2400" b="1" dirty="0" smtClean="0">
                <a:latin typeface="+mn-lt"/>
                <a:ea typeface="+mn-ea"/>
                <a:cs typeface="+mn-cs"/>
              </a:rPr>
              <a:t>45ª Assembleia Nacional da Associação Nacional dos Serviços Municipais de Saneamento (ASSEMAE)</a:t>
            </a:r>
            <a:endParaRPr lang="es-ES" sz="2400" b="1" dirty="0" smtClean="0">
              <a:latin typeface="+mn-lt"/>
              <a:ea typeface="+mn-ea"/>
              <a:cs typeface="+mn-cs"/>
            </a:endParaRPr>
          </a:p>
          <a:p>
            <a:pPr marL="342900" lvl="0" indent="-342900">
              <a:defRPr/>
            </a:pPr>
            <a:r>
              <a:rPr lang="es-ES" sz="1600" dirty="0" smtClean="0">
                <a:latin typeface="+mn-lt"/>
                <a:ea typeface="+mn-ea"/>
                <a:cs typeface="+mn-cs"/>
              </a:rPr>
              <a:t>(Brasil, Minas Gerais, </a:t>
            </a:r>
            <a:r>
              <a:rPr lang="es-ES" sz="1600" noProof="1" smtClean="0">
                <a:latin typeface="+mn-lt"/>
                <a:ea typeface="+mn-ea"/>
                <a:cs typeface="+mn-cs"/>
              </a:rPr>
              <a:t>Poços de Caldas</a:t>
            </a:r>
            <a:r>
              <a:rPr lang="es-ES" sz="1600" dirty="0" smtClean="0">
                <a:latin typeface="+mn-lt"/>
                <a:ea typeface="+mn-ea"/>
                <a:cs typeface="+mn-cs"/>
              </a:rPr>
              <a:t>, </a:t>
            </a:r>
            <a:r>
              <a:rPr lang="pt-BR" sz="1600" dirty="0" smtClean="0">
                <a:latin typeface="+mn-lt"/>
                <a:ea typeface="+mn-ea"/>
                <a:cs typeface="+mn-cs"/>
              </a:rPr>
              <a:t>24 a 29 de maio de 2015</a:t>
            </a:r>
            <a:r>
              <a:rPr kumimoji="0" lang="es-ES" sz="16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base" latinLnBrk="0" hangingPunct="1">
              <a:lnSpc>
                <a:spcPct val="100000"/>
              </a:lnSpc>
              <a:spcBef>
                <a:spcPct val="40000"/>
              </a:spcBef>
              <a:spcAft>
                <a:spcPct val="0"/>
              </a:spcAft>
              <a:buClrTx/>
              <a:buSzTx/>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Por </a:t>
            </a:r>
            <a:r>
              <a:rPr kumimoji="0" lang="es-ES" sz="2400" b="1" i="0" u="none" strike="noStrike" kern="1200" cap="none" spc="0" normalizeH="0" baseline="0" noProof="1" smtClean="0">
                <a:ln>
                  <a:noFill/>
                </a:ln>
                <a:solidFill>
                  <a:schemeClr val="tx1"/>
                </a:solidFill>
                <a:effectLst/>
                <a:uLnTx/>
                <a:uFillTx/>
                <a:latin typeface="+mn-lt"/>
                <a:ea typeface="+mn-ea"/>
                <a:cs typeface="+mn-cs"/>
              </a:rPr>
              <a:t>Andrei S. Jouravlev</a:t>
            </a:r>
          </a:p>
          <a:p>
            <a:pPr marR="0" lvl="0" algn="l" defTabSz="914400" rtl="0" eaLnBrk="1" fontAlgn="base" latinLnBrk="0" hangingPunct="1">
              <a:lnSpc>
                <a:spcPct val="100000"/>
              </a:lnSpc>
              <a:spcBef>
                <a:spcPct val="0"/>
              </a:spcBef>
              <a:spcAft>
                <a:spcPct val="0"/>
              </a:spcAft>
              <a:buClrTx/>
              <a:buSzTx/>
              <a:tabLst/>
              <a:defRPr/>
            </a:pPr>
            <a:r>
              <a:rPr kumimoji="0" lang="es-ES" sz="1600" b="0" i="0" u="none" strike="noStrike" kern="1200" cap="none" spc="0" normalizeH="0" baseline="0" noProof="0" dirty="0" smtClean="0">
                <a:ln>
                  <a:noFill/>
                </a:ln>
                <a:solidFill>
                  <a:schemeClr val="tx1"/>
                </a:solidFill>
                <a:effectLst/>
                <a:uLnTx/>
                <a:uFillTx/>
                <a:latin typeface="+mn-lt"/>
                <a:ea typeface="+mn-ea"/>
                <a:cs typeface="+mn-cs"/>
              </a:rPr>
              <a:t>Oficial para Asuntos Económicos, División de Recursos Naturales e Infraestructura, Comisión Económica para América Latina y el Caribe (CEPAL) de las Naciones Unidas (e-mail: </a:t>
            </a:r>
            <a:r>
              <a:rPr kumimoji="0" lang="es-ES" sz="1600" b="0" i="1" u="none" strike="noStrike" kern="1200" cap="none" spc="0" normalizeH="0" baseline="0" noProof="1" smtClean="0">
                <a:ln>
                  <a:noFill/>
                </a:ln>
                <a:solidFill>
                  <a:schemeClr val="tx1"/>
                </a:solidFill>
                <a:effectLst/>
                <a:uLnTx/>
                <a:uFillTx/>
                <a:latin typeface="+mn-lt"/>
                <a:ea typeface="+mn-ea"/>
                <a:cs typeface="+mn-cs"/>
              </a:rPr>
              <a:t>andrei.jouravlev@cepal.org</a:t>
            </a:r>
            <a:r>
              <a:rPr kumimoji="0" lang="es-ES" sz="1600" b="0" i="0" u="none" strike="noStrike" kern="1200" cap="none" spc="0" normalizeH="0" baseline="0" noProof="0" dirty="0" smtClean="0">
                <a:ln>
                  <a:noFill/>
                </a:ln>
                <a:solidFill>
                  <a:schemeClr val="tx1"/>
                </a:solidFill>
                <a:effectLst/>
                <a:uLnTx/>
                <a:uFillTx/>
                <a:latin typeface="+mn-lt"/>
                <a:ea typeface="+mn-ea"/>
                <a:cs typeface="+mn-cs"/>
              </a:rPr>
              <a:t>)</a:t>
            </a:r>
            <a:endParaRPr kumimoji="0" lang="es-ES" sz="1600" b="0" i="0" u="none" strike="noStrike" kern="1200" cap="none" spc="0" normalizeH="0" baseline="0" noProof="0" dirty="0">
              <a:ln>
                <a:noFill/>
              </a:ln>
              <a:solidFill>
                <a:schemeClr val="tx1"/>
              </a:solidFill>
              <a:effectLst/>
              <a:uLnTx/>
              <a:uFillTx/>
              <a:latin typeface="+mn-lt"/>
              <a:ea typeface="+mn-ea"/>
              <a:cs typeface="+mn-cs"/>
            </a:endParaRPr>
          </a:p>
        </p:txBody>
      </p:sp>
      <p:pic>
        <p:nvPicPr>
          <p:cNvPr id="1026" name="Picture 2" descr="C:\Users\AJOURA~1\AppData\Local\Temp\$$_C821\CEPAL espanol\PNG-Transparentes para ppt\logocepal-esp-transp-P5625-RecNaturales.png"/>
          <p:cNvPicPr>
            <a:picLocks noChangeAspect="1" noChangeArrowheads="1"/>
          </p:cNvPicPr>
          <p:nvPr/>
        </p:nvPicPr>
        <p:blipFill>
          <a:blip r:embed="rId2" cstate="print"/>
          <a:srcRect/>
          <a:stretch>
            <a:fillRect/>
          </a:stretch>
        </p:blipFill>
        <p:spPr bwMode="auto">
          <a:xfrm>
            <a:off x="91440" y="3931920"/>
            <a:ext cx="2309372" cy="2834640"/>
          </a:xfrm>
          <a:prstGeom prst="rect">
            <a:avLst/>
          </a:prstGeom>
          <a:solidFill>
            <a:schemeClr val="bg1"/>
          </a:solid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Cargo fijo</a:t>
            </a:r>
            <a:r>
              <a:rPr lang="es-ES" dirty="0" smtClean="0"/>
              <a:t> (</a:t>
            </a:r>
            <a:r>
              <a:rPr lang="es-ES" u="sng" dirty="0" smtClean="0"/>
              <a:t>sin medición</a:t>
            </a:r>
            <a:r>
              <a:rPr lang="es-ES" dirty="0" smtClean="0"/>
              <a:t>)</a:t>
            </a:r>
            <a:endParaRPr lang="es-ES" dirty="0"/>
          </a:p>
        </p:txBody>
      </p:sp>
      <p:sp>
        <p:nvSpPr>
          <p:cNvPr id="3" name="Content Placeholder 2"/>
          <p:cNvSpPr>
            <a:spLocks noGrp="1"/>
          </p:cNvSpPr>
          <p:nvPr>
            <p:ph idx="1"/>
          </p:nvPr>
        </p:nvSpPr>
        <p:spPr>
          <a:xfrm>
            <a:off x="274320" y="1600200"/>
            <a:ext cx="8595360" cy="4525963"/>
          </a:xfrm>
        </p:spPr>
        <p:txBody>
          <a:bodyPr/>
          <a:lstStyle/>
          <a:p>
            <a:r>
              <a:rPr lang="es-ES" sz="2400" dirty="0" smtClean="0"/>
              <a:t>En la actualidad se utiliza poco (¿30%?), principalmente:</a:t>
            </a:r>
          </a:p>
          <a:p>
            <a:pPr lvl="1"/>
            <a:r>
              <a:rPr lang="es-ES" sz="2000" dirty="0" smtClean="0"/>
              <a:t>En algunos países (Argentina, etc.) y en pequeños prestadores.</a:t>
            </a:r>
          </a:p>
          <a:p>
            <a:r>
              <a:rPr lang="es-ES" sz="2400" dirty="0" smtClean="0"/>
              <a:t>Se prorratea un monto a recaudar entre clientes, o se usa una variable que aproxima el consumo o la capacidad de pago:</a:t>
            </a:r>
          </a:p>
          <a:p>
            <a:pPr lvl="1"/>
            <a:r>
              <a:rPr lang="es-ES" sz="2000" dirty="0" smtClean="0"/>
              <a:t>Superficie o valor fiscal, diámetro de las cañerías de conexión, etc.</a:t>
            </a:r>
          </a:p>
          <a:p>
            <a:pPr lvl="2"/>
            <a:r>
              <a:rPr lang="es-ES" sz="1800" dirty="0" smtClean="0"/>
              <a:t>En la práctica, débil correlación con las variables que </a:t>
            </a:r>
            <a:r>
              <a:rPr lang="es-ES" sz="1800" dirty="0" smtClean="0"/>
              <a:t>se intenta </a:t>
            </a:r>
            <a:r>
              <a:rPr lang="es-ES" sz="1800" dirty="0" smtClean="0"/>
              <a:t>relacionar.</a:t>
            </a:r>
          </a:p>
          <a:p>
            <a:r>
              <a:rPr lang="es-ES" sz="2400" b="1" u="sng" dirty="0" smtClean="0"/>
              <a:t>Ventajas</a:t>
            </a:r>
            <a:r>
              <a:rPr lang="es-ES" sz="2400" dirty="0" smtClean="0"/>
              <a:t>:</a:t>
            </a:r>
          </a:p>
          <a:p>
            <a:pPr lvl="1"/>
            <a:r>
              <a:rPr lang="es-ES" sz="2000" dirty="0" smtClean="0"/>
              <a:t>Facturas </a:t>
            </a:r>
            <a:r>
              <a:rPr lang="es-ES" sz="2000" dirty="0" smtClean="0"/>
              <a:t>(clientes) e ingresos (prestadores) previsibles y estables.</a:t>
            </a:r>
          </a:p>
          <a:p>
            <a:r>
              <a:rPr lang="es-ES" sz="2400" b="1" u="sng" dirty="0" smtClean="0"/>
              <a:t>Desventajas</a:t>
            </a:r>
            <a:r>
              <a:rPr lang="es-ES" sz="2400" dirty="0" smtClean="0"/>
              <a:t>:</a:t>
            </a:r>
          </a:p>
          <a:p>
            <a:pPr lvl="1"/>
            <a:r>
              <a:rPr lang="es-ES" sz="2000" dirty="0" smtClean="0"/>
              <a:t>No da señales para la limitación del consumo (dotaciones muy altas).</a:t>
            </a:r>
          </a:p>
          <a:p>
            <a:pPr lvl="1"/>
            <a:r>
              <a:rPr lang="es-ES" sz="2000" dirty="0" smtClean="0"/>
              <a:t>Tarifas más regresivas y menos asequibles; no se puede reducir la factura.</a:t>
            </a:r>
          </a:p>
          <a:p>
            <a:pPr lvl="1"/>
            <a:r>
              <a:rPr lang="es-ES" sz="2000" dirty="0" smtClean="0"/>
              <a:t>Posibilita reventa de agua.</a:t>
            </a:r>
            <a:endParaRPr lang="es-ES" sz="2000"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7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Cargo variable</a:t>
            </a:r>
            <a:r>
              <a:rPr lang="es-ES" dirty="0" smtClean="0"/>
              <a:t> (</a:t>
            </a:r>
            <a:r>
              <a:rPr lang="es-ES" u="sng" dirty="0" smtClean="0"/>
              <a:t>con medición</a:t>
            </a:r>
            <a:r>
              <a:rPr lang="es-ES" dirty="0" smtClean="0"/>
              <a:t>)</a:t>
            </a:r>
            <a:endParaRPr lang="es-ES" b="1"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8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Cargos uniformes y crecientes</a:t>
            </a:r>
            <a:endParaRPr lang="es-ES" b="1" dirty="0"/>
          </a:p>
        </p:txBody>
      </p:sp>
      <p:sp>
        <p:nvSpPr>
          <p:cNvPr id="3" name="Content Placeholder 2"/>
          <p:cNvSpPr>
            <a:spLocks noGrp="1"/>
          </p:cNvSpPr>
          <p:nvPr>
            <p:ph idx="1"/>
          </p:nvPr>
        </p:nvSpPr>
        <p:spPr>
          <a:xfrm>
            <a:off x="411480" y="1600200"/>
            <a:ext cx="8412480" cy="4525963"/>
          </a:xfrm>
        </p:spPr>
        <p:txBody>
          <a:bodyPr/>
          <a:lstStyle/>
          <a:p>
            <a:r>
              <a:rPr lang="es-ES" sz="2400" b="1" u="sng" dirty="0" smtClean="0"/>
              <a:t>Cargo uniforme</a:t>
            </a:r>
            <a:r>
              <a:rPr lang="es-ES" sz="2400" dirty="0" smtClean="0"/>
              <a:t> (cada metro cúbico cuesta lo mismo):</a:t>
            </a:r>
          </a:p>
          <a:p>
            <a:pPr lvl="1"/>
            <a:r>
              <a:rPr lang="es-ES" sz="2000" dirty="0" smtClean="0"/>
              <a:t>Sencillo de entender para el consumidor.</a:t>
            </a:r>
          </a:p>
          <a:p>
            <a:pPr lvl="1"/>
            <a:r>
              <a:rPr lang="es-ES" sz="2000" dirty="0" smtClean="0"/>
              <a:t>Asegura muy bien la estabilidad de los ingresos.</a:t>
            </a:r>
          </a:p>
          <a:p>
            <a:pPr lvl="1"/>
            <a:r>
              <a:rPr lang="es-ES" sz="2000" dirty="0" smtClean="0"/>
              <a:t>Pero todos </a:t>
            </a:r>
            <a:r>
              <a:rPr lang="es-ES" sz="2000" dirty="0" smtClean="0"/>
              <a:t>los clientes pagan la misma tarifa, incluso si el costo de proveerlos es inferior (inequidad horizontal).</a:t>
            </a:r>
          </a:p>
          <a:p>
            <a:pPr lvl="1"/>
            <a:r>
              <a:rPr lang="es-ES" sz="2000" dirty="0" smtClean="0"/>
              <a:t>Buen incentivo al uso racional del </a:t>
            </a:r>
            <a:r>
              <a:rPr lang="es-ES" sz="2000" dirty="0" smtClean="0"/>
              <a:t>agua (se </a:t>
            </a:r>
            <a:r>
              <a:rPr lang="es-ES" sz="2000" dirty="0" smtClean="0"/>
              <a:t>paga en función al </a:t>
            </a:r>
            <a:r>
              <a:rPr lang="es-ES" sz="2000" dirty="0" smtClean="0"/>
              <a:t>consumo).</a:t>
            </a:r>
            <a:endParaRPr lang="es-ES" sz="2000" dirty="0" smtClean="0"/>
          </a:p>
          <a:p>
            <a:r>
              <a:rPr lang="es-ES" sz="2400" b="1" u="sng" dirty="0" smtClean="0"/>
              <a:t>Cargo creciente</a:t>
            </a:r>
            <a:r>
              <a:rPr lang="es-ES" sz="2400" dirty="0" smtClean="0"/>
              <a:t> (el precio aumenta con cada metro cúbico):</a:t>
            </a:r>
          </a:p>
          <a:p>
            <a:pPr lvl="1"/>
            <a:r>
              <a:rPr lang="es-ES" sz="2000" u="sng" dirty="0" smtClean="0"/>
              <a:t>Eficiencia de asignaciones</a:t>
            </a:r>
            <a:r>
              <a:rPr lang="es-ES" sz="2000" dirty="0" smtClean="0"/>
              <a:t>: Ineficiente, ya que los costos unitarios no se aumentan significativamente a medida que se incrementa el consumo.</a:t>
            </a:r>
          </a:p>
          <a:p>
            <a:pPr lvl="1"/>
            <a:r>
              <a:rPr lang="es-ES" sz="2000" u="sng" dirty="0" smtClean="0"/>
              <a:t>Uso racional del recurso</a:t>
            </a:r>
            <a:r>
              <a:rPr lang="es-ES" sz="2000" dirty="0" smtClean="0"/>
              <a:t>: Genera una señal poderosa de que incrementar el consumo de agua es muy costoso.</a:t>
            </a:r>
          </a:p>
          <a:p>
            <a:pPr lvl="1"/>
            <a:r>
              <a:rPr lang="es-ES" sz="2000" u="sng" dirty="0" smtClean="0"/>
              <a:t>Equidad</a:t>
            </a:r>
            <a:r>
              <a:rPr lang="es-ES" sz="2000" dirty="0" smtClean="0"/>
              <a:t>: Tarifa poco apropiada para grandes usuarios industriales porque puede elevar la tarifa más allá del costo de fuentes alternativas.</a:t>
            </a:r>
            <a:endParaRPr lang="es-ES" sz="2400"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9 </a:t>
            </a:r>
            <a:r>
              <a:rPr lang="es-ES" sz="1100" b="1" dirty="0" smtClean="0">
                <a:latin typeface="+mj-lt"/>
              </a:rPr>
              <a:t>de 29</a:t>
            </a:r>
            <a:endParaRPr lang="es-ES" sz="1100" b="1" dirty="0">
              <a:latin typeface="+mj-lt"/>
            </a:endParaRPr>
          </a:p>
        </p:txBody>
      </p:sp>
      <p:sp>
        <p:nvSpPr>
          <p:cNvPr id="5" name="TextBox 4"/>
          <p:cNvSpPr txBox="1"/>
          <p:nvPr/>
        </p:nvSpPr>
        <p:spPr>
          <a:xfrm rot="16200000">
            <a:off x="-548640" y="2802523"/>
            <a:ext cx="1828800" cy="33855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pPr algn="ctr"/>
            <a:r>
              <a:rPr lang="es-ES" sz="1600" spc="100" dirty="0" smtClean="0"/>
              <a:t>De uso común</a:t>
            </a:r>
            <a:endParaRPr lang="es-ES" sz="1600" spc="100" dirty="0"/>
          </a:p>
        </p:txBody>
      </p:sp>
      <p:sp>
        <p:nvSpPr>
          <p:cNvPr id="6" name="TextBox 5"/>
          <p:cNvSpPr txBox="1"/>
          <p:nvPr/>
        </p:nvSpPr>
        <p:spPr>
          <a:xfrm rot="16200000">
            <a:off x="-548640" y="5074920"/>
            <a:ext cx="1828800" cy="36576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pPr algn="ctr"/>
            <a:r>
              <a:rPr lang="es-ES" sz="1600" spc="100" dirty="0" smtClean="0"/>
              <a:t>Casi no se usa</a:t>
            </a:r>
            <a:endParaRPr lang="es-ES" sz="1600" spc="1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Bloques crecientes y decrecientes</a:t>
            </a:r>
            <a:endParaRPr lang="es-ES" b="1" dirty="0"/>
          </a:p>
        </p:txBody>
      </p:sp>
      <p:sp>
        <p:nvSpPr>
          <p:cNvPr id="3" name="Content Placeholder 2"/>
          <p:cNvSpPr>
            <a:spLocks noGrp="1"/>
          </p:cNvSpPr>
          <p:nvPr>
            <p:ph idx="1"/>
          </p:nvPr>
        </p:nvSpPr>
        <p:spPr>
          <a:xfrm>
            <a:off x="365760" y="1600200"/>
            <a:ext cx="8412480" cy="4525963"/>
          </a:xfrm>
        </p:spPr>
        <p:txBody>
          <a:bodyPr/>
          <a:lstStyle/>
          <a:p>
            <a:r>
              <a:rPr lang="es-ES" sz="2400" dirty="0" smtClean="0"/>
              <a:t>Claves para el diseño del esquema de bloques:</a:t>
            </a:r>
          </a:p>
          <a:p>
            <a:pPr lvl="1"/>
            <a:r>
              <a:rPr lang="es-ES" sz="2000" dirty="0" smtClean="0"/>
              <a:t>Cantidad de bloques, volumen de agua y precio para cada bloque.</a:t>
            </a:r>
            <a:endParaRPr lang="es-ES" sz="2400" dirty="0" smtClean="0"/>
          </a:p>
          <a:p>
            <a:r>
              <a:rPr lang="es-ES" sz="2400" dirty="0" smtClean="0"/>
              <a:t>Situación actual:</a:t>
            </a:r>
          </a:p>
          <a:p>
            <a:pPr lvl="1"/>
            <a:r>
              <a:rPr lang="es-ES" sz="2000" b="1" u="sng" dirty="0" smtClean="0"/>
              <a:t>Bloques crecientes</a:t>
            </a:r>
            <a:r>
              <a:rPr lang="es-ES" sz="2000" dirty="0" smtClean="0"/>
              <a:t> se usan ampliamente (más para los residenciales):</a:t>
            </a:r>
          </a:p>
          <a:p>
            <a:pPr lvl="2"/>
            <a:r>
              <a:rPr lang="es-ES" sz="1800" u="sng" dirty="0" smtClean="0"/>
              <a:t>Experiencia internacional</a:t>
            </a:r>
            <a:r>
              <a:rPr lang="es-ES" sz="1800" dirty="0" smtClean="0"/>
              <a:t>: En promedio, 5 (2-9) bloques para clientes residenciales y 7 (2-32) para los no residenciales.</a:t>
            </a:r>
          </a:p>
          <a:p>
            <a:pPr lvl="1"/>
            <a:r>
              <a:rPr lang="es-ES" sz="2000" b="1" u="sng" dirty="0" smtClean="0"/>
              <a:t>Bloques decrecientes</a:t>
            </a:r>
            <a:r>
              <a:rPr lang="es-ES" sz="2000" dirty="0" smtClean="0"/>
              <a:t> se usan poco </a:t>
            </a:r>
            <a:r>
              <a:rPr lang="es-ES" sz="2000" dirty="0" smtClean="0"/>
              <a:t>(más </a:t>
            </a:r>
            <a:r>
              <a:rPr lang="es-ES" sz="2000" dirty="0" smtClean="0"/>
              <a:t>para los no residenciales):</a:t>
            </a:r>
          </a:p>
          <a:p>
            <a:pPr lvl="2"/>
            <a:r>
              <a:rPr lang="es-ES" sz="1800" u="sng" dirty="0" smtClean="0"/>
              <a:t>Experiencia internacional</a:t>
            </a:r>
            <a:r>
              <a:rPr lang="es-ES" sz="1800" dirty="0" smtClean="0"/>
              <a:t>: Pensado para que cuando las fuentes son abundantes, los grandes usuarios paguen tarifas menores.</a:t>
            </a:r>
          </a:p>
          <a:p>
            <a:r>
              <a:rPr lang="es-ES" sz="2400" dirty="0" smtClean="0"/>
              <a:t>En la región, </a:t>
            </a:r>
            <a:r>
              <a:rPr lang="es-ES" sz="2400" b="1" u="sng" dirty="0" smtClean="0"/>
              <a:t>predomina el sistema de bloques crecientes</a:t>
            </a:r>
            <a:r>
              <a:rPr lang="es-ES" sz="2400" dirty="0" smtClean="0"/>
              <a:t>:</a:t>
            </a:r>
          </a:p>
          <a:p>
            <a:pPr lvl="1"/>
            <a:r>
              <a:rPr lang="es-ES" sz="2000" dirty="0" smtClean="0"/>
              <a:t>Los sistemas tarifarios son innecesariamente complejos (demasiados bloques de baja variabilidad de intervalos y cargos volumétricos).</a:t>
            </a:r>
          </a:p>
          <a:p>
            <a:pPr lvl="1"/>
            <a:r>
              <a:rPr lang="es-ES" sz="2000" dirty="0" smtClean="0"/>
              <a:t>Bloques decrecientes: Uruguay, para usuarios industriales.</a:t>
            </a:r>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10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Bloques crecientes y decrecientes</a:t>
            </a:r>
            <a:endParaRPr lang="es-ES" b="1" dirty="0"/>
          </a:p>
        </p:txBody>
      </p:sp>
      <p:sp>
        <p:nvSpPr>
          <p:cNvPr id="3" name="Content Placeholder 2"/>
          <p:cNvSpPr>
            <a:spLocks noGrp="1"/>
          </p:cNvSpPr>
          <p:nvPr>
            <p:ph idx="1"/>
          </p:nvPr>
        </p:nvSpPr>
        <p:spPr/>
        <p:txBody>
          <a:bodyPr/>
          <a:lstStyle/>
          <a:p>
            <a:r>
              <a:rPr lang="es-ES" sz="2400" dirty="0" smtClean="0"/>
              <a:t>Eficiencia:</a:t>
            </a:r>
          </a:p>
          <a:p>
            <a:pPr lvl="1"/>
            <a:r>
              <a:rPr lang="es-ES" sz="2000" b="1" u="sng" dirty="0" smtClean="0"/>
              <a:t>Bloques crecientes</a:t>
            </a:r>
            <a:r>
              <a:rPr lang="es-ES" sz="2000" dirty="0" smtClean="0"/>
              <a:t>: Tarifa no refleja el comportamiento de los costos.</a:t>
            </a:r>
          </a:p>
          <a:p>
            <a:pPr lvl="1"/>
            <a:r>
              <a:rPr lang="es-ES" sz="2000" b="1" u="sng" dirty="0" smtClean="0"/>
              <a:t>Bloques decrecientes</a:t>
            </a:r>
            <a:r>
              <a:rPr lang="es-ES" sz="2000" dirty="0" smtClean="0"/>
              <a:t>: Sí, lo hace.</a:t>
            </a:r>
          </a:p>
          <a:p>
            <a:r>
              <a:rPr lang="es-ES" sz="2400" dirty="0" smtClean="0"/>
              <a:t>Equidad:</a:t>
            </a:r>
          </a:p>
          <a:p>
            <a:pPr lvl="1"/>
            <a:r>
              <a:rPr lang="es-ES" sz="2000" b="1" u="sng" dirty="0" smtClean="0"/>
              <a:t>Bloques crecientes</a:t>
            </a:r>
            <a:r>
              <a:rPr lang="es-ES" sz="2000" dirty="0" smtClean="0"/>
              <a:t>: </a:t>
            </a:r>
            <a:r>
              <a:rPr lang="es-ES" sz="2000" dirty="0" smtClean="0"/>
              <a:t>Puede penalizar </a:t>
            </a:r>
            <a:r>
              <a:rPr lang="es-ES" sz="2000" dirty="0" smtClean="0"/>
              <a:t>a las familias pobres con muchas personas o que comparten las conexiones.</a:t>
            </a:r>
          </a:p>
          <a:p>
            <a:pPr lvl="1"/>
            <a:r>
              <a:rPr lang="es-ES" sz="2000" b="1" u="sng" dirty="0" smtClean="0"/>
              <a:t>Bloques decrecientes</a:t>
            </a:r>
            <a:r>
              <a:rPr lang="es-ES" sz="2000" dirty="0" smtClean="0"/>
              <a:t>: Mayor consumo está muchas veces (aunque no siempre) asociado a mayor capacidad de pago y usos menos vitales.</a:t>
            </a:r>
          </a:p>
          <a:p>
            <a:r>
              <a:rPr lang="es-ES" sz="2400" dirty="0" smtClean="0"/>
              <a:t>Uso racional del recurso:</a:t>
            </a:r>
          </a:p>
          <a:p>
            <a:pPr lvl="1"/>
            <a:r>
              <a:rPr lang="es-ES" sz="2000" b="1" u="sng" dirty="0" smtClean="0"/>
              <a:t>Bloques crecientes</a:t>
            </a:r>
            <a:r>
              <a:rPr lang="es-ES" sz="2000" dirty="0" smtClean="0"/>
              <a:t>: Puede generar señales de escasez, pero no son eficientes en cambiar los hábitos de consumo.</a:t>
            </a:r>
          </a:p>
          <a:p>
            <a:pPr lvl="1"/>
            <a:r>
              <a:rPr lang="es-ES" sz="2000" b="1" u="sng" dirty="0" smtClean="0"/>
              <a:t>Bloques decrecientes</a:t>
            </a:r>
            <a:r>
              <a:rPr lang="es-ES" sz="2000" dirty="0" smtClean="0"/>
              <a:t>: No se promueve la conservación del agua y tiende a atraer a grandes industrias intensivas en el uso de agua.</a:t>
            </a:r>
          </a:p>
          <a:p>
            <a:endParaRPr lang="es-ES" sz="2400" dirty="0" smtClean="0"/>
          </a:p>
          <a:p>
            <a:pPr lvl="1"/>
            <a:endParaRPr lang="es-ES" sz="2400"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11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Tarifa en (o de) dos partes</a:t>
            </a:r>
            <a:endParaRPr lang="es-ES" b="1" dirty="0"/>
          </a:p>
        </p:txBody>
      </p:sp>
      <p:sp>
        <p:nvSpPr>
          <p:cNvPr id="3" name="Content Placeholder 2"/>
          <p:cNvSpPr>
            <a:spLocks noGrp="1"/>
          </p:cNvSpPr>
          <p:nvPr>
            <p:ph idx="1"/>
          </p:nvPr>
        </p:nvSpPr>
        <p:spPr/>
        <p:txBody>
          <a:bodyPr/>
          <a:lstStyle/>
          <a:p>
            <a:r>
              <a:rPr lang="es-ES" sz="2400" dirty="0" smtClean="0"/>
              <a:t>Solución óptima desde el punto de </a:t>
            </a:r>
            <a:r>
              <a:rPr lang="es-ES" sz="2400" dirty="0" smtClean="0"/>
              <a:t>la teoría económica.</a:t>
            </a:r>
            <a:endParaRPr lang="es-ES" sz="2400" dirty="0" smtClean="0"/>
          </a:p>
          <a:p>
            <a:r>
              <a:rPr lang="es-ES" sz="2400" dirty="0" smtClean="0"/>
              <a:t>En muchos casos, el </a:t>
            </a:r>
            <a:r>
              <a:rPr lang="es-ES" sz="2400" b="1" u="sng" dirty="0" smtClean="0"/>
              <a:t>cargo fijo</a:t>
            </a:r>
            <a:r>
              <a:rPr lang="es-ES" sz="2400" dirty="0" smtClean="0"/>
              <a:t> se utiliza para recuperar los costos fijos administrativos y de infraestructura hundida, los cuales se pueden prorratear sobre base fija por cliente.</a:t>
            </a:r>
          </a:p>
          <a:p>
            <a:r>
              <a:rPr lang="es-ES" sz="2400" dirty="0" smtClean="0"/>
              <a:t>Y el </a:t>
            </a:r>
            <a:r>
              <a:rPr lang="es-ES" sz="2400" b="1" u="sng" dirty="0" smtClean="0"/>
              <a:t>cargo volumétrico</a:t>
            </a:r>
            <a:r>
              <a:rPr lang="es-ES" sz="2400" dirty="0" smtClean="0"/>
              <a:t> para recuperar los costos variables.</a:t>
            </a:r>
          </a:p>
          <a:p>
            <a:r>
              <a:rPr lang="es-ES" sz="2400" dirty="0" smtClean="0"/>
              <a:t>Es recomendable que el cargo fijo no sea demasiado alto:</a:t>
            </a:r>
          </a:p>
          <a:p>
            <a:pPr lvl="1"/>
            <a:r>
              <a:rPr lang="es-ES" sz="2000" dirty="0" smtClean="0"/>
              <a:t>Si el cargo fijo es muy elevado, algunos consumidores pobres podrían quedar excluidos del servicio por no poder controlar sus cuentas.</a:t>
            </a:r>
          </a:p>
          <a:p>
            <a:pPr lvl="1"/>
            <a:r>
              <a:rPr lang="es-ES" sz="2000" dirty="0" smtClean="0"/>
              <a:t>Un cargo fijo alto no permite moderar el uso y verlo reflejado en la factura, por lo que los incentivos al uso racional se ven reducidos cuanto mayor sea la proporción del cargo fijo en la factura.</a:t>
            </a:r>
            <a:endParaRPr lang="es-ES" sz="2000"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12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Categorías de clientes</a:t>
            </a:r>
            <a:endParaRPr lang="es-ES" b="1" dirty="0"/>
          </a:p>
        </p:txBody>
      </p:sp>
      <p:sp>
        <p:nvSpPr>
          <p:cNvPr id="3" name="Content Placeholder 2"/>
          <p:cNvSpPr>
            <a:spLocks noGrp="1"/>
          </p:cNvSpPr>
          <p:nvPr>
            <p:ph idx="1"/>
          </p:nvPr>
        </p:nvSpPr>
        <p:spPr>
          <a:xfrm>
            <a:off x="365760" y="1554480"/>
            <a:ext cx="8503920" cy="4525963"/>
          </a:xfrm>
        </p:spPr>
        <p:txBody>
          <a:bodyPr/>
          <a:lstStyle/>
          <a:p>
            <a:r>
              <a:rPr lang="es-ES" sz="2400" dirty="0" smtClean="0"/>
              <a:t>Los clientes normalmente </a:t>
            </a:r>
            <a:r>
              <a:rPr lang="es-ES" sz="2400" b="1" u="sng" dirty="0" smtClean="0"/>
              <a:t>se clasifican en categorías</a:t>
            </a:r>
            <a:r>
              <a:rPr lang="es-ES" sz="2400" dirty="0" smtClean="0"/>
              <a:t> y en cada una de ellas se aplican tarifas diferentes:</a:t>
            </a:r>
          </a:p>
          <a:p>
            <a:pPr lvl="1"/>
            <a:r>
              <a:rPr lang="es-ES" sz="2000" dirty="0" smtClean="0"/>
              <a:t>En un 70% de los casos los regímenes tarifarios clasifican a los clientes; en promedio, se utilizan 5 categorías (hasta 10 en algunos casos).</a:t>
            </a:r>
            <a:endParaRPr lang="es-ES" sz="2400" dirty="0" smtClean="0"/>
          </a:p>
          <a:p>
            <a:r>
              <a:rPr lang="es-ES" sz="2400" dirty="0" smtClean="0"/>
              <a:t>La clasificación de clientes permite que:</a:t>
            </a:r>
          </a:p>
          <a:p>
            <a:pPr lvl="1"/>
            <a:r>
              <a:rPr lang="es-ES" sz="2000" dirty="0" smtClean="0"/>
              <a:t>Las tarifas reflejen los costos de provisión de cada tipo de consumidor.</a:t>
            </a:r>
          </a:p>
          <a:p>
            <a:pPr lvl="1"/>
            <a:r>
              <a:rPr lang="es-ES" sz="2000" dirty="0" smtClean="0"/>
              <a:t>La disposición a pagar por diferentes usos por parte de los clientes.</a:t>
            </a:r>
          </a:p>
          <a:p>
            <a:pPr lvl="1"/>
            <a:r>
              <a:rPr lang="es-ES" sz="2000" dirty="0" smtClean="0"/>
              <a:t>Atender patrones de la demanda (por ejemplo, estacional).</a:t>
            </a:r>
          </a:p>
          <a:p>
            <a:pPr lvl="1"/>
            <a:r>
              <a:rPr lang="es-ES" sz="2000" dirty="0" smtClean="0"/>
              <a:t>Establecer políticas de redistribución entre categorías (subsidio cruzado).</a:t>
            </a:r>
          </a:p>
          <a:p>
            <a:r>
              <a:rPr lang="es-ES" sz="2400" b="1" u="sng" dirty="0" smtClean="0"/>
              <a:t>Alternativas de abastecimiento</a:t>
            </a:r>
            <a:r>
              <a:rPr lang="es-ES" sz="2400" dirty="0" smtClean="0"/>
              <a:t>:</a:t>
            </a:r>
          </a:p>
          <a:p>
            <a:pPr lvl="1"/>
            <a:r>
              <a:rPr lang="es-ES" sz="2000" dirty="0" smtClean="0"/>
              <a:t>Definen </a:t>
            </a:r>
            <a:r>
              <a:rPr lang="es-ES" sz="2000" b="1" u="sng" dirty="0" smtClean="0"/>
              <a:t>límites superiores a la tarifa</a:t>
            </a:r>
            <a:r>
              <a:rPr lang="es-ES" sz="2000" dirty="0" smtClean="0"/>
              <a:t>: Un usuario puede decidir salir de la red si las tarifas son altas en relación </a:t>
            </a:r>
            <a:r>
              <a:rPr lang="es-ES" sz="2000" dirty="0" smtClean="0"/>
              <a:t>con </a:t>
            </a:r>
            <a:r>
              <a:rPr lang="es-ES" sz="2000" dirty="0" smtClean="0"/>
              <a:t>las alternativas disponibles:</a:t>
            </a:r>
          </a:p>
          <a:p>
            <a:pPr lvl="2"/>
            <a:r>
              <a:rPr lang="es-ES" sz="1800" dirty="0" smtClean="0"/>
              <a:t>Salida es inconveniente, puesto que implica pérdida de economías de escala.</a:t>
            </a:r>
          </a:p>
          <a:p>
            <a:pPr lvl="2"/>
            <a:r>
              <a:rPr lang="es-ES" sz="1800" dirty="0" smtClean="0"/>
              <a:t>Reducción de las posibilidades de redistribución entre grupos de clientes.</a:t>
            </a:r>
            <a:endParaRPr lang="es-ES" sz="1800"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13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Categorías típicas</a:t>
            </a:r>
            <a:endParaRPr lang="es-ES" b="1" dirty="0"/>
          </a:p>
        </p:txBody>
      </p:sp>
      <p:graphicFrame>
        <p:nvGraphicFramePr>
          <p:cNvPr id="5" name="Content Placeholder 4"/>
          <p:cNvGraphicFramePr>
            <a:graphicFrameLocks noGrp="1"/>
          </p:cNvGraphicFramePr>
          <p:nvPr>
            <p:ph idx="1"/>
          </p:nvPr>
        </p:nvGraphicFramePr>
        <p:xfrm>
          <a:off x="457200" y="1447800"/>
          <a:ext cx="8229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14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Tarifas por servicio</a:t>
            </a:r>
            <a:endParaRPr lang="es-ES" b="1" dirty="0"/>
          </a:p>
        </p:txBody>
      </p:sp>
      <p:sp>
        <p:nvSpPr>
          <p:cNvPr id="3" name="Content Placeholder 2"/>
          <p:cNvSpPr>
            <a:spLocks noGrp="1"/>
          </p:cNvSpPr>
          <p:nvPr>
            <p:ph idx="1"/>
          </p:nvPr>
        </p:nvSpPr>
        <p:spPr/>
        <p:txBody>
          <a:bodyPr/>
          <a:lstStyle/>
          <a:p>
            <a:r>
              <a:rPr lang="es-ES" sz="2400" dirty="0" smtClean="0"/>
              <a:t>La cuenta de alcantarillado normalmente se define como un porcentaje (entre 40 y 100%) de la cuenta de agua potable.</a:t>
            </a:r>
          </a:p>
          <a:p>
            <a:r>
              <a:rPr lang="es-ES" sz="2400" dirty="0" smtClean="0"/>
              <a:t>85% de los prestadores aplican tarifas diferenciadas:</a:t>
            </a:r>
          </a:p>
          <a:p>
            <a:pPr lvl="1"/>
            <a:r>
              <a:rPr lang="es-ES" sz="2000" dirty="0" smtClean="0"/>
              <a:t>En 50% de los casos, la tarifa de agua supera la tarifa de alcantarillado.</a:t>
            </a:r>
          </a:p>
          <a:p>
            <a:r>
              <a:rPr lang="es-ES" sz="2400" dirty="0" smtClean="0"/>
              <a:t>¿Qué sucede cuando uno de los servicios no se utiliza?</a:t>
            </a:r>
          </a:p>
          <a:p>
            <a:pPr lvl="1"/>
            <a:r>
              <a:rPr lang="es-ES" sz="2000" dirty="0" smtClean="0"/>
              <a:t>En vez de la red de agua potable, se utiliza una fuente alternativa, pero las aguas residuales se descargan a la red de alcantarillado:</a:t>
            </a:r>
          </a:p>
          <a:p>
            <a:pPr lvl="2"/>
            <a:r>
              <a:rPr lang="es-ES" sz="1800" b="1" u="sng" dirty="0" smtClean="0"/>
              <a:t>Resultado</a:t>
            </a:r>
            <a:r>
              <a:rPr lang="es-ES" sz="1800" dirty="0" smtClean="0"/>
              <a:t>: Uso del servicio de alcantarillado a un costo muy reducido.</a:t>
            </a:r>
            <a:endParaRPr lang="es-ES" sz="2000" dirty="0" smtClean="0"/>
          </a:p>
          <a:p>
            <a:pPr lvl="1"/>
            <a:r>
              <a:rPr lang="es-ES" sz="2000" dirty="0" smtClean="0"/>
              <a:t>Se utiliza la red de agua potable, pero se descarga </a:t>
            </a:r>
            <a:r>
              <a:rPr lang="es-ES" sz="2000" dirty="0" smtClean="0"/>
              <a:t>una menor cantidad </a:t>
            </a:r>
            <a:r>
              <a:rPr lang="es-ES" sz="2000" dirty="0" smtClean="0"/>
              <a:t>(riego o industrias que incorporan agua en su producto):</a:t>
            </a:r>
          </a:p>
          <a:p>
            <a:pPr lvl="2"/>
            <a:r>
              <a:rPr lang="es-ES" sz="1800" b="1" u="sng" dirty="0" smtClean="0"/>
              <a:t>Resultado</a:t>
            </a:r>
            <a:r>
              <a:rPr lang="es-ES" sz="1800" dirty="0" smtClean="0"/>
              <a:t>: Riesgo de abastecimiento de fuentes alternativas.</a:t>
            </a:r>
          </a:p>
          <a:p>
            <a:pPr lvl="1"/>
            <a:r>
              <a:rPr lang="es-ES" sz="2000" b="1" u="sng" dirty="0" smtClean="0"/>
              <a:t>Inglaterra</a:t>
            </a:r>
            <a:r>
              <a:rPr lang="es-ES" sz="2000" dirty="0" smtClean="0"/>
              <a:t>: El usuario tiene derecho a descuento cuando la descarga es menor al 90% del volumen consumido (pero debe demostrarlo).</a:t>
            </a:r>
            <a:endParaRPr lang="es-ES" sz="2400"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15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es-ES" b="1" dirty="0" smtClean="0"/>
              <a:t>Estacionales, por zona y ambientales</a:t>
            </a:r>
            <a:endParaRPr lang="es-ES" b="1" dirty="0"/>
          </a:p>
        </p:txBody>
      </p:sp>
      <p:sp>
        <p:nvSpPr>
          <p:cNvPr id="3" name="Content Placeholder 2"/>
          <p:cNvSpPr>
            <a:spLocks noGrp="1"/>
          </p:cNvSpPr>
          <p:nvPr>
            <p:ph idx="1"/>
          </p:nvPr>
        </p:nvSpPr>
        <p:spPr/>
        <p:txBody>
          <a:bodyPr/>
          <a:lstStyle/>
          <a:p>
            <a:r>
              <a:rPr lang="es-ES" sz="2400" b="1" u="sng" dirty="0" smtClean="0"/>
              <a:t>Tarifas estacionales</a:t>
            </a:r>
            <a:r>
              <a:rPr lang="es-ES" sz="2400" dirty="0" smtClean="0"/>
              <a:t>:</a:t>
            </a:r>
          </a:p>
          <a:p>
            <a:pPr lvl="1"/>
            <a:r>
              <a:rPr lang="es-ES" sz="2000" dirty="0" smtClean="0"/>
              <a:t>En respuesta a variaciones estacionales en la oferta del recurso y/o en la demanda por poblaciones fluctuantes o condiciones estacionales.</a:t>
            </a:r>
          </a:p>
          <a:p>
            <a:pPr lvl="1"/>
            <a:r>
              <a:rPr lang="es-ES" sz="2000" dirty="0" smtClean="0"/>
              <a:t>Tarifas estacionales se usan principalmente en épocas de sequías y en ciudades afectadas por escasez estacional de los recursos hídricos.</a:t>
            </a:r>
          </a:p>
          <a:p>
            <a:r>
              <a:rPr lang="es-ES" sz="2400" b="1" u="sng" dirty="0" smtClean="0"/>
              <a:t>Tarifas por zona geográfica</a:t>
            </a:r>
            <a:r>
              <a:rPr lang="es-ES" sz="2400" dirty="0" smtClean="0"/>
              <a:t>:</a:t>
            </a:r>
          </a:p>
          <a:p>
            <a:pPr lvl="1"/>
            <a:r>
              <a:rPr lang="es-ES" sz="2000" dirty="0" smtClean="0"/>
              <a:t>Se aplican diferentes tarifas según zona geográfica. Motivos comunes:</a:t>
            </a:r>
          </a:p>
          <a:p>
            <a:pPr lvl="2"/>
            <a:r>
              <a:rPr lang="es-ES" sz="1800" dirty="0" smtClean="0"/>
              <a:t>Costos de la prestación difieren entre áreas (topografía, distancia).</a:t>
            </a:r>
          </a:p>
          <a:p>
            <a:pPr lvl="2"/>
            <a:r>
              <a:rPr lang="es-ES" sz="1800" dirty="0" smtClean="0"/>
              <a:t>Diferentes patrones de consumo (industrias y turismo).</a:t>
            </a:r>
          </a:p>
          <a:p>
            <a:pPr lvl="2"/>
            <a:r>
              <a:rPr lang="es-ES" sz="1800" dirty="0" smtClean="0"/>
              <a:t>Subsidios cruzados (diferencias en ingresos entre zonas).</a:t>
            </a:r>
          </a:p>
          <a:p>
            <a:r>
              <a:rPr lang="es-ES" sz="2400" b="1" u="sng" dirty="0" smtClean="0"/>
              <a:t>Cargos o tasas ambientales</a:t>
            </a:r>
            <a:r>
              <a:rPr lang="es-ES" sz="2400" dirty="0" smtClean="0"/>
              <a:t>:</a:t>
            </a:r>
          </a:p>
          <a:p>
            <a:pPr lvl="1"/>
            <a:r>
              <a:rPr lang="es-ES" sz="1800" dirty="0" smtClean="0"/>
              <a:t>En algunos casos, se incluyen en las tarifas para financiar la protección o administración de los recursos hídricos, manejo de cuencas de captación, o incentivar el uso eficiente del agua (Bogotá, Quito, etc.).</a:t>
            </a:r>
            <a:endParaRPr lang="es-ES" sz="2400" dirty="0" smtClean="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16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Introducción</a:t>
            </a: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Grandes consumidores</a:t>
            </a:r>
            <a:endParaRPr lang="es-ES" b="1" dirty="0"/>
          </a:p>
        </p:txBody>
      </p:sp>
      <p:sp>
        <p:nvSpPr>
          <p:cNvPr id="3" name="Content Placeholder 2"/>
          <p:cNvSpPr>
            <a:spLocks noGrp="1"/>
          </p:cNvSpPr>
          <p:nvPr>
            <p:ph idx="1"/>
          </p:nvPr>
        </p:nvSpPr>
        <p:spPr>
          <a:xfrm>
            <a:off x="411480" y="1600200"/>
            <a:ext cx="8321040" cy="4525963"/>
          </a:xfrm>
        </p:spPr>
        <p:txBody>
          <a:bodyPr/>
          <a:lstStyle/>
          <a:p>
            <a:r>
              <a:rPr lang="es-ES" sz="2400" dirty="0" smtClean="0"/>
              <a:t>Normalmente, proveer servicio a grandes consumidores es más barato que hacerlo para clientes residenciales:</a:t>
            </a:r>
          </a:p>
          <a:p>
            <a:pPr lvl="1"/>
            <a:r>
              <a:rPr lang="es-ES" sz="2000" dirty="0" smtClean="0"/>
              <a:t>Economías de escala.</a:t>
            </a:r>
          </a:p>
          <a:p>
            <a:pPr lvl="1"/>
            <a:r>
              <a:rPr lang="es-ES" sz="2000" dirty="0" smtClean="0"/>
              <a:t>Grandes usuarios generalmente utilizan las conexiones principales, por lo que no requieren la expansión de las redes de distribución.</a:t>
            </a:r>
          </a:p>
          <a:p>
            <a:pPr lvl="1"/>
            <a:r>
              <a:rPr lang="es-ES" sz="2000" dirty="0" smtClean="0"/>
              <a:t>Tienen alternativas de abastecimiento (pueden salir de la red).</a:t>
            </a:r>
          </a:p>
          <a:p>
            <a:pPr lvl="1"/>
            <a:r>
              <a:rPr lang="es-ES" sz="2000" dirty="0" smtClean="0"/>
              <a:t>No necesitan agua de la misma calidad.</a:t>
            </a:r>
          </a:p>
          <a:p>
            <a:r>
              <a:rPr lang="es-ES" sz="2400" dirty="0" smtClean="0"/>
              <a:t>Diferentes experiencias nacionales:</a:t>
            </a:r>
          </a:p>
          <a:p>
            <a:pPr lvl="1"/>
            <a:r>
              <a:rPr lang="es-ES" sz="2000" b="1" u="sng" dirty="0" smtClean="0"/>
              <a:t>Canadá</a:t>
            </a:r>
            <a:r>
              <a:rPr lang="es-ES" sz="2000" dirty="0" smtClean="0"/>
              <a:t>: Tarifa decreciente para grandes usuarios: desde 6.000 m</a:t>
            </a:r>
            <a:r>
              <a:rPr lang="es-ES" sz="2000" baseline="30000" dirty="0" smtClean="0"/>
              <a:t>3</a:t>
            </a:r>
            <a:r>
              <a:rPr lang="es-ES" sz="2000" dirty="0" smtClean="0"/>
              <a:t>/año.</a:t>
            </a:r>
          </a:p>
          <a:p>
            <a:pPr lvl="1"/>
            <a:r>
              <a:rPr lang="es-ES" sz="2000" b="1" u="sng" dirty="0" smtClean="0"/>
              <a:t>Inglaterra</a:t>
            </a:r>
            <a:r>
              <a:rPr lang="es-ES" sz="2000" dirty="0" smtClean="0"/>
              <a:t>: Consumos superiores a 50.000 m</a:t>
            </a:r>
            <a:r>
              <a:rPr lang="es-ES" sz="2000" baseline="30000" dirty="0" smtClean="0"/>
              <a:t>3</a:t>
            </a:r>
            <a:r>
              <a:rPr lang="es-ES" sz="2000" dirty="0" smtClean="0"/>
              <a:t>/año no están sujetas a la regulación. Prestadores ofrecen descuentos: Hasta 5% para consumos de 20-50.000 m</a:t>
            </a:r>
            <a:r>
              <a:rPr lang="es-ES" sz="2000" baseline="30000" dirty="0" smtClean="0"/>
              <a:t>3</a:t>
            </a:r>
            <a:r>
              <a:rPr lang="es-ES" sz="2000" dirty="0" smtClean="0"/>
              <a:t>/año y hasta 40% para consumos de 50-250.000.</a:t>
            </a:r>
          </a:p>
          <a:p>
            <a:pPr lvl="1"/>
            <a:r>
              <a:rPr lang="es-ES" sz="2000" b="1" u="sng" dirty="0" smtClean="0"/>
              <a:t>Escocia</a:t>
            </a:r>
            <a:r>
              <a:rPr lang="es-ES" sz="2000" dirty="0" smtClean="0"/>
              <a:t>: Existe “competencia” para abastecer a grandes clientes.</a:t>
            </a:r>
            <a:endParaRPr lang="es-ES" sz="2000"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17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s-ES" b="1" dirty="0" smtClean="0"/>
              <a:t>Ejemplos: Facturas y precios</a:t>
            </a:r>
            <a:endParaRPr lang="es-ES" b="1" dirty="0"/>
          </a:p>
        </p:txBody>
      </p:sp>
      <p:graphicFrame>
        <p:nvGraphicFramePr>
          <p:cNvPr id="8" name="Content Placeholder 7"/>
          <p:cNvGraphicFramePr>
            <a:graphicFrameLocks noGrp="1"/>
          </p:cNvGraphicFramePr>
          <p:nvPr>
            <p:ph sz="half" idx="1"/>
          </p:nvPr>
        </p:nvGraphicFramePr>
        <p:xfrm>
          <a:off x="0" y="1371600"/>
          <a:ext cx="4572000" cy="47545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8"/>
          <p:cNvGraphicFramePr>
            <a:graphicFrameLocks noGrp="1"/>
          </p:cNvGraphicFramePr>
          <p:nvPr>
            <p:ph sz="half" idx="2"/>
          </p:nvPr>
        </p:nvGraphicFramePr>
        <p:xfrm>
          <a:off x="4419600" y="1371600"/>
          <a:ext cx="457200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1143000" y="6126480"/>
            <a:ext cx="3200400" cy="5847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pPr algn="ctr"/>
            <a:r>
              <a:rPr lang="es-ES" sz="1600" dirty="0" smtClean="0"/>
              <a:t>Factura media (dólares por mes)</a:t>
            </a:r>
          </a:p>
          <a:p>
            <a:pPr algn="ctr"/>
            <a:r>
              <a:rPr lang="es-ES" sz="1600" b="1" dirty="0" smtClean="0"/>
              <a:t>Mínimo</a:t>
            </a:r>
            <a:r>
              <a:rPr lang="es-ES" sz="1600" dirty="0" smtClean="0"/>
              <a:t>: 4.82 - </a:t>
            </a:r>
            <a:r>
              <a:rPr lang="es-ES" sz="1600" b="1" dirty="0" smtClean="0"/>
              <a:t>Máximo</a:t>
            </a:r>
            <a:r>
              <a:rPr lang="es-ES" sz="1600" dirty="0" smtClean="0"/>
              <a:t>: 67.69</a:t>
            </a:r>
            <a:endParaRPr lang="es-ES" sz="1600" dirty="0"/>
          </a:p>
        </p:txBody>
      </p:sp>
      <p:sp>
        <p:nvSpPr>
          <p:cNvPr id="11" name="TextBox 10"/>
          <p:cNvSpPr txBox="1"/>
          <p:nvPr/>
        </p:nvSpPr>
        <p:spPr>
          <a:xfrm>
            <a:off x="5486400" y="6126480"/>
            <a:ext cx="3200400" cy="5847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pPr algn="ctr"/>
            <a:r>
              <a:rPr lang="es-ES" sz="1600" dirty="0" smtClean="0"/>
              <a:t>Precio medio (dólares por m</a:t>
            </a:r>
            <a:r>
              <a:rPr lang="es-ES" sz="1600" baseline="30000" dirty="0" smtClean="0"/>
              <a:t>3</a:t>
            </a:r>
            <a:r>
              <a:rPr lang="es-ES" sz="1600" dirty="0" smtClean="0"/>
              <a:t>)</a:t>
            </a:r>
          </a:p>
          <a:p>
            <a:pPr algn="ctr"/>
            <a:r>
              <a:rPr lang="es-ES" sz="1600" b="1" dirty="0" smtClean="0"/>
              <a:t>Mínimo</a:t>
            </a:r>
            <a:r>
              <a:rPr lang="es-ES" sz="1600" dirty="0" smtClean="0"/>
              <a:t>: 0.17 - </a:t>
            </a:r>
            <a:r>
              <a:rPr lang="es-ES" sz="1600" b="1" dirty="0" smtClean="0"/>
              <a:t>Máximo</a:t>
            </a:r>
            <a:r>
              <a:rPr lang="es-ES" sz="1600" dirty="0" smtClean="0"/>
              <a:t>: 3.54</a:t>
            </a:r>
            <a:endParaRPr lang="es-ES" sz="1600" dirty="0"/>
          </a:p>
        </p:txBody>
      </p:sp>
      <p:sp>
        <p:nvSpPr>
          <p:cNvPr id="7" name="TextBox 6"/>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18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Subsidios</a:t>
            </a:r>
            <a:endParaRPr lang="es-ES" dirty="0"/>
          </a:p>
        </p:txBody>
      </p:sp>
      <p:sp>
        <p:nvSpPr>
          <p:cNvPr id="7" name="TextBox 6"/>
          <p:cNvSpPr txBox="1"/>
          <p:nvPr/>
        </p:nvSpPr>
        <p:spPr>
          <a:xfrm>
            <a:off x="3291840" y="182880"/>
            <a:ext cx="5669280" cy="320087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pPr marL="182880" indent="-182880">
              <a:spcAft>
                <a:spcPts val="600"/>
              </a:spcAft>
              <a:buFont typeface="Arial" pitchFamily="34" charset="0"/>
              <a:buChar char="•"/>
            </a:pPr>
            <a:r>
              <a:rPr lang="es-ES" sz="1400" dirty="0" smtClean="0"/>
              <a:t>“</a:t>
            </a:r>
            <a:r>
              <a:rPr lang="es-ES" sz="1400" b="1" i="1" dirty="0" smtClean="0"/>
              <a:t>Políticas tarifarias para el logro de los Objetivos de Desarrollo del Milenio (ODM): situación actual y tendencias regionales recientes</a:t>
            </a:r>
            <a:r>
              <a:rPr lang="es-ES" sz="1400" dirty="0" smtClean="0"/>
              <a:t>” por Gustavo Ferro y Emilio </a:t>
            </a:r>
            <a:r>
              <a:rPr lang="es-ES" sz="1400" noProof="1" smtClean="0"/>
              <a:t>Lentini (2013)</a:t>
            </a:r>
          </a:p>
          <a:p>
            <a:pPr marL="182880" indent="-182880">
              <a:spcAft>
                <a:spcPts val="600"/>
              </a:spcAft>
              <a:buFont typeface="Arial" pitchFamily="34" charset="0"/>
              <a:buChar char="•"/>
            </a:pPr>
            <a:r>
              <a:rPr lang="es-ES" sz="1400" noProof="1" smtClean="0"/>
              <a:t>“</a:t>
            </a:r>
            <a:r>
              <a:rPr lang="es-ES" sz="1400" b="1" i="1" noProof="1" smtClean="0"/>
              <a:t>Sustentabilidad financiera y responsabilidad social de los servicios de agua potable y saneamiento en América Latina</a:t>
            </a:r>
            <a:r>
              <a:rPr lang="es-ES" sz="1400" noProof="1" smtClean="0"/>
              <a:t>” por Diego Fernández (2009)</a:t>
            </a:r>
          </a:p>
          <a:p>
            <a:pPr marL="182880" indent="-182880">
              <a:spcAft>
                <a:spcPts val="600"/>
              </a:spcAft>
              <a:buFont typeface="Arial" pitchFamily="34" charset="0"/>
              <a:buChar char="•"/>
            </a:pPr>
            <a:r>
              <a:rPr lang="es-ES" sz="1400" noProof="1" smtClean="0"/>
              <a:t>“</a:t>
            </a:r>
            <a:r>
              <a:rPr lang="es-ES" sz="1400" b="1" i="1" noProof="1" smtClean="0"/>
              <a:t>Los servicios de agua potable y saneamiento en el umbral del siglo XXI</a:t>
            </a:r>
            <a:r>
              <a:rPr lang="es-ES" sz="1400" noProof="1" smtClean="0"/>
              <a:t>” por Andrei Jouravlev (2004</a:t>
            </a:r>
            <a:r>
              <a:rPr lang="es-ES" sz="1400" noProof="1" smtClean="0"/>
              <a:t>)</a:t>
            </a:r>
          </a:p>
          <a:p>
            <a:pPr marL="182880" indent="-182880">
              <a:spcAft>
                <a:spcPts val="600"/>
              </a:spcAft>
              <a:buFont typeface="Arial" pitchFamily="34" charset="0"/>
              <a:buChar char="•"/>
            </a:pPr>
            <a:r>
              <a:rPr lang="es-ES" sz="1400" noProof="1" smtClean="0"/>
              <a:t>“</a:t>
            </a:r>
            <a:r>
              <a:rPr lang="es-ES" sz="1400" b="1" i="1" noProof="1" smtClean="0"/>
              <a:t>Una opción de financiamiento para la provisión de agua y servicios sanitarios</a:t>
            </a:r>
            <a:r>
              <a:rPr lang="es-ES" sz="1400" noProof="1" smtClean="0"/>
              <a:t>” por Terence Lee y Andrei Jouravlev (1992)</a:t>
            </a:r>
          </a:p>
          <a:p>
            <a:pPr marL="182880" indent="-182880">
              <a:buFont typeface="Arial" pitchFamily="34" charset="0"/>
              <a:buChar char="•"/>
            </a:pPr>
            <a:r>
              <a:rPr lang="es-ES" sz="1400" noProof="1" smtClean="0"/>
              <a:t>“</a:t>
            </a:r>
            <a:r>
              <a:rPr lang="es-ES" sz="1400" b="1" i="1" noProof="1" smtClean="0"/>
              <a:t>América Latina y el Caribe: financiamiento de las inversiones relacionadas con los recursos hídricos en el decenio de 1980</a:t>
            </a:r>
            <a:r>
              <a:rPr lang="es-ES" sz="1400" noProof="1" smtClean="0"/>
              <a:t>” por Terence Lee y Andrei Jouravlev (1990)</a:t>
            </a:r>
            <a:endParaRPr lang="es-ES" sz="1400" noProof="1"/>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¿Qué justifica los subsidios?</a:t>
            </a:r>
            <a:endParaRPr lang="es-ES" b="1" dirty="0"/>
          </a:p>
        </p:txBody>
      </p:sp>
      <p:sp>
        <p:nvSpPr>
          <p:cNvPr id="3" name="Content Placeholder 2"/>
          <p:cNvSpPr>
            <a:spLocks noGrp="1"/>
          </p:cNvSpPr>
          <p:nvPr>
            <p:ph idx="1"/>
          </p:nvPr>
        </p:nvSpPr>
        <p:spPr>
          <a:xfrm>
            <a:off x="411480" y="1600200"/>
            <a:ext cx="8321040" cy="4525963"/>
          </a:xfrm>
        </p:spPr>
        <p:txBody>
          <a:bodyPr/>
          <a:lstStyle/>
          <a:p>
            <a:r>
              <a:rPr lang="es-ES" sz="2400" b="1" u="sng" dirty="0" smtClean="0"/>
              <a:t>Externalidades positivas</a:t>
            </a:r>
            <a:r>
              <a:rPr lang="es-ES" sz="2400" dirty="0" smtClean="0"/>
              <a:t>:</a:t>
            </a:r>
          </a:p>
          <a:p>
            <a:pPr lvl="1"/>
            <a:r>
              <a:rPr lang="es-ES" sz="2000" dirty="0" smtClean="0"/>
              <a:t>La prestación de los servicios de agua potable y saneamiento se caracteriza por importantes externalidades positivas: </a:t>
            </a:r>
            <a:r>
              <a:rPr lang="es-ES" sz="2000" b="1" u="sng" dirty="0" smtClean="0"/>
              <a:t>Si los servicios no llegan a todos, no se podrá aprovechar todos sus beneficios</a:t>
            </a:r>
            <a:r>
              <a:rPr lang="es-ES" sz="2000" dirty="0" smtClean="0"/>
              <a:t>:</a:t>
            </a:r>
          </a:p>
          <a:p>
            <a:pPr lvl="2"/>
            <a:r>
              <a:rPr lang="es-ES" sz="1600" dirty="0" smtClean="0"/>
              <a:t>Salud (prevención de enfermedades y contagios), en especial de niños y mujeres.</a:t>
            </a:r>
          </a:p>
          <a:p>
            <a:pPr lvl="2"/>
            <a:r>
              <a:rPr lang="es-ES" sz="1600" dirty="0" smtClean="0"/>
              <a:t>Condiciones propicias para desarrollo económico (riego, turismo, comercio exterior).</a:t>
            </a:r>
          </a:p>
          <a:p>
            <a:pPr lvl="2"/>
            <a:r>
              <a:rPr lang="es-ES" sz="1600" dirty="0" smtClean="0"/>
              <a:t>Estabilidad política y cohesión social.</a:t>
            </a:r>
          </a:p>
          <a:p>
            <a:r>
              <a:rPr lang="es-ES" sz="2400" b="1" u="sng" dirty="0" smtClean="0"/>
              <a:t>Estructura de costos</a:t>
            </a:r>
            <a:r>
              <a:rPr lang="es-ES" sz="2400" dirty="0" smtClean="0"/>
              <a:t>:</a:t>
            </a:r>
          </a:p>
          <a:p>
            <a:pPr lvl="1"/>
            <a:r>
              <a:rPr lang="es-ES" sz="2000" dirty="0" smtClean="0"/>
              <a:t>El sector, en especial en áreas con bajos niveles de cobertura y donde se concentran los pobres, requiere grandes inversiones cuyo traslado a la tarifa no siempre es viable en el corto o mediano plazo.</a:t>
            </a:r>
          </a:p>
          <a:p>
            <a:r>
              <a:rPr lang="es-ES" sz="2400" b="1" u="sng" dirty="0" smtClean="0"/>
              <a:t>Derecho humano al agua y al saneamiento</a:t>
            </a:r>
            <a:r>
              <a:rPr lang="es-ES" sz="2400" dirty="0" smtClean="0"/>
              <a:t>:</a:t>
            </a:r>
          </a:p>
          <a:p>
            <a:pPr lvl="1"/>
            <a:r>
              <a:rPr lang="es-ES" sz="2000" dirty="0" smtClean="0"/>
              <a:t>El reconocimiento de este derecho implica (entre otros) que la falta de capacidad de pago no puede ser un impedimento al acceso a servicios.</a:t>
            </a:r>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19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s-ES" b="1" dirty="0" smtClean="0"/>
              <a:t>Subsidios a la oferta y la demanda</a:t>
            </a:r>
            <a:endParaRPr lang="es-ES" b="1" dirty="0"/>
          </a:p>
        </p:txBody>
      </p:sp>
      <p:graphicFrame>
        <p:nvGraphicFramePr>
          <p:cNvPr id="8" name="Content Placeholder 7"/>
          <p:cNvGraphicFramePr>
            <a:graphicFrameLocks noGrp="1"/>
          </p:cNvGraphicFramePr>
          <p:nvPr>
            <p:ph sz="half" idx="1"/>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6"/>
          <p:cNvSpPr>
            <a:spLocks noGrp="1"/>
          </p:cNvSpPr>
          <p:nvPr>
            <p:ph sz="half" idx="2"/>
          </p:nvPr>
        </p:nvSpPr>
        <p:spPr>
          <a:xfrm>
            <a:off x="4648200" y="1600200"/>
            <a:ext cx="4389120" cy="4525963"/>
          </a:xfrm>
        </p:spPr>
        <p:txBody>
          <a:bodyPr/>
          <a:lstStyle/>
          <a:p>
            <a:r>
              <a:rPr lang="es-ES" sz="2400" dirty="0" smtClean="0"/>
              <a:t>Se usan ampliamente, pero:</a:t>
            </a:r>
          </a:p>
          <a:p>
            <a:r>
              <a:rPr lang="es-ES" sz="2400" dirty="0" smtClean="0"/>
              <a:t>¿</a:t>
            </a:r>
            <a:r>
              <a:rPr lang="es-ES" sz="2400" b="1" u="sng" dirty="0" smtClean="0"/>
              <a:t>Promueven la eficiencia</a:t>
            </a:r>
            <a:r>
              <a:rPr lang="es-ES" sz="2400" dirty="0" smtClean="0"/>
              <a:t>?</a:t>
            </a:r>
          </a:p>
          <a:p>
            <a:pPr lvl="1"/>
            <a:r>
              <a:rPr lang="es-ES" sz="2000" dirty="0" smtClean="0"/>
              <a:t>Pueden cubrir costos excesivos: Pedir contrapartidas/condicionar.</a:t>
            </a:r>
          </a:p>
          <a:p>
            <a:r>
              <a:rPr lang="es-ES" sz="2400" dirty="0" smtClean="0"/>
              <a:t>¿</a:t>
            </a:r>
            <a:r>
              <a:rPr lang="es-ES" sz="2400" b="1" u="sng" dirty="0" smtClean="0"/>
              <a:t>Benefician a los pobres</a:t>
            </a:r>
            <a:r>
              <a:rPr lang="es-ES" sz="2400" dirty="0" smtClean="0"/>
              <a:t>?</a:t>
            </a:r>
          </a:p>
          <a:p>
            <a:pPr lvl="1"/>
            <a:r>
              <a:rPr lang="es-ES" sz="2000" dirty="0" smtClean="0"/>
              <a:t>No benefician a los habitantes no cubiertos: Priorizar prestadores con bajos niveles de cobertura y condicionar a la expansión.</a:t>
            </a:r>
          </a:p>
          <a:p>
            <a:r>
              <a:rPr lang="es-ES" sz="2400" b="1" u="sng" dirty="0" smtClean="0"/>
              <a:t>Mayor justificación</a:t>
            </a:r>
            <a:r>
              <a:rPr lang="es-ES" sz="2400" dirty="0" smtClean="0"/>
              <a:t>:</a:t>
            </a:r>
          </a:p>
          <a:p>
            <a:pPr lvl="1"/>
            <a:r>
              <a:rPr lang="es-ES" sz="2000" dirty="0" smtClean="0"/>
              <a:t>Grandes obras, expansión de cobertura en barrios pobres, inversiones con importantes externalidades positivas, etc.</a:t>
            </a:r>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20 </a:t>
            </a:r>
            <a:r>
              <a:rPr lang="es-ES" sz="1100" b="1" dirty="0" smtClean="0">
                <a:latin typeface="+mj-lt"/>
              </a:rPr>
              <a:t>de 29</a:t>
            </a:r>
            <a:endParaRPr lang="es-ES" sz="1100" b="1" dirty="0">
              <a:latin typeface="+mj-lt"/>
            </a:endParaRPr>
          </a:p>
        </p:txBody>
      </p:sp>
      <p:sp>
        <p:nvSpPr>
          <p:cNvPr id="6" name="Rectangle 5"/>
          <p:cNvSpPr/>
          <p:nvPr/>
        </p:nvSpPr>
        <p:spPr>
          <a:xfrm>
            <a:off x="4663440" y="1600200"/>
            <a:ext cx="4297680" cy="50292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1005840" y="5989320"/>
            <a:ext cx="3017520" cy="73866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r>
              <a:rPr lang="es-ES" sz="1400" dirty="0" smtClean="0"/>
              <a:t>Transferencias directas, insumos subsidiados (energía), exención de impuestos, obras, etc.</a:t>
            </a:r>
            <a:endParaRPr lang="es-ES" sz="1400" dirty="0"/>
          </a:p>
        </p:txBody>
      </p:sp>
      <p:cxnSp>
        <p:nvCxnSpPr>
          <p:cNvPr id="12" name="Straight Arrow Connector 11"/>
          <p:cNvCxnSpPr/>
          <p:nvPr/>
        </p:nvCxnSpPr>
        <p:spPr>
          <a:xfrm>
            <a:off x="3733800" y="4572000"/>
            <a:ext cx="9144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Subsidios a la demanda: 1</a:t>
            </a:r>
            <a:endParaRPr lang="es-ES" b="1"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21 </a:t>
            </a:r>
            <a:r>
              <a:rPr lang="es-ES" sz="1100" b="1" dirty="0" smtClean="0">
                <a:latin typeface="+mj-lt"/>
              </a:rPr>
              <a:t>de 29</a:t>
            </a:r>
            <a:endParaRPr lang="es-ES" sz="1100" b="1" dirty="0">
              <a:latin typeface="+mj-lt"/>
            </a:endParaRPr>
          </a:p>
        </p:txBody>
      </p:sp>
      <p:sp>
        <p:nvSpPr>
          <p:cNvPr id="5" name="TextBox 4"/>
          <p:cNvSpPr txBox="1"/>
          <p:nvPr/>
        </p:nvSpPr>
        <p:spPr>
          <a:xfrm>
            <a:off x="182880" y="6217920"/>
            <a:ext cx="7589520" cy="5847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r>
              <a:rPr lang="es-ES" sz="1600" dirty="0" smtClean="0"/>
              <a:t>El 70% de las personas sin acceso al agua potable y un 84% de las sin </a:t>
            </a:r>
            <a:r>
              <a:rPr lang="es-ES" sz="1600" dirty="0" smtClean="0"/>
              <a:t>el servicio </a:t>
            </a:r>
            <a:r>
              <a:rPr lang="es-ES" sz="1600" dirty="0" smtClean="0"/>
              <a:t>de saneamiento, corresponde a los dos quintiles más </a:t>
            </a:r>
            <a:r>
              <a:rPr lang="es-ES" sz="1600" dirty="0" smtClean="0"/>
              <a:t>pobres de la población</a:t>
            </a:r>
            <a:endParaRPr lang="es-ES" sz="1600" dirty="0"/>
          </a:p>
        </p:txBody>
      </p:sp>
      <p:cxnSp>
        <p:nvCxnSpPr>
          <p:cNvPr id="16" name="Straight Arrow Connector 15"/>
          <p:cNvCxnSpPr/>
          <p:nvPr/>
        </p:nvCxnSpPr>
        <p:spPr>
          <a:xfrm>
            <a:off x="4069080" y="5513832"/>
            <a:ext cx="1371600" cy="685800"/>
          </a:xfrm>
          <a:prstGeom prst="straightConnector1">
            <a:avLst/>
          </a:prstGeom>
          <a:ln w="254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s-ES" b="1" dirty="0" smtClean="0"/>
              <a:t>Subsidios a la demanda: 2</a:t>
            </a:r>
            <a:endParaRPr lang="es-ES" b="1" dirty="0"/>
          </a:p>
        </p:txBody>
      </p:sp>
      <p:graphicFrame>
        <p:nvGraphicFramePr>
          <p:cNvPr id="8" name="Content Placeholder 7"/>
          <p:cNvGraphicFramePr>
            <a:graphicFrameLocks noGrp="1"/>
          </p:cNvGraphicFramePr>
          <p:nvPr>
            <p:ph sz="half" idx="1"/>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22 </a:t>
            </a:r>
            <a:r>
              <a:rPr lang="es-ES" sz="1100" b="1" dirty="0" smtClean="0">
                <a:latin typeface="+mj-lt"/>
              </a:rPr>
              <a:t>de 29</a:t>
            </a:r>
            <a:endParaRPr lang="es-ES" sz="1100" b="1" dirty="0">
              <a:latin typeface="+mj-lt"/>
            </a:endParaRPr>
          </a:p>
        </p:txBody>
      </p:sp>
      <p:sp>
        <p:nvSpPr>
          <p:cNvPr id="6" name="Rectangle 5"/>
          <p:cNvSpPr/>
          <p:nvPr/>
        </p:nvSpPr>
        <p:spPr>
          <a:xfrm>
            <a:off x="4648200" y="1466850"/>
            <a:ext cx="4114800" cy="48006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hape 17"/>
          <p:cNvCxnSpPr/>
          <p:nvPr/>
        </p:nvCxnSpPr>
        <p:spPr>
          <a:xfrm>
            <a:off x="3200400" y="6115050"/>
            <a:ext cx="3390900" cy="171450"/>
          </a:xfrm>
          <a:prstGeom prst="bentConnector4">
            <a:avLst>
              <a:gd name="adj1" fmla="val 0"/>
              <a:gd name="adj2" fmla="val 233333"/>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Content Placeholder 9"/>
          <p:cNvSpPr>
            <a:spLocks noGrp="1"/>
          </p:cNvSpPr>
          <p:nvPr>
            <p:ph sz="half" idx="2"/>
          </p:nvPr>
        </p:nvSpPr>
        <p:spPr/>
        <p:txBody>
          <a:bodyPr/>
          <a:lstStyle/>
          <a:p>
            <a:r>
              <a:rPr lang="es-ES" sz="2400" b="1" u="sng" dirty="0" smtClean="0"/>
              <a:t>Formas de </a:t>
            </a:r>
            <a:r>
              <a:rPr lang="es-ES" sz="2400" b="1" u="sng" dirty="0" smtClean="0"/>
              <a:t>focalización</a:t>
            </a:r>
            <a:r>
              <a:rPr lang="es-ES" sz="2400" dirty="0" smtClean="0"/>
              <a:t>:</a:t>
            </a:r>
            <a:endParaRPr lang="es-ES" sz="2400" dirty="0" smtClean="0"/>
          </a:p>
          <a:p>
            <a:pPr lvl="1"/>
            <a:r>
              <a:rPr lang="es-ES" sz="2000" dirty="0" smtClean="0"/>
              <a:t>Administrativa:</a:t>
            </a:r>
          </a:p>
          <a:p>
            <a:pPr lvl="2"/>
            <a:r>
              <a:rPr lang="es-ES" sz="1800" dirty="0" smtClean="0"/>
              <a:t>Geográfica (cuando la localización es buen indicador de pobreza).</a:t>
            </a:r>
          </a:p>
          <a:p>
            <a:pPr lvl="2"/>
            <a:r>
              <a:rPr lang="es-ES" sz="1800" dirty="0" smtClean="0"/>
              <a:t>Categorías de usuarios </a:t>
            </a:r>
            <a:r>
              <a:rPr lang="es-ES" sz="1800" dirty="0" smtClean="0"/>
              <a:t>(jubilados</a:t>
            </a:r>
            <a:r>
              <a:rPr lang="es-ES" sz="1800" dirty="0" smtClean="0"/>
              <a:t>, indígenas, etc.).</a:t>
            </a:r>
          </a:p>
          <a:p>
            <a:pPr lvl="2"/>
            <a:r>
              <a:rPr lang="es-ES" sz="1800" dirty="0" smtClean="0"/>
              <a:t>Comprobación previa </a:t>
            </a:r>
            <a:r>
              <a:rPr lang="es-ES" sz="1800" dirty="0" smtClean="0"/>
              <a:t>(por ejemplo, de </a:t>
            </a:r>
            <a:r>
              <a:rPr lang="es-ES" sz="1800" dirty="0" smtClean="0"/>
              <a:t>medios de vida).</a:t>
            </a:r>
          </a:p>
          <a:p>
            <a:pPr lvl="1"/>
            <a:r>
              <a:rPr lang="es-ES" sz="2000" dirty="0" smtClean="0"/>
              <a:t>Autoselección:</a:t>
            </a:r>
          </a:p>
          <a:p>
            <a:pPr lvl="2"/>
            <a:r>
              <a:rPr lang="es-ES" sz="1800" dirty="0" smtClean="0"/>
              <a:t>Por cantidades consumidas (bloques </a:t>
            </a:r>
            <a:r>
              <a:rPr lang="es-ES" sz="1800" dirty="0" smtClean="0"/>
              <a:t>crecientes, </a:t>
            </a:r>
            <a:r>
              <a:rPr lang="es-ES" sz="1800" dirty="0" smtClean="0"/>
              <a:t>etc.).</a:t>
            </a:r>
          </a:p>
          <a:p>
            <a:pPr lvl="2"/>
            <a:r>
              <a:rPr lang="es-ES" sz="1800" dirty="0" smtClean="0"/>
              <a:t>Por nivel de servicio (por ejemplo, fuentes públicas).</a:t>
            </a:r>
          </a:p>
          <a:p>
            <a:endParaRPr lang="en-US" sz="2400" dirty="0"/>
          </a:p>
        </p:txBody>
      </p:sp>
      <p:sp>
        <p:nvSpPr>
          <p:cNvPr id="11" name="TextBox 10"/>
          <p:cNvSpPr txBox="1"/>
          <p:nvPr/>
        </p:nvSpPr>
        <p:spPr>
          <a:xfrm>
            <a:off x="7467600" y="1143000"/>
            <a:ext cx="1463040" cy="50292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pPr algn="ctr"/>
            <a:r>
              <a:rPr lang="es-ES" sz="1400" dirty="0" smtClean="0"/>
              <a:t>Muchas veces, se combinan</a:t>
            </a:r>
            <a:endParaRPr lang="es-ES" sz="1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Subsidios focalizados</a:t>
            </a:r>
            <a:endParaRPr lang="es-ES" b="1" dirty="0"/>
          </a:p>
        </p:txBody>
      </p:sp>
      <p:sp>
        <p:nvSpPr>
          <p:cNvPr id="3" name="Content Placeholder 2"/>
          <p:cNvSpPr>
            <a:spLocks noGrp="1"/>
          </p:cNvSpPr>
          <p:nvPr>
            <p:ph idx="1"/>
          </p:nvPr>
        </p:nvSpPr>
        <p:spPr>
          <a:xfrm>
            <a:off x="457200" y="1600199"/>
            <a:ext cx="8229600" cy="4754880"/>
          </a:xfrm>
        </p:spPr>
        <p:txBody>
          <a:bodyPr/>
          <a:lstStyle/>
          <a:p>
            <a:r>
              <a:rPr lang="es-ES" sz="2400" b="1" u="sng" dirty="0" smtClean="0"/>
              <a:t>Ventajas de focalización</a:t>
            </a:r>
            <a:r>
              <a:rPr lang="es-ES" sz="2400" dirty="0" smtClean="0"/>
              <a:t>:</a:t>
            </a:r>
          </a:p>
          <a:p>
            <a:pPr lvl="1"/>
            <a:r>
              <a:rPr lang="es-ES" sz="2000" dirty="0" smtClean="0"/>
              <a:t>Reduce el costo total del subsidio.</a:t>
            </a:r>
          </a:p>
          <a:p>
            <a:pPr lvl="1"/>
            <a:r>
              <a:rPr lang="es-ES" sz="2000" dirty="0" smtClean="0"/>
              <a:t>Mayor impacto, al concentrar recursos en menos destinatarios.</a:t>
            </a:r>
          </a:p>
          <a:p>
            <a:pPr lvl="1"/>
            <a:r>
              <a:rPr lang="es-ES" sz="2000" dirty="0" smtClean="0"/>
              <a:t>Genera menos distorsiones en las decisiones de consumo:</a:t>
            </a:r>
          </a:p>
          <a:p>
            <a:pPr lvl="2"/>
            <a:r>
              <a:rPr lang="es-ES" sz="1800" dirty="0" smtClean="0"/>
              <a:t>Se mantiene la señal de escasez para los clientes no subsidiados.</a:t>
            </a:r>
            <a:endParaRPr lang="es-ES" sz="1800" b="1" u="sng" dirty="0" smtClean="0"/>
          </a:p>
          <a:p>
            <a:r>
              <a:rPr lang="es-ES" sz="2400" b="1" u="sng" dirty="0" smtClean="0"/>
              <a:t>Limitaciones de focalización</a:t>
            </a:r>
            <a:r>
              <a:rPr lang="es-ES" sz="2400" dirty="0" smtClean="0"/>
              <a:t>:</a:t>
            </a:r>
          </a:p>
          <a:p>
            <a:pPr lvl="1"/>
            <a:r>
              <a:rPr lang="es-ES" sz="2000" dirty="0" smtClean="0"/>
              <a:t>Mecanismos de focalización imperfectos, complejos y costosos.</a:t>
            </a:r>
          </a:p>
          <a:p>
            <a:pPr lvl="1"/>
            <a:r>
              <a:rPr lang="es-ES" sz="2000" dirty="0" smtClean="0"/>
              <a:t>Sistema administrativo capaz de identificar a los beneficiarios y hacer llegar los recursos. </a:t>
            </a:r>
            <a:r>
              <a:rPr lang="es-ES" sz="2000" b="1" u="sng" dirty="0" smtClean="0"/>
              <a:t>Respuesta</a:t>
            </a:r>
            <a:r>
              <a:rPr lang="es-ES" sz="2000" dirty="0" smtClean="0"/>
              <a:t>: Compartir los costos entre programas.</a:t>
            </a:r>
          </a:p>
          <a:p>
            <a:pPr lvl="1"/>
            <a:r>
              <a:rPr lang="es-ES" sz="2000" dirty="0" smtClean="0"/>
              <a:t>Puede alentar conductas no deseadas (oportunismo o fraude).</a:t>
            </a:r>
          </a:p>
          <a:p>
            <a:pPr lvl="1"/>
            <a:r>
              <a:rPr lang="es-ES" sz="2000" dirty="0" smtClean="0"/>
              <a:t>A menudo son resistidos por sus posibles efectos estigma.</a:t>
            </a:r>
          </a:p>
          <a:p>
            <a:pPr lvl="1"/>
            <a:r>
              <a:rPr lang="es-ES" sz="2000" dirty="0" smtClean="0"/>
              <a:t>Errores de inclusión y exclusión suelen moverse en sentido contrario:</a:t>
            </a:r>
          </a:p>
          <a:p>
            <a:pPr lvl="2"/>
            <a:r>
              <a:rPr lang="es-ES" sz="1800" dirty="0" smtClean="0"/>
              <a:t>Aun con un buen diseño, errores pueden alcanzar un tercio del universo.</a:t>
            </a:r>
            <a:endParaRPr lang="es-ES" sz="2800"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23 de 29</a:t>
            </a:r>
            <a:endParaRPr lang="es-ES" sz="1100" b="1" dirty="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Focalización en la región</a:t>
            </a:r>
            <a:endParaRPr lang="es-ES" b="1" dirty="0"/>
          </a:p>
        </p:txBody>
      </p:sp>
      <p:sp>
        <p:nvSpPr>
          <p:cNvPr id="3" name="Content Placeholder 2"/>
          <p:cNvSpPr>
            <a:spLocks noGrp="1"/>
          </p:cNvSpPr>
          <p:nvPr>
            <p:ph idx="1"/>
          </p:nvPr>
        </p:nvSpPr>
        <p:spPr>
          <a:xfrm>
            <a:off x="182880" y="1463040"/>
            <a:ext cx="8869680" cy="5212080"/>
          </a:xfrm>
        </p:spPr>
        <p:txBody>
          <a:bodyPr/>
          <a:lstStyle/>
          <a:p>
            <a:r>
              <a:rPr lang="es-ES" sz="2400" dirty="0" smtClean="0"/>
              <a:t>En base al consumo (normalmente con bloques crecientes):</a:t>
            </a:r>
          </a:p>
          <a:p>
            <a:pPr lvl="1"/>
            <a:r>
              <a:rPr lang="es-ES" sz="2000" dirty="0" smtClean="0"/>
              <a:t>Penalizaría a familias numerosas (o inmuebles con unidades multifamiliares).</a:t>
            </a:r>
          </a:p>
          <a:p>
            <a:pPr lvl="1"/>
            <a:r>
              <a:rPr lang="es-ES" sz="2000" dirty="0" smtClean="0"/>
              <a:t>Primer bloque supera consumos mínimos (e inclusivamente promedios).</a:t>
            </a:r>
          </a:p>
          <a:p>
            <a:r>
              <a:rPr lang="es-ES" sz="2400" dirty="0" smtClean="0"/>
              <a:t>Geográfica (pero muchas veces no es buena aproximación):</a:t>
            </a:r>
          </a:p>
          <a:p>
            <a:pPr lvl="1"/>
            <a:r>
              <a:rPr lang="es-ES" sz="2000" dirty="0" smtClean="0"/>
              <a:t>En algunos casos, combinado con las condiciones externas de las viviendas.</a:t>
            </a:r>
          </a:p>
          <a:p>
            <a:r>
              <a:rPr lang="es-ES" sz="2400" dirty="0" smtClean="0"/>
              <a:t>Comprobación previa de medios de vida:</a:t>
            </a:r>
          </a:p>
          <a:p>
            <a:pPr lvl="1"/>
            <a:r>
              <a:rPr lang="es-ES" sz="2000" dirty="0" smtClean="0"/>
              <a:t>Mejor focalización pero mayor costo que geográfica o por consumo.</a:t>
            </a:r>
            <a:endParaRPr lang="es-ES" sz="2400" dirty="0" smtClean="0"/>
          </a:p>
          <a:p>
            <a:r>
              <a:rPr lang="es-ES" sz="2400" dirty="0" smtClean="0"/>
              <a:t>Normalmente se realiza por las municipalidades:</a:t>
            </a:r>
          </a:p>
          <a:p>
            <a:pPr lvl="1"/>
            <a:r>
              <a:rPr lang="es-ES" sz="2000" dirty="0" smtClean="0"/>
              <a:t>Pero según la metodología definida (y con control) a nivel nacional.</a:t>
            </a:r>
          </a:p>
          <a:p>
            <a:r>
              <a:rPr lang="es-ES" sz="2400" dirty="0" smtClean="0"/>
              <a:t>Clasificación en categorías de consumidores:</a:t>
            </a:r>
          </a:p>
          <a:p>
            <a:pPr lvl="1"/>
            <a:r>
              <a:rPr lang="es-ES" sz="2000" dirty="0" smtClean="0"/>
              <a:t>Normalmente dos a tres residenciales y hasta tres no residenciales.</a:t>
            </a:r>
          </a:p>
          <a:p>
            <a:r>
              <a:rPr lang="es-ES" sz="2400" dirty="0" smtClean="0"/>
              <a:t>Se usan filtros (variables de exclusión):</a:t>
            </a:r>
          </a:p>
          <a:p>
            <a:pPr lvl="1"/>
            <a:r>
              <a:rPr lang="es-ES" sz="2000" dirty="0" smtClean="0"/>
              <a:t>Teléfono, TV cable, automóvil, elevado consumo eléctrico, etc.</a:t>
            </a:r>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24 de 29</a:t>
            </a:r>
            <a:endParaRPr lang="es-ES" sz="1100" b="1" dirty="0">
              <a:latin typeface="+mj-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Subsidios a la demanda: 3</a:t>
            </a:r>
            <a:endParaRPr lang="es-ES" b="1" dirty="0"/>
          </a:p>
        </p:txBody>
      </p:sp>
      <p:graphicFrame>
        <p:nvGraphicFramePr>
          <p:cNvPr id="7" name="Content Placeholder 6"/>
          <p:cNvGraphicFramePr>
            <a:graphicFrameLocks noGrp="1"/>
          </p:cNvGraphicFramePr>
          <p:nvPr>
            <p:ph sz="half" idx="1"/>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5"/>
          <p:cNvSpPr>
            <a:spLocks noGrp="1"/>
          </p:cNvSpPr>
          <p:nvPr>
            <p:ph sz="half" idx="2"/>
          </p:nvPr>
        </p:nvSpPr>
        <p:spPr>
          <a:xfrm>
            <a:off x="4648200" y="1600200"/>
            <a:ext cx="4114800" cy="4525963"/>
          </a:xfrm>
        </p:spPr>
        <p:txBody>
          <a:bodyPr/>
          <a:lstStyle/>
          <a:p>
            <a:r>
              <a:rPr lang="es-ES" sz="2400" b="1" u="sng" dirty="0" smtClean="0"/>
              <a:t>Subsidios directos</a:t>
            </a:r>
            <a:r>
              <a:rPr lang="es-ES" sz="2400" dirty="0" smtClean="0"/>
              <a:t>:</a:t>
            </a:r>
          </a:p>
          <a:p>
            <a:pPr lvl="1"/>
            <a:r>
              <a:rPr lang="es-ES" sz="2000" dirty="0" smtClean="0"/>
              <a:t>Sistema fiscal capaz de generar recursos suficientes:</a:t>
            </a:r>
          </a:p>
          <a:p>
            <a:pPr lvl="2"/>
            <a:r>
              <a:rPr lang="es-ES" sz="1800" dirty="0" smtClean="0"/>
              <a:t>Sus ventajas dependen de la eficiencia y progresividad del sistema impositivo.</a:t>
            </a:r>
          </a:p>
          <a:p>
            <a:r>
              <a:rPr lang="es-ES" sz="2400" b="1" u="sng" dirty="0" smtClean="0"/>
              <a:t>Subsidios cruzados</a:t>
            </a:r>
            <a:r>
              <a:rPr lang="es-ES" sz="2400" dirty="0" smtClean="0"/>
              <a:t>:</a:t>
            </a:r>
          </a:p>
          <a:p>
            <a:pPr lvl="1"/>
            <a:r>
              <a:rPr lang="es-ES" sz="2000" dirty="0" smtClean="0"/>
              <a:t>Balance entre los que aportan y los que se benefician.</a:t>
            </a:r>
          </a:p>
          <a:p>
            <a:pPr lvl="1"/>
            <a:r>
              <a:rPr lang="es-ES" sz="2000" dirty="0" smtClean="0"/>
              <a:t>Las tarifas de los grupos que aportan no deben exceder el costo de fuentes alternativas.</a:t>
            </a:r>
          </a:p>
          <a:p>
            <a:pPr lvl="1"/>
            <a:r>
              <a:rPr lang="es-ES" sz="2000" dirty="0" smtClean="0"/>
              <a:t>Quita incentivos para expandir los servicios hacia los pobres.</a:t>
            </a:r>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25 de 29</a:t>
            </a:r>
            <a:endParaRPr lang="es-ES" sz="1100" b="1" dirty="0">
              <a:latin typeface="+mj-lt"/>
            </a:endParaRPr>
          </a:p>
        </p:txBody>
      </p:sp>
      <p:sp>
        <p:nvSpPr>
          <p:cNvPr id="8" name="TextBox 7"/>
          <p:cNvSpPr txBox="1"/>
          <p:nvPr/>
        </p:nvSpPr>
        <p:spPr>
          <a:xfrm>
            <a:off x="2834640" y="6196584"/>
            <a:ext cx="2560320" cy="52322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pPr algn="ctr"/>
            <a:r>
              <a:rPr lang="es-ES" sz="1400" dirty="0" smtClean="0"/>
              <a:t>Muchas veces se implementa mediante bloques crecientes</a:t>
            </a:r>
            <a:endParaRPr lang="es-ES" sz="1400" dirty="0"/>
          </a:p>
        </p:txBody>
      </p:sp>
      <p:cxnSp>
        <p:nvCxnSpPr>
          <p:cNvPr id="16" name="Straight Arrow Connector 15"/>
          <p:cNvCxnSpPr/>
          <p:nvPr/>
        </p:nvCxnSpPr>
        <p:spPr>
          <a:xfrm>
            <a:off x="3968496" y="5733288"/>
            <a:ext cx="685800" cy="45720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886200" y="2488049"/>
            <a:ext cx="1280160" cy="116955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pPr algn="ctr"/>
            <a:r>
              <a:rPr lang="es-ES" sz="1400" dirty="0" smtClean="0"/>
              <a:t>Casi 70% de prestadores aplica subsidios cruzados</a:t>
            </a:r>
            <a:endParaRPr lang="es-E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¿Quiénes somos?</a:t>
            </a:r>
            <a:endParaRPr lang="es-ES" b="1" dirty="0"/>
          </a:p>
        </p:txBody>
      </p:sp>
      <p:sp>
        <p:nvSpPr>
          <p:cNvPr id="3" name="Content Placeholder 2"/>
          <p:cNvSpPr>
            <a:spLocks noGrp="1"/>
          </p:cNvSpPr>
          <p:nvPr>
            <p:ph idx="1"/>
          </p:nvPr>
        </p:nvSpPr>
        <p:spPr>
          <a:xfrm>
            <a:off x="457200" y="1554480"/>
            <a:ext cx="8229600" cy="4754880"/>
          </a:xfrm>
        </p:spPr>
        <p:txBody>
          <a:bodyPr/>
          <a:lstStyle/>
          <a:p>
            <a:r>
              <a:rPr lang="es-ES" sz="2400" b="1" u="sng" dirty="0" smtClean="0"/>
              <a:t>Comisión Económica para América Latina y el Caribe</a:t>
            </a:r>
            <a:r>
              <a:rPr lang="es-ES" sz="2400" dirty="0" smtClean="0"/>
              <a:t> (CEPAL):</a:t>
            </a:r>
          </a:p>
          <a:p>
            <a:pPr lvl="1"/>
            <a:r>
              <a:rPr lang="es-ES" sz="2000" dirty="0" smtClean="0"/>
              <a:t>Una de las 5 comisiones regionales de las Naciones Unidas.</a:t>
            </a:r>
          </a:p>
          <a:p>
            <a:pPr lvl="1"/>
            <a:r>
              <a:rPr lang="es-ES" sz="2000" b="1" u="sng" dirty="0" smtClean="0"/>
              <a:t>Misión</a:t>
            </a:r>
            <a:r>
              <a:rPr lang="es-ES" sz="2000" dirty="0" smtClean="0"/>
              <a:t>: Contribuir al desarrollo económico y social de los países.</a:t>
            </a:r>
          </a:p>
          <a:p>
            <a:pPr lvl="1"/>
            <a:r>
              <a:rPr lang="es-ES" sz="2000" b="1" u="sng" dirty="0" smtClean="0"/>
              <a:t>Forma de trabajo</a:t>
            </a:r>
            <a:r>
              <a:rPr lang="es-ES" sz="2000" dirty="0" smtClean="0"/>
              <a:t>: Énfasis en la formulación de políticas públicas.</a:t>
            </a:r>
          </a:p>
          <a:p>
            <a:r>
              <a:rPr lang="es-ES" sz="2400" dirty="0" smtClean="0"/>
              <a:t>División de Recursos Naturales e Infraestructura (DRNI):</a:t>
            </a:r>
          </a:p>
          <a:p>
            <a:pPr lvl="1"/>
            <a:r>
              <a:rPr lang="es-ES" sz="2000" b="1" u="sng" dirty="0" smtClean="0"/>
              <a:t>Áreas de trabajo</a:t>
            </a:r>
            <a:r>
              <a:rPr lang="es-ES" sz="2000" dirty="0" smtClean="0"/>
              <a:t>:</a:t>
            </a:r>
          </a:p>
          <a:p>
            <a:pPr lvl="2"/>
            <a:r>
              <a:rPr lang="es-ES" sz="1800" dirty="0" smtClean="0"/>
              <a:t>Gestión de los recursos naturales.</a:t>
            </a:r>
          </a:p>
          <a:p>
            <a:pPr lvl="2"/>
            <a:r>
              <a:rPr lang="es-ES" sz="1800" dirty="0" smtClean="0"/>
              <a:t>Servicios públicos y de la infraestructura.</a:t>
            </a:r>
          </a:p>
          <a:p>
            <a:pPr lvl="1"/>
            <a:r>
              <a:rPr lang="es-ES" sz="2000" b="1" u="sng" dirty="0" smtClean="0"/>
              <a:t>Temática hídrica</a:t>
            </a:r>
            <a:r>
              <a:rPr lang="es-ES" sz="2000" dirty="0" smtClean="0"/>
              <a:t>:</a:t>
            </a:r>
          </a:p>
          <a:p>
            <a:pPr lvl="2"/>
            <a:r>
              <a:rPr lang="es-ES" sz="1800" dirty="0" smtClean="0"/>
              <a:t>Gestión y legislación del agua.</a:t>
            </a:r>
          </a:p>
          <a:p>
            <a:pPr lvl="2"/>
            <a:r>
              <a:rPr lang="es-ES" sz="1800" dirty="0" smtClean="0"/>
              <a:t>Organismos de (gestión del agua a nivel de) cuencas.</a:t>
            </a:r>
          </a:p>
          <a:p>
            <a:pPr lvl="2"/>
            <a:r>
              <a:rPr lang="es-ES" sz="1800" dirty="0" smtClean="0"/>
              <a:t>Servicios de agua potable y saneamiento.</a:t>
            </a:r>
          </a:p>
          <a:p>
            <a:pPr lvl="1"/>
            <a:r>
              <a:rPr lang="es-ES" sz="2000" b="1" u="sng" dirty="0" smtClean="0"/>
              <a:t>Formas de trabajo</a:t>
            </a:r>
            <a:r>
              <a:rPr lang="es-ES" sz="2000" dirty="0" smtClean="0"/>
              <a:t>:</a:t>
            </a:r>
          </a:p>
          <a:p>
            <a:pPr lvl="2"/>
            <a:r>
              <a:rPr lang="es-ES" sz="1800" dirty="0" smtClean="0"/>
              <a:t>Investigación, asistencia técnica, reuniones de expertos y capacitación.</a:t>
            </a:r>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1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Subsidios cruzados</a:t>
            </a:r>
            <a:endParaRPr lang="es-ES" b="1" dirty="0"/>
          </a:p>
        </p:txBody>
      </p:sp>
      <p:sp>
        <p:nvSpPr>
          <p:cNvPr id="3" name="Content Placeholder 2"/>
          <p:cNvSpPr>
            <a:spLocks noGrp="1"/>
          </p:cNvSpPr>
          <p:nvPr>
            <p:ph idx="1"/>
          </p:nvPr>
        </p:nvSpPr>
        <p:spPr>
          <a:xfrm>
            <a:off x="411480" y="1508760"/>
            <a:ext cx="8321040" cy="4846320"/>
          </a:xfrm>
        </p:spPr>
        <p:txBody>
          <a:bodyPr/>
          <a:lstStyle/>
          <a:p>
            <a:r>
              <a:rPr lang="es-ES" sz="2400" dirty="0" smtClean="0"/>
              <a:t>Subsidios cruzados son potencialmente atractivos, puesto que </a:t>
            </a:r>
            <a:r>
              <a:rPr lang="es-ES" sz="2400" b="1" u="sng" dirty="0" smtClean="0"/>
              <a:t>permiten llegar a grupos importantes de la población</a:t>
            </a:r>
            <a:r>
              <a:rPr lang="es-ES" sz="2400" dirty="0" smtClean="0"/>
              <a:t>:</a:t>
            </a:r>
          </a:p>
          <a:p>
            <a:pPr lvl="1"/>
            <a:r>
              <a:rPr lang="es-ES" sz="2000" b="1" u="sng" dirty="0" smtClean="0"/>
              <a:t>Un ejemplo</a:t>
            </a:r>
            <a:r>
              <a:rPr lang="es-ES" sz="2000" dirty="0" smtClean="0"/>
              <a:t>: El 20% de usuarios de mayores ingresos consume el 60% de agua facturada, pero el 40% más pobre sólo consume el 12%:</a:t>
            </a:r>
          </a:p>
          <a:p>
            <a:pPr lvl="2"/>
            <a:r>
              <a:rPr lang="es-ES" sz="1800" dirty="0" smtClean="0"/>
              <a:t>Un recargo del 20% sobre los usuarios del primer grupo (20% x 60% = 12%) permitiría subsidiar todo el consumo del segundo grupo.</a:t>
            </a:r>
          </a:p>
          <a:p>
            <a:r>
              <a:rPr lang="es-ES" sz="2400" dirty="0" smtClean="0"/>
              <a:t>Por el otro lado, muchas veces este enfoque ha resultado en el </a:t>
            </a:r>
            <a:r>
              <a:rPr lang="es-ES" sz="2400" b="1" u="sng" dirty="0" smtClean="0"/>
              <a:t>desfinanciamiento crónico de los prestadores</a:t>
            </a:r>
            <a:r>
              <a:rPr lang="es-ES" sz="2400" dirty="0" smtClean="0"/>
              <a:t>:</a:t>
            </a:r>
          </a:p>
          <a:p>
            <a:pPr lvl="1"/>
            <a:r>
              <a:rPr lang="es-ES" sz="2000" dirty="0" smtClean="0"/>
              <a:t>El número de los usuarios beneficiados tiende a ser elevado (80-90%):</a:t>
            </a:r>
          </a:p>
          <a:p>
            <a:pPr lvl="2"/>
            <a:r>
              <a:rPr lang="es-ES" sz="1800" dirty="0" smtClean="0"/>
              <a:t>Los grupos de medios y altos ingresos no son suficientemente numerosos para poder generar los recursos para subsidiar el consumo de los pobres.</a:t>
            </a:r>
          </a:p>
          <a:p>
            <a:pPr lvl="1"/>
            <a:r>
              <a:rPr lang="es-ES" sz="2000" dirty="0" smtClean="0"/>
              <a:t>Usuarios comerciales e industriales pueden:</a:t>
            </a:r>
          </a:p>
          <a:p>
            <a:pPr lvl="2"/>
            <a:r>
              <a:rPr lang="es-ES" sz="1800" dirty="0" smtClean="0"/>
              <a:t>Abandonar el servicio oficial y recurrir a fuentes alternativas más baratas.</a:t>
            </a:r>
          </a:p>
          <a:p>
            <a:pPr lvl="1"/>
            <a:r>
              <a:rPr lang="es-ES" sz="2000" dirty="0" smtClean="0"/>
              <a:t>Para evitar estos problemas, en varios casos la redistribución por medio de subsidios cruzados se complementa con recursos </a:t>
            </a:r>
            <a:r>
              <a:rPr lang="es-ES" sz="2000" dirty="0" smtClean="0"/>
              <a:t>presupuestarios.</a:t>
            </a:r>
            <a:endParaRPr lang="es-ES" sz="2000" dirty="0" smtClean="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26 de 29</a:t>
            </a:r>
            <a:endParaRPr lang="es-ES" sz="1100" b="1" dirty="0">
              <a:latin typeface="+mj-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Elementos de diseño</a:t>
            </a:r>
            <a:endParaRPr lang="es-ES" b="1" dirty="0"/>
          </a:p>
        </p:txBody>
      </p:sp>
      <p:sp>
        <p:nvSpPr>
          <p:cNvPr id="3" name="Content Placeholder 2"/>
          <p:cNvSpPr>
            <a:spLocks noGrp="1"/>
          </p:cNvSpPr>
          <p:nvPr>
            <p:ph idx="1"/>
          </p:nvPr>
        </p:nvSpPr>
        <p:spPr>
          <a:xfrm>
            <a:off x="365760" y="1600200"/>
            <a:ext cx="8503920" cy="4525963"/>
          </a:xfrm>
        </p:spPr>
        <p:txBody>
          <a:bodyPr/>
          <a:lstStyle/>
          <a:p>
            <a:r>
              <a:rPr lang="es-ES" sz="2400" dirty="0" smtClean="0"/>
              <a:t>¿</a:t>
            </a:r>
            <a:r>
              <a:rPr lang="es-ES" sz="2400" b="1" u="sng" dirty="0" smtClean="0"/>
              <a:t>Qué nivel de consumo normalmente se subsidia</a:t>
            </a:r>
            <a:r>
              <a:rPr lang="es-ES" sz="2400" dirty="0" smtClean="0"/>
              <a:t>?</a:t>
            </a:r>
          </a:p>
          <a:p>
            <a:pPr lvl="1"/>
            <a:r>
              <a:rPr lang="es-ES" sz="2000" dirty="0" smtClean="0"/>
              <a:t>En promedio 14-15 m</a:t>
            </a:r>
            <a:r>
              <a:rPr lang="es-ES" sz="2000" baseline="30000" dirty="0" smtClean="0"/>
              <a:t>3</a:t>
            </a:r>
            <a:r>
              <a:rPr lang="es-ES" sz="2000" dirty="0" smtClean="0"/>
              <a:t>/mes, con una amplia variación entre 4 y 30.</a:t>
            </a:r>
          </a:p>
          <a:p>
            <a:r>
              <a:rPr lang="es-ES" sz="2400" dirty="0" smtClean="0"/>
              <a:t>Para definir el grado de </a:t>
            </a:r>
            <a:r>
              <a:rPr lang="es-ES" sz="2400" b="1" u="sng" dirty="0" smtClean="0"/>
              <a:t>accesibilidad económica</a:t>
            </a:r>
            <a:r>
              <a:rPr lang="es-ES" sz="2400" dirty="0" smtClean="0"/>
              <a:t>:</a:t>
            </a:r>
          </a:p>
          <a:p>
            <a:pPr lvl="1"/>
            <a:r>
              <a:rPr lang="es-ES" sz="2000" dirty="0" smtClean="0"/>
              <a:t>Normalmente se establece que el gasto familiar en los servicios no debe exceder un determinado porcentaje del ingreso del hogar:</a:t>
            </a:r>
          </a:p>
          <a:p>
            <a:pPr lvl="2"/>
            <a:r>
              <a:rPr lang="es-ES" sz="1800" dirty="0" smtClean="0"/>
              <a:t>Con valores entre 1% y 5% (con nivel representativo de 2% o 3%).</a:t>
            </a:r>
          </a:p>
          <a:p>
            <a:r>
              <a:rPr lang="es-ES" sz="2400" dirty="0" smtClean="0"/>
              <a:t>Otros elementos de diseño pro-pobre:</a:t>
            </a:r>
          </a:p>
          <a:p>
            <a:pPr lvl="1"/>
            <a:r>
              <a:rPr lang="es-ES" sz="2000" b="1" u="sng" dirty="0" smtClean="0"/>
              <a:t>Plazos de facturación</a:t>
            </a:r>
            <a:r>
              <a:rPr lang="es-ES" sz="2000" dirty="0" smtClean="0"/>
              <a:t>:</a:t>
            </a:r>
          </a:p>
          <a:p>
            <a:pPr lvl="2"/>
            <a:r>
              <a:rPr lang="es-ES" sz="1800" dirty="0" smtClean="0"/>
              <a:t>Facturas más frecuentes mejoran la asequibilidad para los consumidores.</a:t>
            </a:r>
          </a:p>
          <a:p>
            <a:pPr lvl="1"/>
            <a:r>
              <a:rPr lang="es-ES" sz="2000" b="1" u="sng" dirty="0" smtClean="0"/>
              <a:t>Cargo fijo vs. cargo variable</a:t>
            </a:r>
            <a:r>
              <a:rPr lang="es-ES" sz="2000" dirty="0" smtClean="0"/>
              <a:t> (rebalanceo):</a:t>
            </a:r>
          </a:p>
          <a:p>
            <a:pPr lvl="2"/>
            <a:r>
              <a:rPr lang="es-ES" sz="1800" dirty="0" smtClean="0"/>
              <a:t>Cargos fijos más altos hacen que el servicio sea menos atractivo para pobres.</a:t>
            </a:r>
          </a:p>
          <a:p>
            <a:pPr lvl="1"/>
            <a:r>
              <a:rPr lang="es-ES" sz="2000" b="1" u="sng" dirty="0" smtClean="0"/>
              <a:t>Deuda y desconexión</a:t>
            </a:r>
            <a:r>
              <a:rPr lang="es-ES" sz="2000" dirty="0" smtClean="0"/>
              <a:t>:</a:t>
            </a:r>
          </a:p>
          <a:p>
            <a:pPr lvl="2"/>
            <a:r>
              <a:rPr lang="es-ES" sz="1800" dirty="0" smtClean="0"/>
              <a:t>Código de buenas prácticas aprobado por regulador/autoridades sectoriales.</a:t>
            </a:r>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27 de 29</a:t>
            </a:r>
            <a:endParaRPr lang="es-ES" sz="1100" b="1" dirty="0">
              <a:latin typeface="+mj-l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Conclusiones</a:t>
            </a:r>
            <a:endParaRPr lang="es-E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Políticas tarifarias</a:t>
            </a:r>
            <a:endParaRPr lang="es-ES" b="1" dirty="0"/>
          </a:p>
        </p:txBody>
      </p:sp>
      <p:sp>
        <p:nvSpPr>
          <p:cNvPr id="3" name="Content Placeholder 2"/>
          <p:cNvSpPr>
            <a:spLocks noGrp="1"/>
          </p:cNvSpPr>
          <p:nvPr>
            <p:ph idx="1"/>
          </p:nvPr>
        </p:nvSpPr>
        <p:spPr>
          <a:xfrm>
            <a:off x="457200" y="1600200"/>
            <a:ext cx="8321040" cy="4525963"/>
          </a:xfrm>
        </p:spPr>
        <p:txBody>
          <a:bodyPr/>
          <a:lstStyle/>
          <a:p>
            <a:r>
              <a:rPr lang="es-ES" sz="2400" dirty="0" smtClean="0"/>
              <a:t>Tendencia general a la </a:t>
            </a:r>
            <a:r>
              <a:rPr lang="es-ES" sz="2400" b="1" u="sng" dirty="0" smtClean="0"/>
              <a:t>medición generalizada de consumos</a:t>
            </a:r>
            <a:r>
              <a:rPr lang="es-ES" sz="2400" dirty="0" smtClean="0"/>
              <a:t>:</a:t>
            </a:r>
          </a:p>
          <a:p>
            <a:pPr marL="742950" lvl="2" indent="-342900"/>
            <a:r>
              <a:rPr lang="es-ES" sz="2000" dirty="0" smtClean="0"/>
              <a:t>A pesar de ello, varios prestadores continúan utilizando, por lo menos para algunos clientes, </a:t>
            </a:r>
            <a:r>
              <a:rPr lang="es-ES" sz="2000" b="1" u="sng" dirty="0" smtClean="0"/>
              <a:t>esquemas tarifarios no medidos</a:t>
            </a:r>
            <a:r>
              <a:rPr lang="es-ES" sz="2000" dirty="0" smtClean="0"/>
              <a:t>.</a:t>
            </a:r>
          </a:p>
          <a:p>
            <a:r>
              <a:rPr lang="es-ES" sz="2400" dirty="0" smtClean="0"/>
              <a:t>También hacia </a:t>
            </a:r>
            <a:r>
              <a:rPr lang="es-ES" sz="2400" b="1" u="sng" dirty="0" smtClean="0"/>
              <a:t>tarifas en dos partes</a:t>
            </a:r>
            <a:r>
              <a:rPr lang="es-ES" sz="2400" dirty="0" smtClean="0"/>
              <a:t>:</a:t>
            </a:r>
          </a:p>
          <a:p>
            <a:pPr lvl="1"/>
            <a:r>
              <a:rPr lang="es-ES" sz="2000" dirty="0" smtClean="0"/>
              <a:t>Para el cargo variable predominan las </a:t>
            </a:r>
            <a:r>
              <a:rPr lang="es-ES" sz="2000" b="1" u="sng" dirty="0" smtClean="0"/>
              <a:t>tarifas uniformes</a:t>
            </a:r>
            <a:r>
              <a:rPr lang="es-ES" sz="2000" dirty="0" smtClean="0"/>
              <a:t> y por </a:t>
            </a:r>
            <a:r>
              <a:rPr lang="es-ES" sz="2000" b="1" u="sng" dirty="0" smtClean="0"/>
              <a:t>bloques crecientes de consumo</a:t>
            </a:r>
            <a:r>
              <a:rPr lang="es-ES" sz="2000" dirty="0" smtClean="0"/>
              <a:t>.</a:t>
            </a:r>
          </a:p>
          <a:p>
            <a:r>
              <a:rPr lang="es-ES" sz="2400" dirty="0" smtClean="0"/>
              <a:t>Muchos sistemas son </a:t>
            </a:r>
            <a:r>
              <a:rPr lang="es-ES" sz="2400" b="1" u="sng" dirty="0" smtClean="0"/>
              <a:t>innecesariamente complejos</a:t>
            </a:r>
            <a:r>
              <a:rPr lang="es-ES" sz="2400" dirty="0" smtClean="0"/>
              <a:t>, con demasiadas categorías y bloques, con poca diferencia entre sí:</a:t>
            </a:r>
          </a:p>
          <a:p>
            <a:pPr lvl="1"/>
            <a:r>
              <a:rPr lang="es-ES" sz="2000" dirty="0" smtClean="0"/>
              <a:t>Tener muchas categorías aumenta los costos de administración, catastrales y conflictos entre usuarios.</a:t>
            </a:r>
          </a:p>
          <a:p>
            <a:r>
              <a:rPr lang="es-ES" sz="2400" dirty="0" smtClean="0"/>
              <a:t>Es recomendable </a:t>
            </a:r>
            <a:r>
              <a:rPr lang="es-ES" sz="2400" b="1" u="sng" dirty="0" smtClean="0"/>
              <a:t>evitar que las tarifas sean demasiado progresivas</a:t>
            </a:r>
            <a:r>
              <a:rPr lang="es-ES" sz="2400" dirty="0" smtClean="0"/>
              <a:t>: Incentivan el fraude y expulsan a grandes clientes.</a:t>
            </a:r>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28 de 29</a:t>
            </a:r>
            <a:endParaRPr lang="es-ES" sz="1100" b="1" dirty="0">
              <a:latin typeface="+mj-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Políticas de subsidios</a:t>
            </a:r>
            <a:endParaRPr lang="es-ES" b="1" dirty="0"/>
          </a:p>
        </p:txBody>
      </p:sp>
      <p:sp>
        <p:nvSpPr>
          <p:cNvPr id="3" name="Content Placeholder 2"/>
          <p:cNvSpPr>
            <a:spLocks noGrp="1"/>
          </p:cNvSpPr>
          <p:nvPr>
            <p:ph idx="1"/>
          </p:nvPr>
        </p:nvSpPr>
        <p:spPr>
          <a:xfrm>
            <a:off x="457200" y="1600200"/>
            <a:ext cx="8229600" cy="4525963"/>
          </a:xfrm>
        </p:spPr>
        <p:txBody>
          <a:bodyPr/>
          <a:lstStyle/>
          <a:p>
            <a:r>
              <a:rPr lang="es-ES" sz="2400" dirty="0" smtClean="0"/>
              <a:t>Los reajustes tarifarios hacia niveles de autofinanciamiento hacen necesario implementar subsidios para los pobres.</a:t>
            </a:r>
          </a:p>
          <a:p>
            <a:r>
              <a:rPr lang="es-ES" sz="2400" dirty="0" smtClean="0"/>
              <a:t>La práctica histórica:</a:t>
            </a:r>
          </a:p>
          <a:p>
            <a:pPr lvl="1"/>
            <a:r>
              <a:rPr lang="es-ES" sz="2000" dirty="0" smtClean="0"/>
              <a:t>A la oferta (generalizado) y a la demanda (cruzados y universales).</a:t>
            </a:r>
          </a:p>
          <a:p>
            <a:r>
              <a:rPr lang="es-ES" sz="2400" dirty="0" smtClean="0"/>
              <a:t>Tendencia hacia </a:t>
            </a:r>
            <a:r>
              <a:rPr lang="es-ES" sz="2400" b="1" u="sng" dirty="0" smtClean="0"/>
              <a:t>subsidios directos y mejor focalizados</a:t>
            </a:r>
            <a:r>
              <a:rPr lang="es-ES" sz="2400" dirty="0" smtClean="0"/>
              <a:t>:</a:t>
            </a:r>
          </a:p>
          <a:p>
            <a:pPr lvl="1"/>
            <a:r>
              <a:rPr lang="es-ES" sz="2000" dirty="0" smtClean="0"/>
              <a:t>En varios casos, un desafío es bajo nivel de micro-medición.</a:t>
            </a:r>
            <a:endParaRPr lang="es-ES" sz="2400" dirty="0" smtClean="0"/>
          </a:p>
          <a:p>
            <a:pPr lvl="1"/>
            <a:r>
              <a:rPr lang="es-ES" sz="2000" dirty="0" smtClean="0"/>
              <a:t>Herramienta de acceso a otros subsidios y programas sociales.</a:t>
            </a:r>
          </a:p>
          <a:p>
            <a:pPr lvl="1"/>
            <a:r>
              <a:rPr lang="es-ES" sz="2000" dirty="0" smtClean="0"/>
              <a:t>Subsidios explícitos (figuran en la factura).</a:t>
            </a:r>
          </a:p>
          <a:p>
            <a:pPr lvl="1"/>
            <a:r>
              <a:rPr lang="es-ES" sz="2000" dirty="0" smtClean="0"/>
              <a:t>Parciales (inducen esfuerzo de pago).</a:t>
            </a:r>
          </a:p>
          <a:p>
            <a:pPr lvl="1"/>
            <a:r>
              <a:rPr lang="es-ES" sz="2000" dirty="0" smtClean="0"/>
              <a:t>Se usan diferentes filtros (como posesión de bienes).</a:t>
            </a:r>
          </a:p>
          <a:p>
            <a:pPr lvl="1"/>
            <a:r>
              <a:rPr lang="es-ES" sz="2000" dirty="0" smtClean="0"/>
              <a:t>Temporales (se terminan con el paso del tiempo: reevaluación).</a:t>
            </a:r>
          </a:p>
          <a:p>
            <a:pPr lvl="1"/>
            <a:r>
              <a:rPr lang="es-ES" sz="2000" dirty="0" smtClean="0"/>
              <a:t>Penalidades por incumplimiento (se terminan en caso de mora).</a:t>
            </a:r>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29 de 29</a:t>
            </a:r>
            <a:endParaRPr lang="es-ES" sz="1100" b="1" dirty="0">
              <a:latin typeface="+mj-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 y="2130424"/>
            <a:ext cx="8961120" cy="1371600"/>
          </a:xfrm>
        </p:spPr>
        <p:txBody>
          <a:bodyPr/>
          <a:lstStyle/>
          <a:p>
            <a:r>
              <a:rPr lang="en-US" sz="4800" b="1" dirty="0" smtClean="0"/>
              <a:t>¡</a:t>
            </a:r>
            <a:r>
              <a:rPr lang="es-ES" sz="4800" b="1" dirty="0" smtClean="0"/>
              <a:t>Muchas gracias por su atención!</a:t>
            </a:r>
            <a:endParaRPr lang="en-US" sz="4800" b="1" dirty="0"/>
          </a:p>
        </p:txBody>
      </p:sp>
      <p:sp>
        <p:nvSpPr>
          <p:cNvPr id="6" name="Rectangle 13"/>
          <p:cNvSpPr txBox="1">
            <a:spLocks noChangeArrowheads="1"/>
          </p:cNvSpPr>
          <p:nvPr/>
        </p:nvSpPr>
        <p:spPr>
          <a:xfrm>
            <a:off x="2423160" y="4526280"/>
            <a:ext cx="6629400" cy="2286000"/>
          </a:xfrm>
          <a:prstGeom prst="rect">
            <a:avLst/>
          </a:prstGeom>
          <a:noFill/>
          <a:ln/>
        </p:spPr>
        <p:txBody>
          <a:bodyPr rIns="0"/>
          <a:lstStyle/>
          <a:p>
            <a:pPr lvl="0">
              <a:spcBef>
                <a:spcPct val="20000"/>
              </a:spcBef>
              <a:defRPr/>
            </a:pPr>
            <a:r>
              <a:rPr lang="es-ES" sz="2400" b="1" dirty="0" smtClean="0">
                <a:latin typeface="+mn-lt"/>
                <a:ea typeface="+mn-ea"/>
                <a:cs typeface="+mn-cs"/>
              </a:rPr>
              <a:t>Primer Congreso Latinoamericano “Desafíos de la Regulación en el Sector de Agua”</a:t>
            </a:r>
          </a:p>
          <a:p>
            <a:pPr marL="342900" lvl="0" indent="-342900">
              <a:defRPr/>
            </a:pPr>
            <a:r>
              <a:rPr kumimoji="0" lang="es-ES" sz="1600" b="0" i="0" u="none" strike="noStrike" kern="1200" cap="none" spc="0" normalizeH="0" baseline="0" noProof="0" dirty="0" smtClean="0">
                <a:ln>
                  <a:noFill/>
                </a:ln>
                <a:solidFill>
                  <a:schemeClr val="tx1"/>
                </a:solidFill>
                <a:effectLst/>
                <a:uLnTx/>
                <a:uFillTx/>
                <a:latin typeface="+mn-lt"/>
                <a:ea typeface="+mn-ea"/>
                <a:cs typeface="+mn-cs"/>
              </a:rPr>
              <a:t>(</a:t>
            </a:r>
            <a:r>
              <a:rPr lang="pt-BR" sz="1600" dirty="0" smtClean="0">
                <a:latin typeface="+mn-lt"/>
                <a:ea typeface="+mn-ea"/>
                <a:cs typeface="+mn-cs"/>
              </a:rPr>
              <a:t>Brasil, Minas Gerais, Poços de Caldas, 24 a 29 de maio de 2015</a:t>
            </a:r>
            <a:r>
              <a:rPr kumimoji="0" lang="es-ES" sz="16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base" latinLnBrk="0" hangingPunct="1">
              <a:lnSpc>
                <a:spcPct val="100000"/>
              </a:lnSpc>
              <a:spcBef>
                <a:spcPct val="40000"/>
              </a:spcBef>
              <a:spcAft>
                <a:spcPct val="0"/>
              </a:spcAft>
              <a:buClrTx/>
              <a:buSzTx/>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Por </a:t>
            </a:r>
            <a:r>
              <a:rPr kumimoji="0" lang="es-ES" sz="2400" b="1" i="0" u="none" strike="noStrike" kern="1200" cap="none" spc="0" normalizeH="0" baseline="0" noProof="1" smtClean="0">
                <a:ln>
                  <a:noFill/>
                </a:ln>
                <a:solidFill>
                  <a:schemeClr val="tx1"/>
                </a:solidFill>
                <a:effectLst/>
                <a:uLnTx/>
                <a:uFillTx/>
                <a:latin typeface="+mn-lt"/>
                <a:ea typeface="+mn-ea"/>
                <a:cs typeface="+mn-cs"/>
              </a:rPr>
              <a:t>Andrei S. Jouravlev</a:t>
            </a:r>
          </a:p>
          <a:p>
            <a:pPr marR="0" lvl="0" algn="l" defTabSz="914400" rtl="0" eaLnBrk="1" fontAlgn="base" latinLnBrk="0" hangingPunct="1">
              <a:lnSpc>
                <a:spcPct val="100000"/>
              </a:lnSpc>
              <a:spcBef>
                <a:spcPct val="0"/>
              </a:spcBef>
              <a:spcAft>
                <a:spcPct val="0"/>
              </a:spcAft>
              <a:buClrTx/>
              <a:buSzTx/>
              <a:tabLst/>
              <a:defRPr/>
            </a:pPr>
            <a:r>
              <a:rPr kumimoji="0" lang="es-ES" sz="1600" b="0" i="0" u="none" strike="noStrike" kern="1200" cap="none" spc="0" normalizeH="0" baseline="0" noProof="0" dirty="0" smtClean="0">
                <a:ln>
                  <a:noFill/>
                </a:ln>
                <a:solidFill>
                  <a:schemeClr val="tx1"/>
                </a:solidFill>
                <a:effectLst/>
                <a:uLnTx/>
                <a:uFillTx/>
                <a:latin typeface="+mn-lt"/>
                <a:ea typeface="+mn-ea"/>
                <a:cs typeface="+mn-cs"/>
              </a:rPr>
              <a:t>Oficial para Asuntos Económicos, División de Recursos Naturales e Infraestructura, Comisión Económica para América Latina y el Caribe (CEPAL) de las Naciones Unidas (e-mail: </a:t>
            </a:r>
            <a:r>
              <a:rPr kumimoji="0" lang="es-ES" sz="1600" b="0" i="1" u="none" strike="noStrike" kern="1200" cap="none" spc="0" normalizeH="0" baseline="0" noProof="1" smtClean="0">
                <a:ln>
                  <a:noFill/>
                </a:ln>
                <a:solidFill>
                  <a:schemeClr val="tx1"/>
                </a:solidFill>
                <a:effectLst/>
                <a:uLnTx/>
                <a:uFillTx/>
                <a:latin typeface="+mn-lt"/>
                <a:ea typeface="+mn-ea"/>
                <a:cs typeface="+mn-cs"/>
              </a:rPr>
              <a:t>andrei.jouravlev@cepal.org</a:t>
            </a:r>
            <a:r>
              <a:rPr kumimoji="0" lang="es-ES" sz="1600" b="0" i="0" u="none" strike="noStrike" kern="1200" cap="none" spc="0" normalizeH="0" baseline="0" noProof="0" dirty="0" smtClean="0">
                <a:ln>
                  <a:noFill/>
                </a:ln>
                <a:solidFill>
                  <a:schemeClr val="tx1"/>
                </a:solidFill>
                <a:effectLst/>
                <a:uLnTx/>
                <a:uFillTx/>
                <a:latin typeface="+mn-lt"/>
                <a:ea typeface="+mn-ea"/>
                <a:cs typeface="+mn-cs"/>
              </a:rPr>
              <a:t>)</a:t>
            </a:r>
            <a:endParaRPr kumimoji="0" lang="es-ES" sz="1600" b="0" i="0" u="none" strike="noStrike" kern="1200" cap="none" spc="0" normalizeH="0" baseline="0" noProof="0" dirty="0">
              <a:ln>
                <a:noFill/>
              </a:ln>
              <a:solidFill>
                <a:schemeClr val="tx1"/>
              </a:solidFill>
              <a:effectLst/>
              <a:uLnTx/>
              <a:uFillTx/>
              <a:latin typeface="+mn-lt"/>
              <a:ea typeface="+mn-ea"/>
              <a:cs typeface="+mn-cs"/>
            </a:endParaRPr>
          </a:p>
        </p:txBody>
      </p:sp>
      <p:pic>
        <p:nvPicPr>
          <p:cNvPr id="4" name="Picture 2" descr="C:\Users\AJOURA~1\AppData\Local\Temp\$$_C821\CEPAL espanol\PNG-Transparentes para ppt\logocepal-esp-transp-P5625-RecNaturales.png"/>
          <p:cNvPicPr>
            <a:picLocks noChangeAspect="1" noChangeArrowheads="1"/>
          </p:cNvPicPr>
          <p:nvPr/>
        </p:nvPicPr>
        <p:blipFill>
          <a:blip r:embed="rId2" cstate="print"/>
          <a:srcRect/>
          <a:stretch>
            <a:fillRect/>
          </a:stretch>
        </p:blipFill>
        <p:spPr bwMode="auto">
          <a:xfrm>
            <a:off x="91440" y="3931920"/>
            <a:ext cx="2309372" cy="2834640"/>
          </a:xfrm>
          <a:prstGeom prst="rect">
            <a:avLst/>
          </a:prstGeom>
          <a:solidFill>
            <a:schemeClr val="bg1"/>
          </a:solid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Tarifas</a:t>
            </a:r>
            <a:endParaRPr lang="es-ES" dirty="0"/>
          </a:p>
        </p:txBody>
      </p:sp>
      <p:sp>
        <p:nvSpPr>
          <p:cNvPr id="5" name="TextBox 4"/>
          <p:cNvSpPr txBox="1"/>
          <p:nvPr/>
        </p:nvSpPr>
        <p:spPr>
          <a:xfrm>
            <a:off x="3291840" y="182880"/>
            <a:ext cx="5669280" cy="320087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pPr marL="182880" indent="-182880">
              <a:spcAft>
                <a:spcPts val="600"/>
              </a:spcAft>
              <a:buFont typeface="Arial" pitchFamily="34" charset="0"/>
              <a:buChar char="•"/>
            </a:pPr>
            <a:r>
              <a:rPr lang="es-ES" sz="1400" dirty="0" smtClean="0"/>
              <a:t>“</a:t>
            </a:r>
            <a:r>
              <a:rPr lang="es-ES" sz="1400" b="1" i="1" dirty="0" smtClean="0"/>
              <a:t>Políticas tarifarias para el logro de los Objetivos de Desarrollo del Milenio (ODM): situación actual y tendencias regionales recientes</a:t>
            </a:r>
            <a:r>
              <a:rPr lang="es-ES" sz="1400" dirty="0" smtClean="0"/>
              <a:t>” por Gustavo Ferro y Emilio </a:t>
            </a:r>
            <a:r>
              <a:rPr lang="es-ES" sz="1400" noProof="1" smtClean="0"/>
              <a:t>Lentini (2013)</a:t>
            </a:r>
          </a:p>
          <a:p>
            <a:pPr marL="182880" indent="-182880">
              <a:spcAft>
                <a:spcPts val="600"/>
              </a:spcAft>
              <a:buFont typeface="Arial" pitchFamily="34" charset="0"/>
              <a:buChar char="•"/>
            </a:pPr>
            <a:r>
              <a:rPr lang="es-ES" sz="1400" noProof="1" smtClean="0"/>
              <a:t>“</a:t>
            </a:r>
            <a:r>
              <a:rPr lang="es-ES" sz="1400" b="1" i="1" noProof="1" smtClean="0"/>
              <a:t>Sustentabilidad financiera y responsabilidad social de los servicios de agua potable y saneamiento en América Latina</a:t>
            </a:r>
            <a:r>
              <a:rPr lang="es-ES" sz="1400" noProof="1" smtClean="0"/>
              <a:t>” por Diego Fernández (2009)</a:t>
            </a:r>
          </a:p>
          <a:p>
            <a:pPr marL="182880" indent="-182880">
              <a:spcAft>
                <a:spcPts val="600"/>
              </a:spcAft>
              <a:buFont typeface="Arial" pitchFamily="34" charset="0"/>
              <a:buChar char="•"/>
            </a:pPr>
            <a:r>
              <a:rPr lang="es-ES" sz="1400" noProof="1" smtClean="0"/>
              <a:t>“</a:t>
            </a:r>
            <a:r>
              <a:rPr lang="es-ES" sz="1400" b="1" i="1" noProof="1" smtClean="0"/>
              <a:t>Los servicios de agua potable y saneamiento en el umbral del siglo XXI</a:t>
            </a:r>
            <a:r>
              <a:rPr lang="es-ES" sz="1400" noProof="1" smtClean="0"/>
              <a:t>” por Andrei Jouravlev (2004</a:t>
            </a:r>
            <a:r>
              <a:rPr lang="es-ES" sz="1400" noProof="1" smtClean="0"/>
              <a:t>)</a:t>
            </a:r>
          </a:p>
          <a:p>
            <a:pPr marL="182880" indent="-182880">
              <a:spcAft>
                <a:spcPts val="600"/>
              </a:spcAft>
              <a:buFont typeface="Arial" pitchFamily="34" charset="0"/>
              <a:buChar char="•"/>
            </a:pPr>
            <a:r>
              <a:rPr lang="es-ES" sz="1400" noProof="1" smtClean="0"/>
              <a:t>“</a:t>
            </a:r>
            <a:r>
              <a:rPr lang="es-ES" sz="1400" b="1" i="1" noProof="1" smtClean="0"/>
              <a:t>Una </a:t>
            </a:r>
            <a:r>
              <a:rPr lang="es-ES" sz="1400" b="1" i="1" noProof="1" smtClean="0"/>
              <a:t>opción de financiamiento para la provisión de agua y </a:t>
            </a:r>
            <a:r>
              <a:rPr lang="es-ES" sz="1400" b="1" i="1" noProof="1" smtClean="0"/>
              <a:t>servicios </a:t>
            </a:r>
            <a:r>
              <a:rPr lang="es-ES" sz="1400" b="1" i="1" noProof="1" smtClean="0"/>
              <a:t>sanitarios</a:t>
            </a:r>
            <a:r>
              <a:rPr lang="es-ES" sz="1400" noProof="1" smtClean="0"/>
              <a:t>” por Terence Lee y </a:t>
            </a:r>
            <a:r>
              <a:rPr lang="es-ES" sz="1400" noProof="1" smtClean="0"/>
              <a:t>Andrei </a:t>
            </a:r>
            <a:r>
              <a:rPr lang="es-ES" sz="1400" noProof="1" smtClean="0"/>
              <a:t>Jouravlev (1992)</a:t>
            </a:r>
            <a:endParaRPr lang="es-ES" sz="1400" noProof="1" smtClean="0"/>
          </a:p>
          <a:p>
            <a:pPr marL="182880" indent="-182880">
              <a:buFont typeface="Arial" pitchFamily="34" charset="0"/>
              <a:buChar char="•"/>
            </a:pPr>
            <a:r>
              <a:rPr lang="es-ES" sz="1400" noProof="1" smtClean="0"/>
              <a:t>“</a:t>
            </a:r>
            <a:r>
              <a:rPr lang="es-ES" sz="1400" b="1" i="1" noProof="1" smtClean="0"/>
              <a:t>América Latina y el Caribe: financiamiento de las inversiones relacionadas con los recursos hídricos en el decenio de 1980</a:t>
            </a:r>
            <a:r>
              <a:rPr lang="es-ES" sz="1400" noProof="1" smtClean="0"/>
              <a:t>” por Terence Lee y Andrei Jouravlev (1990)</a:t>
            </a:r>
            <a:endParaRPr lang="es-ES" sz="1400" noProof="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s-ES" b="1" dirty="0" smtClean="0"/>
              <a:t>Financiamiento vía </a:t>
            </a:r>
            <a:r>
              <a:rPr lang="es-ES" b="1" dirty="0" smtClean="0"/>
              <a:t>tarifas</a:t>
            </a:r>
            <a:endParaRPr lang="es-ES" b="1" dirty="0"/>
          </a:p>
        </p:txBody>
      </p:sp>
      <p:sp>
        <p:nvSpPr>
          <p:cNvPr id="3" name="Content Placeholder 2"/>
          <p:cNvSpPr>
            <a:spLocks noGrp="1"/>
          </p:cNvSpPr>
          <p:nvPr>
            <p:ph idx="1"/>
          </p:nvPr>
        </p:nvSpPr>
        <p:spPr/>
        <p:txBody>
          <a:bodyPr/>
          <a:lstStyle/>
          <a:p>
            <a:r>
              <a:rPr lang="es-ES" sz="2400" dirty="0" smtClean="0"/>
              <a:t>Reduce demandas sobre </a:t>
            </a:r>
            <a:r>
              <a:rPr lang="es-ES" sz="2400" b="1" u="sng" dirty="0" smtClean="0"/>
              <a:t>presupuestos gubernamentales</a:t>
            </a:r>
            <a:r>
              <a:rPr lang="es-ES" sz="2400" dirty="0" smtClean="0"/>
              <a:t>:</a:t>
            </a:r>
          </a:p>
          <a:p>
            <a:pPr lvl="1"/>
            <a:r>
              <a:rPr lang="es-ES" sz="2000" dirty="0" smtClean="0"/>
              <a:t>Permite dirigir recursos presupuestarios a sectores o actividades más difíciles de financiar con tarifas (salud, educación, seguridad, etc.).</a:t>
            </a:r>
          </a:p>
          <a:p>
            <a:r>
              <a:rPr lang="es-ES" sz="2400" b="1" u="sng" dirty="0" smtClean="0"/>
              <a:t>Incentivos para la eficiencia</a:t>
            </a:r>
            <a:r>
              <a:rPr lang="es-ES" sz="2400" dirty="0" smtClean="0"/>
              <a:t> (control de ingresos y costos):</a:t>
            </a:r>
          </a:p>
          <a:p>
            <a:pPr lvl="1"/>
            <a:r>
              <a:rPr lang="es-ES" sz="2000" dirty="0" smtClean="0"/>
              <a:t>Crea una relación directa entre ingresos percibidos y servicios prestados (clientes servidos y volúmenes suministrados).</a:t>
            </a:r>
          </a:p>
          <a:p>
            <a:r>
              <a:rPr lang="es-ES" sz="2400" dirty="0" smtClean="0"/>
              <a:t>Entrega una </a:t>
            </a:r>
            <a:r>
              <a:rPr lang="es-ES" sz="2400" b="1" u="sng" dirty="0" smtClean="0"/>
              <a:t>señal a los consumidores sobre el costo de los servicios</a:t>
            </a:r>
            <a:r>
              <a:rPr lang="es-ES" sz="2400" dirty="0" smtClean="0"/>
              <a:t>, incentivando su uso más racional.</a:t>
            </a:r>
          </a:p>
          <a:p>
            <a:r>
              <a:rPr lang="es-ES" sz="2400" dirty="0" smtClean="0"/>
              <a:t>Hace que la prestación sea </a:t>
            </a:r>
            <a:r>
              <a:rPr lang="es-ES" sz="2400" b="1" u="sng" dirty="0" smtClean="0"/>
              <a:t>menos vulnerable a los cambios en el contexto macroeconómico</a:t>
            </a:r>
            <a:r>
              <a:rPr lang="es-ES" sz="2400" dirty="0" smtClean="0"/>
              <a:t>.</a:t>
            </a:r>
          </a:p>
          <a:p>
            <a:r>
              <a:rPr lang="es-ES" sz="2400" dirty="0" smtClean="0"/>
              <a:t>Tiende a </a:t>
            </a:r>
            <a:r>
              <a:rPr lang="es-ES" sz="2400" b="1" u="sng" dirty="0" smtClean="0"/>
              <a:t>limitar las oportunidades para la intervención política</a:t>
            </a:r>
            <a:r>
              <a:rPr lang="es-ES" sz="2400" dirty="0" smtClean="0"/>
              <a:t> en gestión técnica de los prestadores.</a:t>
            </a:r>
          </a:p>
          <a:p>
            <a:endParaRPr lang="es-ES" sz="2400"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2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Objetivos sustantivos de la tarifa</a:t>
            </a:r>
            <a:endParaRPr lang="es-ES" b="1" dirty="0"/>
          </a:p>
        </p:txBody>
      </p:sp>
      <p:sp>
        <p:nvSpPr>
          <p:cNvPr id="3" name="Content Placeholder 2"/>
          <p:cNvSpPr>
            <a:spLocks noGrp="1"/>
          </p:cNvSpPr>
          <p:nvPr>
            <p:ph idx="1"/>
          </p:nvPr>
        </p:nvSpPr>
        <p:spPr/>
        <p:txBody>
          <a:bodyPr/>
          <a:lstStyle/>
          <a:p>
            <a:r>
              <a:rPr lang="es-ES" sz="2400" dirty="0" smtClean="0"/>
              <a:t>Sustentabilidad:</a:t>
            </a:r>
          </a:p>
          <a:p>
            <a:pPr lvl="1"/>
            <a:r>
              <a:rPr lang="es-ES" sz="2000" b="1" u="sng" dirty="0" smtClean="0"/>
              <a:t>Económica</a:t>
            </a:r>
            <a:r>
              <a:rPr lang="es-ES" sz="2000" dirty="0" smtClean="0"/>
              <a:t>: Recuperación de los costos de operación, mantenimiento, depreciación más rentabilidad razonable sobre el capital invertido.</a:t>
            </a:r>
          </a:p>
          <a:p>
            <a:pPr lvl="1"/>
            <a:r>
              <a:rPr lang="es-ES" sz="2000" b="1" u="sng" dirty="0" smtClean="0"/>
              <a:t>Financiera</a:t>
            </a:r>
            <a:r>
              <a:rPr lang="es-ES" sz="2000" dirty="0" smtClean="0"/>
              <a:t>: Generar flujo líquido de fondos para cubrir los costos en cada instante del tiempo.</a:t>
            </a:r>
          </a:p>
          <a:p>
            <a:pPr lvl="1"/>
            <a:r>
              <a:rPr lang="es-ES" sz="2000" b="1" u="sng" dirty="0" smtClean="0"/>
              <a:t>Ambiental</a:t>
            </a:r>
            <a:r>
              <a:rPr lang="es-ES" sz="2000" dirty="0" smtClean="0"/>
              <a:t>: Asegurar la preservación de las fuentes de abastecimiento.</a:t>
            </a:r>
          </a:p>
          <a:p>
            <a:r>
              <a:rPr lang="es-ES" sz="2400" dirty="0" smtClean="0"/>
              <a:t>Eficiencia económica:</a:t>
            </a:r>
          </a:p>
          <a:p>
            <a:pPr lvl="1"/>
            <a:r>
              <a:rPr lang="es-ES" sz="2000" b="1" u="sng" dirty="0" smtClean="0"/>
              <a:t>Productiva</a:t>
            </a:r>
            <a:r>
              <a:rPr lang="es-ES" sz="2000" dirty="0" smtClean="0"/>
              <a:t>: Minimización de los costos de la prestación.</a:t>
            </a:r>
          </a:p>
          <a:p>
            <a:pPr lvl="1"/>
            <a:r>
              <a:rPr lang="es-ES" sz="2000" b="1" u="sng" dirty="0" smtClean="0"/>
              <a:t>De asignaciones</a:t>
            </a:r>
            <a:r>
              <a:rPr lang="es-ES" sz="2000" dirty="0" smtClean="0"/>
              <a:t>: Tarifas deben reflejar estos costos mínimos.</a:t>
            </a:r>
          </a:p>
          <a:p>
            <a:r>
              <a:rPr lang="es-ES" sz="2400" dirty="0" smtClean="0"/>
              <a:t>Equidad:</a:t>
            </a:r>
          </a:p>
          <a:p>
            <a:pPr lvl="1"/>
            <a:r>
              <a:rPr lang="es-ES" sz="2000" b="1" u="sng" dirty="0" smtClean="0"/>
              <a:t>Horizontal</a:t>
            </a:r>
            <a:r>
              <a:rPr lang="es-ES" sz="2000" dirty="0" smtClean="0"/>
              <a:t>: Cobrar tarifas semejantes a consumidores comparables.</a:t>
            </a:r>
          </a:p>
          <a:p>
            <a:pPr lvl="1"/>
            <a:r>
              <a:rPr lang="es-ES" sz="2000" b="1" u="sng" dirty="0" smtClean="0"/>
              <a:t>Vertical</a:t>
            </a:r>
            <a:r>
              <a:rPr lang="es-ES" sz="2000" dirty="0" smtClean="0"/>
              <a:t> (o asequibilidad): Hacer asequible el servicio a los pobres.</a:t>
            </a:r>
            <a:endParaRPr lang="es-ES" sz="2400"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3 </a:t>
            </a:r>
            <a:r>
              <a:rPr lang="es-ES" sz="1100" b="1" dirty="0" smtClean="0">
                <a:latin typeface="+mj-lt"/>
              </a:rPr>
              <a:t>de 29</a:t>
            </a:r>
            <a:endParaRPr lang="es-ES" sz="1100" b="1" dirty="0">
              <a:latin typeface="+mj-lt"/>
            </a:endParaRPr>
          </a:p>
        </p:txBody>
      </p:sp>
      <p:sp>
        <p:nvSpPr>
          <p:cNvPr id="5" name="TextBox 4"/>
          <p:cNvSpPr txBox="1"/>
          <p:nvPr/>
        </p:nvSpPr>
        <p:spPr>
          <a:xfrm>
            <a:off x="182880" y="6446520"/>
            <a:ext cx="8686800"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a:solidFill>
              <a:srgbClr val="FF0000"/>
            </a:solidFill>
          </a:ln>
        </p:spPr>
        <p:txBody>
          <a:bodyPr wrap="square" rtlCol="0">
            <a:spAutoFit/>
          </a:bodyPr>
          <a:lstStyle/>
          <a:p>
            <a:r>
              <a:rPr lang="es-ES" dirty="0" smtClean="0">
                <a:latin typeface="+mn-lt"/>
                <a:ea typeface="+mn-ea"/>
                <a:cs typeface="+mn-cs"/>
              </a:rPr>
              <a:t>El diseño tarifario inevitablemente implica la </a:t>
            </a:r>
            <a:r>
              <a:rPr lang="es-ES" b="1" u="sng" dirty="0" smtClean="0">
                <a:latin typeface="+mn-lt"/>
                <a:ea typeface="+mn-ea"/>
                <a:cs typeface="+mn-cs"/>
              </a:rPr>
              <a:t>necesidad de ponderar los distintos objetivos</a:t>
            </a:r>
            <a:endParaRPr lang="en-US" b="1" u="sng" dirty="0" smtClean="0">
              <a:latin typeface="+mn-lt"/>
              <a:ea typeface="+mn-ea"/>
              <a:cs typeface="+mn-cs"/>
            </a:endParaRPr>
          </a:p>
        </p:txBody>
      </p:sp>
      <p:sp>
        <p:nvSpPr>
          <p:cNvPr id="6" name="TextBox 5"/>
          <p:cNvSpPr txBox="1"/>
          <p:nvPr/>
        </p:nvSpPr>
        <p:spPr>
          <a:xfrm>
            <a:off x="6431280" y="1371600"/>
            <a:ext cx="2560320" cy="58521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rgbClr val="FF0000"/>
            </a:solidFill>
          </a:ln>
        </p:spPr>
        <p:txBody>
          <a:bodyPr wrap="square" rtlCol="0">
            <a:spAutoFit/>
          </a:bodyPr>
          <a:lstStyle/>
          <a:p>
            <a:pPr algn="ctr"/>
            <a:r>
              <a:rPr lang="es-ES" sz="1600" dirty="0" smtClean="0"/>
              <a:t>Prerrequisito para el logro de los demás objetivos</a:t>
            </a:r>
            <a:endParaRPr lang="es-ES" sz="1600" dirty="0"/>
          </a:p>
        </p:txBody>
      </p:sp>
      <p:sp>
        <p:nvSpPr>
          <p:cNvPr id="7" name="Rectangle 6"/>
          <p:cNvSpPr/>
          <p:nvPr/>
        </p:nvSpPr>
        <p:spPr>
          <a:xfrm>
            <a:off x="1219200" y="2057400"/>
            <a:ext cx="7467600" cy="6858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hape 10"/>
          <p:cNvCxnSpPr>
            <a:stCxn id="6" idx="1"/>
          </p:cNvCxnSpPr>
          <p:nvPr/>
        </p:nvCxnSpPr>
        <p:spPr>
          <a:xfrm rot="10800000" flipV="1">
            <a:off x="6217920" y="1664208"/>
            <a:ext cx="213360" cy="393192"/>
          </a:xfrm>
          <a:prstGeom prst="bentConnector2">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Tarifas: Contexto sectorial</a:t>
            </a:r>
            <a:endParaRPr lang="es-ES" b="1" dirty="0"/>
          </a:p>
        </p:txBody>
      </p:sp>
      <p:sp>
        <p:nvSpPr>
          <p:cNvPr id="3" name="Content Placeholder 2"/>
          <p:cNvSpPr>
            <a:spLocks noGrp="1"/>
          </p:cNvSpPr>
          <p:nvPr>
            <p:ph idx="1"/>
          </p:nvPr>
        </p:nvSpPr>
        <p:spPr>
          <a:xfrm>
            <a:off x="274320" y="1600199"/>
            <a:ext cx="8595360" cy="4663440"/>
          </a:xfrm>
        </p:spPr>
        <p:txBody>
          <a:bodyPr/>
          <a:lstStyle/>
          <a:p>
            <a:r>
              <a:rPr lang="es-ES" sz="2400" b="1" u="sng" dirty="0" smtClean="0"/>
              <a:t>Hasta muy recientemente</a:t>
            </a:r>
            <a:r>
              <a:rPr lang="es-ES" sz="2400" dirty="0" smtClean="0"/>
              <a:t>:</a:t>
            </a:r>
          </a:p>
          <a:p>
            <a:pPr lvl="1"/>
            <a:r>
              <a:rPr lang="es-ES" sz="2000" dirty="0" smtClean="0"/>
              <a:t>El principio de autofinanciamiento rara vez se había aplicado en forma efectiva. El financiamiento en la mayoría de los casos provenía en una gran parte de los ingresos generales de los diferentes niveles de gobierno.</a:t>
            </a:r>
          </a:p>
          <a:p>
            <a:r>
              <a:rPr lang="es-ES" sz="2400" b="1" u="sng" dirty="0" smtClean="0"/>
              <a:t>Situación ha cambiado en la última década</a:t>
            </a:r>
            <a:r>
              <a:rPr lang="es-ES" sz="2400" dirty="0" smtClean="0"/>
              <a:t>:</a:t>
            </a:r>
          </a:p>
          <a:p>
            <a:pPr lvl="1"/>
            <a:r>
              <a:rPr lang="es-ES" sz="2000" dirty="0" smtClean="0"/>
              <a:t>Salvo ciertas excepciones, existe una clara tendencia, en especial en prestadores urbanos más grandes, a cubrir con los ingresos tarifarios, los costos operativos, las depreciaciones y los pagos de intereses por deudas.</a:t>
            </a:r>
          </a:p>
          <a:p>
            <a:r>
              <a:rPr lang="es-ES" sz="2400" b="1" u="sng" dirty="0" smtClean="0"/>
              <a:t>Las tarifas han subido hacia niveles de autofinanciamiento</a:t>
            </a:r>
            <a:r>
              <a:rPr lang="es-ES" sz="2400" dirty="0" smtClean="0"/>
              <a:t>:</a:t>
            </a:r>
          </a:p>
          <a:p>
            <a:pPr lvl="1"/>
            <a:r>
              <a:rPr lang="es-ES" sz="2000" dirty="0" smtClean="0"/>
              <a:t>Reajustes tarifarios están contenidos por la escasa capacidad de pago de grupos importantes de la población:</a:t>
            </a:r>
          </a:p>
          <a:p>
            <a:pPr lvl="2"/>
            <a:r>
              <a:rPr lang="es-ES" sz="1800" dirty="0" smtClean="0"/>
              <a:t>En la región, la incidencia de la pobreza alcanza un 28% de la población,  incluido un 12% que vive en condiciones de pobreza extrema o indigencia.</a:t>
            </a:r>
            <a:endParaRPr lang="es-ES" sz="1800"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4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Componentes de las tarifas</a:t>
            </a:r>
            <a:endParaRPr lang="es-ES" b="1" dirty="0"/>
          </a:p>
        </p:txBody>
      </p:sp>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5 </a:t>
            </a:r>
            <a:r>
              <a:rPr lang="es-ES" sz="1100" b="1" dirty="0" smtClean="0">
                <a:latin typeface="+mj-lt"/>
              </a:rPr>
              <a:t>de 29</a:t>
            </a:r>
            <a:endParaRPr lang="es-ES" sz="1100" b="1" dirty="0">
              <a:latin typeface="+mj-lt"/>
            </a:endParaRPr>
          </a:p>
        </p:txBody>
      </p:sp>
      <p:graphicFrame>
        <p:nvGraphicFramePr>
          <p:cNvPr id="5" name="Content Placeholder 4"/>
          <p:cNvGraphicFramePr>
            <a:graphicFrameLocks noGrp="1"/>
          </p:cNvGraphicFramePr>
          <p:nvPr>
            <p:ph idx="1"/>
          </p:nvPr>
        </p:nvGraphicFramePr>
        <p:xfrm>
          <a:off x="457200" y="1600200"/>
          <a:ext cx="8229600" cy="4602480"/>
        </p:xfrm>
        <a:graphic>
          <a:graphicData uri="http://schemas.openxmlformats.org/drawingml/2006/table">
            <a:tbl>
              <a:tblPr>
                <a:tableStyleId>{5C22544A-7EE6-4342-B048-85BDC9FD1C3A}</a:tableStyleId>
              </a:tblPr>
              <a:tblGrid>
                <a:gridCol w="1645920"/>
                <a:gridCol w="3291840"/>
                <a:gridCol w="3291840"/>
              </a:tblGrid>
              <a:tr h="370840">
                <a:tc rowSpan="3">
                  <a:txBody>
                    <a:bodyPr/>
                    <a:lstStyle/>
                    <a:p>
                      <a:r>
                        <a:rPr lang="es-ES" sz="2000" noProof="0" dirty="0" smtClean="0"/>
                        <a:t>Servicio de agua potable</a:t>
                      </a:r>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s-ES" sz="2000" noProof="0" dirty="0" smtClean="0"/>
                        <a:t>Costos de captación</a:t>
                      </a:r>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s-ES" sz="2000" noProof="0" dirty="0" smtClean="0"/>
                        <a:t>Fuentes cada vez más distantes y contaminadas: </a:t>
                      </a:r>
                      <a:r>
                        <a:rPr lang="es-ES" sz="2000" u="sng" noProof="0" dirty="0" smtClean="0"/>
                        <a:t>Costo marginal creciente</a:t>
                      </a:r>
                      <a:endParaRPr lang="es-ES" sz="2000" u="sng"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40">
                <a:tc vMerge="1">
                  <a:txBody>
                    <a:bodyPr/>
                    <a:lstStyle/>
                    <a:p>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r>
                        <a:rPr lang="es-ES" sz="2000" noProof="0" dirty="0" smtClean="0"/>
                        <a:t>Potabilización y distribución</a:t>
                      </a:r>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rowSpan="4">
                  <a:txBody>
                    <a:bodyPr/>
                    <a:lstStyle/>
                    <a:p>
                      <a:r>
                        <a:rPr lang="es-ES" sz="2000" noProof="0" dirty="0" smtClean="0"/>
                        <a:t>Economías de escala (número de clientes y densidad): </a:t>
                      </a:r>
                      <a:r>
                        <a:rPr lang="es-ES" sz="2000" u="sng" noProof="0" dirty="0" smtClean="0"/>
                        <a:t>Costo marginal decreciente</a:t>
                      </a:r>
                      <a:endParaRPr lang="es-ES" sz="2000" u="sng" noProof="0"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40">
                <a:tc vMerge="1">
                  <a:txBody>
                    <a:bodyPr/>
                    <a:lstStyle/>
                    <a:p>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lang="en-US"/>
                    </a:p>
                  </a:txBody>
                  <a:tcPr/>
                </a:tc>
              </a:tr>
              <a:tr h="370840">
                <a:tc rowSpan="3">
                  <a:txBody>
                    <a:bodyPr/>
                    <a:lstStyle/>
                    <a:p>
                      <a:r>
                        <a:rPr lang="es-ES" sz="2000" noProof="0" dirty="0" smtClean="0"/>
                        <a:t>Servicio de alcantarillado</a:t>
                      </a:r>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s-ES" sz="2000" noProof="0" dirty="0" smtClean="0"/>
                        <a:t>Recolección y transporte</a:t>
                      </a:r>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vMerge="1">
                  <a:txBody>
                    <a:bodyPr/>
                    <a:lstStyle/>
                    <a:p>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40">
                <a:tc vMerge="1">
                  <a:txBody>
                    <a:bodyPr/>
                    <a:lstStyle/>
                    <a:p>
                      <a:endParaRPr lang="en-US"/>
                    </a:p>
                  </a:txBody>
                  <a:tcPr/>
                </a:tc>
                <a:tc>
                  <a:txBody>
                    <a:bodyPr/>
                    <a:lstStyle/>
                    <a:p>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lang="es-ES" sz="2000" u="sng"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40">
                <a:tc vMerge="1">
                  <a:txBody>
                    <a:bodyPr/>
                    <a:lstStyle/>
                    <a:p>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r>
                        <a:rPr lang="es-ES" sz="2000" noProof="0" dirty="0" smtClean="0"/>
                        <a:t>Tratamiento y disposición</a:t>
                      </a:r>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s-ES" sz="2000" noProof="0" dirty="0" smtClean="0"/>
                        <a:t>Economías de escala vs. normas ambientales cada vez más estrictas</a:t>
                      </a:r>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40">
                <a:tc>
                  <a:txBody>
                    <a:bodyPr/>
                    <a:lstStyle/>
                    <a:p>
                      <a:r>
                        <a:rPr lang="es-ES" sz="2000" noProof="0" dirty="0" smtClean="0"/>
                        <a:t>Ambos servicios</a:t>
                      </a:r>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s-ES" sz="2000" noProof="0" dirty="0" smtClean="0"/>
                        <a:t>Costos administrativos y comerciales</a:t>
                      </a:r>
                      <a:endParaRPr lang="es-ES" sz="2000"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s-ES" sz="2000" u="none" noProof="0" dirty="0" smtClean="0"/>
                        <a:t>E</a:t>
                      </a:r>
                      <a:r>
                        <a:rPr lang="es-ES" sz="2000" u="none" baseline="0" noProof="0" dirty="0" smtClean="0"/>
                        <a:t>conomías de escala: </a:t>
                      </a:r>
                      <a:r>
                        <a:rPr lang="es-ES" sz="2000" u="sng" baseline="0" noProof="0" dirty="0" smtClean="0"/>
                        <a:t>Costo marginal decreciente</a:t>
                      </a:r>
                      <a:r>
                        <a:rPr lang="es-ES" sz="2000" u="none" baseline="0" noProof="0" dirty="0" smtClean="0"/>
                        <a:t> (</a:t>
                      </a:r>
                      <a:r>
                        <a:rPr lang="es-ES" sz="2000" u="sng" baseline="0" noProof="0" dirty="0" smtClean="0"/>
                        <a:t>o</a:t>
                      </a:r>
                      <a:r>
                        <a:rPr lang="es-ES" sz="2000" u="none" baseline="0" noProof="0" dirty="0" smtClean="0"/>
                        <a:t>, en </a:t>
                      </a:r>
                      <a:r>
                        <a:rPr lang="es-ES" sz="2000" u="none" baseline="0" noProof="0" dirty="0" smtClean="0"/>
                        <a:t>algunos casos, </a:t>
                      </a:r>
                      <a:r>
                        <a:rPr lang="es-ES" sz="2000" b="0" u="sng" baseline="0" noProof="0" dirty="0" smtClean="0"/>
                        <a:t>constante</a:t>
                      </a:r>
                      <a:r>
                        <a:rPr lang="es-ES" sz="2000" u="none" baseline="0" noProof="0" dirty="0" smtClean="0"/>
                        <a:t>)</a:t>
                      </a:r>
                      <a:endParaRPr lang="es-ES" sz="2000" u="none" noProof="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t>Tipos de tarifas</a:t>
            </a:r>
            <a:endParaRPr lang="es-ES" b="1"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8412480" y="45720"/>
            <a:ext cx="685800" cy="261610"/>
          </a:xfrm>
          <a:prstGeom prst="rect">
            <a:avLst/>
          </a:prstGeom>
          <a:noFill/>
        </p:spPr>
        <p:txBody>
          <a:bodyPr wrap="square" rtlCol="0">
            <a:spAutoFit/>
          </a:bodyPr>
          <a:lstStyle/>
          <a:p>
            <a:pPr algn="r"/>
            <a:r>
              <a:rPr lang="es-ES" sz="1100" b="1" dirty="0" smtClean="0">
                <a:latin typeface="+mj-lt"/>
              </a:rPr>
              <a:t>6 </a:t>
            </a:r>
            <a:r>
              <a:rPr lang="es-ES" sz="1100" b="1" dirty="0" smtClean="0">
                <a:latin typeface="+mj-lt"/>
              </a:rPr>
              <a:t>de 29</a:t>
            </a:r>
            <a:endParaRPr lang="es-ES" sz="1100" b="1" dirty="0">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15525</TotalTime>
  <Words>3868</Words>
  <Application>Microsoft Office PowerPoint</Application>
  <PresentationFormat>On-screen Show (4:3)</PresentationFormat>
  <Paragraphs>389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Política Tarifária e Orientação Comercial na Gestão</vt:lpstr>
      <vt:lpstr>Introducción</vt:lpstr>
      <vt:lpstr>¿Quiénes somos?</vt:lpstr>
      <vt:lpstr>Tarifas</vt:lpstr>
      <vt:lpstr>Financiamiento vía tarifas</vt:lpstr>
      <vt:lpstr>Objetivos sustantivos de la tarifa</vt:lpstr>
      <vt:lpstr>Tarifas: Contexto sectorial</vt:lpstr>
      <vt:lpstr>Componentes de las tarifas</vt:lpstr>
      <vt:lpstr>Tipos de tarifas</vt:lpstr>
      <vt:lpstr>Cargo fijo (sin medición)</vt:lpstr>
      <vt:lpstr>Cargo variable (con medición)</vt:lpstr>
      <vt:lpstr>Cargos uniformes y crecientes</vt:lpstr>
      <vt:lpstr>Bloques crecientes y decrecientes</vt:lpstr>
      <vt:lpstr>Bloques crecientes y decrecientes</vt:lpstr>
      <vt:lpstr>Tarifa en (o de) dos partes</vt:lpstr>
      <vt:lpstr>Categorías de clientes</vt:lpstr>
      <vt:lpstr>Categorías típicas</vt:lpstr>
      <vt:lpstr>Tarifas por servicio</vt:lpstr>
      <vt:lpstr>Estacionales, por zona y ambientales</vt:lpstr>
      <vt:lpstr>Grandes consumidores</vt:lpstr>
      <vt:lpstr>Ejemplos: Facturas y precios</vt:lpstr>
      <vt:lpstr>Subsidios</vt:lpstr>
      <vt:lpstr>¿Qué justifica los subsidios?</vt:lpstr>
      <vt:lpstr>Subsidios a la oferta y la demanda</vt:lpstr>
      <vt:lpstr>Subsidios a la demanda: 1</vt:lpstr>
      <vt:lpstr>Subsidios a la demanda: 2</vt:lpstr>
      <vt:lpstr>Subsidios focalizados</vt:lpstr>
      <vt:lpstr>Focalización en la región</vt:lpstr>
      <vt:lpstr>Subsidios a la demanda: 3</vt:lpstr>
      <vt:lpstr>Subsidios cruzados</vt:lpstr>
      <vt:lpstr>Elementos de diseño</vt:lpstr>
      <vt:lpstr>Conclusiones</vt:lpstr>
      <vt:lpstr>Políticas tarifarias</vt:lpstr>
      <vt:lpstr>Políticas de subsidios</vt:lpstr>
      <vt:lpstr>¡Muchas gracias por su atención!</vt:lpstr>
    </vt:vector>
  </TitlesOfParts>
  <Manager>Manlio Coviello</Manager>
  <Company>Unidad de Recursos Naturales y Energía (URNE)/División de Recursos Naturales e Infraestructura (DRNI)/Comisión Económica para América Latina y el Caribe (CEPAL)/Naciones Unidas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Política Tarifária e Orientação Comercial na Gestão</dc:title>
  <dc:subject>45ª Assembleia Nacional da Associação Nacional dos Serviços Municipais de Saneamento (ASSEMAE) (Brasil, Minas Gerais, Poços de Caldas, 24 a 29 de maio de 2015)</dc:subject>
  <dc:creator>Andrei S. Jouravlev</dc:creator>
  <cp:lastModifiedBy>Andrei Jouravlev</cp:lastModifiedBy>
  <cp:revision>1153</cp:revision>
  <dcterms:created xsi:type="dcterms:W3CDTF">2013-04-16T16:28:26Z</dcterms:created>
  <dcterms:modified xsi:type="dcterms:W3CDTF">2015-05-22T13:56:30Z</dcterms:modified>
</cp:coreProperties>
</file>