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da%20Menezes\Desktop\SNIS\pLA_ART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ARAXÁ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Planilha1!$B$2:$B$5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Planilha1!$E$2:$E$5</c:f>
              <c:numCache>
                <c:formatCode>0.0</c:formatCode>
                <c:ptCount val="4"/>
                <c:pt idx="0">
                  <c:v>100</c:v>
                </c:pt>
                <c:pt idx="1">
                  <c:v>44.680851063829785</c:v>
                </c:pt>
                <c:pt idx="2">
                  <c:v>36.170212765957451</c:v>
                </c:pt>
                <c:pt idx="3">
                  <c:v>48.936170212765958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A-4803-9F44-64EDC0DC8C70}"/>
            </c:ext>
          </c:extLst>
        </c:ser>
        <c:ser>
          <c:idx val="1"/>
          <c:order val="1"/>
          <c:tx>
            <c:v>ITUIUTABA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Planilha1!$E$6:$E$9</c:f>
              <c:numCache>
                <c:formatCode>0.0</c:formatCode>
                <c:ptCount val="4"/>
                <c:pt idx="0">
                  <c:v>29.787234042553191</c:v>
                </c:pt>
                <c:pt idx="1">
                  <c:v>19.148936170212767</c:v>
                </c:pt>
                <c:pt idx="2">
                  <c:v>6.3829787234042552</c:v>
                </c:pt>
                <c:pt idx="3">
                  <c:v>8.5106382978723403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A-4803-9F44-64EDC0DC8C70}"/>
            </c:ext>
          </c:extLst>
        </c:ser>
        <c:ser>
          <c:idx val="2"/>
          <c:order val="2"/>
          <c:tx>
            <c:v>PASSOS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Planilha1!$E$10:$E$13</c:f>
              <c:numCache>
                <c:formatCode>0.0</c:formatCode>
                <c:ptCount val="4"/>
                <c:pt idx="0">
                  <c:v>36.170212765957451</c:v>
                </c:pt>
                <c:pt idx="1">
                  <c:v>29.787234042553191</c:v>
                </c:pt>
                <c:pt idx="2">
                  <c:v>29.787234042553191</c:v>
                </c:pt>
                <c:pt idx="3">
                  <c:v>29.787234042553191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BA-4803-9F44-64EDC0DC8C70}"/>
            </c:ext>
          </c:extLst>
        </c:ser>
        <c:ser>
          <c:idx val="3"/>
          <c:order val="3"/>
          <c:tx>
            <c:v>POÇOS DE CALDAS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Planilha1!$E$14:$E$17</c:f>
              <c:numCache>
                <c:formatCode>0.0</c:formatCode>
                <c:ptCount val="4"/>
                <c:pt idx="0">
                  <c:v>25.531914893617021</c:v>
                </c:pt>
                <c:pt idx="1">
                  <c:v>34.042553191489361</c:v>
                </c:pt>
                <c:pt idx="2">
                  <c:v>25.531914893617021</c:v>
                </c:pt>
                <c:pt idx="3">
                  <c:v>12.76595744680851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BA-4803-9F44-64EDC0DC8C70}"/>
            </c:ext>
          </c:extLst>
        </c:ser>
        <c:ser>
          <c:idx val="4"/>
          <c:order val="4"/>
          <c:tx>
            <c:v>POUSO ALEGRE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Planilha1!$E$18:$E$21</c:f>
              <c:numCache>
                <c:formatCode>0.0</c:formatCode>
                <c:ptCount val="4"/>
                <c:pt idx="0">
                  <c:v>100</c:v>
                </c:pt>
                <c:pt idx="1">
                  <c:v>25.531914893617021</c:v>
                </c:pt>
                <c:pt idx="2">
                  <c:v>23.404255319148938</c:v>
                </c:pt>
                <c:pt idx="3">
                  <c:v>23.404255319148938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BA-4803-9F44-64EDC0DC8C70}"/>
            </c:ext>
          </c:extLst>
        </c:ser>
        <c:ser>
          <c:idx val="5"/>
          <c:order val="5"/>
          <c:tx>
            <c:v>VARGINHA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Planilha1!$E$22:$E$25</c:f>
              <c:numCache>
                <c:formatCode>0.0</c:formatCode>
                <c:ptCount val="4"/>
                <c:pt idx="0">
                  <c:v>40.425531914893611</c:v>
                </c:pt>
                <c:pt idx="1">
                  <c:v>53.191489361702125</c:v>
                </c:pt>
                <c:pt idx="2">
                  <c:v>53.191489361702125</c:v>
                </c:pt>
                <c:pt idx="3">
                  <c:v>42.553191489361701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BA-4803-9F44-64EDC0DC8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896671"/>
        <c:axId val="997831087"/>
      </c:barChart>
      <c:lineChart>
        <c:grouping val="standard"/>
        <c:varyColors val="0"/>
        <c:ser>
          <c:idx val="6"/>
          <c:order val="6"/>
          <c:tx>
            <c:v>MÉDIA ANUAL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112781954887216E-2"/>
                  <c:y val="-7.1055381400208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BA-4803-9F44-64EDC0DC8C70}"/>
                </c:ext>
              </c:extLst>
            </c:dLbl>
            <c:dLbl>
              <c:idx val="1"/>
              <c:layout>
                <c:manualLayout>
                  <c:x val="-3.5087719298245709E-2"/>
                  <c:y val="-6.2695924764890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BA-4803-9F44-64EDC0DC8C70}"/>
                </c:ext>
              </c:extLst>
            </c:dLbl>
            <c:dLbl>
              <c:idx val="2"/>
              <c:layout>
                <c:manualLayout>
                  <c:x val="-3.007518796992481E-2"/>
                  <c:y val="-4.597701149425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BA-4803-9F44-64EDC0DC8C70}"/>
                </c:ext>
              </c:extLst>
            </c:dLbl>
            <c:dLbl>
              <c:idx val="3"/>
              <c:layout>
                <c:manualLayout>
                  <c:x val="-3.5087719298245612E-2"/>
                  <c:y val="-5.015673981191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BA-4803-9F44-64EDC0DC8C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Planilha1!$F$2:$F$5</c:f>
              <c:numCache>
                <c:formatCode>0.0</c:formatCode>
                <c:ptCount val="4"/>
                <c:pt idx="0">
                  <c:v>55.319148936170215</c:v>
                </c:pt>
                <c:pt idx="1">
                  <c:v>34.397163120567377</c:v>
                </c:pt>
                <c:pt idx="2">
                  <c:v>29.078014184397166</c:v>
                </c:pt>
                <c:pt idx="3">
                  <c:v>27.659574468085108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3BA-4803-9F44-64EDC0DC8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5896671"/>
        <c:axId val="997831087"/>
      </c:lineChart>
      <c:catAx>
        <c:axId val="109589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97831087"/>
        <c:crosses val="autoZero"/>
        <c:auto val="1"/>
        <c:lblAlgn val="ctr"/>
        <c:lblOffset val="100"/>
        <c:noMultiLvlLbl val="0"/>
      </c:catAx>
      <c:valAx>
        <c:axId val="99783108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</a:t>
                </a:r>
                <a:r>
                  <a:rPr lang="pt-BR" baseline="0"/>
                  <a:t> </a:t>
                </a: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5896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A6938-CBFF-4DF7-A2DA-1EAA1005F00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57FFB99-2600-45B9-BCFF-516F74FAFD94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1800" dirty="0"/>
            <a:t>Famílias de Informações</a:t>
          </a:r>
        </a:p>
      </dgm:t>
    </dgm:pt>
    <dgm:pt modelId="{2816C14D-4B0E-42AE-80D2-759B724022CB}" type="parTrans" cxnId="{42DE916B-9B70-4DD1-B27C-311287017E3D}">
      <dgm:prSet/>
      <dgm:spPr/>
      <dgm:t>
        <a:bodyPr/>
        <a:lstStyle/>
        <a:p>
          <a:endParaRPr lang="pt-BR"/>
        </a:p>
      </dgm:t>
    </dgm:pt>
    <dgm:pt modelId="{9E96BF7C-12AE-4E68-A516-C63A3210167D}" type="sibTrans" cxnId="{42DE916B-9B70-4DD1-B27C-311287017E3D}">
      <dgm:prSet/>
      <dgm:spPr/>
      <dgm:t>
        <a:bodyPr/>
        <a:lstStyle/>
        <a:p>
          <a:endParaRPr lang="pt-BR"/>
        </a:p>
      </dgm:t>
    </dgm:pt>
    <dgm:pt modelId="{B63B693A-041A-4D33-8DAF-4072C5386CF0}">
      <dgm:prSet phldrT="[Texto]"/>
      <dgm:spPr/>
      <dgm:t>
        <a:bodyPr/>
        <a:lstStyle/>
        <a:p>
          <a:r>
            <a:rPr lang="pt-BR" dirty="0"/>
            <a:t>Gerais</a:t>
          </a:r>
        </a:p>
      </dgm:t>
    </dgm:pt>
    <dgm:pt modelId="{2677F5CC-AC10-4FAA-AA6D-8300156610D3}" type="parTrans" cxnId="{8AE9BE2B-5C2F-4BED-875F-9C06D7443D55}">
      <dgm:prSet/>
      <dgm:spPr/>
      <dgm:t>
        <a:bodyPr/>
        <a:lstStyle/>
        <a:p>
          <a:endParaRPr lang="pt-BR"/>
        </a:p>
      </dgm:t>
    </dgm:pt>
    <dgm:pt modelId="{C39E27ED-A057-454C-8F89-8DAF77342879}" type="sibTrans" cxnId="{8AE9BE2B-5C2F-4BED-875F-9C06D7443D55}">
      <dgm:prSet/>
      <dgm:spPr/>
      <dgm:t>
        <a:bodyPr/>
        <a:lstStyle/>
        <a:p>
          <a:endParaRPr lang="pt-BR"/>
        </a:p>
      </dgm:t>
    </dgm:pt>
    <dgm:pt modelId="{14726F55-712C-47E0-A3C6-74485D361758}">
      <dgm:prSet phldrT="[Texto]"/>
      <dgm:spPr/>
      <dgm:t>
        <a:bodyPr/>
        <a:lstStyle/>
        <a:p>
          <a:r>
            <a:rPr lang="pt-BR" dirty="0"/>
            <a:t>Coleta</a:t>
          </a:r>
        </a:p>
      </dgm:t>
    </dgm:pt>
    <dgm:pt modelId="{C0A96F71-3606-4DD1-83B4-45841BA5F70A}" type="parTrans" cxnId="{2E5626EC-A2E4-4720-8F99-1424A3FD7227}">
      <dgm:prSet/>
      <dgm:spPr/>
      <dgm:t>
        <a:bodyPr/>
        <a:lstStyle/>
        <a:p>
          <a:endParaRPr lang="pt-BR"/>
        </a:p>
      </dgm:t>
    </dgm:pt>
    <dgm:pt modelId="{D3C48827-3217-4D3F-8FC5-793867761728}" type="sibTrans" cxnId="{2E5626EC-A2E4-4720-8F99-1424A3FD7227}">
      <dgm:prSet/>
      <dgm:spPr/>
      <dgm:t>
        <a:bodyPr/>
        <a:lstStyle/>
        <a:p>
          <a:endParaRPr lang="pt-BR"/>
        </a:p>
      </dgm:t>
    </dgm:pt>
    <dgm:pt modelId="{F4756EC9-371C-4E16-8871-B9F67B57CF7A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1800" dirty="0"/>
            <a:t>Famílias de Indicadores</a:t>
          </a:r>
        </a:p>
      </dgm:t>
    </dgm:pt>
    <dgm:pt modelId="{E3A3E959-16BD-4C17-95FE-E55A02961784}" type="parTrans" cxnId="{2BB52C87-B24E-4B94-9E47-29F6973BD891}">
      <dgm:prSet/>
      <dgm:spPr/>
      <dgm:t>
        <a:bodyPr/>
        <a:lstStyle/>
        <a:p>
          <a:endParaRPr lang="pt-BR"/>
        </a:p>
      </dgm:t>
    </dgm:pt>
    <dgm:pt modelId="{0358D22D-E63A-4F60-A40D-1262F4783FE2}" type="sibTrans" cxnId="{2BB52C87-B24E-4B94-9E47-29F6973BD891}">
      <dgm:prSet/>
      <dgm:spPr/>
      <dgm:t>
        <a:bodyPr/>
        <a:lstStyle/>
        <a:p>
          <a:endParaRPr lang="pt-BR"/>
        </a:p>
      </dgm:t>
    </dgm:pt>
    <dgm:pt modelId="{2B1D6157-8791-47FD-A205-0C387A318200}">
      <dgm:prSet phldrT="[Texto]"/>
      <dgm:spPr/>
      <dgm:t>
        <a:bodyPr/>
        <a:lstStyle/>
        <a:p>
          <a:r>
            <a:rPr lang="pt-BR" dirty="0"/>
            <a:t>Gerais</a:t>
          </a:r>
        </a:p>
      </dgm:t>
    </dgm:pt>
    <dgm:pt modelId="{2C3144CB-7F8C-4975-B03B-FD7F2484D3BC}" type="parTrans" cxnId="{2997CB7F-18D7-4199-B4D8-C143D0C10CAD}">
      <dgm:prSet/>
      <dgm:spPr/>
      <dgm:t>
        <a:bodyPr/>
        <a:lstStyle/>
        <a:p>
          <a:endParaRPr lang="pt-BR"/>
        </a:p>
      </dgm:t>
    </dgm:pt>
    <dgm:pt modelId="{812FDB36-37B9-4BE3-9F9C-C40BD02CD96C}" type="sibTrans" cxnId="{2997CB7F-18D7-4199-B4D8-C143D0C10CAD}">
      <dgm:prSet/>
      <dgm:spPr/>
      <dgm:t>
        <a:bodyPr/>
        <a:lstStyle/>
        <a:p>
          <a:endParaRPr lang="pt-BR"/>
        </a:p>
      </dgm:t>
    </dgm:pt>
    <dgm:pt modelId="{C013E9E1-105B-4119-84B1-BCB4768CA5E3}">
      <dgm:prSet phldrT="[Texto]"/>
      <dgm:spPr/>
      <dgm:t>
        <a:bodyPr/>
        <a:lstStyle/>
        <a:p>
          <a:r>
            <a:rPr lang="pt-BR" dirty="0"/>
            <a:t>Resíduos da Construção Civil</a:t>
          </a:r>
        </a:p>
      </dgm:t>
    </dgm:pt>
    <dgm:pt modelId="{0A4A2B66-AFF5-484F-A990-2FCBBADF07E6}" type="parTrans" cxnId="{97C597A6-2AE9-4442-AE5C-C6F5C4C9619C}">
      <dgm:prSet/>
      <dgm:spPr/>
      <dgm:t>
        <a:bodyPr/>
        <a:lstStyle/>
        <a:p>
          <a:endParaRPr lang="pt-BR"/>
        </a:p>
      </dgm:t>
    </dgm:pt>
    <dgm:pt modelId="{C14D0B3B-3C2C-42E6-8D63-96FF7493AD09}" type="sibTrans" cxnId="{97C597A6-2AE9-4442-AE5C-C6F5C4C9619C}">
      <dgm:prSet/>
      <dgm:spPr/>
      <dgm:t>
        <a:bodyPr/>
        <a:lstStyle/>
        <a:p>
          <a:endParaRPr lang="pt-BR"/>
        </a:p>
      </dgm:t>
    </dgm:pt>
    <dgm:pt modelId="{EA15A799-55E2-4B6B-AE89-94188A1CD41A}">
      <dgm:prSet phldrT="[Texto]"/>
      <dgm:spPr/>
      <dgm:t>
        <a:bodyPr/>
        <a:lstStyle/>
        <a:p>
          <a:r>
            <a:rPr lang="pt-BR" dirty="0"/>
            <a:t>Varrição</a:t>
          </a:r>
        </a:p>
      </dgm:t>
    </dgm:pt>
    <dgm:pt modelId="{BD0D2077-5D76-4F15-A447-1C570EE4F4CF}" type="parTrans" cxnId="{F525CD84-BCC0-4860-984D-AEEFA759D387}">
      <dgm:prSet/>
      <dgm:spPr/>
      <dgm:t>
        <a:bodyPr/>
        <a:lstStyle/>
        <a:p>
          <a:endParaRPr lang="pt-BR"/>
        </a:p>
      </dgm:t>
    </dgm:pt>
    <dgm:pt modelId="{1D48D66F-4894-446B-B0D9-4F0A87353235}" type="sibTrans" cxnId="{F525CD84-BCC0-4860-984D-AEEFA759D387}">
      <dgm:prSet/>
      <dgm:spPr/>
      <dgm:t>
        <a:bodyPr/>
        <a:lstStyle/>
        <a:p>
          <a:endParaRPr lang="pt-BR"/>
        </a:p>
      </dgm:t>
    </dgm:pt>
    <dgm:pt modelId="{64B03B02-9321-41E3-9561-AF9C0459EC57}">
      <dgm:prSet phldrT="[Texto]"/>
      <dgm:spPr/>
      <dgm:t>
        <a:bodyPr/>
        <a:lstStyle/>
        <a:p>
          <a:r>
            <a:rPr lang="pt-BR" dirty="0"/>
            <a:t>Capina e Roçada</a:t>
          </a:r>
        </a:p>
      </dgm:t>
    </dgm:pt>
    <dgm:pt modelId="{FE0CEAF5-F7F7-4799-BDB3-EC1BD4E4717A}" type="parTrans" cxnId="{7E16D3CC-59FC-4F68-8F42-3175BBA799DB}">
      <dgm:prSet/>
      <dgm:spPr/>
      <dgm:t>
        <a:bodyPr/>
        <a:lstStyle/>
        <a:p>
          <a:endParaRPr lang="pt-BR"/>
        </a:p>
      </dgm:t>
    </dgm:pt>
    <dgm:pt modelId="{F7F4451A-35BF-4C6F-A1CB-35528D22BD63}" type="sibTrans" cxnId="{7E16D3CC-59FC-4F68-8F42-3175BBA799DB}">
      <dgm:prSet/>
      <dgm:spPr/>
      <dgm:t>
        <a:bodyPr/>
        <a:lstStyle/>
        <a:p>
          <a:endParaRPr lang="pt-BR"/>
        </a:p>
      </dgm:t>
    </dgm:pt>
    <dgm:pt modelId="{ABE97550-0777-4AD2-9B3C-786563EB6383}">
      <dgm:prSet phldrT="[Texto]"/>
      <dgm:spPr/>
      <dgm:t>
        <a:bodyPr/>
        <a:lstStyle/>
        <a:p>
          <a:r>
            <a:rPr lang="pt-BR" dirty="0"/>
            <a:t>Coleta Seletiva</a:t>
          </a:r>
        </a:p>
      </dgm:t>
    </dgm:pt>
    <dgm:pt modelId="{12E640A1-39D4-434B-9136-73348553B9F8}" type="parTrans" cxnId="{C3C24A5A-CFE4-4402-9DDC-84984A3B739F}">
      <dgm:prSet/>
      <dgm:spPr/>
      <dgm:t>
        <a:bodyPr/>
        <a:lstStyle/>
        <a:p>
          <a:endParaRPr lang="pt-BR"/>
        </a:p>
      </dgm:t>
    </dgm:pt>
    <dgm:pt modelId="{2BFD4F4F-AD9C-439F-BDDC-F8382F65D7B2}" type="sibTrans" cxnId="{C3C24A5A-CFE4-4402-9DDC-84984A3B739F}">
      <dgm:prSet/>
      <dgm:spPr/>
      <dgm:t>
        <a:bodyPr/>
        <a:lstStyle/>
        <a:p>
          <a:endParaRPr lang="pt-BR"/>
        </a:p>
      </dgm:t>
    </dgm:pt>
    <dgm:pt modelId="{C45FC0B8-603F-429A-BD83-21FDBEC76ABE}">
      <dgm:prSet phldrT="[Texto]"/>
      <dgm:spPr/>
      <dgm:t>
        <a:bodyPr/>
        <a:lstStyle/>
        <a:p>
          <a:r>
            <a:rPr lang="pt-BR" dirty="0"/>
            <a:t>Resíduos dos Serviços de Saúde</a:t>
          </a:r>
        </a:p>
      </dgm:t>
    </dgm:pt>
    <dgm:pt modelId="{CEB18268-CF6A-4889-A09C-CB3D0F7D7242}" type="parTrans" cxnId="{8A1FED1D-15D5-4399-B856-81AEE217C4ED}">
      <dgm:prSet/>
      <dgm:spPr/>
      <dgm:t>
        <a:bodyPr/>
        <a:lstStyle/>
        <a:p>
          <a:endParaRPr lang="pt-BR"/>
        </a:p>
      </dgm:t>
    </dgm:pt>
    <dgm:pt modelId="{3C94A8A0-5E9D-4EC6-B756-0F5D13CB3DB7}" type="sibTrans" cxnId="{8A1FED1D-15D5-4399-B856-81AEE217C4ED}">
      <dgm:prSet/>
      <dgm:spPr/>
      <dgm:t>
        <a:bodyPr/>
        <a:lstStyle/>
        <a:p>
          <a:endParaRPr lang="pt-BR"/>
        </a:p>
      </dgm:t>
    </dgm:pt>
    <dgm:pt modelId="{D164EBA2-BDE7-4C9B-813F-CBE15F30F7CB}">
      <dgm:prSet phldrT="[Texto]"/>
      <dgm:spPr/>
      <dgm:t>
        <a:bodyPr/>
        <a:lstStyle/>
        <a:p>
          <a:r>
            <a:rPr lang="pt-BR" dirty="0"/>
            <a:t>Catadores</a:t>
          </a:r>
        </a:p>
      </dgm:t>
    </dgm:pt>
    <dgm:pt modelId="{7ED4BF7E-AD8A-4A35-B786-533EF1FCCB23}" type="parTrans" cxnId="{845EA6F7-3DE4-451F-B4AA-835021144463}">
      <dgm:prSet/>
      <dgm:spPr/>
      <dgm:t>
        <a:bodyPr/>
        <a:lstStyle/>
        <a:p>
          <a:endParaRPr lang="pt-BR"/>
        </a:p>
      </dgm:t>
    </dgm:pt>
    <dgm:pt modelId="{D2165704-4758-498F-BE5F-E247B0900CC8}" type="sibTrans" cxnId="{845EA6F7-3DE4-451F-B4AA-835021144463}">
      <dgm:prSet/>
      <dgm:spPr/>
      <dgm:t>
        <a:bodyPr/>
        <a:lstStyle/>
        <a:p>
          <a:endParaRPr lang="pt-BR"/>
        </a:p>
      </dgm:t>
    </dgm:pt>
    <dgm:pt modelId="{0AFEFC00-CE39-49DC-9430-AEA6A02C6A54}">
      <dgm:prSet phldrT="[Texto]"/>
      <dgm:spPr/>
      <dgm:t>
        <a:bodyPr/>
        <a:lstStyle/>
        <a:p>
          <a:r>
            <a:rPr lang="pt-BR" dirty="0"/>
            <a:t>Unidades de Processamento</a:t>
          </a:r>
        </a:p>
      </dgm:t>
    </dgm:pt>
    <dgm:pt modelId="{C5683EC7-601E-4E2D-84E8-8ED982FC4F25}" type="parTrans" cxnId="{53337354-2012-4408-A788-1A35B91006A7}">
      <dgm:prSet/>
      <dgm:spPr/>
      <dgm:t>
        <a:bodyPr/>
        <a:lstStyle/>
        <a:p>
          <a:endParaRPr lang="pt-BR"/>
        </a:p>
      </dgm:t>
    </dgm:pt>
    <dgm:pt modelId="{969F1EBA-8D11-48B4-ABC3-87E10E36ABCA}" type="sibTrans" cxnId="{53337354-2012-4408-A788-1A35B91006A7}">
      <dgm:prSet/>
      <dgm:spPr/>
      <dgm:t>
        <a:bodyPr/>
        <a:lstStyle/>
        <a:p>
          <a:endParaRPr lang="pt-BR"/>
        </a:p>
      </dgm:t>
    </dgm:pt>
    <dgm:pt modelId="{36FB3A5D-741F-4B75-A91B-A703B5B86EBC}">
      <dgm:prSet phldrT="[Texto]"/>
      <dgm:spPr/>
      <dgm:t>
        <a:bodyPr/>
        <a:lstStyle/>
        <a:p>
          <a:r>
            <a:rPr lang="pt-BR" dirty="0"/>
            <a:t>Outros Serviços</a:t>
          </a:r>
        </a:p>
      </dgm:t>
    </dgm:pt>
    <dgm:pt modelId="{D62FF003-6A61-492C-92EE-EB29E0A6F3EF}" type="parTrans" cxnId="{BB7441B3-CAD2-4C08-956A-8C008E030408}">
      <dgm:prSet/>
      <dgm:spPr/>
      <dgm:t>
        <a:bodyPr/>
        <a:lstStyle/>
        <a:p>
          <a:endParaRPr lang="pt-BR"/>
        </a:p>
      </dgm:t>
    </dgm:pt>
    <dgm:pt modelId="{312448FC-6BB0-41F3-BE49-AAFDEBADBC93}" type="sibTrans" cxnId="{BB7441B3-CAD2-4C08-956A-8C008E030408}">
      <dgm:prSet/>
      <dgm:spPr/>
      <dgm:t>
        <a:bodyPr/>
        <a:lstStyle/>
        <a:p>
          <a:endParaRPr lang="pt-BR"/>
        </a:p>
      </dgm:t>
    </dgm:pt>
    <dgm:pt modelId="{9A52175E-0D1A-46BD-BFAE-CFDAC3561567}">
      <dgm:prSet phldrT="[Texto]"/>
      <dgm:spPr/>
      <dgm:t>
        <a:bodyPr/>
        <a:lstStyle/>
        <a:p>
          <a:r>
            <a:rPr lang="pt-BR" dirty="0"/>
            <a:t>Coleta</a:t>
          </a:r>
        </a:p>
      </dgm:t>
    </dgm:pt>
    <dgm:pt modelId="{727FFA64-F796-4672-A080-7FB5FBC92D33}" type="parTrans" cxnId="{63B5A5F0-DBB4-4571-A6F4-D401C89A3082}">
      <dgm:prSet/>
      <dgm:spPr/>
      <dgm:t>
        <a:bodyPr/>
        <a:lstStyle/>
        <a:p>
          <a:endParaRPr lang="pt-BR"/>
        </a:p>
      </dgm:t>
    </dgm:pt>
    <dgm:pt modelId="{C0E7B9D5-24FF-468F-BB1B-5D8EBCB53C46}" type="sibTrans" cxnId="{63B5A5F0-DBB4-4571-A6F4-D401C89A3082}">
      <dgm:prSet/>
      <dgm:spPr/>
      <dgm:t>
        <a:bodyPr/>
        <a:lstStyle/>
        <a:p>
          <a:endParaRPr lang="pt-BR"/>
        </a:p>
      </dgm:t>
    </dgm:pt>
    <dgm:pt modelId="{1B8CFE03-26B0-4A8A-82AA-452C761397C6}">
      <dgm:prSet phldrT="[Texto]"/>
      <dgm:spPr/>
      <dgm:t>
        <a:bodyPr/>
        <a:lstStyle/>
        <a:p>
          <a:r>
            <a:rPr lang="pt-BR" dirty="0"/>
            <a:t>Coleta Seletiva</a:t>
          </a:r>
        </a:p>
      </dgm:t>
    </dgm:pt>
    <dgm:pt modelId="{7EBC043A-7F19-46B5-A560-00B1707ABC32}" type="parTrans" cxnId="{374175D3-640D-47FE-B76A-71B12ADC108F}">
      <dgm:prSet/>
      <dgm:spPr/>
      <dgm:t>
        <a:bodyPr/>
        <a:lstStyle/>
        <a:p>
          <a:endParaRPr lang="pt-BR"/>
        </a:p>
      </dgm:t>
    </dgm:pt>
    <dgm:pt modelId="{5258E2F1-85DB-4742-8423-B84EE062BBCC}" type="sibTrans" cxnId="{374175D3-640D-47FE-B76A-71B12ADC108F}">
      <dgm:prSet/>
      <dgm:spPr/>
      <dgm:t>
        <a:bodyPr/>
        <a:lstStyle/>
        <a:p>
          <a:endParaRPr lang="pt-BR"/>
        </a:p>
      </dgm:t>
    </dgm:pt>
    <dgm:pt modelId="{A47CC0E0-58D9-470C-8C7E-F755579BED7C}">
      <dgm:prSet phldrT="[Texto]"/>
      <dgm:spPr/>
      <dgm:t>
        <a:bodyPr/>
        <a:lstStyle/>
        <a:p>
          <a:r>
            <a:rPr lang="pt-BR" dirty="0"/>
            <a:t>Resíduos de Serviço de Saúde</a:t>
          </a:r>
        </a:p>
      </dgm:t>
    </dgm:pt>
    <dgm:pt modelId="{CEB618E0-FBF9-47B5-9B49-5806E17E784C}" type="parTrans" cxnId="{438C514E-4CD5-438A-823F-883648F6315F}">
      <dgm:prSet/>
      <dgm:spPr/>
      <dgm:t>
        <a:bodyPr/>
        <a:lstStyle/>
        <a:p>
          <a:endParaRPr lang="pt-BR"/>
        </a:p>
      </dgm:t>
    </dgm:pt>
    <dgm:pt modelId="{4D452EAC-054F-4CA7-A11B-7BD50F95876A}" type="sibTrans" cxnId="{438C514E-4CD5-438A-823F-883648F6315F}">
      <dgm:prSet/>
      <dgm:spPr/>
      <dgm:t>
        <a:bodyPr/>
        <a:lstStyle/>
        <a:p>
          <a:endParaRPr lang="pt-BR"/>
        </a:p>
      </dgm:t>
    </dgm:pt>
    <dgm:pt modelId="{02800A4C-4FE8-4CE3-B8AA-FD6371593DBF}">
      <dgm:prSet phldrT="[Texto]"/>
      <dgm:spPr/>
      <dgm:t>
        <a:bodyPr/>
        <a:lstStyle/>
        <a:p>
          <a:r>
            <a:rPr lang="pt-BR" dirty="0"/>
            <a:t>Capina e Roçada</a:t>
          </a:r>
        </a:p>
      </dgm:t>
    </dgm:pt>
    <dgm:pt modelId="{47581B3F-DBFE-4D2F-96EA-198A2E6FFBAB}" type="parTrans" cxnId="{93CF8ADB-B8FB-4953-A8CE-260C31996550}">
      <dgm:prSet/>
      <dgm:spPr/>
      <dgm:t>
        <a:bodyPr/>
        <a:lstStyle/>
        <a:p>
          <a:endParaRPr lang="pt-BR"/>
        </a:p>
      </dgm:t>
    </dgm:pt>
    <dgm:pt modelId="{CE8A0FCA-38C5-4B51-BE94-EA5E020DD8E3}" type="sibTrans" cxnId="{93CF8ADB-B8FB-4953-A8CE-260C31996550}">
      <dgm:prSet/>
      <dgm:spPr/>
      <dgm:t>
        <a:bodyPr/>
        <a:lstStyle/>
        <a:p>
          <a:endParaRPr lang="pt-BR"/>
        </a:p>
      </dgm:t>
    </dgm:pt>
    <dgm:pt modelId="{97BCDB35-9EED-42B3-BEC3-EF56CFECA840}" type="pres">
      <dgm:prSet presAssocID="{EDDA6938-CBFF-4DF7-A2DA-1EAA1005F0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13A5A6-9081-47FB-ACD3-3061C013F609}" type="pres">
      <dgm:prSet presAssocID="{057FFB99-2600-45B9-BCFF-516F74FAFD94}" presName="root" presStyleCnt="0"/>
      <dgm:spPr/>
    </dgm:pt>
    <dgm:pt modelId="{F047994A-AAC5-411E-AF38-3EF73F9938FD}" type="pres">
      <dgm:prSet presAssocID="{057FFB99-2600-45B9-BCFF-516F74FAFD94}" presName="rootComposite" presStyleCnt="0"/>
      <dgm:spPr/>
    </dgm:pt>
    <dgm:pt modelId="{8644C892-CF15-480E-9520-4B90709ED8BD}" type="pres">
      <dgm:prSet presAssocID="{057FFB99-2600-45B9-BCFF-516F74FAFD94}" presName="rootText" presStyleLbl="node1" presStyleIdx="0" presStyleCnt="2" custScaleX="653157" custScaleY="292545"/>
      <dgm:spPr/>
    </dgm:pt>
    <dgm:pt modelId="{6B549636-F7EC-4C8E-BD5F-7E8D6000EC24}" type="pres">
      <dgm:prSet presAssocID="{057FFB99-2600-45B9-BCFF-516F74FAFD94}" presName="rootConnector" presStyleLbl="node1" presStyleIdx="0" presStyleCnt="2"/>
      <dgm:spPr/>
    </dgm:pt>
    <dgm:pt modelId="{15AA670A-FF87-4ADD-BDCC-ACC503D44690}" type="pres">
      <dgm:prSet presAssocID="{057FFB99-2600-45B9-BCFF-516F74FAFD94}" presName="childShape" presStyleCnt="0"/>
      <dgm:spPr/>
    </dgm:pt>
    <dgm:pt modelId="{F76DA057-241D-41AB-A381-22D016BE89CE}" type="pres">
      <dgm:prSet presAssocID="{2677F5CC-AC10-4FAA-AA6D-8300156610D3}" presName="Name13" presStyleLbl="parChTrans1D2" presStyleIdx="0" presStyleCnt="15"/>
      <dgm:spPr/>
    </dgm:pt>
    <dgm:pt modelId="{391CE1DE-14F8-4755-A1E0-BC028676FFE4}" type="pres">
      <dgm:prSet presAssocID="{B63B693A-041A-4D33-8DAF-4072C5386CF0}" presName="childText" presStyleLbl="bgAcc1" presStyleIdx="0" presStyleCnt="15" custAng="10800000" custFlipVert="1" custScaleX="692827" custScaleY="100964">
        <dgm:presLayoutVars>
          <dgm:bulletEnabled val="1"/>
        </dgm:presLayoutVars>
      </dgm:prSet>
      <dgm:spPr/>
    </dgm:pt>
    <dgm:pt modelId="{D95A819C-A711-4CD7-965E-E010C4AD7739}" type="pres">
      <dgm:prSet presAssocID="{C0A96F71-3606-4DD1-83B4-45841BA5F70A}" presName="Name13" presStyleLbl="parChTrans1D2" presStyleIdx="1" presStyleCnt="15"/>
      <dgm:spPr/>
    </dgm:pt>
    <dgm:pt modelId="{F1C531C9-58FC-483B-AF7C-FF248E35020F}" type="pres">
      <dgm:prSet presAssocID="{14726F55-712C-47E0-A3C6-74485D361758}" presName="childText" presStyleLbl="bgAcc1" presStyleIdx="1" presStyleCnt="15" custAng="10800000" custFlipVert="1" custScaleX="690293" custScaleY="100964">
        <dgm:presLayoutVars>
          <dgm:bulletEnabled val="1"/>
        </dgm:presLayoutVars>
      </dgm:prSet>
      <dgm:spPr/>
    </dgm:pt>
    <dgm:pt modelId="{1DA5F3A7-1474-49DD-8374-AD4222BB3576}" type="pres">
      <dgm:prSet presAssocID="{0A4A2B66-AFF5-484F-A990-2FCBBADF07E6}" presName="Name13" presStyleLbl="parChTrans1D2" presStyleIdx="2" presStyleCnt="15"/>
      <dgm:spPr/>
    </dgm:pt>
    <dgm:pt modelId="{ED699E14-E3AB-4F04-9779-606B69063EA8}" type="pres">
      <dgm:prSet presAssocID="{C013E9E1-105B-4119-84B1-BCB4768CA5E3}" presName="childText" presStyleLbl="bgAcc1" presStyleIdx="2" presStyleCnt="15" custAng="10800000" custFlipVert="1" custScaleX="690293" custScaleY="100964">
        <dgm:presLayoutVars>
          <dgm:bulletEnabled val="1"/>
        </dgm:presLayoutVars>
      </dgm:prSet>
      <dgm:spPr/>
    </dgm:pt>
    <dgm:pt modelId="{103765EC-58AE-4CE2-80B0-5730E9DE24B7}" type="pres">
      <dgm:prSet presAssocID="{BD0D2077-5D76-4F15-A447-1C570EE4F4CF}" presName="Name13" presStyleLbl="parChTrans1D2" presStyleIdx="3" presStyleCnt="15"/>
      <dgm:spPr/>
    </dgm:pt>
    <dgm:pt modelId="{CDBD9290-BC0C-4D6C-835E-747986DBDA63}" type="pres">
      <dgm:prSet presAssocID="{EA15A799-55E2-4B6B-AE89-94188A1CD41A}" presName="childText" presStyleLbl="bgAcc1" presStyleIdx="3" presStyleCnt="15" custAng="10800000" custFlipVert="1" custScaleX="690293" custScaleY="100964">
        <dgm:presLayoutVars>
          <dgm:bulletEnabled val="1"/>
        </dgm:presLayoutVars>
      </dgm:prSet>
      <dgm:spPr/>
    </dgm:pt>
    <dgm:pt modelId="{54267AD7-38D4-4588-BA33-1417EF97CC35}" type="pres">
      <dgm:prSet presAssocID="{FE0CEAF5-F7F7-4799-BDB3-EC1BD4E4717A}" presName="Name13" presStyleLbl="parChTrans1D2" presStyleIdx="4" presStyleCnt="15"/>
      <dgm:spPr/>
    </dgm:pt>
    <dgm:pt modelId="{3A6480B0-A45D-4439-B7B6-C3BC7FB7E1E0}" type="pres">
      <dgm:prSet presAssocID="{64B03B02-9321-41E3-9561-AF9C0459EC57}" presName="childText" presStyleLbl="bgAcc1" presStyleIdx="4" presStyleCnt="15" custAng="10800000" custFlipVert="1" custScaleX="690293" custScaleY="100964">
        <dgm:presLayoutVars>
          <dgm:bulletEnabled val="1"/>
        </dgm:presLayoutVars>
      </dgm:prSet>
      <dgm:spPr/>
    </dgm:pt>
    <dgm:pt modelId="{D2876E59-FE0F-4C37-868E-CAE7B7366F90}" type="pres">
      <dgm:prSet presAssocID="{12E640A1-39D4-434B-9136-73348553B9F8}" presName="Name13" presStyleLbl="parChTrans1D2" presStyleIdx="5" presStyleCnt="15"/>
      <dgm:spPr/>
    </dgm:pt>
    <dgm:pt modelId="{FA679C51-7823-43ED-90CD-1CB1D9115C20}" type="pres">
      <dgm:prSet presAssocID="{ABE97550-0777-4AD2-9B3C-786563EB6383}" presName="childText" presStyleLbl="bgAcc1" presStyleIdx="5" presStyleCnt="15" custAng="10800000" custFlipVert="1" custScaleX="690293" custScaleY="100964">
        <dgm:presLayoutVars>
          <dgm:bulletEnabled val="1"/>
        </dgm:presLayoutVars>
      </dgm:prSet>
      <dgm:spPr/>
    </dgm:pt>
    <dgm:pt modelId="{710E5483-5F0A-493E-A689-1B19B6097446}" type="pres">
      <dgm:prSet presAssocID="{CEB18268-CF6A-4889-A09C-CB3D0F7D7242}" presName="Name13" presStyleLbl="parChTrans1D2" presStyleIdx="6" presStyleCnt="15"/>
      <dgm:spPr/>
    </dgm:pt>
    <dgm:pt modelId="{EA1CD834-196D-46D1-ACD3-0534AD1A39AC}" type="pres">
      <dgm:prSet presAssocID="{C45FC0B8-603F-429A-BD83-21FDBEC76ABE}" presName="childText" presStyleLbl="bgAcc1" presStyleIdx="6" presStyleCnt="15" custAng="10800000" custFlipVert="1" custScaleX="690293" custScaleY="100964">
        <dgm:presLayoutVars>
          <dgm:bulletEnabled val="1"/>
        </dgm:presLayoutVars>
      </dgm:prSet>
      <dgm:spPr/>
    </dgm:pt>
    <dgm:pt modelId="{97DF1D7E-4850-41D3-A7C1-8BA6852D7482}" type="pres">
      <dgm:prSet presAssocID="{7ED4BF7E-AD8A-4A35-B786-533EF1FCCB23}" presName="Name13" presStyleLbl="parChTrans1D2" presStyleIdx="7" presStyleCnt="15"/>
      <dgm:spPr/>
    </dgm:pt>
    <dgm:pt modelId="{47C35BF9-9A95-47EA-B35A-72E443E7531B}" type="pres">
      <dgm:prSet presAssocID="{D164EBA2-BDE7-4C9B-813F-CBE15F30F7CB}" presName="childText" presStyleLbl="bgAcc1" presStyleIdx="7" presStyleCnt="15" custAng="10800000" custFlipVert="1" custScaleX="690293" custScaleY="100964">
        <dgm:presLayoutVars>
          <dgm:bulletEnabled val="1"/>
        </dgm:presLayoutVars>
      </dgm:prSet>
      <dgm:spPr/>
    </dgm:pt>
    <dgm:pt modelId="{8383D130-7100-42DD-92BF-1FAE80C7E883}" type="pres">
      <dgm:prSet presAssocID="{C5683EC7-601E-4E2D-84E8-8ED982FC4F25}" presName="Name13" presStyleLbl="parChTrans1D2" presStyleIdx="8" presStyleCnt="15"/>
      <dgm:spPr/>
    </dgm:pt>
    <dgm:pt modelId="{06EBF98A-A0E9-4EF0-A5E5-B86D12B27B0A}" type="pres">
      <dgm:prSet presAssocID="{0AFEFC00-CE39-49DC-9430-AEA6A02C6A54}" presName="childText" presStyleLbl="bgAcc1" presStyleIdx="8" presStyleCnt="15" custAng="10800000" custFlipVert="1" custScaleX="690293" custScaleY="100964">
        <dgm:presLayoutVars>
          <dgm:bulletEnabled val="1"/>
        </dgm:presLayoutVars>
      </dgm:prSet>
      <dgm:spPr/>
    </dgm:pt>
    <dgm:pt modelId="{36DAB077-E536-4870-9DFD-C4F80869B7DD}" type="pres">
      <dgm:prSet presAssocID="{D62FF003-6A61-492C-92EE-EB29E0A6F3EF}" presName="Name13" presStyleLbl="parChTrans1D2" presStyleIdx="9" presStyleCnt="15"/>
      <dgm:spPr/>
    </dgm:pt>
    <dgm:pt modelId="{E6ECB805-52A6-4EB8-9D50-D1812F0C2D8D}" type="pres">
      <dgm:prSet presAssocID="{36FB3A5D-741F-4B75-A91B-A703B5B86EBC}" presName="childText" presStyleLbl="bgAcc1" presStyleIdx="9" presStyleCnt="15" custAng="10800000" custFlipVert="1" custScaleX="690293" custScaleY="100964">
        <dgm:presLayoutVars>
          <dgm:bulletEnabled val="1"/>
        </dgm:presLayoutVars>
      </dgm:prSet>
      <dgm:spPr/>
    </dgm:pt>
    <dgm:pt modelId="{6A14BC4C-A32D-4BDA-8433-A4EECA172F6D}" type="pres">
      <dgm:prSet presAssocID="{F4756EC9-371C-4E16-8871-B9F67B57CF7A}" presName="root" presStyleCnt="0"/>
      <dgm:spPr/>
    </dgm:pt>
    <dgm:pt modelId="{3DC4B0EE-7F42-408A-8CD4-B2B1939B4760}" type="pres">
      <dgm:prSet presAssocID="{F4756EC9-371C-4E16-8871-B9F67B57CF7A}" presName="rootComposite" presStyleCnt="0"/>
      <dgm:spPr/>
    </dgm:pt>
    <dgm:pt modelId="{280784F5-A3D3-44CB-907E-2AD8599C23ED}" type="pres">
      <dgm:prSet presAssocID="{F4756EC9-371C-4E16-8871-B9F67B57CF7A}" presName="rootText" presStyleLbl="node1" presStyleIdx="1" presStyleCnt="2" custScaleX="637434" custScaleY="252066" custLinFactNeighborX="11893" custLinFactNeighborY="6081"/>
      <dgm:spPr/>
    </dgm:pt>
    <dgm:pt modelId="{60AB5147-4729-4188-8B5B-6D91F6C2E7CD}" type="pres">
      <dgm:prSet presAssocID="{F4756EC9-371C-4E16-8871-B9F67B57CF7A}" presName="rootConnector" presStyleLbl="node1" presStyleIdx="1" presStyleCnt="2"/>
      <dgm:spPr/>
    </dgm:pt>
    <dgm:pt modelId="{F20343C4-F8B5-4D7A-8BBA-F8506A80892B}" type="pres">
      <dgm:prSet presAssocID="{F4756EC9-371C-4E16-8871-B9F67B57CF7A}" presName="childShape" presStyleCnt="0"/>
      <dgm:spPr/>
    </dgm:pt>
    <dgm:pt modelId="{0279F4D9-E081-47EB-A158-B0A0CAE8F8F6}" type="pres">
      <dgm:prSet presAssocID="{2C3144CB-7F8C-4975-B03B-FD7F2484D3BC}" presName="Name13" presStyleLbl="parChTrans1D2" presStyleIdx="10" presStyleCnt="15"/>
      <dgm:spPr/>
    </dgm:pt>
    <dgm:pt modelId="{EAFF6A84-05BB-4A08-9480-54E381D81038}" type="pres">
      <dgm:prSet presAssocID="{2B1D6157-8791-47FD-A205-0C387A318200}" presName="childText" presStyleLbl="bgAcc1" presStyleIdx="10" presStyleCnt="15" custScaleX="670235" custScaleY="102820">
        <dgm:presLayoutVars>
          <dgm:bulletEnabled val="1"/>
        </dgm:presLayoutVars>
      </dgm:prSet>
      <dgm:spPr/>
    </dgm:pt>
    <dgm:pt modelId="{AC0D439E-9F17-4A5D-A9AA-5A69970FCFB0}" type="pres">
      <dgm:prSet presAssocID="{727FFA64-F796-4672-A080-7FB5FBC92D33}" presName="Name13" presStyleLbl="parChTrans1D2" presStyleIdx="11" presStyleCnt="15"/>
      <dgm:spPr/>
    </dgm:pt>
    <dgm:pt modelId="{CF86D284-8C54-436B-9C08-2FD0134ED34D}" type="pres">
      <dgm:prSet presAssocID="{9A52175E-0D1A-46BD-BFAE-CFDAC3561567}" presName="childText" presStyleLbl="bgAcc1" presStyleIdx="11" presStyleCnt="15" custScaleX="670235" custScaleY="102820">
        <dgm:presLayoutVars>
          <dgm:bulletEnabled val="1"/>
        </dgm:presLayoutVars>
      </dgm:prSet>
      <dgm:spPr/>
    </dgm:pt>
    <dgm:pt modelId="{6461CBD6-5740-4FA6-B92F-B7F3765DEFAF}" type="pres">
      <dgm:prSet presAssocID="{7EBC043A-7F19-46B5-A560-00B1707ABC32}" presName="Name13" presStyleLbl="parChTrans1D2" presStyleIdx="12" presStyleCnt="15"/>
      <dgm:spPr/>
    </dgm:pt>
    <dgm:pt modelId="{15123E68-E7E7-4A64-8CF9-2D8990F70321}" type="pres">
      <dgm:prSet presAssocID="{1B8CFE03-26B0-4A8A-82AA-452C761397C6}" presName="childText" presStyleLbl="bgAcc1" presStyleIdx="12" presStyleCnt="15" custScaleX="670235" custScaleY="102820">
        <dgm:presLayoutVars>
          <dgm:bulletEnabled val="1"/>
        </dgm:presLayoutVars>
      </dgm:prSet>
      <dgm:spPr/>
    </dgm:pt>
    <dgm:pt modelId="{73536507-0DDA-4A2F-B91E-BCFA8C946ED3}" type="pres">
      <dgm:prSet presAssocID="{CEB618E0-FBF9-47B5-9B49-5806E17E784C}" presName="Name13" presStyleLbl="parChTrans1D2" presStyleIdx="13" presStyleCnt="15"/>
      <dgm:spPr/>
    </dgm:pt>
    <dgm:pt modelId="{F895AFC2-6309-4F52-A997-C8D0D6A276AB}" type="pres">
      <dgm:prSet presAssocID="{A47CC0E0-58D9-470C-8C7E-F755579BED7C}" presName="childText" presStyleLbl="bgAcc1" presStyleIdx="13" presStyleCnt="15" custScaleX="670235" custScaleY="102820">
        <dgm:presLayoutVars>
          <dgm:bulletEnabled val="1"/>
        </dgm:presLayoutVars>
      </dgm:prSet>
      <dgm:spPr/>
    </dgm:pt>
    <dgm:pt modelId="{233525F0-38F3-4E1D-8A82-396EB30F8469}" type="pres">
      <dgm:prSet presAssocID="{47581B3F-DBFE-4D2F-96EA-198A2E6FFBAB}" presName="Name13" presStyleLbl="parChTrans1D2" presStyleIdx="14" presStyleCnt="15"/>
      <dgm:spPr/>
    </dgm:pt>
    <dgm:pt modelId="{34E192F3-2491-4B5B-87E7-06D9A3015B2F}" type="pres">
      <dgm:prSet presAssocID="{02800A4C-4FE8-4CE3-B8AA-FD6371593DBF}" presName="childText" presStyleLbl="bgAcc1" presStyleIdx="14" presStyleCnt="15" custScaleX="670235" custScaleY="102820">
        <dgm:presLayoutVars>
          <dgm:bulletEnabled val="1"/>
        </dgm:presLayoutVars>
      </dgm:prSet>
      <dgm:spPr/>
    </dgm:pt>
  </dgm:ptLst>
  <dgm:cxnLst>
    <dgm:cxn modelId="{FB14CC02-5B09-4D05-8AC0-F2D394F45F8D}" type="presOf" srcId="{C45FC0B8-603F-429A-BD83-21FDBEC76ABE}" destId="{EA1CD834-196D-46D1-ACD3-0534AD1A39AC}" srcOrd="0" destOrd="0" presId="urn:microsoft.com/office/officeart/2005/8/layout/hierarchy3"/>
    <dgm:cxn modelId="{098C210F-6715-423C-92B4-120535C3242B}" type="presOf" srcId="{FE0CEAF5-F7F7-4799-BDB3-EC1BD4E4717A}" destId="{54267AD7-38D4-4588-BA33-1417EF97CC35}" srcOrd="0" destOrd="0" presId="urn:microsoft.com/office/officeart/2005/8/layout/hierarchy3"/>
    <dgm:cxn modelId="{F1EB8B15-CA76-4BA5-95BF-4CAC48C782F5}" type="presOf" srcId="{C0A96F71-3606-4DD1-83B4-45841BA5F70A}" destId="{D95A819C-A711-4CD7-965E-E010C4AD7739}" srcOrd="0" destOrd="0" presId="urn:microsoft.com/office/officeart/2005/8/layout/hierarchy3"/>
    <dgm:cxn modelId="{289D701C-3977-4AF9-9AC9-A00B74D1514D}" type="presOf" srcId="{F4756EC9-371C-4E16-8871-B9F67B57CF7A}" destId="{60AB5147-4729-4188-8B5B-6D91F6C2E7CD}" srcOrd="1" destOrd="0" presId="urn:microsoft.com/office/officeart/2005/8/layout/hierarchy3"/>
    <dgm:cxn modelId="{8A1FED1D-15D5-4399-B856-81AEE217C4ED}" srcId="{057FFB99-2600-45B9-BCFF-516F74FAFD94}" destId="{C45FC0B8-603F-429A-BD83-21FDBEC76ABE}" srcOrd="6" destOrd="0" parTransId="{CEB18268-CF6A-4889-A09C-CB3D0F7D7242}" sibTransId="{3C94A8A0-5E9D-4EC6-B756-0F5D13CB3DB7}"/>
    <dgm:cxn modelId="{1A9DE123-08C9-4FFD-97CF-A5447045E7A4}" type="presOf" srcId="{EA15A799-55E2-4B6B-AE89-94188A1CD41A}" destId="{CDBD9290-BC0C-4D6C-835E-747986DBDA63}" srcOrd="0" destOrd="0" presId="urn:microsoft.com/office/officeart/2005/8/layout/hierarchy3"/>
    <dgm:cxn modelId="{F3218228-2DC7-49C4-A1AE-672581EFD2BD}" type="presOf" srcId="{D62FF003-6A61-492C-92EE-EB29E0A6F3EF}" destId="{36DAB077-E536-4870-9DFD-C4F80869B7DD}" srcOrd="0" destOrd="0" presId="urn:microsoft.com/office/officeart/2005/8/layout/hierarchy3"/>
    <dgm:cxn modelId="{8AE9BE2B-5C2F-4BED-875F-9C06D7443D55}" srcId="{057FFB99-2600-45B9-BCFF-516F74FAFD94}" destId="{B63B693A-041A-4D33-8DAF-4072C5386CF0}" srcOrd="0" destOrd="0" parTransId="{2677F5CC-AC10-4FAA-AA6D-8300156610D3}" sibTransId="{C39E27ED-A057-454C-8F89-8DAF77342879}"/>
    <dgm:cxn modelId="{928E0D3F-4BC5-418D-AE6B-0970B4FEC083}" type="presOf" srcId="{0A4A2B66-AFF5-484F-A990-2FCBBADF07E6}" destId="{1DA5F3A7-1474-49DD-8374-AD4222BB3576}" srcOrd="0" destOrd="0" presId="urn:microsoft.com/office/officeart/2005/8/layout/hierarchy3"/>
    <dgm:cxn modelId="{25956C5B-401C-451B-9D1B-033B7378F9AD}" type="presOf" srcId="{C5683EC7-601E-4E2D-84E8-8ED982FC4F25}" destId="{8383D130-7100-42DD-92BF-1FAE80C7E883}" srcOrd="0" destOrd="0" presId="urn:microsoft.com/office/officeart/2005/8/layout/hierarchy3"/>
    <dgm:cxn modelId="{52752548-826B-4EC2-948F-3F2E4E773B7F}" type="presOf" srcId="{12E640A1-39D4-434B-9136-73348553B9F8}" destId="{D2876E59-FE0F-4C37-868E-CAE7B7366F90}" srcOrd="0" destOrd="0" presId="urn:microsoft.com/office/officeart/2005/8/layout/hierarchy3"/>
    <dgm:cxn modelId="{B1D5F348-0388-4C54-9058-F19E2CA66470}" type="presOf" srcId="{47581B3F-DBFE-4D2F-96EA-198A2E6FFBAB}" destId="{233525F0-38F3-4E1D-8A82-396EB30F8469}" srcOrd="0" destOrd="0" presId="urn:microsoft.com/office/officeart/2005/8/layout/hierarchy3"/>
    <dgm:cxn modelId="{42DE916B-9B70-4DD1-B27C-311287017E3D}" srcId="{EDDA6938-CBFF-4DF7-A2DA-1EAA1005F00C}" destId="{057FFB99-2600-45B9-BCFF-516F74FAFD94}" srcOrd="0" destOrd="0" parTransId="{2816C14D-4B0E-42AE-80D2-759B724022CB}" sibTransId="{9E96BF7C-12AE-4E68-A516-C63A3210167D}"/>
    <dgm:cxn modelId="{6C057A6C-9EFF-4809-98FC-9A12DAA7FDFF}" type="presOf" srcId="{B63B693A-041A-4D33-8DAF-4072C5386CF0}" destId="{391CE1DE-14F8-4755-A1E0-BC028676FFE4}" srcOrd="0" destOrd="0" presId="urn:microsoft.com/office/officeart/2005/8/layout/hierarchy3"/>
    <dgm:cxn modelId="{49C7DF6D-8F17-42E2-975D-32DDFF87BAE4}" type="presOf" srcId="{057FFB99-2600-45B9-BCFF-516F74FAFD94}" destId="{8644C892-CF15-480E-9520-4B90709ED8BD}" srcOrd="0" destOrd="0" presId="urn:microsoft.com/office/officeart/2005/8/layout/hierarchy3"/>
    <dgm:cxn modelId="{438C514E-4CD5-438A-823F-883648F6315F}" srcId="{F4756EC9-371C-4E16-8871-B9F67B57CF7A}" destId="{A47CC0E0-58D9-470C-8C7E-F755579BED7C}" srcOrd="3" destOrd="0" parTransId="{CEB618E0-FBF9-47B5-9B49-5806E17E784C}" sibTransId="{4D452EAC-054F-4CA7-A11B-7BD50F95876A}"/>
    <dgm:cxn modelId="{057B0170-4B14-48AC-B0F2-2227B3120F20}" type="presOf" srcId="{057FFB99-2600-45B9-BCFF-516F74FAFD94}" destId="{6B549636-F7EC-4C8E-BD5F-7E8D6000EC24}" srcOrd="1" destOrd="0" presId="urn:microsoft.com/office/officeart/2005/8/layout/hierarchy3"/>
    <dgm:cxn modelId="{53337354-2012-4408-A788-1A35B91006A7}" srcId="{057FFB99-2600-45B9-BCFF-516F74FAFD94}" destId="{0AFEFC00-CE39-49DC-9430-AEA6A02C6A54}" srcOrd="8" destOrd="0" parTransId="{C5683EC7-601E-4E2D-84E8-8ED982FC4F25}" sibTransId="{969F1EBA-8D11-48B4-ABC3-87E10E36ABCA}"/>
    <dgm:cxn modelId="{1ED56A75-D0DC-4844-BC3E-EAF7DF7A3437}" type="presOf" srcId="{02800A4C-4FE8-4CE3-B8AA-FD6371593DBF}" destId="{34E192F3-2491-4B5B-87E7-06D9A3015B2F}" srcOrd="0" destOrd="0" presId="urn:microsoft.com/office/officeart/2005/8/layout/hierarchy3"/>
    <dgm:cxn modelId="{3D98D377-797F-4662-B9C9-CE7CCBF7BA93}" type="presOf" srcId="{7ED4BF7E-AD8A-4A35-B786-533EF1FCCB23}" destId="{97DF1D7E-4850-41D3-A7C1-8BA6852D7482}" srcOrd="0" destOrd="0" presId="urn:microsoft.com/office/officeart/2005/8/layout/hierarchy3"/>
    <dgm:cxn modelId="{91B10D58-04B3-45E9-96D1-0F840CC15A59}" type="presOf" srcId="{64B03B02-9321-41E3-9561-AF9C0459EC57}" destId="{3A6480B0-A45D-4439-B7B6-C3BC7FB7E1E0}" srcOrd="0" destOrd="0" presId="urn:microsoft.com/office/officeart/2005/8/layout/hierarchy3"/>
    <dgm:cxn modelId="{C3C24A5A-CFE4-4402-9DDC-84984A3B739F}" srcId="{057FFB99-2600-45B9-BCFF-516F74FAFD94}" destId="{ABE97550-0777-4AD2-9B3C-786563EB6383}" srcOrd="5" destOrd="0" parTransId="{12E640A1-39D4-434B-9136-73348553B9F8}" sibTransId="{2BFD4F4F-AD9C-439F-BDDC-F8382F65D7B2}"/>
    <dgm:cxn modelId="{8833697C-E167-4661-B7BB-67C091E4D450}" type="presOf" srcId="{2C3144CB-7F8C-4975-B03B-FD7F2484D3BC}" destId="{0279F4D9-E081-47EB-A158-B0A0CAE8F8F6}" srcOrd="0" destOrd="0" presId="urn:microsoft.com/office/officeart/2005/8/layout/hierarchy3"/>
    <dgm:cxn modelId="{BF17A27D-3361-4480-B352-FB343929DBF5}" type="presOf" srcId="{2B1D6157-8791-47FD-A205-0C387A318200}" destId="{EAFF6A84-05BB-4A08-9480-54E381D81038}" srcOrd="0" destOrd="0" presId="urn:microsoft.com/office/officeart/2005/8/layout/hierarchy3"/>
    <dgm:cxn modelId="{2997CB7F-18D7-4199-B4D8-C143D0C10CAD}" srcId="{F4756EC9-371C-4E16-8871-B9F67B57CF7A}" destId="{2B1D6157-8791-47FD-A205-0C387A318200}" srcOrd="0" destOrd="0" parTransId="{2C3144CB-7F8C-4975-B03B-FD7F2484D3BC}" sibTransId="{812FDB36-37B9-4BE3-9F9C-C40BD02CD96C}"/>
    <dgm:cxn modelId="{0F755580-0C0E-4A10-A25D-703E37929422}" type="presOf" srcId="{0AFEFC00-CE39-49DC-9430-AEA6A02C6A54}" destId="{06EBF98A-A0E9-4EF0-A5E5-B86D12B27B0A}" srcOrd="0" destOrd="0" presId="urn:microsoft.com/office/officeart/2005/8/layout/hierarchy3"/>
    <dgm:cxn modelId="{F525CD84-BCC0-4860-984D-AEEFA759D387}" srcId="{057FFB99-2600-45B9-BCFF-516F74FAFD94}" destId="{EA15A799-55E2-4B6B-AE89-94188A1CD41A}" srcOrd="3" destOrd="0" parTransId="{BD0D2077-5D76-4F15-A447-1C570EE4F4CF}" sibTransId="{1D48D66F-4894-446B-B0D9-4F0A87353235}"/>
    <dgm:cxn modelId="{2BB52C87-B24E-4B94-9E47-29F6973BD891}" srcId="{EDDA6938-CBFF-4DF7-A2DA-1EAA1005F00C}" destId="{F4756EC9-371C-4E16-8871-B9F67B57CF7A}" srcOrd="1" destOrd="0" parTransId="{E3A3E959-16BD-4C17-95FE-E55A02961784}" sibTransId="{0358D22D-E63A-4F60-A40D-1262F4783FE2}"/>
    <dgm:cxn modelId="{6667E793-BABD-488F-B874-F73ABD2EB0EF}" type="presOf" srcId="{A47CC0E0-58D9-470C-8C7E-F755579BED7C}" destId="{F895AFC2-6309-4F52-A997-C8D0D6A276AB}" srcOrd="0" destOrd="0" presId="urn:microsoft.com/office/officeart/2005/8/layout/hierarchy3"/>
    <dgm:cxn modelId="{FB0F1897-A48A-41DD-B3EA-BE8665E13258}" type="presOf" srcId="{CEB18268-CF6A-4889-A09C-CB3D0F7D7242}" destId="{710E5483-5F0A-493E-A689-1B19B6097446}" srcOrd="0" destOrd="0" presId="urn:microsoft.com/office/officeart/2005/8/layout/hierarchy3"/>
    <dgm:cxn modelId="{5955449D-CABA-47FF-9BE6-18CC08D2CB0D}" type="presOf" srcId="{C013E9E1-105B-4119-84B1-BCB4768CA5E3}" destId="{ED699E14-E3AB-4F04-9779-606B69063EA8}" srcOrd="0" destOrd="0" presId="urn:microsoft.com/office/officeart/2005/8/layout/hierarchy3"/>
    <dgm:cxn modelId="{1B6D31A1-F779-44F6-A43D-580A85820AD5}" type="presOf" srcId="{1B8CFE03-26B0-4A8A-82AA-452C761397C6}" destId="{15123E68-E7E7-4A64-8CF9-2D8990F70321}" srcOrd="0" destOrd="0" presId="urn:microsoft.com/office/officeart/2005/8/layout/hierarchy3"/>
    <dgm:cxn modelId="{97C597A6-2AE9-4442-AE5C-C6F5C4C9619C}" srcId="{057FFB99-2600-45B9-BCFF-516F74FAFD94}" destId="{C013E9E1-105B-4119-84B1-BCB4768CA5E3}" srcOrd="2" destOrd="0" parTransId="{0A4A2B66-AFF5-484F-A990-2FCBBADF07E6}" sibTransId="{C14D0B3B-3C2C-42E6-8D63-96FF7493AD09}"/>
    <dgm:cxn modelId="{CE813CA8-AD55-47D2-9379-49C66AF30F86}" type="presOf" srcId="{36FB3A5D-741F-4B75-A91B-A703B5B86EBC}" destId="{E6ECB805-52A6-4EB8-9D50-D1812F0C2D8D}" srcOrd="0" destOrd="0" presId="urn:microsoft.com/office/officeart/2005/8/layout/hierarchy3"/>
    <dgm:cxn modelId="{BB7441B3-CAD2-4C08-956A-8C008E030408}" srcId="{057FFB99-2600-45B9-BCFF-516F74FAFD94}" destId="{36FB3A5D-741F-4B75-A91B-A703B5B86EBC}" srcOrd="9" destOrd="0" parTransId="{D62FF003-6A61-492C-92EE-EB29E0A6F3EF}" sibTransId="{312448FC-6BB0-41F3-BE49-AAFDEBADBC93}"/>
    <dgm:cxn modelId="{76A181B9-927E-49D3-ADEB-4CE4E5638B48}" type="presOf" srcId="{EDDA6938-CBFF-4DF7-A2DA-1EAA1005F00C}" destId="{97BCDB35-9EED-42B3-BEC3-EF56CFECA840}" srcOrd="0" destOrd="0" presId="urn:microsoft.com/office/officeart/2005/8/layout/hierarchy3"/>
    <dgm:cxn modelId="{DCD0EBB9-133D-4B1D-9B75-D9A8DA8D37DC}" type="presOf" srcId="{7EBC043A-7F19-46B5-A560-00B1707ABC32}" destId="{6461CBD6-5740-4FA6-B92F-B7F3765DEFAF}" srcOrd="0" destOrd="0" presId="urn:microsoft.com/office/officeart/2005/8/layout/hierarchy3"/>
    <dgm:cxn modelId="{097101C6-7040-4685-B1D1-45440EFCBC28}" type="presOf" srcId="{ABE97550-0777-4AD2-9B3C-786563EB6383}" destId="{FA679C51-7823-43ED-90CD-1CB1D9115C20}" srcOrd="0" destOrd="0" presId="urn:microsoft.com/office/officeart/2005/8/layout/hierarchy3"/>
    <dgm:cxn modelId="{7EA9CDC6-D662-40A1-9924-C3D91D5F3DF4}" type="presOf" srcId="{2677F5CC-AC10-4FAA-AA6D-8300156610D3}" destId="{F76DA057-241D-41AB-A381-22D016BE89CE}" srcOrd="0" destOrd="0" presId="urn:microsoft.com/office/officeart/2005/8/layout/hierarchy3"/>
    <dgm:cxn modelId="{7E16D3CC-59FC-4F68-8F42-3175BBA799DB}" srcId="{057FFB99-2600-45B9-BCFF-516F74FAFD94}" destId="{64B03B02-9321-41E3-9561-AF9C0459EC57}" srcOrd="4" destOrd="0" parTransId="{FE0CEAF5-F7F7-4799-BDB3-EC1BD4E4717A}" sibTransId="{F7F4451A-35BF-4C6F-A1CB-35528D22BD63}"/>
    <dgm:cxn modelId="{3037D7D0-70C0-49C7-B08B-CA8E083C69CC}" type="presOf" srcId="{BD0D2077-5D76-4F15-A447-1C570EE4F4CF}" destId="{103765EC-58AE-4CE2-80B0-5730E9DE24B7}" srcOrd="0" destOrd="0" presId="urn:microsoft.com/office/officeart/2005/8/layout/hierarchy3"/>
    <dgm:cxn modelId="{8EB48CD1-A409-4380-93ED-24B3753E0649}" type="presOf" srcId="{14726F55-712C-47E0-A3C6-74485D361758}" destId="{F1C531C9-58FC-483B-AF7C-FF248E35020F}" srcOrd="0" destOrd="0" presId="urn:microsoft.com/office/officeart/2005/8/layout/hierarchy3"/>
    <dgm:cxn modelId="{374175D3-640D-47FE-B76A-71B12ADC108F}" srcId="{F4756EC9-371C-4E16-8871-B9F67B57CF7A}" destId="{1B8CFE03-26B0-4A8A-82AA-452C761397C6}" srcOrd="2" destOrd="0" parTransId="{7EBC043A-7F19-46B5-A560-00B1707ABC32}" sibTransId="{5258E2F1-85DB-4742-8423-B84EE062BBCC}"/>
    <dgm:cxn modelId="{B241FED4-A85B-4182-9DF0-92A5306070BC}" type="presOf" srcId="{727FFA64-F796-4672-A080-7FB5FBC92D33}" destId="{AC0D439E-9F17-4A5D-A9AA-5A69970FCFB0}" srcOrd="0" destOrd="0" presId="urn:microsoft.com/office/officeart/2005/8/layout/hierarchy3"/>
    <dgm:cxn modelId="{690E97DA-C81E-4BC0-8037-DB91D69EB2B2}" type="presOf" srcId="{9A52175E-0D1A-46BD-BFAE-CFDAC3561567}" destId="{CF86D284-8C54-436B-9C08-2FD0134ED34D}" srcOrd="0" destOrd="0" presId="urn:microsoft.com/office/officeart/2005/8/layout/hierarchy3"/>
    <dgm:cxn modelId="{93CF8ADB-B8FB-4953-A8CE-260C31996550}" srcId="{F4756EC9-371C-4E16-8871-B9F67B57CF7A}" destId="{02800A4C-4FE8-4CE3-B8AA-FD6371593DBF}" srcOrd="4" destOrd="0" parTransId="{47581B3F-DBFE-4D2F-96EA-198A2E6FFBAB}" sibTransId="{CE8A0FCA-38C5-4B51-BE94-EA5E020DD8E3}"/>
    <dgm:cxn modelId="{167451DD-46A0-496B-8A98-BC9DA7A6640F}" type="presOf" srcId="{D164EBA2-BDE7-4C9B-813F-CBE15F30F7CB}" destId="{47C35BF9-9A95-47EA-B35A-72E443E7531B}" srcOrd="0" destOrd="0" presId="urn:microsoft.com/office/officeart/2005/8/layout/hierarchy3"/>
    <dgm:cxn modelId="{14F569E2-951A-4191-A88D-210402A3B213}" type="presOf" srcId="{F4756EC9-371C-4E16-8871-B9F67B57CF7A}" destId="{280784F5-A3D3-44CB-907E-2AD8599C23ED}" srcOrd="0" destOrd="0" presId="urn:microsoft.com/office/officeart/2005/8/layout/hierarchy3"/>
    <dgm:cxn modelId="{2E5626EC-A2E4-4720-8F99-1424A3FD7227}" srcId="{057FFB99-2600-45B9-BCFF-516F74FAFD94}" destId="{14726F55-712C-47E0-A3C6-74485D361758}" srcOrd="1" destOrd="0" parTransId="{C0A96F71-3606-4DD1-83B4-45841BA5F70A}" sibTransId="{D3C48827-3217-4D3F-8FC5-793867761728}"/>
    <dgm:cxn modelId="{63B5A5F0-DBB4-4571-A6F4-D401C89A3082}" srcId="{F4756EC9-371C-4E16-8871-B9F67B57CF7A}" destId="{9A52175E-0D1A-46BD-BFAE-CFDAC3561567}" srcOrd="1" destOrd="0" parTransId="{727FFA64-F796-4672-A080-7FB5FBC92D33}" sibTransId="{C0E7B9D5-24FF-468F-BB1B-5D8EBCB53C46}"/>
    <dgm:cxn modelId="{845EA6F7-3DE4-451F-B4AA-835021144463}" srcId="{057FFB99-2600-45B9-BCFF-516F74FAFD94}" destId="{D164EBA2-BDE7-4C9B-813F-CBE15F30F7CB}" srcOrd="7" destOrd="0" parTransId="{7ED4BF7E-AD8A-4A35-B786-533EF1FCCB23}" sibTransId="{D2165704-4758-498F-BE5F-E247B0900CC8}"/>
    <dgm:cxn modelId="{68A9EDF9-17E0-4851-B783-2BF2F8B6BDB0}" type="presOf" srcId="{CEB618E0-FBF9-47B5-9B49-5806E17E784C}" destId="{73536507-0DDA-4A2F-B91E-BCFA8C946ED3}" srcOrd="0" destOrd="0" presId="urn:microsoft.com/office/officeart/2005/8/layout/hierarchy3"/>
    <dgm:cxn modelId="{F19D6837-D7CE-4868-9D93-3F9CEAF4F3D0}" type="presParOf" srcId="{97BCDB35-9EED-42B3-BEC3-EF56CFECA840}" destId="{6713A5A6-9081-47FB-ACD3-3061C013F609}" srcOrd="0" destOrd="0" presId="urn:microsoft.com/office/officeart/2005/8/layout/hierarchy3"/>
    <dgm:cxn modelId="{EB5344C7-84F3-4AC6-A911-BE2E41200CCA}" type="presParOf" srcId="{6713A5A6-9081-47FB-ACD3-3061C013F609}" destId="{F047994A-AAC5-411E-AF38-3EF73F9938FD}" srcOrd="0" destOrd="0" presId="urn:microsoft.com/office/officeart/2005/8/layout/hierarchy3"/>
    <dgm:cxn modelId="{B5344F4F-B2E3-40AF-8A9D-6108141C9106}" type="presParOf" srcId="{F047994A-AAC5-411E-AF38-3EF73F9938FD}" destId="{8644C892-CF15-480E-9520-4B90709ED8BD}" srcOrd="0" destOrd="0" presId="urn:microsoft.com/office/officeart/2005/8/layout/hierarchy3"/>
    <dgm:cxn modelId="{C9B16B43-556E-44FC-BF0E-AAC21531958C}" type="presParOf" srcId="{F047994A-AAC5-411E-AF38-3EF73F9938FD}" destId="{6B549636-F7EC-4C8E-BD5F-7E8D6000EC24}" srcOrd="1" destOrd="0" presId="urn:microsoft.com/office/officeart/2005/8/layout/hierarchy3"/>
    <dgm:cxn modelId="{ED31CDBB-5FEF-4F4E-9D42-A39E157B3109}" type="presParOf" srcId="{6713A5A6-9081-47FB-ACD3-3061C013F609}" destId="{15AA670A-FF87-4ADD-BDCC-ACC503D44690}" srcOrd="1" destOrd="0" presId="urn:microsoft.com/office/officeart/2005/8/layout/hierarchy3"/>
    <dgm:cxn modelId="{6985607D-17C5-4D6A-AAD3-276EA754D652}" type="presParOf" srcId="{15AA670A-FF87-4ADD-BDCC-ACC503D44690}" destId="{F76DA057-241D-41AB-A381-22D016BE89CE}" srcOrd="0" destOrd="0" presId="urn:microsoft.com/office/officeart/2005/8/layout/hierarchy3"/>
    <dgm:cxn modelId="{09560BCA-6559-4A60-A14A-C3B513723A6B}" type="presParOf" srcId="{15AA670A-FF87-4ADD-BDCC-ACC503D44690}" destId="{391CE1DE-14F8-4755-A1E0-BC028676FFE4}" srcOrd="1" destOrd="0" presId="urn:microsoft.com/office/officeart/2005/8/layout/hierarchy3"/>
    <dgm:cxn modelId="{FC51C2B1-C73A-41A9-9EE5-D35C2EB039B7}" type="presParOf" srcId="{15AA670A-FF87-4ADD-BDCC-ACC503D44690}" destId="{D95A819C-A711-4CD7-965E-E010C4AD7739}" srcOrd="2" destOrd="0" presId="urn:microsoft.com/office/officeart/2005/8/layout/hierarchy3"/>
    <dgm:cxn modelId="{5CE8BF6A-8A3E-4CA4-AB80-CE33AEB30D3E}" type="presParOf" srcId="{15AA670A-FF87-4ADD-BDCC-ACC503D44690}" destId="{F1C531C9-58FC-483B-AF7C-FF248E35020F}" srcOrd="3" destOrd="0" presId="urn:microsoft.com/office/officeart/2005/8/layout/hierarchy3"/>
    <dgm:cxn modelId="{EB80FF48-EC27-4D35-8E85-3FE68A98B612}" type="presParOf" srcId="{15AA670A-FF87-4ADD-BDCC-ACC503D44690}" destId="{1DA5F3A7-1474-49DD-8374-AD4222BB3576}" srcOrd="4" destOrd="0" presId="urn:microsoft.com/office/officeart/2005/8/layout/hierarchy3"/>
    <dgm:cxn modelId="{DDE3518C-3269-4681-A606-AC8D77227165}" type="presParOf" srcId="{15AA670A-FF87-4ADD-BDCC-ACC503D44690}" destId="{ED699E14-E3AB-4F04-9779-606B69063EA8}" srcOrd="5" destOrd="0" presId="urn:microsoft.com/office/officeart/2005/8/layout/hierarchy3"/>
    <dgm:cxn modelId="{51C28DE8-C52D-47DF-96E0-28447499059B}" type="presParOf" srcId="{15AA670A-FF87-4ADD-BDCC-ACC503D44690}" destId="{103765EC-58AE-4CE2-80B0-5730E9DE24B7}" srcOrd="6" destOrd="0" presId="urn:microsoft.com/office/officeart/2005/8/layout/hierarchy3"/>
    <dgm:cxn modelId="{A7018F60-5B33-4959-8F34-1C52874D850E}" type="presParOf" srcId="{15AA670A-FF87-4ADD-BDCC-ACC503D44690}" destId="{CDBD9290-BC0C-4D6C-835E-747986DBDA63}" srcOrd="7" destOrd="0" presId="urn:microsoft.com/office/officeart/2005/8/layout/hierarchy3"/>
    <dgm:cxn modelId="{B7842475-5AF3-4F6F-AB73-8888202DF040}" type="presParOf" srcId="{15AA670A-FF87-4ADD-BDCC-ACC503D44690}" destId="{54267AD7-38D4-4588-BA33-1417EF97CC35}" srcOrd="8" destOrd="0" presId="urn:microsoft.com/office/officeart/2005/8/layout/hierarchy3"/>
    <dgm:cxn modelId="{E5305891-BA42-4B80-BE21-18030F4BA7D8}" type="presParOf" srcId="{15AA670A-FF87-4ADD-BDCC-ACC503D44690}" destId="{3A6480B0-A45D-4439-B7B6-C3BC7FB7E1E0}" srcOrd="9" destOrd="0" presId="urn:microsoft.com/office/officeart/2005/8/layout/hierarchy3"/>
    <dgm:cxn modelId="{13A49051-1BE3-4B61-9D29-375735F79D8A}" type="presParOf" srcId="{15AA670A-FF87-4ADD-BDCC-ACC503D44690}" destId="{D2876E59-FE0F-4C37-868E-CAE7B7366F90}" srcOrd="10" destOrd="0" presId="urn:microsoft.com/office/officeart/2005/8/layout/hierarchy3"/>
    <dgm:cxn modelId="{6B37DD1C-40DF-4F45-BBF1-929415AB6178}" type="presParOf" srcId="{15AA670A-FF87-4ADD-BDCC-ACC503D44690}" destId="{FA679C51-7823-43ED-90CD-1CB1D9115C20}" srcOrd="11" destOrd="0" presId="urn:microsoft.com/office/officeart/2005/8/layout/hierarchy3"/>
    <dgm:cxn modelId="{3685807C-740C-46B5-9898-3C9BAAD700A5}" type="presParOf" srcId="{15AA670A-FF87-4ADD-BDCC-ACC503D44690}" destId="{710E5483-5F0A-493E-A689-1B19B6097446}" srcOrd="12" destOrd="0" presId="urn:microsoft.com/office/officeart/2005/8/layout/hierarchy3"/>
    <dgm:cxn modelId="{3CD73563-3BAD-424C-9463-582223CD90DD}" type="presParOf" srcId="{15AA670A-FF87-4ADD-BDCC-ACC503D44690}" destId="{EA1CD834-196D-46D1-ACD3-0534AD1A39AC}" srcOrd="13" destOrd="0" presId="urn:microsoft.com/office/officeart/2005/8/layout/hierarchy3"/>
    <dgm:cxn modelId="{6FF06BAD-F89C-4696-B85D-D339AD33211F}" type="presParOf" srcId="{15AA670A-FF87-4ADD-BDCC-ACC503D44690}" destId="{97DF1D7E-4850-41D3-A7C1-8BA6852D7482}" srcOrd="14" destOrd="0" presId="urn:microsoft.com/office/officeart/2005/8/layout/hierarchy3"/>
    <dgm:cxn modelId="{A5A359F5-C7A5-45F1-986D-5EC33C8A0350}" type="presParOf" srcId="{15AA670A-FF87-4ADD-BDCC-ACC503D44690}" destId="{47C35BF9-9A95-47EA-B35A-72E443E7531B}" srcOrd="15" destOrd="0" presId="urn:microsoft.com/office/officeart/2005/8/layout/hierarchy3"/>
    <dgm:cxn modelId="{91D6864D-40B6-47E7-BA90-CEBC95B917F3}" type="presParOf" srcId="{15AA670A-FF87-4ADD-BDCC-ACC503D44690}" destId="{8383D130-7100-42DD-92BF-1FAE80C7E883}" srcOrd="16" destOrd="0" presId="urn:microsoft.com/office/officeart/2005/8/layout/hierarchy3"/>
    <dgm:cxn modelId="{38B7D428-2B44-44D7-BD49-988DB95FEF14}" type="presParOf" srcId="{15AA670A-FF87-4ADD-BDCC-ACC503D44690}" destId="{06EBF98A-A0E9-4EF0-A5E5-B86D12B27B0A}" srcOrd="17" destOrd="0" presId="urn:microsoft.com/office/officeart/2005/8/layout/hierarchy3"/>
    <dgm:cxn modelId="{877E64BA-C2BC-4B9A-99F5-46160B081294}" type="presParOf" srcId="{15AA670A-FF87-4ADD-BDCC-ACC503D44690}" destId="{36DAB077-E536-4870-9DFD-C4F80869B7DD}" srcOrd="18" destOrd="0" presId="urn:microsoft.com/office/officeart/2005/8/layout/hierarchy3"/>
    <dgm:cxn modelId="{43233415-3CE3-44DA-8A73-470D6C99A3AF}" type="presParOf" srcId="{15AA670A-FF87-4ADD-BDCC-ACC503D44690}" destId="{E6ECB805-52A6-4EB8-9D50-D1812F0C2D8D}" srcOrd="19" destOrd="0" presId="urn:microsoft.com/office/officeart/2005/8/layout/hierarchy3"/>
    <dgm:cxn modelId="{40F20575-8A5D-48A4-854B-76B2256B9FF0}" type="presParOf" srcId="{97BCDB35-9EED-42B3-BEC3-EF56CFECA840}" destId="{6A14BC4C-A32D-4BDA-8433-A4EECA172F6D}" srcOrd="1" destOrd="0" presId="urn:microsoft.com/office/officeart/2005/8/layout/hierarchy3"/>
    <dgm:cxn modelId="{D1968964-BF27-469B-9BB1-059671FEDE0C}" type="presParOf" srcId="{6A14BC4C-A32D-4BDA-8433-A4EECA172F6D}" destId="{3DC4B0EE-7F42-408A-8CD4-B2B1939B4760}" srcOrd="0" destOrd="0" presId="urn:microsoft.com/office/officeart/2005/8/layout/hierarchy3"/>
    <dgm:cxn modelId="{113C8F49-9EDD-4587-8EE9-9F4A892C9F13}" type="presParOf" srcId="{3DC4B0EE-7F42-408A-8CD4-B2B1939B4760}" destId="{280784F5-A3D3-44CB-907E-2AD8599C23ED}" srcOrd="0" destOrd="0" presId="urn:microsoft.com/office/officeart/2005/8/layout/hierarchy3"/>
    <dgm:cxn modelId="{F9554761-BDD7-4F2A-99A9-1C87F656A425}" type="presParOf" srcId="{3DC4B0EE-7F42-408A-8CD4-B2B1939B4760}" destId="{60AB5147-4729-4188-8B5B-6D91F6C2E7CD}" srcOrd="1" destOrd="0" presId="urn:microsoft.com/office/officeart/2005/8/layout/hierarchy3"/>
    <dgm:cxn modelId="{B3CCB2AB-F0BC-41A0-AFC0-BAF6DCFA59E4}" type="presParOf" srcId="{6A14BC4C-A32D-4BDA-8433-A4EECA172F6D}" destId="{F20343C4-F8B5-4D7A-8BBA-F8506A80892B}" srcOrd="1" destOrd="0" presId="urn:microsoft.com/office/officeart/2005/8/layout/hierarchy3"/>
    <dgm:cxn modelId="{BCD78384-C97A-407A-BC1B-6B98C5601493}" type="presParOf" srcId="{F20343C4-F8B5-4D7A-8BBA-F8506A80892B}" destId="{0279F4D9-E081-47EB-A158-B0A0CAE8F8F6}" srcOrd="0" destOrd="0" presId="urn:microsoft.com/office/officeart/2005/8/layout/hierarchy3"/>
    <dgm:cxn modelId="{CD04B0E3-2A9B-4A3F-929E-2006674DA23B}" type="presParOf" srcId="{F20343C4-F8B5-4D7A-8BBA-F8506A80892B}" destId="{EAFF6A84-05BB-4A08-9480-54E381D81038}" srcOrd="1" destOrd="0" presId="urn:microsoft.com/office/officeart/2005/8/layout/hierarchy3"/>
    <dgm:cxn modelId="{A62255AB-B5EA-4A4B-B796-B513F7EA7604}" type="presParOf" srcId="{F20343C4-F8B5-4D7A-8BBA-F8506A80892B}" destId="{AC0D439E-9F17-4A5D-A9AA-5A69970FCFB0}" srcOrd="2" destOrd="0" presId="urn:microsoft.com/office/officeart/2005/8/layout/hierarchy3"/>
    <dgm:cxn modelId="{0AB42CE3-FA8A-4427-95DE-0F1D0848F589}" type="presParOf" srcId="{F20343C4-F8B5-4D7A-8BBA-F8506A80892B}" destId="{CF86D284-8C54-436B-9C08-2FD0134ED34D}" srcOrd="3" destOrd="0" presId="urn:microsoft.com/office/officeart/2005/8/layout/hierarchy3"/>
    <dgm:cxn modelId="{D25D0AD5-632F-40DF-9A11-B35082B6B710}" type="presParOf" srcId="{F20343C4-F8B5-4D7A-8BBA-F8506A80892B}" destId="{6461CBD6-5740-4FA6-B92F-B7F3765DEFAF}" srcOrd="4" destOrd="0" presId="urn:microsoft.com/office/officeart/2005/8/layout/hierarchy3"/>
    <dgm:cxn modelId="{B7D4989E-A3B0-45F0-A4BC-64FD8F103233}" type="presParOf" srcId="{F20343C4-F8B5-4D7A-8BBA-F8506A80892B}" destId="{15123E68-E7E7-4A64-8CF9-2D8990F70321}" srcOrd="5" destOrd="0" presId="urn:microsoft.com/office/officeart/2005/8/layout/hierarchy3"/>
    <dgm:cxn modelId="{43F96F41-366C-4DB0-AFE3-15A07E087416}" type="presParOf" srcId="{F20343C4-F8B5-4D7A-8BBA-F8506A80892B}" destId="{73536507-0DDA-4A2F-B91E-BCFA8C946ED3}" srcOrd="6" destOrd="0" presId="urn:microsoft.com/office/officeart/2005/8/layout/hierarchy3"/>
    <dgm:cxn modelId="{7AEDF25D-A9F7-4A10-AD25-664371FA0DE2}" type="presParOf" srcId="{F20343C4-F8B5-4D7A-8BBA-F8506A80892B}" destId="{F895AFC2-6309-4F52-A997-C8D0D6A276AB}" srcOrd="7" destOrd="0" presId="urn:microsoft.com/office/officeart/2005/8/layout/hierarchy3"/>
    <dgm:cxn modelId="{8E173799-7AE4-4753-A991-FDC591600CEA}" type="presParOf" srcId="{F20343C4-F8B5-4D7A-8BBA-F8506A80892B}" destId="{233525F0-38F3-4E1D-8A82-396EB30F8469}" srcOrd="8" destOrd="0" presId="urn:microsoft.com/office/officeart/2005/8/layout/hierarchy3"/>
    <dgm:cxn modelId="{E6CDFE0D-CDAE-4455-B084-875753426556}" type="presParOf" srcId="{F20343C4-F8B5-4D7A-8BBA-F8506A80892B}" destId="{34E192F3-2491-4B5B-87E7-06D9A3015B2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D05038-391A-447D-BA44-46A102B38F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51FF6E2-799F-4A84-9CA7-804063AF02D1}">
      <dgm:prSet phldrT="[Texto]" custT="1"/>
      <dgm:spPr/>
      <dgm:t>
        <a:bodyPr/>
        <a:lstStyle/>
        <a:p>
          <a:pPr algn="ctr"/>
          <a:r>
            <a:rPr lang="pt-BR" sz="2000" dirty="0"/>
            <a:t>ATERRO SANITÁRIO</a:t>
          </a:r>
        </a:p>
      </dgm:t>
    </dgm:pt>
    <dgm:pt modelId="{6342C3D8-9DE1-4A3F-B4E3-4B593FD0A7E9}" type="parTrans" cxnId="{6F1048D9-4DAC-4AEF-ADBC-399BD31B4787}">
      <dgm:prSet/>
      <dgm:spPr/>
      <dgm:t>
        <a:bodyPr/>
        <a:lstStyle/>
        <a:p>
          <a:endParaRPr lang="pt-BR"/>
        </a:p>
      </dgm:t>
    </dgm:pt>
    <dgm:pt modelId="{29635903-1095-4907-BA02-2C32B095F2AA}" type="sibTrans" cxnId="{6F1048D9-4DAC-4AEF-ADBC-399BD31B4787}">
      <dgm:prSet/>
      <dgm:spPr/>
      <dgm:t>
        <a:bodyPr/>
        <a:lstStyle/>
        <a:p>
          <a:endParaRPr lang="pt-BR"/>
        </a:p>
      </dgm:t>
    </dgm:pt>
    <dgm:pt modelId="{2AD0C34E-197D-4781-B0CE-AE31212970AD}" type="pres">
      <dgm:prSet presAssocID="{48D05038-391A-447D-BA44-46A102B38FB9}" presName="linear" presStyleCnt="0">
        <dgm:presLayoutVars>
          <dgm:animLvl val="lvl"/>
          <dgm:resizeHandles val="exact"/>
        </dgm:presLayoutVars>
      </dgm:prSet>
      <dgm:spPr/>
    </dgm:pt>
    <dgm:pt modelId="{634072F8-6F8E-4803-8EC3-D3C1762F583C}" type="pres">
      <dgm:prSet presAssocID="{051FF6E2-799F-4A84-9CA7-804063AF02D1}" presName="parentText" presStyleLbl="node1" presStyleIdx="0" presStyleCnt="1" custScaleX="96415" custScaleY="54836" custLinFactNeighborX="18018" custLinFactNeighborY="-11514">
        <dgm:presLayoutVars>
          <dgm:chMax val="0"/>
          <dgm:bulletEnabled val="1"/>
        </dgm:presLayoutVars>
      </dgm:prSet>
      <dgm:spPr/>
    </dgm:pt>
  </dgm:ptLst>
  <dgm:cxnLst>
    <dgm:cxn modelId="{E87CB197-11F4-49C1-B502-4477A0B2B27E}" type="presOf" srcId="{051FF6E2-799F-4A84-9CA7-804063AF02D1}" destId="{634072F8-6F8E-4803-8EC3-D3C1762F583C}" srcOrd="0" destOrd="0" presId="urn:microsoft.com/office/officeart/2005/8/layout/vList2"/>
    <dgm:cxn modelId="{FE92EEAB-903B-4973-9AB9-86029EB36FE4}" type="presOf" srcId="{48D05038-391A-447D-BA44-46A102B38FB9}" destId="{2AD0C34E-197D-4781-B0CE-AE31212970AD}" srcOrd="0" destOrd="0" presId="urn:microsoft.com/office/officeart/2005/8/layout/vList2"/>
    <dgm:cxn modelId="{6F1048D9-4DAC-4AEF-ADBC-399BD31B4787}" srcId="{48D05038-391A-447D-BA44-46A102B38FB9}" destId="{051FF6E2-799F-4A84-9CA7-804063AF02D1}" srcOrd="0" destOrd="0" parTransId="{6342C3D8-9DE1-4A3F-B4E3-4B593FD0A7E9}" sibTransId="{29635903-1095-4907-BA02-2C32B095F2AA}"/>
    <dgm:cxn modelId="{66452ED6-92B9-4B53-B2E3-93EC67D81C59}" type="presParOf" srcId="{2AD0C34E-197D-4781-B0CE-AE31212970AD}" destId="{634072F8-6F8E-4803-8EC3-D3C1762F58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C892-CF15-480E-9520-4B90709ED8BD}">
      <dsp:nvSpPr>
        <dsp:cNvPr id="0" name=""/>
        <dsp:cNvSpPr/>
      </dsp:nvSpPr>
      <dsp:spPr>
        <a:xfrm>
          <a:off x="2555" y="253177"/>
          <a:ext cx="2982792" cy="66798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Famílias de Informações</a:t>
          </a:r>
        </a:p>
      </dsp:txBody>
      <dsp:txXfrm>
        <a:off x="22120" y="272742"/>
        <a:ext cx="2943662" cy="628857"/>
      </dsp:txXfrm>
    </dsp:sp>
    <dsp:sp modelId="{F76DA057-241D-41AB-A381-22D016BE89CE}">
      <dsp:nvSpPr>
        <dsp:cNvPr id="0" name=""/>
        <dsp:cNvSpPr/>
      </dsp:nvSpPr>
      <dsp:spPr>
        <a:xfrm>
          <a:off x="300834" y="921164"/>
          <a:ext cx="298279" cy="172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2"/>
              </a:lnTo>
              <a:lnTo>
                <a:pt x="298279" y="172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CE1DE-14F8-4755-A1E0-BC028676FFE4}">
      <dsp:nvSpPr>
        <dsp:cNvPr id="0" name=""/>
        <dsp:cNvSpPr/>
      </dsp:nvSpPr>
      <dsp:spPr>
        <a:xfrm rot="10800000" flipV="1">
          <a:off x="599113" y="978248"/>
          <a:ext cx="2531163" cy="23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Gerais</a:t>
          </a:r>
        </a:p>
      </dsp:txBody>
      <dsp:txXfrm rot="-10800000">
        <a:off x="605865" y="985000"/>
        <a:ext cx="2517659" cy="217033"/>
      </dsp:txXfrm>
    </dsp:sp>
    <dsp:sp modelId="{D95A819C-A711-4CD7-965E-E010C4AD7739}">
      <dsp:nvSpPr>
        <dsp:cNvPr id="0" name=""/>
        <dsp:cNvSpPr/>
      </dsp:nvSpPr>
      <dsp:spPr>
        <a:xfrm>
          <a:off x="300834" y="921164"/>
          <a:ext cx="298279" cy="45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974"/>
              </a:lnTo>
              <a:lnTo>
                <a:pt x="298279" y="459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531C9-58FC-483B-AF7C-FF248E35020F}">
      <dsp:nvSpPr>
        <dsp:cNvPr id="0" name=""/>
        <dsp:cNvSpPr/>
      </dsp:nvSpPr>
      <dsp:spPr>
        <a:xfrm rot="10800000" flipV="1">
          <a:off x="599113" y="1265870"/>
          <a:ext cx="2521905" cy="23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Coleta</a:t>
          </a:r>
        </a:p>
      </dsp:txBody>
      <dsp:txXfrm rot="-10800000">
        <a:off x="605865" y="1272622"/>
        <a:ext cx="2508401" cy="217033"/>
      </dsp:txXfrm>
    </dsp:sp>
    <dsp:sp modelId="{1DA5F3A7-1474-49DD-8374-AD4222BB3576}">
      <dsp:nvSpPr>
        <dsp:cNvPr id="0" name=""/>
        <dsp:cNvSpPr/>
      </dsp:nvSpPr>
      <dsp:spPr>
        <a:xfrm>
          <a:off x="300834" y="921164"/>
          <a:ext cx="298279" cy="747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596"/>
              </a:lnTo>
              <a:lnTo>
                <a:pt x="298279" y="747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99E14-E3AB-4F04-9779-606B69063EA8}">
      <dsp:nvSpPr>
        <dsp:cNvPr id="0" name=""/>
        <dsp:cNvSpPr/>
      </dsp:nvSpPr>
      <dsp:spPr>
        <a:xfrm rot="10800000" flipV="1">
          <a:off x="599113" y="1553492"/>
          <a:ext cx="2521905" cy="23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Resíduos da Construção Civil</a:t>
          </a:r>
        </a:p>
      </dsp:txBody>
      <dsp:txXfrm rot="-10800000">
        <a:off x="605865" y="1560244"/>
        <a:ext cx="2508401" cy="217033"/>
      </dsp:txXfrm>
    </dsp:sp>
    <dsp:sp modelId="{103765EC-58AE-4CE2-80B0-5730E9DE24B7}">
      <dsp:nvSpPr>
        <dsp:cNvPr id="0" name=""/>
        <dsp:cNvSpPr/>
      </dsp:nvSpPr>
      <dsp:spPr>
        <a:xfrm>
          <a:off x="300834" y="921164"/>
          <a:ext cx="298279" cy="1035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218"/>
              </a:lnTo>
              <a:lnTo>
                <a:pt x="298279" y="10352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D9290-BC0C-4D6C-835E-747986DBDA63}">
      <dsp:nvSpPr>
        <dsp:cNvPr id="0" name=""/>
        <dsp:cNvSpPr/>
      </dsp:nvSpPr>
      <dsp:spPr>
        <a:xfrm rot="10800000" flipV="1">
          <a:off x="599113" y="1841114"/>
          <a:ext cx="2521905" cy="23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Varrição</a:t>
          </a:r>
        </a:p>
      </dsp:txBody>
      <dsp:txXfrm rot="-10800000">
        <a:off x="605865" y="1847866"/>
        <a:ext cx="2508401" cy="217033"/>
      </dsp:txXfrm>
    </dsp:sp>
    <dsp:sp modelId="{54267AD7-38D4-4588-BA33-1417EF97CC35}">
      <dsp:nvSpPr>
        <dsp:cNvPr id="0" name=""/>
        <dsp:cNvSpPr/>
      </dsp:nvSpPr>
      <dsp:spPr>
        <a:xfrm>
          <a:off x="300834" y="921164"/>
          <a:ext cx="298279" cy="1322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840"/>
              </a:lnTo>
              <a:lnTo>
                <a:pt x="298279" y="1322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480B0-A45D-4439-B7B6-C3BC7FB7E1E0}">
      <dsp:nvSpPr>
        <dsp:cNvPr id="0" name=""/>
        <dsp:cNvSpPr/>
      </dsp:nvSpPr>
      <dsp:spPr>
        <a:xfrm rot="10800000" flipV="1">
          <a:off x="599113" y="2128736"/>
          <a:ext cx="2521905" cy="23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Capina e Roçada</a:t>
          </a:r>
        </a:p>
      </dsp:txBody>
      <dsp:txXfrm rot="-10800000">
        <a:off x="605865" y="2135488"/>
        <a:ext cx="2508401" cy="217033"/>
      </dsp:txXfrm>
    </dsp:sp>
    <dsp:sp modelId="{D2876E59-FE0F-4C37-868E-CAE7B7366F90}">
      <dsp:nvSpPr>
        <dsp:cNvPr id="0" name=""/>
        <dsp:cNvSpPr/>
      </dsp:nvSpPr>
      <dsp:spPr>
        <a:xfrm>
          <a:off x="300834" y="921164"/>
          <a:ext cx="298279" cy="1610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462"/>
              </a:lnTo>
              <a:lnTo>
                <a:pt x="298279" y="16104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9C51-7823-43ED-90CD-1CB1D9115C20}">
      <dsp:nvSpPr>
        <dsp:cNvPr id="0" name=""/>
        <dsp:cNvSpPr/>
      </dsp:nvSpPr>
      <dsp:spPr>
        <a:xfrm rot="10800000" flipV="1">
          <a:off x="599113" y="2416358"/>
          <a:ext cx="2521905" cy="23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Coleta Seletiva</a:t>
          </a:r>
        </a:p>
      </dsp:txBody>
      <dsp:txXfrm rot="-10800000">
        <a:off x="605865" y="2423110"/>
        <a:ext cx="2508401" cy="217033"/>
      </dsp:txXfrm>
    </dsp:sp>
    <dsp:sp modelId="{710E5483-5F0A-493E-A689-1B19B6097446}">
      <dsp:nvSpPr>
        <dsp:cNvPr id="0" name=""/>
        <dsp:cNvSpPr/>
      </dsp:nvSpPr>
      <dsp:spPr>
        <a:xfrm>
          <a:off x="300834" y="921164"/>
          <a:ext cx="298279" cy="189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84"/>
              </a:lnTo>
              <a:lnTo>
                <a:pt x="298279" y="1898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CD834-196D-46D1-ACD3-0534AD1A39AC}">
      <dsp:nvSpPr>
        <dsp:cNvPr id="0" name=""/>
        <dsp:cNvSpPr/>
      </dsp:nvSpPr>
      <dsp:spPr>
        <a:xfrm rot="10800000" flipV="1">
          <a:off x="599113" y="2703980"/>
          <a:ext cx="2521905" cy="23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Resíduos dos Serviços de Saúde</a:t>
          </a:r>
        </a:p>
      </dsp:txBody>
      <dsp:txXfrm rot="-10800000">
        <a:off x="605865" y="2710732"/>
        <a:ext cx="2508401" cy="217033"/>
      </dsp:txXfrm>
    </dsp:sp>
    <dsp:sp modelId="{97DF1D7E-4850-41D3-A7C1-8BA6852D7482}">
      <dsp:nvSpPr>
        <dsp:cNvPr id="0" name=""/>
        <dsp:cNvSpPr/>
      </dsp:nvSpPr>
      <dsp:spPr>
        <a:xfrm>
          <a:off x="300834" y="921164"/>
          <a:ext cx="298279" cy="218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5705"/>
              </a:lnTo>
              <a:lnTo>
                <a:pt x="298279" y="2185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35BF9-9A95-47EA-B35A-72E443E7531B}">
      <dsp:nvSpPr>
        <dsp:cNvPr id="0" name=""/>
        <dsp:cNvSpPr/>
      </dsp:nvSpPr>
      <dsp:spPr>
        <a:xfrm rot="10800000" flipV="1">
          <a:off x="599113" y="2991601"/>
          <a:ext cx="2521905" cy="23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Catadores</a:t>
          </a:r>
        </a:p>
      </dsp:txBody>
      <dsp:txXfrm rot="-10800000">
        <a:off x="605865" y="2998353"/>
        <a:ext cx="2508401" cy="217033"/>
      </dsp:txXfrm>
    </dsp:sp>
    <dsp:sp modelId="{8383D130-7100-42DD-92BF-1FAE80C7E883}">
      <dsp:nvSpPr>
        <dsp:cNvPr id="0" name=""/>
        <dsp:cNvSpPr/>
      </dsp:nvSpPr>
      <dsp:spPr>
        <a:xfrm>
          <a:off x="300834" y="921164"/>
          <a:ext cx="298279" cy="2473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327"/>
              </a:lnTo>
              <a:lnTo>
                <a:pt x="298279" y="24733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BF98A-A0E9-4EF0-A5E5-B86D12B27B0A}">
      <dsp:nvSpPr>
        <dsp:cNvPr id="0" name=""/>
        <dsp:cNvSpPr/>
      </dsp:nvSpPr>
      <dsp:spPr>
        <a:xfrm rot="10800000" flipV="1">
          <a:off x="599113" y="3279223"/>
          <a:ext cx="2521905" cy="23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Unidades de Processamento</a:t>
          </a:r>
        </a:p>
      </dsp:txBody>
      <dsp:txXfrm rot="-10800000">
        <a:off x="605865" y="3285975"/>
        <a:ext cx="2508401" cy="217033"/>
      </dsp:txXfrm>
    </dsp:sp>
    <dsp:sp modelId="{36DAB077-E536-4870-9DFD-C4F80869B7DD}">
      <dsp:nvSpPr>
        <dsp:cNvPr id="0" name=""/>
        <dsp:cNvSpPr/>
      </dsp:nvSpPr>
      <dsp:spPr>
        <a:xfrm>
          <a:off x="300834" y="921164"/>
          <a:ext cx="298279" cy="276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949"/>
              </a:lnTo>
              <a:lnTo>
                <a:pt x="298279" y="2760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CB805-52A6-4EB8-9D50-D1812F0C2D8D}">
      <dsp:nvSpPr>
        <dsp:cNvPr id="0" name=""/>
        <dsp:cNvSpPr/>
      </dsp:nvSpPr>
      <dsp:spPr>
        <a:xfrm rot="10800000" flipV="1">
          <a:off x="599113" y="3566845"/>
          <a:ext cx="2521905" cy="230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Outros Serviços</a:t>
          </a:r>
        </a:p>
      </dsp:txBody>
      <dsp:txXfrm rot="-10800000">
        <a:off x="605865" y="3573597"/>
        <a:ext cx="2508401" cy="217033"/>
      </dsp:txXfrm>
    </dsp:sp>
    <dsp:sp modelId="{280784F5-A3D3-44CB-907E-2AD8599C23ED}">
      <dsp:nvSpPr>
        <dsp:cNvPr id="0" name=""/>
        <dsp:cNvSpPr/>
      </dsp:nvSpPr>
      <dsp:spPr>
        <a:xfrm>
          <a:off x="3153827" y="267062"/>
          <a:ext cx="2910989" cy="57555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Famílias de Indicadores</a:t>
          </a:r>
        </a:p>
      </dsp:txBody>
      <dsp:txXfrm>
        <a:off x="3170685" y="283920"/>
        <a:ext cx="2877273" cy="541842"/>
      </dsp:txXfrm>
    </dsp:sp>
    <dsp:sp modelId="{0279F4D9-E081-47EB-A158-B0A0CAE8F8F6}">
      <dsp:nvSpPr>
        <dsp:cNvPr id="0" name=""/>
        <dsp:cNvSpPr/>
      </dsp:nvSpPr>
      <dsp:spPr>
        <a:xfrm>
          <a:off x="3444926" y="842621"/>
          <a:ext cx="236786" cy="16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86"/>
              </a:lnTo>
              <a:lnTo>
                <a:pt x="236786" y="160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F6A84-05BB-4A08-9480-54E381D81038}">
      <dsp:nvSpPr>
        <dsp:cNvPr id="0" name=""/>
        <dsp:cNvSpPr/>
      </dsp:nvSpPr>
      <dsp:spPr>
        <a:xfrm>
          <a:off x="3681713" y="885820"/>
          <a:ext cx="2448626" cy="23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Gerais</a:t>
          </a:r>
        </a:p>
      </dsp:txBody>
      <dsp:txXfrm>
        <a:off x="3688589" y="892696"/>
        <a:ext cx="2434874" cy="221023"/>
      </dsp:txXfrm>
    </dsp:sp>
    <dsp:sp modelId="{AC0D439E-9F17-4A5D-A9AA-5A69970FCFB0}">
      <dsp:nvSpPr>
        <dsp:cNvPr id="0" name=""/>
        <dsp:cNvSpPr/>
      </dsp:nvSpPr>
      <dsp:spPr>
        <a:xfrm>
          <a:off x="3444926" y="842621"/>
          <a:ext cx="236786" cy="45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446"/>
              </a:lnTo>
              <a:lnTo>
                <a:pt x="236786" y="452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6D284-8C54-436B-9C08-2FD0134ED34D}">
      <dsp:nvSpPr>
        <dsp:cNvPr id="0" name=""/>
        <dsp:cNvSpPr/>
      </dsp:nvSpPr>
      <dsp:spPr>
        <a:xfrm>
          <a:off x="3681713" y="1177680"/>
          <a:ext cx="2448626" cy="23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Coleta</a:t>
          </a:r>
        </a:p>
      </dsp:txBody>
      <dsp:txXfrm>
        <a:off x="3688589" y="1184556"/>
        <a:ext cx="2434874" cy="221023"/>
      </dsp:txXfrm>
    </dsp:sp>
    <dsp:sp modelId="{6461CBD6-5740-4FA6-B92F-B7F3765DEFAF}">
      <dsp:nvSpPr>
        <dsp:cNvPr id="0" name=""/>
        <dsp:cNvSpPr/>
      </dsp:nvSpPr>
      <dsp:spPr>
        <a:xfrm>
          <a:off x="3444926" y="842621"/>
          <a:ext cx="236786" cy="744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306"/>
              </a:lnTo>
              <a:lnTo>
                <a:pt x="236786" y="7443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23E68-E7E7-4A64-8CF9-2D8990F70321}">
      <dsp:nvSpPr>
        <dsp:cNvPr id="0" name=""/>
        <dsp:cNvSpPr/>
      </dsp:nvSpPr>
      <dsp:spPr>
        <a:xfrm>
          <a:off x="3681713" y="1469540"/>
          <a:ext cx="2448626" cy="23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Coleta Seletiva</a:t>
          </a:r>
        </a:p>
      </dsp:txBody>
      <dsp:txXfrm>
        <a:off x="3688589" y="1476416"/>
        <a:ext cx="2434874" cy="221023"/>
      </dsp:txXfrm>
    </dsp:sp>
    <dsp:sp modelId="{73536507-0DDA-4A2F-B91E-BCFA8C946ED3}">
      <dsp:nvSpPr>
        <dsp:cNvPr id="0" name=""/>
        <dsp:cNvSpPr/>
      </dsp:nvSpPr>
      <dsp:spPr>
        <a:xfrm>
          <a:off x="3444926" y="842621"/>
          <a:ext cx="236786" cy="1036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166"/>
              </a:lnTo>
              <a:lnTo>
                <a:pt x="236786" y="10361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5AFC2-6309-4F52-A997-C8D0D6A276AB}">
      <dsp:nvSpPr>
        <dsp:cNvPr id="0" name=""/>
        <dsp:cNvSpPr/>
      </dsp:nvSpPr>
      <dsp:spPr>
        <a:xfrm>
          <a:off x="3681713" y="1761399"/>
          <a:ext cx="2448626" cy="23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Resíduos de Serviço de Saúde</a:t>
          </a:r>
        </a:p>
      </dsp:txBody>
      <dsp:txXfrm>
        <a:off x="3688589" y="1768275"/>
        <a:ext cx="2434874" cy="221023"/>
      </dsp:txXfrm>
    </dsp:sp>
    <dsp:sp modelId="{233525F0-38F3-4E1D-8A82-396EB30F8469}">
      <dsp:nvSpPr>
        <dsp:cNvPr id="0" name=""/>
        <dsp:cNvSpPr/>
      </dsp:nvSpPr>
      <dsp:spPr>
        <a:xfrm>
          <a:off x="3444926" y="842621"/>
          <a:ext cx="236786" cy="1328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025"/>
              </a:lnTo>
              <a:lnTo>
                <a:pt x="236786" y="1328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192F3-2491-4B5B-87E7-06D9A3015B2F}">
      <dsp:nvSpPr>
        <dsp:cNvPr id="0" name=""/>
        <dsp:cNvSpPr/>
      </dsp:nvSpPr>
      <dsp:spPr>
        <a:xfrm>
          <a:off x="3681713" y="2053259"/>
          <a:ext cx="2448626" cy="23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Capina e Roçada</a:t>
          </a:r>
        </a:p>
      </dsp:txBody>
      <dsp:txXfrm>
        <a:off x="3688589" y="2060135"/>
        <a:ext cx="2434874" cy="221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072F8-6F8E-4803-8EC3-D3C1762F583C}">
      <dsp:nvSpPr>
        <dsp:cNvPr id="0" name=""/>
        <dsp:cNvSpPr/>
      </dsp:nvSpPr>
      <dsp:spPr>
        <a:xfrm>
          <a:off x="0" y="0"/>
          <a:ext cx="2915789" cy="6360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ATERRO SANITÁRIO</a:t>
          </a:r>
        </a:p>
      </dsp:txBody>
      <dsp:txXfrm>
        <a:off x="31049" y="31049"/>
        <a:ext cx="2853691" cy="573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t>18/06/2017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ris.sc.gov.br/download/c2l0ZV9hdWRpZW5jaWFzOzM7YW5leG8tMS1tZXRvZG9sb2dpYS1wYXJhLWF2YWxpYWNhby1kb3MtaW5kaWNhZG9yZXMtZGUtZGVzZW1wZW5ob2NvbnN1bHRhLXB1YmxpY2EucGR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hiagoademir@tatoconsultoria.com.br" TargetMode="External"/><Relationship Id="rId5" Type="http://schemas.openxmlformats.org/officeDocument/2006/relationships/hyperlink" Target="mailto:pvmacedo@yahoo.com.br" TargetMode="External"/><Relationship Id="rId4" Type="http://schemas.openxmlformats.org/officeDocument/2006/relationships/hyperlink" Target="mailto:leda.menezes@hot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7.jpg"/><Relationship Id="rId5" Type="http://schemas.openxmlformats.org/officeDocument/2006/relationships/diagramData" Target="../diagrams/data2.xml"/><Relationship Id="rId10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98215" y="1844951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A SECRETARIA DE SERVIÇOS URBANOS E OS INDICADORES DE GESTÃO DE RESÍDUOS SÓLIDOS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905065" y="4797286"/>
            <a:ext cx="9144000" cy="2060713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pt-BR" b="1" dirty="0"/>
              <a:t>Leda Carolina Carvalho Menezes</a:t>
            </a:r>
            <a:endParaRPr lang="pt-BR" dirty="0"/>
          </a:p>
          <a:p>
            <a:pPr marL="0" indent="0" algn="r">
              <a:buNone/>
            </a:pPr>
            <a:r>
              <a:rPr lang="pt-BR" dirty="0"/>
              <a:t>Engenheira Ambiental; Mestranda em Ciência e Engenharia Ambiental</a:t>
            </a:r>
          </a:p>
          <a:p>
            <a:pPr algn="r"/>
            <a:r>
              <a:rPr lang="pt-BR" b="1" dirty="0"/>
              <a:t>Paula Valéria Macedo </a:t>
            </a:r>
            <a:r>
              <a:rPr lang="pt-BR" b="1" dirty="0" err="1"/>
              <a:t>Narcizo</a:t>
            </a:r>
            <a:r>
              <a:rPr lang="pt-BR" b="1" dirty="0"/>
              <a:t> Pereira</a:t>
            </a:r>
            <a:endParaRPr lang="pt-BR" dirty="0"/>
          </a:p>
          <a:p>
            <a:pPr marL="0" indent="0" algn="r">
              <a:buNone/>
            </a:pPr>
            <a:r>
              <a:rPr lang="pt-BR" dirty="0"/>
              <a:t>Gestora Ambiental; Pós Graduanda em Políticas Públicas e Municipalidade</a:t>
            </a:r>
          </a:p>
          <a:p>
            <a:pPr algn="r"/>
            <a:r>
              <a:rPr lang="pt-BR" b="1" dirty="0"/>
              <a:t>Thiago Ademir Macedo Oliveira</a:t>
            </a:r>
            <a:endParaRPr lang="pt-BR" dirty="0"/>
          </a:p>
          <a:p>
            <a:pPr marL="0" indent="0" algn="r">
              <a:buNone/>
            </a:pPr>
            <a:r>
              <a:rPr lang="pt-BR" dirty="0"/>
              <a:t>Administrador de empresas; Mestre em Desenvolvimento Econômico</a:t>
            </a:r>
          </a:p>
          <a:p>
            <a:pPr marL="0" indent="0" algn="l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RESULTADOS E DISCUSSÕES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A1136A3-2AAF-4969-ACB0-A4929302917A}"/>
              </a:ext>
            </a:extLst>
          </p:cNvPr>
          <p:cNvSpPr txBox="1">
            <a:spLocks/>
          </p:cNvSpPr>
          <p:nvPr/>
        </p:nvSpPr>
        <p:spPr>
          <a:xfrm>
            <a:off x="0" y="1748120"/>
            <a:ext cx="12124674" cy="47800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1800" dirty="0">
                <a:solidFill>
                  <a:srgbClr val="002060"/>
                </a:solidFill>
              </a:rPr>
              <a:t>Percentual de indicadores sem dados suficientes para cálculo </a:t>
            </a:r>
            <a:r>
              <a:rPr lang="pt-BR" sz="2000" dirty="0">
                <a:solidFill>
                  <a:srgbClr val="002060"/>
                </a:solidFill>
              </a:rPr>
              <a:t>do resultado</a:t>
            </a:r>
            <a:endParaRPr lang="pt-BR" dirty="0">
              <a:solidFill>
                <a:srgbClr val="002060"/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8B4119D-3818-406A-9DC5-749615CBE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96783"/>
              </p:ext>
            </p:extLst>
          </p:nvPr>
        </p:nvGraphicFramePr>
        <p:xfrm>
          <a:off x="225287" y="2519362"/>
          <a:ext cx="11730152" cy="400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341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RESULTADOS E DISCUSSÕES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9" name="Gráfico 1">
            <a:extLst>
              <a:ext uri="{FF2B5EF4-FFF2-40B4-BE49-F238E27FC236}">
                <a16:creationId xmlns:a16="http://schemas.microsoft.com/office/drawing/2014/main" id="{83D7DB86-1A93-41B2-929B-8114CDC3A22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953" y="2025217"/>
            <a:ext cx="8298760" cy="483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14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RESULTADOS E DISCUSSÕES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8" name="Gráfico 1">
            <a:extLst>
              <a:ext uri="{FF2B5EF4-FFF2-40B4-BE49-F238E27FC236}">
                <a16:creationId xmlns:a16="http://schemas.microsoft.com/office/drawing/2014/main" id="{0DD64141-8A05-4F5C-8FF3-D6CEF9AF9ED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3144" y="2011779"/>
            <a:ext cx="8720239" cy="48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80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RESULTADOS E DISCUSSÕES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8D46A4A-5C4C-449B-A3DC-1DA6858DD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07661"/>
              </p:ext>
            </p:extLst>
          </p:nvPr>
        </p:nvGraphicFramePr>
        <p:xfrm>
          <a:off x="268073" y="2800349"/>
          <a:ext cx="11552866" cy="3850063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5776433">
                  <a:extLst>
                    <a:ext uri="{9D8B030D-6E8A-4147-A177-3AD203B41FA5}">
                      <a16:colId xmlns:a16="http://schemas.microsoft.com/office/drawing/2014/main" val="1097796459"/>
                    </a:ext>
                  </a:extLst>
                </a:gridCol>
                <a:gridCol w="5776433">
                  <a:extLst>
                    <a:ext uri="{9D8B030D-6E8A-4147-A177-3AD203B41FA5}">
                      <a16:colId xmlns:a16="http://schemas.microsoft.com/office/drawing/2014/main" val="3852583032"/>
                    </a:ext>
                  </a:extLst>
                </a:gridCol>
              </a:tblGrid>
              <a:tr h="36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INDICADOR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PONTOS EVIDENCIADOS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44041636"/>
                  </a:ext>
                </a:extLst>
              </a:tr>
              <a:tr h="1154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IN004 - Incidência das despesas com empresas contratadas para execução de serviços de manejo de RSU nas despesas com manejo de RSU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Elevação de 50% na incidência de despesas com empresas contratadas em relação ao total, considerando o período de 2011-2014. O mesmo não foi verificado para as demais cidades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5568541"/>
                  </a:ext>
                </a:extLst>
              </a:tr>
              <a:tr h="1088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IN021 - Massa coletada de resíduos domésticos e públicos per capita em relação à população urbana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Poços de Caldas concluiu o ano de 2014 com a maior geração de resíduos per capita (840 g/</a:t>
                      </a:r>
                      <a:r>
                        <a:rPr lang="pt-BR" sz="1600" dirty="0" err="1">
                          <a:effectLst/>
                        </a:rPr>
                        <a:t>hab.dia</a:t>
                      </a:r>
                      <a:r>
                        <a:rPr lang="pt-BR" sz="1600" dirty="0">
                          <a:effectLst/>
                        </a:rPr>
                        <a:t>) em relação às demais cidades (média de 723 g/</a:t>
                      </a:r>
                      <a:r>
                        <a:rPr lang="pt-BR" sz="1600" dirty="0" err="1">
                          <a:effectLst/>
                        </a:rPr>
                        <a:t>hab</a:t>
                      </a:r>
                      <a:r>
                        <a:rPr lang="pt-BR" sz="1600" dirty="0">
                          <a:effectLst/>
                        </a:rPr>
                        <a:t>/dia)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26127801"/>
                  </a:ext>
                </a:extLst>
              </a:tr>
              <a:tr h="1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</a:rPr>
                        <a:t>IN023 - Custo unitário médio do serviço de coleta</a:t>
                      </a:r>
                      <a:endParaRPr lang="pt-B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Custo unitário da coleta subiu 65% de 2011 para 2014, fechando o período como o maior custo (R$ 127,16 por tonelada) dentre as cidades destacadas (média de R$ 96,91 por tonelada)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028758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731B4329-BFA8-4330-B838-98386F72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73" y="2424861"/>
            <a:ext cx="1137176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Principais pontos evidenciados para Poços de Caldas nas análises dos indicadores do SNIS, considerando o período de 2011-2014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88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RESULTADOS E DISCUSSÕES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1B4329-BFA8-4330-B838-98386F72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7" y="1786690"/>
            <a:ext cx="1137176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Principais pontos evidenciados para Poços de Caldas nas análises dos indicadores do SNIS, considerando o período de 2011-2014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62057E6-22BC-4675-925A-DFB2FC745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72361"/>
              </p:ext>
            </p:extLst>
          </p:nvPr>
        </p:nvGraphicFramePr>
        <p:xfrm>
          <a:off x="67326" y="2263744"/>
          <a:ext cx="12005404" cy="44483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08465">
                  <a:extLst>
                    <a:ext uri="{9D8B030D-6E8A-4147-A177-3AD203B41FA5}">
                      <a16:colId xmlns:a16="http://schemas.microsoft.com/office/drawing/2014/main" val="1997095637"/>
                    </a:ext>
                  </a:extLst>
                </a:gridCol>
                <a:gridCol w="8706679">
                  <a:extLst>
                    <a:ext uri="{9D8B030D-6E8A-4147-A177-3AD203B41FA5}">
                      <a16:colId xmlns:a16="http://schemas.microsoft.com/office/drawing/2014/main" val="4220207863"/>
                    </a:ext>
                  </a:extLst>
                </a:gridCol>
                <a:gridCol w="1590260">
                  <a:extLst>
                    <a:ext uri="{9D8B030D-6E8A-4147-A177-3AD203B41FA5}">
                      <a16:colId xmlns:a16="http://schemas.microsoft.com/office/drawing/2014/main" val="142493058"/>
                    </a:ext>
                  </a:extLst>
                </a:gridCol>
              </a:tblGrid>
              <a:tr h="267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DADOS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SUGESTÕES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INDICADORES IMPACTADOS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extLst>
                  <a:ext uri="{0D108BD9-81ED-4DB2-BD59-A6C34878D82A}">
                    <a16:rowId xmlns:a16="http://schemas.microsoft.com/office/drawing/2014/main" val="2541146720"/>
                  </a:ext>
                </a:extLst>
              </a:tr>
              <a:tr h="1518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Inerentes à empresa terceirizada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Melhoria no fluxo de dados entre a empresa e a Secretaria de Serviços Urbano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IN021, IN022, IN023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extLst>
                  <a:ext uri="{0D108BD9-81ED-4DB2-BD59-A6C34878D82A}">
                    <a16:rowId xmlns:a16="http://schemas.microsoft.com/office/drawing/2014/main" val="265066108"/>
                  </a:ext>
                </a:extLst>
              </a:tr>
              <a:tr h="1518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Criação de Planilha para controle das origens dos resíduos que chegam ao aterro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415590"/>
                  </a:ext>
                </a:extLst>
              </a:tr>
              <a:tr h="5953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Calibração frequente da balança e envio do certificado à Secretaria de Serviços Urbanos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34386"/>
                  </a:ext>
                </a:extLst>
              </a:tr>
              <a:tr h="1518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Inerentes aos resíduos públicos (poda, capina e varrição)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Instalação de uma balança no bota fora (longo prazo)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IN021, IN023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extLst>
                  <a:ext uri="{0D108BD9-81ED-4DB2-BD59-A6C34878D82A}">
                    <a16:rowId xmlns:a16="http://schemas.microsoft.com/office/drawing/2014/main" val="2319418447"/>
                  </a:ext>
                </a:extLst>
              </a:tr>
              <a:tr h="4442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Estimativa por amostragem (curto prazo)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90893"/>
                  </a:ext>
                </a:extLst>
              </a:tr>
              <a:tr h="1518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Inerentes à coleta seletiva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Melhoria no fluxo de dados entre as cooperativas e a Secretaria de Serviços Urbano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IN021, IN022, IN023, IN054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extLst>
                  <a:ext uri="{0D108BD9-81ED-4DB2-BD59-A6C34878D82A}">
                    <a16:rowId xmlns:a16="http://schemas.microsoft.com/office/drawing/2014/main" val="703119083"/>
                  </a:ext>
                </a:extLst>
              </a:tr>
              <a:tr h="10488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Calibração frequente da balança e envio do certificado à Secretaria de Serviços Urbanos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937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77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RESULTADOS E DISCUSSÕES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1B4329-BFA8-4330-B838-98386F72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7" y="1786690"/>
            <a:ext cx="1137176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Principais pontos evidenciados para Poços de Caldas nas análises dos indicadores do SNIS, considerando o período de 2011-2014</a:t>
            </a: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62057E6-22BC-4675-925A-DFB2FC745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31851"/>
              </p:ext>
            </p:extLst>
          </p:nvPr>
        </p:nvGraphicFramePr>
        <p:xfrm>
          <a:off x="67326" y="2263743"/>
          <a:ext cx="11992152" cy="457102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06579">
                  <a:extLst>
                    <a:ext uri="{9D8B030D-6E8A-4147-A177-3AD203B41FA5}">
                      <a16:colId xmlns:a16="http://schemas.microsoft.com/office/drawing/2014/main" val="1997095637"/>
                    </a:ext>
                  </a:extLst>
                </a:gridCol>
                <a:gridCol w="8697068">
                  <a:extLst>
                    <a:ext uri="{9D8B030D-6E8A-4147-A177-3AD203B41FA5}">
                      <a16:colId xmlns:a16="http://schemas.microsoft.com/office/drawing/2014/main" val="4220207863"/>
                    </a:ext>
                  </a:extLst>
                </a:gridCol>
                <a:gridCol w="1588505">
                  <a:extLst>
                    <a:ext uri="{9D8B030D-6E8A-4147-A177-3AD203B41FA5}">
                      <a16:colId xmlns:a16="http://schemas.microsoft.com/office/drawing/2014/main" val="142493058"/>
                    </a:ext>
                  </a:extLst>
                </a:gridCol>
              </a:tblGrid>
              <a:tr h="64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DADOS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SUGESTÕES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INDICADORES IMPACTADOS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" marR="6454" marT="0" marB="0" anchor="ctr"/>
                </a:tc>
                <a:extLst>
                  <a:ext uri="{0D108BD9-81ED-4DB2-BD59-A6C34878D82A}">
                    <a16:rowId xmlns:a16="http://schemas.microsoft.com/office/drawing/2014/main" val="2541146720"/>
                  </a:ext>
                </a:extLst>
              </a:tr>
              <a:tr h="824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Inerentes à população atendida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Levantamento das possíveis áreas sem atendimento de coleta de resíduos para estimativa da população ali residente</a:t>
                      </a:r>
                      <a:endParaRPr lang="pt-B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IN022, IN030</a:t>
                      </a:r>
                      <a:endParaRPr lang="pt-BR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5066108"/>
                  </a:ext>
                </a:extLst>
              </a:tr>
              <a:tr h="1391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Dados Contábeis e de Recursos Humanos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Melhoria no fluxo entre os diversos setores da administração pública</a:t>
                      </a:r>
                      <a:endParaRPr lang="pt-B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IN001, IN022, IN004, IN006, IN011, IN023, IN024, IN043, IN044, IN046</a:t>
                      </a:r>
                      <a:endParaRPr lang="pt-BR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82415590"/>
                  </a:ext>
                </a:extLst>
              </a:tr>
              <a:tr h="824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Dados dos resíduos de saúde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Melhoria do fluxo entre a Secretaria de Saúde e a Secretaria de Serviços Urbanos</a:t>
                      </a:r>
                      <a:endParaRPr lang="pt-B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IN036, IN037</a:t>
                      </a:r>
                      <a:endParaRPr lang="pt-BR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6834386"/>
                  </a:ext>
                </a:extLst>
              </a:tr>
              <a:tr h="824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Inerentes ao serviço de varrição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Atualização da planilha com metragem das ruas</a:t>
                      </a:r>
                      <a:endParaRPr lang="pt-B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IN043, IIN044, IN048</a:t>
                      </a:r>
                      <a:endParaRPr lang="pt-B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19418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61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CONCLUSÃO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1B4329-BFA8-4330-B838-98386F72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7" y="1884073"/>
            <a:ext cx="1188811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dirty="0"/>
              <a:t>- Ausências de informações enviadas ao SNIS-RS, o que impossibilita o cálculo de indicadores e inviabiliza a utilização da ferramenta no planejamento e Gestão de Resíduos Sólidos.</a:t>
            </a:r>
          </a:p>
          <a:p>
            <a:pPr algn="just"/>
            <a:r>
              <a:rPr lang="pt-BR" dirty="0"/>
              <a:t> </a:t>
            </a:r>
          </a:p>
          <a:p>
            <a:pPr algn="just"/>
            <a:r>
              <a:rPr lang="pt-BR" dirty="0"/>
              <a:t>-  Poços de Caldas: altos custos com serviços específicos como coleta e varrição. Além disso, os custos de coleta de resíduos e gastos com empresas contratadas subiram expressivamente no período de 2011 à 2014. Outro ponto onde Poços de Caldas se destaca, é que o município gera a maior quantidade de  massa per capita de resíduos, o que sugere uma relação com hábitos de consumo da população e influência de população sazonal. O estudo dessas relações fica evidenciado como sugestão para trabalhos futuros.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- A aplicação das ações sugeridas visam tornar os dados mais precisos, o que acaba por impactar nos resultados finais dos indicadores.</a:t>
            </a:r>
          </a:p>
          <a:p>
            <a:endParaRPr lang="pt-BR" dirty="0"/>
          </a:p>
          <a:p>
            <a:pPr algn="ctr"/>
            <a:r>
              <a:rPr lang="pt-BR" b="1" dirty="0">
                <a:highlight>
                  <a:srgbClr val="FFFF00"/>
                </a:highlight>
              </a:rPr>
              <a:t>Com a obtenção de indicadores fidedignos, os gestores municipais podem utilizá-los como ferramenta de controle e gestão, bem como subsidiar planos de ação e políticas públicas, visando a transparência, a sustentabilidade e a destinação adequada de recursos públicos. </a:t>
            </a:r>
          </a:p>
        </p:txBody>
      </p:sp>
    </p:spTree>
    <p:extLst>
      <p:ext uri="{BB962C8B-B14F-4D97-AF65-F5344CB8AC3E}">
        <p14:creationId xmlns:p14="http://schemas.microsoft.com/office/powerpoint/2010/main" val="542921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REFERÊNCIAS BIBLIOGRÁFICAS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1B4329-BFA8-4330-B838-98386F72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7" y="1756569"/>
            <a:ext cx="11888112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/>
              <a:t>ARIS – Agência Reguladora Intermunicipal de Saneamento. (2015). Metodologia para Avaliação dos Indicadores de Desempenho. Florianópolis. 2015. Disponível em: </a:t>
            </a:r>
            <a:r>
              <a:rPr lang="pt-BR" sz="1400" u="sng" dirty="0">
                <a:hlinkClick r:id="rId4"/>
              </a:rPr>
              <a:t>http://aris.sc.gov.br/download</a:t>
            </a:r>
            <a:r>
              <a:rPr lang="pt-BR" sz="1400" dirty="0"/>
              <a:t>. Acesso em 18 de fevereiro de 2017. </a:t>
            </a:r>
          </a:p>
          <a:p>
            <a:r>
              <a:rPr lang="pt-BR" sz="1400" i="1" dirty="0"/>
              <a:t> </a:t>
            </a:r>
            <a:endParaRPr lang="pt-BR" sz="1400" dirty="0"/>
          </a:p>
          <a:p>
            <a:r>
              <a:rPr lang="pt-BR" sz="1400" dirty="0"/>
              <a:t>BRASIL – Sistema Nacional de Informações sobre Saneamento – SNIS. Ministério das Cidades. 2016. Disponível em https:\\www.snis.gov.br/. Acesso em 02 de dezembro de 2016.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BRASIL – Sistema Nacional de Informações sobre Saneamento – SNIS. Série Histórica. Ministério das Cidades. Disponível em: http://app.cidades.gov.br/</a:t>
            </a:r>
            <a:r>
              <a:rPr lang="pt-BR" sz="1400" dirty="0" err="1"/>
              <a:t>serieHistorica</a:t>
            </a:r>
            <a:r>
              <a:rPr lang="pt-BR" sz="1400" dirty="0"/>
              <a:t>/. Acesso em 12 de julho de 2016.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CÂMARA DOS DEPUTADOS – Projetos de Lei e Outras Proposições. Indicação 1915/2015. Disponível em http://www.camara.gov.br/proposicoesWeb/fichadetramitacao?id</a:t>
            </a:r>
            <a:br>
              <a:rPr lang="pt-BR" sz="1400" dirty="0"/>
            </a:br>
            <a:r>
              <a:rPr lang="pt-BR" sz="1400" dirty="0" err="1"/>
              <a:t>Proposicao</a:t>
            </a:r>
            <a:r>
              <a:rPr lang="pt-BR" sz="1400" dirty="0"/>
              <a:t>=2075638. Acesso em 18 de fevereiro de 2017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COSTA, S. A. B.; CÔRTES, L. S.; COELHO, T.; FREITAS, M. M. (2013). Indicadores Em Saneamento:  Avaliação Da Prestação Dos Serviços De Água E De Esgoto Em Minas Gerais. In: Revista UFMG. Belo Horizonte, v.20, n.2, p. 334-357, jul./dez./2013.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PERTEL, M; AZEVEDO, J.P.S, VOLSCHAN JÚNIOR, I. (2016). Uso de indicadores de perdas para seleção de um </a:t>
            </a:r>
            <a:r>
              <a:rPr lang="pt-BR" sz="1400" i="1" dirty="0"/>
              <a:t>benchmarking</a:t>
            </a:r>
            <a:r>
              <a:rPr lang="pt-BR" sz="1400" dirty="0"/>
              <a:t> entre as companhias estaduais de serviço de distribuição de água no Brasil. In: Engenharia Sanitária e Ambiental, v.21, n1, p.159-168, </a:t>
            </a:r>
            <a:r>
              <a:rPr lang="pt-BR" sz="1400" dirty="0" err="1"/>
              <a:t>jan</a:t>
            </a:r>
            <a:r>
              <a:rPr lang="pt-BR" sz="1400" dirty="0"/>
              <a:t>/mar 2016.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SCRIPTORE, J.S; TONETO JÚNIOR, R. (2012). A estrutura de provisão dos serviços de saneamento básico no Brasil: uma análise comparativa do desempenho dos provedores públicos e privados. In: Revista Administração Pública – Rio de Janeiro 46(6) : 1479-1504, nov./dez. 2012.</a:t>
            </a:r>
          </a:p>
        </p:txBody>
      </p:sp>
    </p:spTree>
    <p:extLst>
      <p:ext uri="{BB962C8B-B14F-4D97-AF65-F5344CB8AC3E}">
        <p14:creationId xmlns:p14="http://schemas.microsoft.com/office/powerpoint/2010/main" val="3402968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2212047" cy="410679"/>
          </a:xfrm>
        </p:spPr>
        <p:txBody>
          <a:bodyPr anchor="t" anchorCtr="0">
            <a:normAutofit fontScale="90000"/>
          </a:bodyPr>
          <a:lstStyle/>
          <a:p>
            <a:pPr algn="just"/>
            <a:r>
              <a:rPr lang="pt-BR" sz="2400" b="1" dirty="0"/>
              <a:t>CONTATOS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8CC74D6-EEF9-49DC-BDAD-51371A75CF3A}"/>
              </a:ext>
            </a:extLst>
          </p:cNvPr>
          <p:cNvSpPr/>
          <p:nvPr/>
        </p:nvSpPr>
        <p:spPr>
          <a:xfrm>
            <a:off x="0" y="2077990"/>
            <a:ext cx="119554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Leda Carolina Carvalho Menezes</a:t>
            </a:r>
            <a:endParaRPr lang="pt-BR" dirty="0"/>
          </a:p>
          <a:p>
            <a:r>
              <a:rPr lang="pt-BR" dirty="0"/>
              <a:t>Engenheira Ambiental; Mestranda em Ciência e Engenharia Ambiental</a:t>
            </a:r>
          </a:p>
          <a:p>
            <a:r>
              <a:rPr lang="pt-BR" dirty="0">
                <a:hlinkClick r:id="rId4"/>
              </a:rPr>
              <a:t>leda.menezes@hotmail.com</a:t>
            </a:r>
            <a:endParaRPr lang="pt-BR" dirty="0"/>
          </a:p>
          <a:p>
            <a:r>
              <a:rPr lang="pt-BR" dirty="0"/>
              <a:t>(35) 9.8803-8192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Paula Valéria Macedo </a:t>
            </a:r>
            <a:r>
              <a:rPr lang="pt-BR" b="1" dirty="0" err="1"/>
              <a:t>Narcizo</a:t>
            </a:r>
            <a:r>
              <a:rPr lang="pt-BR" b="1" dirty="0"/>
              <a:t> Pereira</a:t>
            </a:r>
            <a:endParaRPr lang="pt-BR" dirty="0"/>
          </a:p>
          <a:p>
            <a:r>
              <a:rPr lang="pt-BR" dirty="0"/>
              <a:t>Gestora Ambiental; Pós Graduanda em Políticas Públicas e Municipalidade</a:t>
            </a:r>
          </a:p>
          <a:p>
            <a:r>
              <a:rPr lang="pt-BR" dirty="0">
                <a:hlinkClick r:id="rId5"/>
              </a:rPr>
              <a:t>pvmacedo@yahoo.com.br</a:t>
            </a:r>
            <a:endParaRPr lang="pt-BR" dirty="0"/>
          </a:p>
          <a:p>
            <a:r>
              <a:rPr lang="pt-BR" dirty="0"/>
              <a:t>(35) 9.8885-5933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Thiago Ademir Macedo Oliveira</a:t>
            </a:r>
            <a:endParaRPr lang="pt-BR" dirty="0"/>
          </a:p>
          <a:p>
            <a:r>
              <a:rPr lang="pt-BR" dirty="0"/>
              <a:t>Administrador de empresas; Mestre em Desenvolvimento Econômico</a:t>
            </a:r>
          </a:p>
          <a:p>
            <a:r>
              <a:rPr lang="pt-BR" dirty="0">
                <a:hlinkClick r:id="rId6"/>
              </a:rPr>
              <a:t>thiagoademir@tatoconsultoria.com.br</a:t>
            </a:r>
            <a:endParaRPr lang="pt-BR" dirty="0"/>
          </a:p>
          <a:p>
            <a:r>
              <a:rPr lang="pt-BR" dirty="0"/>
              <a:t>(19) 9.9204-7747</a:t>
            </a:r>
          </a:p>
        </p:txBody>
      </p:sp>
    </p:spTree>
    <p:extLst>
      <p:ext uri="{BB962C8B-B14F-4D97-AF65-F5344CB8AC3E}">
        <p14:creationId xmlns:p14="http://schemas.microsoft.com/office/powerpoint/2010/main" val="42739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27510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INTRODUÇÃO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pic>
        <p:nvPicPr>
          <p:cNvPr id="8" name="Picture 2" descr="http://www.amupe.org/wp-content/uploads/2014/07/snis.jpg">
            <a:extLst>
              <a:ext uri="{FF2B5EF4-FFF2-40B4-BE49-F238E27FC236}">
                <a16:creationId xmlns:a16="http://schemas.microsoft.com/office/drawing/2014/main" id="{03E73698-9E64-4C50-82D0-C73EE761C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7481"/>
          <a:stretch/>
        </p:blipFill>
        <p:spPr bwMode="auto">
          <a:xfrm>
            <a:off x="3588097" y="1798500"/>
            <a:ext cx="1967844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fna.org.br/site/uploads/noticias/thumbs/thumb_cxzxc.jpg">
            <a:extLst>
              <a:ext uri="{FF2B5EF4-FFF2-40B4-BE49-F238E27FC236}">
                <a16:creationId xmlns:a16="http://schemas.microsoft.com/office/drawing/2014/main" id="{E8D9EEFB-C7F5-4F5C-B0AB-2DE4B8AC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97" y="3917242"/>
            <a:ext cx="194421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862E8BA-B9A8-482A-8857-4042BDDD8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 t="58766" r="34788" b="14935"/>
          <a:stretch/>
        </p:blipFill>
        <p:spPr bwMode="auto">
          <a:xfrm>
            <a:off x="275866" y="2338968"/>
            <a:ext cx="2907554" cy="1823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Seta para a esquerda 3">
            <a:extLst>
              <a:ext uri="{FF2B5EF4-FFF2-40B4-BE49-F238E27FC236}">
                <a16:creationId xmlns:a16="http://schemas.microsoft.com/office/drawing/2014/main" id="{2237DC28-1353-4DF8-9CF0-AAE855FEC629}"/>
              </a:ext>
            </a:extLst>
          </p:cNvPr>
          <p:cNvSpPr/>
          <p:nvPr/>
        </p:nvSpPr>
        <p:spPr>
          <a:xfrm rot="16200000">
            <a:off x="314127" y="4146784"/>
            <a:ext cx="792088" cy="648072"/>
          </a:xfrm>
          <a:prstGeom prst="lef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>
            <a:extLst>
              <a:ext uri="{FF2B5EF4-FFF2-40B4-BE49-F238E27FC236}">
                <a16:creationId xmlns:a16="http://schemas.microsoft.com/office/drawing/2014/main" id="{1D2B3195-A3B1-4323-A7DD-54486E96F727}"/>
              </a:ext>
            </a:extLst>
          </p:cNvPr>
          <p:cNvSpPr/>
          <p:nvPr/>
        </p:nvSpPr>
        <p:spPr>
          <a:xfrm rot="16200000">
            <a:off x="2324885" y="4146784"/>
            <a:ext cx="792088" cy="648072"/>
          </a:xfrm>
          <a:prstGeom prst="lef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3EBD2E4-CB12-4837-947A-F2888055EF9C}"/>
              </a:ext>
            </a:extLst>
          </p:cNvPr>
          <p:cNvSpPr/>
          <p:nvPr/>
        </p:nvSpPr>
        <p:spPr>
          <a:xfrm>
            <a:off x="-145082" y="4834684"/>
            <a:ext cx="18054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1996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369297C-06B5-47E0-8B88-7922BA20A1E4}"/>
              </a:ext>
            </a:extLst>
          </p:cNvPr>
          <p:cNvSpPr/>
          <p:nvPr/>
        </p:nvSpPr>
        <p:spPr>
          <a:xfrm>
            <a:off x="1818180" y="4805199"/>
            <a:ext cx="18054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2002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03078861-6BE4-4C0A-B018-2392FE4E8368}"/>
              </a:ext>
            </a:extLst>
          </p:cNvPr>
          <p:cNvSpPr txBox="1">
            <a:spLocks/>
          </p:cNvSpPr>
          <p:nvPr/>
        </p:nvSpPr>
        <p:spPr>
          <a:xfrm>
            <a:off x="-786890" y="6200587"/>
            <a:ext cx="8152655" cy="48269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EIXO DE DRENAGEM URBANA –  2017</a:t>
            </a:r>
          </a:p>
          <a:p>
            <a:pPr marL="0" indent="0" algn="ctr">
              <a:buNone/>
            </a:pPr>
            <a:endParaRPr lang="pt-BR" dirty="0"/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44BC3FD4-8DF6-4A7F-BF68-A727F852C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108799"/>
              </p:ext>
            </p:extLst>
          </p:nvPr>
        </p:nvGraphicFramePr>
        <p:xfrm>
          <a:off x="5764696" y="2150026"/>
          <a:ext cx="6132895" cy="405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2A5C3B5-7816-4E98-9D60-05DF414A8770}"/>
              </a:ext>
            </a:extLst>
          </p:cNvPr>
          <p:cNvSpPr/>
          <p:nvPr/>
        </p:nvSpPr>
        <p:spPr>
          <a:xfrm>
            <a:off x="5764696" y="1664285"/>
            <a:ext cx="59769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Resíduos Sólidos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F09D123A-8951-4936-9F3F-9FB2D0667E16}"/>
              </a:ext>
            </a:extLst>
          </p:cNvPr>
          <p:cNvSpPr txBox="1">
            <a:spLocks/>
          </p:cNvSpPr>
          <p:nvPr/>
        </p:nvSpPr>
        <p:spPr>
          <a:xfrm>
            <a:off x="9131334" y="4781338"/>
            <a:ext cx="2952565" cy="211775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2060"/>
                </a:solidFill>
              </a:rPr>
              <a:t>Utilizado como critério de seleção e hierarquização dos projetos para </a:t>
            </a:r>
            <a:r>
              <a:rPr lang="pt-BR" b="1" dirty="0">
                <a:solidFill>
                  <a:srgbClr val="002060"/>
                </a:solidFill>
              </a:rPr>
              <a:t>acesso aos recursos financeiros </a:t>
            </a:r>
            <a:r>
              <a:rPr lang="pt-BR" dirty="0">
                <a:solidFill>
                  <a:srgbClr val="002060"/>
                </a:solidFill>
              </a:rPr>
              <a:t>na área </a:t>
            </a:r>
            <a:r>
              <a:rPr lang="pt-BR" b="1" dirty="0">
                <a:solidFill>
                  <a:srgbClr val="002060"/>
                </a:solidFill>
              </a:rPr>
              <a:t>de saneamento</a:t>
            </a:r>
            <a:r>
              <a:rPr lang="pt-BR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27510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INTRODUÇÃO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pic>
        <p:nvPicPr>
          <p:cNvPr id="8" name="Picture 2" descr="http://www.amupe.org/wp-content/uploads/2014/07/snis.jpg">
            <a:extLst>
              <a:ext uri="{FF2B5EF4-FFF2-40B4-BE49-F238E27FC236}">
                <a16:creationId xmlns:a16="http://schemas.microsoft.com/office/drawing/2014/main" id="{03E73698-9E64-4C50-82D0-C73EE761C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7481"/>
          <a:stretch/>
        </p:blipFill>
        <p:spPr bwMode="auto">
          <a:xfrm>
            <a:off x="476124" y="2513623"/>
            <a:ext cx="1966924" cy="1727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063C48C8-42CD-4960-AE35-4D60160AB16C}"/>
              </a:ext>
            </a:extLst>
          </p:cNvPr>
          <p:cNvSpPr txBox="1">
            <a:spLocks/>
          </p:cNvSpPr>
          <p:nvPr/>
        </p:nvSpPr>
        <p:spPr>
          <a:xfrm>
            <a:off x="1829710" y="2060450"/>
            <a:ext cx="9274135" cy="1170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2060"/>
                </a:solidFill>
              </a:rPr>
              <a:t>Fonte de dados de diversos trabalhos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2060"/>
                </a:solidFill>
              </a:rPr>
              <a:t>Ferramenta de Gestão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2EDED1C2-11D3-41A6-8EC6-D81F0E10C152}"/>
              </a:ext>
            </a:extLst>
          </p:cNvPr>
          <p:cNvCxnSpPr>
            <a:cxnSpLocks/>
          </p:cNvCxnSpPr>
          <p:nvPr/>
        </p:nvCxnSpPr>
        <p:spPr>
          <a:xfrm flipH="1">
            <a:off x="6625516" y="3077774"/>
            <a:ext cx="1" cy="614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B9EA6C9F-ADD5-4CA2-9535-D8F48B5B624F}"/>
              </a:ext>
            </a:extLst>
          </p:cNvPr>
          <p:cNvSpPr txBox="1">
            <a:spLocks/>
          </p:cNvSpPr>
          <p:nvPr/>
        </p:nvSpPr>
        <p:spPr>
          <a:xfrm>
            <a:off x="2072710" y="3757543"/>
            <a:ext cx="9274135" cy="1170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2060"/>
                </a:solidFill>
              </a:rPr>
              <a:t>Necessidade de dados confiáveis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32E35F91-CF08-4AB4-92E8-A4495EDBB489}"/>
              </a:ext>
            </a:extLst>
          </p:cNvPr>
          <p:cNvCxnSpPr>
            <a:cxnSpLocks/>
          </p:cNvCxnSpPr>
          <p:nvPr/>
        </p:nvCxnSpPr>
        <p:spPr>
          <a:xfrm flipH="1">
            <a:off x="4057488" y="4212238"/>
            <a:ext cx="1" cy="614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2865CACF-0113-4075-BF8F-207A847EB469}"/>
              </a:ext>
            </a:extLst>
          </p:cNvPr>
          <p:cNvCxnSpPr>
            <a:cxnSpLocks/>
          </p:cNvCxnSpPr>
          <p:nvPr/>
        </p:nvCxnSpPr>
        <p:spPr>
          <a:xfrm flipH="1">
            <a:off x="9378397" y="4244735"/>
            <a:ext cx="1" cy="614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1791BD00-8614-4B0B-9832-661794CFBB79}"/>
              </a:ext>
            </a:extLst>
          </p:cNvPr>
          <p:cNvSpPr txBox="1">
            <a:spLocks/>
          </p:cNvSpPr>
          <p:nvPr/>
        </p:nvSpPr>
        <p:spPr>
          <a:xfrm>
            <a:off x="-579580" y="4961710"/>
            <a:ext cx="9274135" cy="1170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2060"/>
                </a:solidFill>
              </a:rPr>
              <a:t>Indicação nº 1915/2015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2060"/>
                </a:solidFill>
              </a:rPr>
              <a:t>(Câmera dos Deputados)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4917298" y="5016333"/>
            <a:ext cx="9274135" cy="1170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2060"/>
                </a:solidFill>
              </a:rPr>
              <a:t>ARIS – SC (2015)</a:t>
            </a:r>
          </a:p>
        </p:txBody>
      </p:sp>
    </p:spTree>
    <p:extLst>
      <p:ext uri="{BB962C8B-B14F-4D97-AF65-F5344CB8AC3E}">
        <p14:creationId xmlns:p14="http://schemas.microsoft.com/office/powerpoint/2010/main" val="416251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27510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OBJETIVOS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Demonstrar como a análise das informações e indicadores da seção de Resíduos Sólidos do SNIS para a cidade de Poços de Caldas – MG tem potencial para 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aperfeiçoar a coleta de dados </a:t>
            </a:r>
            <a:r>
              <a:rPr lang="pt-BR" dirty="0">
                <a:solidFill>
                  <a:srgbClr val="002060"/>
                </a:solidFill>
              </a:rPr>
              <a:t>que compõem os indicadores, buscando uma maior 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precisão nos resultados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e possibilitando a utilização dessa 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 na gestão de Resíduos Sólidos</a:t>
            </a:r>
            <a:r>
              <a:rPr lang="pt-BR" dirty="0">
                <a:solidFill>
                  <a:srgbClr val="002060"/>
                </a:solidFill>
              </a:rPr>
              <a:t>, norteando políticas públicas e visando à sustentabilidade. </a:t>
            </a:r>
          </a:p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  <a:p>
            <a:pPr algn="ctr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Demostrar a existência de falhas no preenchimento do SNIS evidenciando a 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necessidade de aperfeiçoamento</a:t>
            </a:r>
            <a:r>
              <a:rPr lang="pt-BR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103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MATERIAIS E MÉTODOS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A1136A3-2AAF-4969-ACB0-A4929302917A}"/>
              </a:ext>
            </a:extLst>
          </p:cNvPr>
          <p:cNvSpPr txBox="1">
            <a:spLocks/>
          </p:cNvSpPr>
          <p:nvPr/>
        </p:nvSpPr>
        <p:spPr>
          <a:xfrm>
            <a:off x="707407" y="2351659"/>
            <a:ext cx="850392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002060"/>
                </a:solidFill>
              </a:rPr>
              <a:t>Dados: SNIS – Série Histórica 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 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79432B1-2FC1-461B-AE81-2790D472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4" y="3909961"/>
            <a:ext cx="10639963" cy="301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0206A88-688A-4234-B784-0C2354CB1DFA}"/>
              </a:ext>
            </a:extLst>
          </p:cNvPr>
          <p:cNvSpPr txBox="1">
            <a:spLocks/>
          </p:cNvSpPr>
          <p:nvPr/>
        </p:nvSpPr>
        <p:spPr>
          <a:xfrm>
            <a:off x="738016" y="3577221"/>
            <a:ext cx="10639963" cy="1170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2060"/>
                </a:solidFill>
              </a:rPr>
              <a:t>Cenário comparativo </a:t>
            </a:r>
          </a:p>
        </p:txBody>
      </p:sp>
      <p:pic>
        <p:nvPicPr>
          <p:cNvPr id="11" name="Picture 4" descr="https://userscontent2.emaze.com/images/8f053621-7188-4f2e-8752-6f98dd0711ed/b32bd279-6d61-40d7-82ff-ea78342299d5image18.png">
            <a:extLst>
              <a:ext uri="{FF2B5EF4-FFF2-40B4-BE49-F238E27FC236}">
                <a16:creationId xmlns:a16="http://schemas.microsoft.com/office/drawing/2014/main" id="{6AF9D51C-4408-4FEF-BBDD-C88FE1EB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30" y="1216930"/>
            <a:ext cx="4301070" cy="24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1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MATERIAIS E MÉTODOS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A1136A3-2AAF-4969-ACB0-A4929302917A}"/>
              </a:ext>
            </a:extLst>
          </p:cNvPr>
          <p:cNvSpPr txBox="1">
            <a:spLocks/>
          </p:cNvSpPr>
          <p:nvPr/>
        </p:nvSpPr>
        <p:spPr>
          <a:xfrm>
            <a:off x="67327" y="2286000"/>
            <a:ext cx="850392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SNIS 2014: análise gráfica dos 47 indicadores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C752D86-79E3-4664-96E5-C855E04B37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7249"/>
            <a:ext cx="3868470" cy="2812498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82A14E0-82D6-465B-9681-CE23185EA3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98" y="3087249"/>
            <a:ext cx="4095020" cy="281249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FA64DED-EC19-40E2-AF49-96DAFBBF2D6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79" y="3087249"/>
            <a:ext cx="4095021" cy="2812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55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MATERIAIS E MÉTODOS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A1136A3-2AAF-4969-ACB0-A4929302917A}"/>
              </a:ext>
            </a:extLst>
          </p:cNvPr>
          <p:cNvSpPr txBox="1">
            <a:spLocks/>
          </p:cNvSpPr>
          <p:nvPr/>
        </p:nvSpPr>
        <p:spPr>
          <a:xfrm>
            <a:off x="67326" y="2077990"/>
            <a:ext cx="12124674" cy="47800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</a:rPr>
              <a:t>SNIS Série Histórica (2011 – 2014): 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57FC8F3-63C1-45EB-8C41-07A8FEE52D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50082"/>
            <a:ext cx="3882887" cy="3231016"/>
          </a:xfrm>
          <a:prstGeom prst="rect">
            <a:avLst/>
          </a:prstGeom>
          <a:noFill/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93ABD05-7F9B-42DB-8AB0-0E9E9BEE62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38" y="2850082"/>
            <a:ext cx="4082735" cy="3231016"/>
          </a:xfrm>
          <a:prstGeom prst="rect">
            <a:avLst/>
          </a:prstGeom>
          <a:noFill/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23E4FAB-E186-46A2-9A73-1896135596B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25" y="2862553"/>
            <a:ext cx="4016475" cy="3261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87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MATERIAIS E MÉTODOS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A1136A3-2AAF-4969-ACB0-A4929302917A}"/>
              </a:ext>
            </a:extLst>
          </p:cNvPr>
          <p:cNvSpPr txBox="1">
            <a:spLocks/>
          </p:cNvSpPr>
          <p:nvPr/>
        </p:nvSpPr>
        <p:spPr>
          <a:xfrm>
            <a:off x="0" y="1748120"/>
            <a:ext cx="12124674" cy="47800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002060"/>
                </a:solidFill>
              </a:rPr>
              <a:t>18 indicadores selecionados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968DF9F-631B-4DE0-BC16-0C2FAFBCC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62646"/>
              </p:ext>
            </p:extLst>
          </p:nvPr>
        </p:nvGraphicFramePr>
        <p:xfrm>
          <a:off x="203359" y="2186609"/>
          <a:ext cx="11752081" cy="463321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994227">
                  <a:extLst>
                    <a:ext uri="{9D8B030D-6E8A-4147-A177-3AD203B41FA5}">
                      <a16:colId xmlns:a16="http://schemas.microsoft.com/office/drawing/2014/main" val="2288172041"/>
                    </a:ext>
                  </a:extLst>
                </a:gridCol>
                <a:gridCol w="2928619">
                  <a:extLst>
                    <a:ext uri="{9D8B030D-6E8A-4147-A177-3AD203B41FA5}">
                      <a16:colId xmlns:a16="http://schemas.microsoft.com/office/drawing/2014/main" val="1655132985"/>
                    </a:ext>
                  </a:extLst>
                </a:gridCol>
                <a:gridCol w="872004">
                  <a:extLst>
                    <a:ext uri="{9D8B030D-6E8A-4147-A177-3AD203B41FA5}">
                      <a16:colId xmlns:a16="http://schemas.microsoft.com/office/drawing/2014/main" val="4135779340"/>
                    </a:ext>
                  </a:extLst>
                </a:gridCol>
                <a:gridCol w="3043788">
                  <a:extLst>
                    <a:ext uri="{9D8B030D-6E8A-4147-A177-3AD203B41FA5}">
                      <a16:colId xmlns:a16="http://schemas.microsoft.com/office/drawing/2014/main" val="3863965300"/>
                    </a:ext>
                  </a:extLst>
                </a:gridCol>
                <a:gridCol w="1295080">
                  <a:extLst>
                    <a:ext uri="{9D8B030D-6E8A-4147-A177-3AD203B41FA5}">
                      <a16:colId xmlns:a16="http://schemas.microsoft.com/office/drawing/2014/main" val="1760038343"/>
                    </a:ext>
                  </a:extLst>
                </a:gridCol>
                <a:gridCol w="2618363">
                  <a:extLst>
                    <a:ext uri="{9D8B030D-6E8A-4147-A177-3AD203B41FA5}">
                      <a16:colId xmlns:a16="http://schemas.microsoft.com/office/drawing/2014/main" val="295104093"/>
                    </a:ext>
                  </a:extLst>
                </a:gridCol>
              </a:tblGrid>
              <a:tr h="128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SIGLA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DESCRIÇÃO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SIGLA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DESCRIÇÃO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SIGLA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DESCRIÇÃO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/>
                </a:tc>
                <a:extLst>
                  <a:ext uri="{0D108BD9-81ED-4DB2-BD59-A6C34878D82A}">
                    <a16:rowId xmlns:a16="http://schemas.microsoft.com/office/drawing/2014/main" val="200025929"/>
                  </a:ext>
                </a:extLst>
              </a:tr>
              <a:tr h="514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IN001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Taxa de empregados em relação à população urbana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IN021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Massa coletada (resíduos domésticos + públicos) per capita em relação à população urbana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IN036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Massa de resíduos sólidos de saúde coletada per capita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934935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IN002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Despesa média por empregado alocado nos serviços do manejo de resíduos sólidos urbanos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IN022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Massa (resíduos domésticos) coletada per capita em relação à população atendida com serviço de coleta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IN037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Taxa de resíduos sólidos de saúde sobre resíduos domésticos + públicos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22889"/>
                  </a:ext>
                </a:extLst>
              </a:tr>
              <a:tr h="1029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IN004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Incidência das despesas com empresas contratadas para execução de serviços de manejo resíduos sólidos urbanos nas despesas com manejo de resíduos sólidos urbanos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IN023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Custo unitário do serviço de coleta (resíduos domésticos + públicos)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IN043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Custo unitário médio do serviço de varrição (pref+emp contrat)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301535"/>
                  </a:ext>
                </a:extLst>
              </a:tr>
              <a:tr h="772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IN006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Despesa per capita com manejo de resíduos sólidos urbanos em relação à população urbana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IN024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Incidência do custo do serviço de coleta (resíduos domésticos + públicos) no custo total do manejo de resíduos sólidos urbanos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IN044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Produtividade média dos varredores (</a:t>
                      </a:r>
                      <a:r>
                        <a:rPr lang="pt-BR" sz="1100" dirty="0" err="1">
                          <a:effectLst/>
                        </a:rPr>
                        <a:t>pref+emp</a:t>
                      </a:r>
                      <a:r>
                        <a:rPr lang="pt-BR" sz="1100" dirty="0">
                          <a:effectLst/>
                        </a:rPr>
                        <a:t> </a:t>
                      </a:r>
                      <a:r>
                        <a:rPr lang="pt-BR" sz="1100" dirty="0" err="1">
                          <a:effectLst/>
                        </a:rPr>
                        <a:t>cont</a:t>
                      </a:r>
                      <a:r>
                        <a:rPr lang="pt-BR" sz="1100" dirty="0">
                          <a:effectLst/>
                        </a:rPr>
                        <a:t>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33151"/>
                  </a:ext>
                </a:extLst>
              </a:tr>
              <a:tr h="772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IN011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Receita arrecadada per capita com taxas ou outras formas de cobrança pela prestação de serviços ou manejo de resíduos sólidos urbanos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IN030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Taxa de cobertura do serviço de coleta seletiva porta - a -porta em relação à população urbana do município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IN046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Incidência do custo do serviço de varrição no custo total com manejo de resíduos sólidos urbanos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75691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IN015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Taxa de cobertura do serviço de coleta de resíduos domésticos em relação à população total do município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IN054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Massa per capita de materiais recicláveis recolhidos via coleta seletiva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IN048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Extensão anual total varrida per capita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17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327" y="1469588"/>
            <a:ext cx="9144000" cy="2387600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/>
              <a:t>MATERIAIS E MÉTODOS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17569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9EE9F1D-1AF4-4B60-A3A0-4CA84419B09A}"/>
              </a:ext>
            </a:extLst>
          </p:cNvPr>
          <p:cNvSpPr txBox="1">
            <a:spLocks/>
          </p:cNvSpPr>
          <p:nvPr/>
        </p:nvSpPr>
        <p:spPr>
          <a:xfrm>
            <a:off x="2862470" y="252656"/>
            <a:ext cx="5326806" cy="9115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A SECRETARIA DE SERVIÇOS URBANOS E OS INDICADORES DE GESTÃO DE RESÍDUOS SÓLIDOS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EE5F830-792F-4663-B080-2AA16D19F345}"/>
              </a:ext>
            </a:extLst>
          </p:cNvPr>
          <p:cNvSpPr txBox="1">
            <a:spLocks/>
          </p:cNvSpPr>
          <p:nvPr/>
        </p:nvSpPr>
        <p:spPr>
          <a:xfrm>
            <a:off x="372594" y="2077990"/>
            <a:ext cx="11582845" cy="4404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Char char="-"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A1136A3-2AAF-4969-ACB0-A4929302917A}"/>
              </a:ext>
            </a:extLst>
          </p:cNvPr>
          <p:cNvSpPr txBox="1">
            <a:spLocks/>
          </p:cNvSpPr>
          <p:nvPr/>
        </p:nvSpPr>
        <p:spPr>
          <a:xfrm>
            <a:off x="0" y="1748120"/>
            <a:ext cx="12124674" cy="47800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002060"/>
                </a:solidFill>
              </a:rPr>
              <a:t>Visitas técnicas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1A023F-67F7-4A0F-BD7F-47DA1360E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6" y="2173751"/>
            <a:ext cx="3730516" cy="2098415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C5676CB-8BD7-482C-B7F0-30E5BE12C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154347"/>
              </p:ext>
            </p:extLst>
          </p:nvPr>
        </p:nvGraphicFramePr>
        <p:xfrm>
          <a:off x="2775080" y="3499616"/>
          <a:ext cx="2915789" cy="6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A79CC477-8341-42C5-926D-1500E02C8D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945" y="4500618"/>
            <a:ext cx="3774707" cy="2123273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5A03C73-B6A0-4A6C-8767-317F97CF0864}"/>
              </a:ext>
            </a:extLst>
          </p:cNvPr>
          <p:cNvGrpSpPr/>
          <p:nvPr/>
        </p:nvGrpSpPr>
        <p:grpSpPr>
          <a:xfrm>
            <a:off x="2775079" y="5892087"/>
            <a:ext cx="2915789" cy="636043"/>
            <a:chOff x="0" y="0"/>
            <a:chExt cx="2915789" cy="636043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2B86C5A8-DB17-4D93-92B1-A5F5B717FFDB}"/>
                </a:ext>
              </a:extLst>
            </p:cNvPr>
            <p:cNvSpPr/>
            <p:nvPr/>
          </p:nvSpPr>
          <p:spPr>
            <a:xfrm>
              <a:off x="0" y="0"/>
              <a:ext cx="2915789" cy="6360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: Cantos Arredondados 4">
              <a:extLst>
                <a:ext uri="{FF2B5EF4-FFF2-40B4-BE49-F238E27FC236}">
                  <a16:creationId xmlns:a16="http://schemas.microsoft.com/office/drawing/2014/main" id="{12A829BD-2517-4A63-B05D-43B90B8D2C8E}"/>
                </a:ext>
              </a:extLst>
            </p:cNvPr>
            <p:cNvSpPr txBox="1"/>
            <p:nvPr/>
          </p:nvSpPr>
          <p:spPr>
            <a:xfrm>
              <a:off x="31049" y="31049"/>
              <a:ext cx="2853691" cy="573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BOTA-FORA</a:t>
              </a:r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C3B29604-74AF-440F-8F5E-6D1863BE98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7725" y="4268645"/>
            <a:ext cx="4494847" cy="2485148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CF2AB2A-909E-45F4-93F6-341CA2C8DC65}"/>
              </a:ext>
            </a:extLst>
          </p:cNvPr>
          <p:cNvGrpSpPr/>
          <p:nvPr/>
        </p:nvGrpSpPr>
        <p:grpSpPr>
          <a:xfrm>
            <a:off x="9039650" y="4369271"/>
            <a:ext cx="2915789" cy="636043"/>
            <a:chOff x="0" y="0"/>
            <a:chExt cx="2915789" cy="636043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18CF3CAA-C714-4FB3-AA79-3F0C0D8C583D}"/>
                </a:ext>
              </a:extLst>
            </p:cNvPr>
            <p:cNvSpPr/>
            <p:nvPr/>
          </p:nvSpPr>
          <p:spPr>
            <a:xfrm>
              <a:off x="0" y="0"/>
              <a:ext cx="2915789" cy="6360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: Cantos Arredondados 4">
              <a:extLst>
                <a:ext uri="{FF2B5EF4-FFF2-40B4-BE49-F238E27FC236}">
                  <a16:creationId xmlns:a16="http://schemas.microsoft.com/office/drawing/2014/main" id="{AE8F50DB-CAF1-4968-A3E9-FF62914E2B9D}"/>
                </a:ext>
              </a:extLst>
            </p:cNvPr>
            <p:cNvSpPr txBox="1"/>
            <p:nvPr/>
          </p:nvSpPr>
          <p:spPr>
            <a:xfrm>
              <a:off x="31049" y="31049"/>
              <a:ext cx="2853691" cy="573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COOPERATIVA</a:t>
              </a:r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6E9F6FF3-522A-4FFF-9259-28356827FD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1639" y="1645213"/>
            <a:ext cx="4480933" cy="2520525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B2701530-A622-4C56-ACAF-6E02CD3F00FC}"/>
              </a:ext>
            </a:extLst>
          </p:cNvPr>
          <p:cNvGrpSpPr/>
          <p:nvPr/>
        </p:nvGrpSpPr>
        <p:grpSpPr>
          <a:xfrm>
            <a:off x="9008601" y="1771550"/>
            <a:ext cx="2915789" cy="636043"/>
            <a:chOff x="0" y="0"/>
            <a:chExt cx="2915789" cy="636043"/>
          </a:xfrm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0CE9E5A5-9406-41F2-942B-7B7D4146FB6A}"/>
                </a:ext>
              </a:extLst>
            </p:cNvPr>
            <p:cNvSpPr/>
            <p:nvPr/>
          </p:nvSpPr>
          <p:spPr>
            <a:xfrm>
              <a:off x="0" y="0"/>
              <a:ext cx="2915789" cy="6360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: Cantos Arredondados 4">
              <a:extLst>
                <a:ext uri="{FF2B5EF4-FFF2-40B4-BE49-F238E27FC236}">
                  <a16:creationId xmlns:a16="http://schemas.microsoft.com/office/drawing/2014/main" id="{7437CE81-354D-4494-AA75-921CA69017D7}"/>
                </a:ext>
              </a:extLst>
            </p:cNvPr>
            <p:cNvSpPr txBox="1"/>
            <p:nvPr/>
          </p:nvSpPr>
          <p:spPr>
            <a:xfrm>
              <a:off x="31049" y="31049"/>
              <a:ext cx="2853691" cy="573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ATERRO SANITÁRIO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060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1567</Words>
  <Application>Microsoft Office PowerPoint</Application>
  <PresentationFormat>Widescreen</PresentationFormat>
  <Paragraphs>224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Times New Roman</vt:lpstr>
      <vt:lpstr>Wingdings 2</vt:lpstr>
      <vt:lpstr>Tema do Office</vt:lpstr>
      <vt:lpstr>A SECRETARIA DE SERVIÇOS URBANOS E OS INDICADORES DE GESTÃO DE RESÍDUOS SÓLIDOS</vt:lpstr>
      <vt:lpstr>INTRODUÇÃO</vt:lpstr>
      <vt:lpstr>INTRODUÇÃO</vt:lpstr>
      <vt:lpstr>OBJETIVOS</vt:lpstr>
      <vt:lpstr>MATERIAIS E MÉTODOS</vt:lpstr>
      <vt:lpstr>MATERIAIS E MÉTODOS</vt:lpstr>
      <vt:lpstr>MATERIAIS E MÉTODOS</vt:lpstr>
      <vt:lpstr>MATERIAIS E MÉTODOS</vt:lpstr>
      <vt:lpstr>MATERIAIS E MÉTODOS</vt:lpstr>
      <vt:lpstr>RESULTADOS E DISCUSSÕES</vt:lpstr>
      <vt:lpstr>RESULTADOS E DISCUSSÕES</vt:lpstr>
      <vt:lpstr>RESULTADOS E DISCUSSÕES</vt:lpstr>
      <vt:lpstr>RESULTADOS E DISCUSSÕES</vt:lpstr>
      <vt:lpstr>RESULTADOS E DISCUSSÕES</vt:lpstr>
      <vt:lpstr>RESULTADOS E DISCUSSÕES</vt:lpstr>
      <vt:lpstr>CONCLUSÃO</vt:lpstr>
      <vt:lpstr>REFERÊNCIAS BIBLIOGRÁFICAS</vt:lpstr>
      <vt:lpstr>CONTATOS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Leda Menezes</cp:lastModifiedBy>
  <cp:revision>27</cp:revision>
  <dcterms:created xsi:type="dcterms:W3CDTF">2017-05-30T09:26:55Z</dcterms:created>
  <dcterms:modified xsi:type="dcterms:W3CDTF">2017-06-18T22:19:38Z</dcterms:modified>
</cp:coreProperties>
</file>