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80" r:id="rId3"/>
    <p:sldId id="258" r:id="rId4"/>
    <p:sldId id="270" r:id="rId5"/>
    <p:sldId id="257" r:id="rId6"/>
    <p:sldId id="485" r:id="rId7"/>
    <p:sldId id="273" r:id="rId8"/>
    <p:sldId id="274" r:id="rId9"/>
    <p:sldId id="486" r:id="rId10"/>
    <p:sldId id="275" r:id="rId11"/>
    <p:sldId id="481" r:id="rId12"/>
    <p:sldId id="277" r:id="rId13"/>
    <p:sldId id="282" r:id="rId14"/>
    <p:sldId id="482" r:id="rId15"/>
    <p:sldId id="487" r:id="rId16"/>
    <p:sldId id="484" r:id="rId17"/>
    <p:sldId id="483" r:id="rId18"/>
    <p:sldId id="268" r:id="rId19"/>
    <p:sldId id="265" r:id="rId20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54" autoAdjust="0"/>
    <p:restoredTop sz="96784" autoAdjust="0"/>
  </p:normalViewPr>
  <p:slideViewPr>
    <p:cSldViewPr>
      <p:cViewPr varScale="1">
        <p:scale>
          <a:sx n="111" d="100"/>
          <a:sy n="111" d="100"/>
        </p:scale>
        <p:origin x="20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r>
              <a:rPr lang="pt-BR" sz="1600" dirty="0">
                <a:solidFill>
                  <a:schemeClr val="tx1"/>
                </a:solidFill>
              </a:rPr>
              <a:t>Volume medido por ligação RMF (m³)</a:t>
            </a:r>
          </a:p>
        </c:rich>
      </c:tx>
      <c:layout>
        <c:manualLayout>
          <c:xMode val="edge"/>
          <c:yMode val="edge"/>
          <c:x val="0.34363600803614419"/>
          <c:y val="3.57670711257985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511139062701779E-2"/>
          <c:y val="0.1137544435329505"/>
          <c:w val="0.94291895984700924"/>
          <c:h val="0.74064532264248872"/>
        </c:manualLayout>
      </c:layout>
      <c:lineChart>
        <c:grouping val="standard"/>
        <c:varyColors val="0"/>
        <c:ser>
          <c:idx val="0"/>
          <c:order val="0"/>
          <c:tx>
            <c:strRef>
              <c:f>'[Gráfico em Apresentação Comitê de seca - fev18 parcial 200318.ppt (Modo de Compatibilidade)]resumo apr comitê gráficos'!$A$69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</c:marker>
          <c:dLbls>
            <c:dLbl>
              <c:idx val="0"/>
              <c:layout>
                <c:manualLayout>
                  <c:x val="-2.6686120842228628E-2"/>
                  <c:y val="-4.579113486548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B2-49CA-A61A-3353879F5BDC}"/>
                </c:ext>
              </c:extLst>
            </c:dLbl>
            <c:dLbl>
              <c:idx val="1"/>
              <c:layout>
                <c:manualLayout>
                  <c:x val="-2.0052021571415057E-2"/>
                  <c:y val="-5.2781505841591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B2-49CA-A61A-3353879F5BDC}"/>
                </c:ext>
              </c:extLst>
            </c:dLbl>
            <c:dLbl>
              <c:idx val="2"/>
              <c:layout>
                <c:manualLayout>
                  <c:x val="-1.9004514479372459E-2"/>
                  <c:y val="-5.537789255980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B2-49CA-A61A-3353879F5BDC}"/>
                </c:ext>
              </c:extLst>
            </c:dLbl>
            <c:dLbl>
              <c:idx val="3"/>
              <c:layout>
                <c:manualLayout>
                  <c:x val="-2.2147091131616392E-2"/>
                  <c:y val="-5.5557362309697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B2-49CA-A61A-3353879F5BDC}"/>
                </c:ext>
              </c:extLst>
            </c:dLbl>
            <c:dLbl>
              <c:idx val="4"/>
              <c:layout>
                <c:manualLayout>
                  <c:x val="-2.6686176218344737E-2"/>
                  <c:y val="-6.0962432842364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B2-49CA-A61A-3353879F5BDC}"/>
                </c:ext>
              </c:extLst>
            </c:dLbl>
            <c:dLbl>
              <c:idx val="5"/>
              <c:layout>
                <c:manualLayout>
                  <c:x val="-2.7035317170994944E-2"/>
                  <c:y val="-5.6368803122949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B2-49CA-A61A-3353879F5BDC}"/>
                </c:ext>
              </c:extLst>
            </c:dLbl>
            <c:dLbl>
              <c:idx val="6"/>
              <c:layout>
                <c:manualLayout>
                  <c:x val="-2.3194513989566845E-2"/>
                  <c:y val="-4.7014149742284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B2-49CA-A61A-3353879F5BDC}"/>
                </c:ext>
              </c:extLst>
            </c:dLbl>
            <c:dLbl>
              <c:idx val="7"/>
              <c:layout>
                <c:manualLayout>
                  <c:x val="-3.4716839299758995E-2"/>
                  <c:y val="-5.1428047497249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B2-49CA-A61A-3353879F5BDC}"/>
                </c:ext>
              </c:extLst>
            </c:dLbl>
            <c:dLbl>
              <c:idx val="8"/>
              <c:layout>
                <c:manualLayout>
                  <c:x val="-3.5065980252409146E-2"/>
                  <c:y val="-4.6370330239637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B2-49CA-A61A-3353879F5BDC}"/>
                </c:ext>
              </c:extLst>
            </c:dLbl>
            <c:dLbl>
              <c:idx val="9"/>
              <c:layout>
                <c:manualLayout>
                  <c:x val="-2.7035372547111081E-2"/>
                  <c:y val="-5.7306565146945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B2-49CA-A61A-3353879F5BDC}"/>
                </c:ext>
              </c:extLst>
            </c:dLbl>
            <c:dLbl>
              <c:idx val="10"/>
              <c:layout>
                <c:manualLayout>
                  <c:x val="-2.8781161544453981E-2"/>
                  <c:y val="-5.19256863030526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B2-49CA-A61A-3353879F5BDC}"/>
                </c:ext>
              </c:extLst>
            </c:dLbl>
            <c:dLbl>
              <c:idx val="11"/>
              <c:layout>
                <c:manualLayout>
                  <c:x val="-1.395806093743801E-2"/>
                  <c:y val="-5.1601810378103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EB2-49CA-A61A-3353879F5B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 em Apresentação Comitê de seca - fev18 parcial 200318.ppt (Modo de Compatibilidade)]resumo apr comitê gráficos'!$B$68:$M$68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'[Gráfico em Apresentação Comitê de seca - fev18 parcial 200318.ppt (Modo de Compatibilidade)]resumo apr comitê gráficos'!$B$69:$M$69</c:f>
              <c:numCache>
                <c:formatCode>#,##0.00</c:formatCode>
                <c:ptCount val="12"/>
                <c:pt idx="0">
                  <c:v>14.37757445104525</c:v>
                </c:pt>
                <c:pt idx="1">
                  <c:v>13.857554787250903</c:v>
                </c:pt>
                <c:pt idx="2">
                  <c:v>13.275554251662101</c:v>
                </c:pt>
                <c:pt idx="3">
                  <c:v>13.37166382675372</c:v>
                </c:pt>
                <c:pt idx="4">
                  <c:v>12.718137978652262</c:v>
                </c:pt>
                <c:pt idx="5">
                  <c:v>13.340701185725452</c:v>
                </c:pt>
                <c:pt idx="6">
                  <c:v>12.879867244228338</c:v>
                </c:pt>
                <c:pt idx="7">
                  <c:v>12.868514815664257</c:v>
                </c:pt>
                <c:pt idx="8">
                  <c:v>13.51922563031027</c:v>
                </c:pt>
                <c:pt idx="9">
                  <c:v>13.357497773553238</c:v>
                </c:pt>
                <c:pt idx="10">
                  <c:v>13.669362835353326</c:v>
                </c:pt>
                <c:pt idx="11">
                  <c:v>13.42808292347447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EB2-49CA-A61A-3353879F5BDC}"/>
            </c:ext>
          </c:extLst>
        </c:ser>
        <c:ser>
          <c:idx val="1"/>
          <c:order val="1"/>
          <c:tx>
            <c:strRef>
              <c:f>'[Gráfico em Apresentação Comitê de seca - fev18 parcial 200318.ppt (Modo de Compatibilidade)]resumo apr comitê gráficos'!$A$70</c:f>
              <c:strCache>
                <c:ptCount val="1"/>
                <c:pt idx="0">
                  <c:v>2015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2.6686120842228628E-2"/>
                  <c:y val="-3.6945048801091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EB2-49CA-A61A-3353879F5BDC}"/>
                </c:ext>
              </c:extLst>
            </c:dLbl>
            <c:dLbl>
              <c:idx val="1"/>
              <c:layout>
                <c:manualLayout>
                  <c:x val="-3.5415150063035167E-2"/>
                  <c:y val="3.296030568119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EB2-49CA-A61A-3353879F5BDC}"/>
                </c:ext>
              </c:extLst>
            </c:dLbl>
            <c:dLbl>
              <c:idx val="2"/>
              <c:layout>
                <c:manualLayout>
                  <c:x val="-1.7607866434679764E-2"/>
                  <c:y val="-5.0930051522111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EB2-49CA-A61A-3353879F5BDC}"/>
                </c:ext>
              </c:extLst>
            </c:dLbl>
            <c:dLbl>
              <c:idx val="3"/>
              <c:layout>
                <c:manualLayout>
                  <c:x val="-2.6337035265694586E-2"/>
                  <c:y val="-3.7689940256024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EB2-49CA-A61A-3353879F5BDC}"/>
                </c:ext>
              </c:extLst>
            </c:dLbl>
            <c:dLbl>
              <c:idx val="4"/>
              <c:layout>
                <c:manualLayout>
                  <c:x val="-3.0876120352422987E-2"/>
                  <c:y val="-3.77950804541347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EB2-49CA-A61A-3353879F5BDC}"/>
                </c:ext>
              </c:extLst>
            </c:dLbl>
            <c:dLbl>
              <c:idx val="5"/>
              <c:layout>
                <c:manualLayout>
                  <c:x val="-2.9828613260380443E-2"/>
                  <c:y val="-2.8832925681163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EB2-49CA-A61A-3353879F5BDC}"/>
                </c:ext>
              </c:extLst>
            </c:dLbl>
            <c:dLbl>
              <c:idx val="6"/>
              <c:layout>
                <c:manualLayout>
                  <c:x val="-2.5987810078952345E-2"/>
                  <c:y val="-3.6009699847959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EB2-49CA-A61A-3353879F5BDC}"/>
                </c:ext>
              </c:extLst>
            </c:dLbl>
            <c:dLbl>
              <c:idx val="7"/>
              <c:layout>
                <c:manualLayout>
                  <c:x val="-3.7510135389144272E-2"/>
                  <c:y val="-4.7009477793170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EB2-49CA-A61A-3353879F5BDC}"/>
                </c:ext>
              </c:extLst>
            </c:dLbl>
            <c:dLbl>
              <c:idx val="8"/>
              <c:layout>
                <c:manualLayout>
                  <c:x val="-3.7859276341794645E-2"/>
                  <c:y val="-3.9869605316561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EB2-49CA-A61A-3353879F5BDC}"/>
                </c:ext>
              </c:extLst>
            </c:dLbl>
            <c:dLbl>
              <c:idx val="9"/>
              <c:layout>
                <c:manualLayout>
                  <c:x val="-3.122531668118933E-2"/>
                  <c:y val="-5.5137795493376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EB2-49CA-A61A-3353879F5BDC}"/>
                </c:ext>
              </c:extLst>
            </c:dLbl>
            <c:dLbl>
              <c:idx val="10"/>
              <c:layout>
                <c:manualLayout>
                  <c:x val="-3.5764401767917731E-2"/>
                  <c:y val="-4.6092209448627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EB2-49CA-A61A-3353879F5BDC}"/>
                </c:ext>
              </c:extLst>
            </c:dLbl>
            <c:dLbl>
              <c:idx val="11"/>
              <c:layout>
                <c:manualLayout>
                  <c:x val="-1.954465311620901E-2"/>
                  <c:y val="-3.7177537289567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EB2-49CA-A61A-3353879F5B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 em Apresentação Comitê de seca - fev18 parcial 200318.ppt (Modo de Compatibilidade)]resumo apr comitê gráficos'!$B$68:$M$68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'[Gráfico em Apresentação Comitê de seca - fev18 parcial 200318.ppt (Modo de Compatibilidade)]resumo apr comitê gráficos'!$B$70:$M$70</c:f>
              <c:numCache>
                <c:formatCode>#,##0.00</c:formatCode>
                <c:ptCount val="12"/>
                <c:pt idx="0">
                  <c:v>13.619937579034024</c:v>
                </c:pt>
                <c:pt idx="1">
                  <c:v>13.356733689552195</c:v>
                </c:pt>
                <c:pt idx="2">
                  <c:v>12.116449234499377</c:v>
                </c:pt>
                <c:pt idx="3">
                  <c:v>12.052929461437438</c:v>
                </c:pt>
                <c:pt idx="4">
                  <c:v>12.149639037405025</c:v>
                </c:pt>
                <c:pt idx="5">
                  <c:v>12.392942773175699</c:v>
                </c:pt>
                <c:pt idx="6">
                  <c:v>12.286049433120819</c:v>
                </c:pt>
                <c:pt idx="7">
                  <c:v>11.977464220333118</c:v>
                </c:pt>
                <c:pt idx="8">
                  <c:v>12.376744539703999</c:v>
                </c:pt>
                <c:pt idx="9">
                  <c:v>12.375060399121542</c:v>
                </c:pt>
                <c:pt idx="10">
                  <c:v>12.716600831385851</c:v>
                </c:pt>
                <c:pt idx="11">
                  <c:v>12.715615770600458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5EB2-49CA-A61A-3353879F5BDC}"/>
            </c:ext>
          </c:extLst>
        </c:ser>
        <c:ser>
          <c:idx val="2"/>
          <c:order val="2"/>
          <c:tx>
            <c:strRef>
              <c:f>'[Gráfico em Apresentação Comitê de seca - fev18 parcial 200318.ppt (Modo de Compatibilidade)]resumo apr comitê gráficos'!$A$71</c:f>
              <c:strCache>
                <c:ptCount val="1"/>
                <c:pt idx="0">
                  <c:v>2016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3.0876064976306836E-2"/>
                  <c:y val="-3.13173859839261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EB2-49CA-A61A-3353879F5BDC}"/>
                </c:ext>
              </c:extLst>
            </c:dLbl>
            <c:dLbl>
              <c:idx val="1"/>
              <c:layout>
                <c:manualLayout>
                  <c:x val="-2.7035261794878751E-2"/>
                  <c:y val="-4.3799432344679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EB2-49CA-A61A-3353879F5BDC}"/>
                </c:ext>
              </c:extLst>
            </c:dLbl>
            <c:dLbl>
              <c:idx val="2"/>
              <c:layout>
                <c:manualLayout>
                  <c:x val="-3.2970994926299846E-2"/>
                  <c:y val="3.9853247832221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EB2-49CA-A61A-3353879F5BDC}"/>
                </c:ext>
              </c:extLst>
            </c:dLbl>
            <c:dLbl>
              <c:idx val="3"/>
              <c:layout>
                <c:manualLayout>
                  <c:x val="-4.1700163757314723E-2"/>
                  <c:y val="4.0780036917370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EB2-49CA-A61A-3353879F5BDC}"/>
                </c:ext>
              </c:extLst>
            </c:dLbl>
            <c:dLbl>
              <c:idx val="4"/>
              <c:layout>
                <c:manualLayout>
                  <c:x val="-3.0876120352422987E-2"/>
                  <c:y val="2.972798593345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EB2-49CA-A61A-3353879F5BDC}"/>
                </c:ext>
              </c:extLst>
            </c:dLbl>
            <c:dLbl>
              <c:idx val="5"/>
              <c:layout>
                <c:manualLayout>
                  <c:x val="-3.1225261305073138E-2"/>
                  <c:y val="-3.7538243470835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EB2-49CA-A61A-3353879F5BDC}"/>
                </c:ext>
              </c:extLst>
            </c:dLbl>
            <c:dLbl>
              <c:idx val="6"/>
              <c:layout>
                <c:manualLayout>
                  <c:x val="-3.5764346391801594E-2"/>
                  <c:y val="-4.3198237081860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EB2-49CA-A61A-3353879F5BDC}"/>
                </c:ext>
              </c:extLst>
            </c:dLbl>
            <c:dLbl>
              <c:idx val="7"/>
              <c:layout>
                <c:manualLayout>
                  <c:x val="-3.1923543210373495E-2"/>
                  <c:y val="-3.7842178893226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EB2-49CA-A61A-3353879F5BDC}"/>
                </c:ext>
              </c:extLst>
            </c:dLbl>
            <c:dLbl>
              <c:idx val="8"/>
              <c:layout>
                <c:manualLayout>
                  <c:x val="-3.5065980252409146E-2"/>
                  <c:y val="2.6865217970426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EB2-49CA-A61A-3353879F5BDC}"/>
                </c:ext>
              </c:extLst>
            </c:dLbl>
            <c:dLbl>
              <c:idx val="9"/>
              <c:layout>
                <c:manualLayout>
                  <c:x val="-3.122531668118933E-2"/>
                  <c:y val="-3.9401270947872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EB2-49CA-A61A-3353879F5BDC}"/>
                </c:ext>
              </c:extLst>
            </c:dLbl>
            <c:dLbl>
              <c:idx val="10"/>
              <c:layout>
                <c:manualLayout>
                  <c:x val="-3.5764401767917731E-2"/>
                  <c:y val="2.1570934395920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EB2-49CA-A61A-3353879F5B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 em Apresentação Comitê de seca - fev18 parcial 200318.ppt (Modo de Compatibilidade)]resumo apr comitê gráficos'!$B$68:$M$68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'[Gráfico em Apresentação Comitê de seca - fev18 parcial 200318.ppt (Modo de Compatibilidade)]resumo apr comitê gráficos'!$B$71:$M$71</c:f>
              <c:numCache>
                <c:formatCode>#,##0.00</c:formatCode>
                <c:ptCount val="12"/>
                <c:pt idx="0">
                  <c:v>12.641117666355758</c:v>
                </c:pt>
                <c:pt idx="1">
                  <c:v>11.686384262849312</c:v>
                </c:pt>
                <c:pt idx="2">
                  <c:v>11.827182815955442</c:v>
                </c:pt>
                <c:pt idx="3">
                  <c:v>11.615175157706306</c:v>
                </c:pt>
                <c:pt idx="4">
                  <c:v>11.672021353396049</c:v>
                </c:pt>
                <c:pt idx="5">
                  <c:v>11.639525016001162</c:v>
                </c:pt>
                <c:pt idx="6">
                  <c:v>11.520521480791313</c:v>
                </c:pt>
                <c:pt idx="7">
                  <c:v>11.246818998244683</c:v>
                </c:pt>
                <c:pt idx="8">
                  <c:v>11.600060690054061</c:v>
                </c:pt>
                <c:pt idx="9">
                  <c:v>11.404925572625769</c:v>
                </c:pt>
                <c:pt idx="10">
                  <c:v>11.581578493007383</c:v>
                </c:pt>
                <c:pt idx="11">
                  <c:v>11.080545981810728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5EB2-49CA-A61A-3353879F5BDC}"/>
            </c:ext>
          </c:extLst>
        </c:ser>
        <c:ser>
          <c:idx val="3"/>
          <c:order val="3"/>
          <c:tx>
            <c:strRef>
              <c:f>'[Gráfico em Apresentação Comitê de seca - fev18 parcial 200318.ppt (Modo de Compatibilidade)]resumo apr comitê gráficos'!$A$72</c:f>
              <c:strCache>
                <c:ptCount val="1"/>
                <c:pt idx="0">
                  <c:v>2017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3.3669361065692308E-2"/>
                  <c:y val="4.3340783362947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5EB2-49CA-A61A-3353879F5BDC}"/>
                </c:ext>
              </c:extLst>
            </c:dLbl>
            <c:dLbl>
              <c:idx val="1"/>
              <c:layout>
                <c:manualLayout>
                  <c:x val="-3.2621853973649695E-2"/>
                  <c:y val="-4.0283025335763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EB2-49CA-A61A-3353879F5BDC}"/>
                </c:ext>
              </c:extLst>
            </c:dLbl>
            <c:dLbl>
              <c:idx val="2"/>
              <c:layout>
                <c:manualLayout>
                  <c:x val="-3.855758710507079E-2"/>
                  <c:y val="1.82714633288583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EB2-49CA-A61A-3353879F5BDC}"/>
                </c:ext>
              </c:extLst>
            </c:dLbl>
            <c:dLbl>
              <c:idx val="3"/>
              <c:layout>
                <c:manualLayout>
                  <c:x val="-4.3096811802007473E-2"/>
                  <c:y val="2.239990089857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EB2-49CA-A61A-3353879F5BDC}"/>
                </c:ext>
              </c:extLst>
            </c:dLbl>
            <c:dLbl>
              <c:idx val="4"/>
              <c:layout>
                <c:manualLayout>
                  <c:x val="-3.5066064486501181E-2"/>
                  <c:y val="2.9149922176286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5EB2-49CA-A61A-3353879F5BDC}"/>
                </c:ext>
              </c:extLst>
            </c:dLbl>
            <c:dLbl>
              <c:idx val="5"/>
              <c:layout>
                <c:manualLayout>
                  <c:x val="-3.4018557394458582E-2"/>
                  <c:y val="4.0656617489676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5EB2-49CA-A61A-3353879F5BDC}"/>
                </c:ext>
              </c:extLst>
            </c:dLbl>
            <c:dLbl>
              <c:idx val="6"/>
              <c:layout>
                <c:manualLayout>
                  <c:x val="-3.8557642481186871E-2"/>
                  <c:y val="3.0580880168033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5EB2-49CA-A61A-3353879F5BDC}"/>
                </c:ext>
              </c:extLst>
            </c:dLbl>
            <c:dLbl>
              <c:idx val="7"/>
              <c:layout>
                <c:manualLayout>
                  <c:x val="-3.0526895165680745E-2"/>
                  <c:y val="2.9133997650871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5EB2-49CA-A61A-3353879F5BDC}"/>
                </c:ext>
              </c:extLst>
            </c:dLbl>
            <c:dLbl>
              <c:idx val="8"/>
              <c:layout>
                <c:manualLayout>
                  <c:x val="-2.1099499805481647E-2"/>
                  <c:y val="-3.5274671493505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5EB2-49CA-A61A-3353879F5BDC}"/>
                </c:ext>
              </c:extLst>
            </c:dLbl>
            <c:dLbl>
              <c:idx val="9"/>
              <c:layout>
                <c:manualLayout>
                  <c:x val="-3.401861277057483E-2"/>
                  <c:y val="2.825243752825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5EB2-49CA-A61A-3353879F5BDC}"/>
                </c:ext>
              </c:extLst>
            </c:dLbl>
            <c:dLbl>
              <c:idx val="10"/>
              <c:layout>
                <c:manualLayout>
                  <c:x val="-3.2971105678532231E-2"/>
                  <c:y val="-4.3544765382869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5EB2-49CA-A61A-3353879F5BDC}"/>
                </c:ext>
              </c:extLst>
            </c:dLbl>
            <c:dLbl>
              <c:idx val="11"/>
              <c:layout>
                <c:manualLayout>
                  <c:x val="-2.5131245294980009E-2"/>
                  <c:y val="3.2110939582716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5EB2-49CA-A61A-3353879F5B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 em Apresentação Comitê de seca - fev18 parcial 200318.ppt (Modo de Compatibilidade)]resumo apr comitê gráficos'!$B$68:$M$68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'[Gráfico em Apresentação Comitê de seca - fev18 parcial 200318.ppt (Modo de Compatibilidade)]resumo apr comitê gráficos'!$B$72:$M$72</c:f>
              <c:numCache>
                <c:formatCode>#,##0.00</c:formatCode>
                <c:ptCount val="12"/>
                <c:pt idx="0">
                  <c:v>11.31883680502977</c:v>
                </c:pt>
                <c:pt idx="1">
                  <c:v>10.934371752837327</c:v>
                </c:pt>
                <c:pt idx="2">
                  <c:v>10.481691685613759</c:v>
                </c:pt>
                <c:pt idx="3">
                  <c:v>10.490730187171751</c:v>
                </c:pt>
                <c:pt idx="4">
                  <c:v>10.69173013552483</c:v>
                </c:pt>
                <c:pt idx="5">
                  <c:v>11.150762078691459</c:v>
                </c:pt>
                <c:pt idx="6">
                  <c:v>11.044783006344337</c:v>
                </c:pt>
                <c:pt idx="7">
                  <c:v>10.88672534256532</c:v>
                </c:pt>
                <c:pt idx="8">
                  <c:v>11.755413959044613</c:v>
                </c:pt>
                <c:pt idx="9">
                  <c:v>11.074706768894748</c:v>
                </c:pt>
                <c:pt idx="10">
                  <c:v>11.590886717114467</c:v>
                </c:pt>
                <c:pt idx="11">
                  <c:v>10.910831165358397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5EB2-49CA-A61A-3353879F5BDC}"/>
            </c:ext>
          </c:extLst>
        </c:ser>
        <c:ser>
          <c:idx val="4"/>
          <c:order val="4"/>
          <c:tx>
            <c:strRef>
              <c:f>'[Gráfico em Apresentação Comitê de seca - fev18 parcial 200318.ppt (Modo de Compatibilidade)]resumo apr comitê gráficos'!$A$73</c:f>
              <c:strCache>
                <c:ptCount val="1"/>
                <c:pt idx="0">
                  <c:v>2018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3.6462657155077779E-2"/>
                  <c:y val="-5.07281663475227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11,58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5EB2-49CA-A61A-3353879F5BDC}"/>
                </c:ext>
              </c:extLst>
            </c:dLbl>
            <c:dLbl>
              <c:idx val="1"/>
              <c:layout>
                <c:manualLayout>
                  <c:x val="-3.9605094197113389E-2"/>
                  <c:y val="3.098569501972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10,91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5EB2-49CA-A61A-3353879F5B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 em Apresentação Comitê de seca - fev18 parcial 200318.ppt (Modo de Compatibilidade)]resumo apr comitê gráficos'!$B$68:$M$68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'[Gráfico em Apresentação Comitê de seca - fev18 parcial 200318.ppt (Modo de Compatibilidade)]resumo apr comitê gráficos'!$B$73:$M$73</c:f>
              <c:numCache>
                <c:formatCode>#,##0.00</c:formatCode>
                <c:ptCount val="12"/>
                <c:pt idx="0">
                  <c:v>11.605888625325674</c:v>
                </c:pt>
                <c:pt idx="1">
                  <c:v>10.877327158546434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5EB2-49CA-A61A-3353879F5B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1368528"/>
        <c:axId val="311369312"/>
      </c:lineChart>
      <c:catAx>
        <c:axId val="311368528"/>
        <c:scaling>
          <c:orientation val="minMax"/>
        </c:scaling>
        <c:delete val="0"/>
        <c:axPos val="b"/>
        <c:numFmt formatCode="General" sourceLinked="1"/>
        <c:majorTickMark val="in"/>
        <c:minorTickMark val="in"/>
        <c:tickLblPos val="nextTo"/>
        <c:spPr>
          <a:ln/>
        </c:spPr>
        <c:txPr>
          <a:bodyPr rot="0" vert="horz"/>
          <a:lstStyle/>
          <a:p>
            <a:pPr>
              <a:defRPr sz="1050"/>
            </a:pPr>
            <a:endParaRPr lang="pt-BR"/>
          </a:p>
        </c:txPr>
        <c:crossAx val="311369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1369312"/>
        <c:scaling>
          <c:orientation val="minMax"/>
          <c:min val="10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pt-BR"/>
          </a:p>
        </c:txPr>
        <c:crossAx val="311368528"/>
        <c:crosses val="autoZero"/>
        <c:crossBetween val="between"/>
        <c:majorUnit val="1"/>
      </c:valAx>
    </c:plotArea>
    <c:legend>
      <c:legendPos val="b"/>
      <c:legendEntry>
        <c:idx val="4"/>
        <c:txPr>
          <a:bodyPr/>
          <a:lstStyle/>
          <a:p>
            <a:pPr>
              <a:defRPr sz="1000" b="1"/>
            </a:pPr>
            <a:endParaRPr lang="pt-BR"/>
          </a:p>
        </c:txPr>
      </c:legendEntry>
      <c:layout>
        <c:manualLayout>
          <c:xMode val="edge"/>
          <c:yMode val="edge"/>
          <c:x val="0.22823690886197831"/>
          <c:y val="0.9624075291910329"/>
          <c:w val="0.55029834648002074"/>
          <c:h val="2.4194263212832828E-2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0.21757</cdr:x>
      <cdr:y>0.70271</cdr:y>
    </cdr:from>
    <cdr:to>
      <cdr:x>0.28423</cdr:x>
      <cdr:y>0.77504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879983" y="3709358"/>
          <a:ext cx="576064" cy="381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200" b="1" dirty="0">
              <a:solidFill>
                <a:schemeClr val="tx1"/>
              </a:solidFill>
            </a:rPr>
            <a:t>10,53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9F998DF-051D-480C-94AC-A68655BA13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78F422D-341A-4234-AF1C-CC4B843033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2710D4-2DD9-4523-A8D6-62A07AB1F5E6}" type="datetimeFigureOut">
              <a:rPr lang="pt-BR"/>
              <a:pPr>
                <a:defRPr/>
              </a:pPr>
              <a:t>28/05/2018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0C11CC17-8551-43BB-81B7-A6641B5565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724F7F92-D749-48D1-8FA8-CF067B5CE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2D0836-CE0B-407C-A58E-2B1380A5FF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81D832-8081-4A06-996E-29C253478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3DD902-E2BB-4D67-873B-4A3CE7D2BC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4870FB-884F-4CF3-8E80-2016E4A8AD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4C7767-0EAB-4CC5-B58E-E768F3344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5B6780-0F9C-417F-914E-CA94B4F49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ECBBA-38B1-4EFC-9DAB-17F079A6F2A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512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61CC1E-4526-494C-AF29-C0CD3EEAA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4F7F82-FC95-4A83-A492-3D84ED18DE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FA2598-0FF7-40FB-B4EF-A4D8005B0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3FE64-9960-4AA6-B79F-6604E766AB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444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6C1FE7-7F61-4D9D-80C1-C8A890D0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2BD320-BB11-4A9D-9C40-C433E62E6A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8B50CF-0BED-4946-B630-E5DFE43D20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D115E-0C85-4153-A337-EEAC6CCF4C1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616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C96A93-8F08-4208-9A43-E088EC2FCA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73292D-B2DE-4C49-9506-A5FDCA7D1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4E7E4F-C5D2-48B3-A6E5-A4C1164A4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A824B-A75E-425C-834B-82BF2ECE743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95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A2F947-9CDA-4227-A177-61F4D76B3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3027F3-3B1A-4946-BE21-F973712F49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24EB1-2DA5-4E8A-81B2-70E07E615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5D79-D589-4A44-A4F6-2DE16295962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678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CB981D-7772-41DB-B367-D3514BF38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9BFD66-923A-456F-9DCB-CEA3D4971B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9B9CB0-0FF6-4535-B8A8-27FCA138B4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11D7D-E295-49D8-9E74-AF4538175E7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319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141208-6AEF-4BDE-95C6-EAAF0933AB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2FA4F9-80A8-48AE-8713-BEB981FF16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995A64-13E8-4387-B82E-7830B22F10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F5607-2834-4947-A83E-D385057D64D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93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EDABB1-6A47-4480-9C08-6470CAE8F3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789DF2-108E-44D4-9F93-6D9E1BA05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569A9F-43D5-4A42-8039-81333FD3A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7A47A-5FA4-4A52-8015-15951E9401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038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65FB93-7084-46D8-81EC-D9229F225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C736F67-8F09-4854-9884-BF68B11B0D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9A3E45B-2F93-4F70-BB02-44CAE1D21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9965-30EA-4ECA-BBC6-3092B38E7F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55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8C6452-0A54-47B7-A196-CF4A81F667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57CCA5-C569-4040-A76F-13BC7F1E1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93C5D-2432-4D0A-95DD-85E72D7B1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DB28F-CED1-493C-B349-CF5533D9DE6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138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F118-57EE-4826-B2BE-F2B520CBE2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CDF4E5-3E29-44C7-BAC1-BD6949105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5087E-ACA4-49D2-A164-1C97BAD46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17DD-75DE-4C5A-A386-175143DBA8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89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31CEA6-1159-44BD-BC90-AE4EC2B14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1C3EF57-2D5F-43CA-A919-DE62178A9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4F85B8-C698-4EFB-9931-8908F112D5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B9410D-3D09-4B9B-9184-F6A9D5DBC3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859FDE-B9E9-418C-A26B-8A827C59FC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9D8FC3C-F54A-4DF7-8D8E-C846EB90403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20D206F-1FCD-42A3-AE35-F2AE1CEE1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5706D6C2-F382-48FC-BF78-884D0DBDE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088"/>
            <a:ext cx="9202738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839D8870-F757-4F80-BE77-7AB5119C9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51125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000" b="1">
                <a:solidFill>
                  <a:srgbClr val="009999"/>
                </a:solidFill>
                <a:latin typeface="Arial" panose="020B0604020202020204" pitchFamily="34" charset="0"/>
              </a:rPr>
              <a:t>48º Congresso da Assemae</a:t>
            </a:r>
          </a:p>
        </p:txBody>
      </p:sp>
      <p:pic>
        <p:nvPicPr>
          <p:cNvPr id="3077" name="Imagem 1">
            <a:extLst>
              <a:ext uri="{FF2B5EF4-FFF2-40B4-BE49-F238E27FC236}">
                <a16:creationId xmlns:a16="http://schemas.microsoft.com/office/drawing/2014/main" id="{B4AFED7B-8AB8-41BE-91E2-1A51B387E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52400"/>
            <a:ext cx="328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A441035B-BC73-440D-9D68-8D1DEEC5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Imagem 1">
            <a:extLst>
              <a:ext uri="{FF2B5EF4-FFF2-40B4-BE49-F238E27FC236}">
                <a16:creationId xmlns:a16="http://schemas.microsoft.com/office/drawing/2014/main" id="{E35FADBD-7FF3-41C1-B042-BDF6C89FF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52400"/>
            <a:ext cx="328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>
            <a:extLst>
              <a:ext uri="{FF2B5EF4-FFF2-40B4-BE49-F238E27FC236}">
                <a16:creationId xmlns:a16="http://schemas.microsoft.com/office/drawing/2014/main" id="{F1A50F63-5BD1-4FC8-86A7-94857D2AA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54991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rgbClr val="009999"/>
                </a:solidFill>
                <a:latin typeface="Arial" panose="020B0604020202020204" pitchFamily="34" charset="0"/>
              </a:rPr>
              <a:t>Eficiência e Sustentabilidade Econômica, Conexões Obrigatórias e Regulação Regionalizada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AF53B0A-465C-4244-B8D4-3A464E5CB483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1462751"/>
          <a:ext cx="8640960" cy="527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8A33AD9B-AE02-4722-92C2-7C83D0B98FA3}"/>
              </a:ext>
            </a:extLst>
          </p:cNvPr>
          <p:cNvCxnSpPr>
            <a:endCxn id="15" idx="2"/>
          </p:cNvCxnSpPr>
          <p:nvPr/>
        </p:nvCxnSpPr>
        <p:spPr>
          <a:xfrm>
            <a:off x="1763713" y="5283200"/>
            <a:ext cx="620712" cy="158750"/>
          </a:xfrm>
          <a:prstGeom prst="line">
            <a:avLst/>
          </a:prstGeom>
          <a:ln w="28575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id="{D6DCEF1C-A573-4AAF-949A-64AA72942EF6}"/>
              </a:ext>
            </a:extLst>
          </p:cNvPr>
          <p:cNvSpPr/>
          <p:nvPr/>
        </p:nvSpPr>
        <p:spPr>
          <a:xfrm>
            <a:off x="2384425" y="5407025"/>
            <a:ext cx="69850" cy="714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F150CF65-1551-413B-AADE-BB2032EFB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315" name="Gráfico 26">
            <a:extLst>
              <a:ext uri="{FF2B5EF4-FFF2-40B4-BE49-F238E27FC236}">
                <a16:creationId xmlns:a16="http://schemas.microsoft.com/office/drawing/2014/main" id="{39378259-22F1-41B1-8726-7C4F375E5269}"/>
              </a:ext>
            </a:extLst>
          </p:cNvPr>
          <p:cNvGraphicFramePr>
            <a:graphicFrameLocks/>
          </p:cNvGraphicFramePr>
          <p:nvPr/>
        </p:nvGraphicFramePr>
        <p:xfrm>
          <a:off x="74613" y="2092325"/>
          <a:ext cx="9118600" cy="42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Chart" r:id="rId4" imgW="9126503" imgH="4255377" progId="Excel.Chart.8">
                  <p:embed/>
                </p:oleObj>
              </mc:Choice>
              <mc:Fallback>
                <p:oleObj name="Chart" r:id="rId4" imgW="9126503" imgH="4255377" progId="Excel.Chart.8">
                  <p:embed/>
                  <p:pic>
                    <p:nvPicPr>
                      <p:cNvPr id="0" name="Gráfico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2092325"/>
                        <a:ext cx="9118600" cy="425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Imagem 1">
            <a:extLst>
              <a:ext uri="{FF2B5EF4-FFF2-40B4-BE49-F238E27FC236}">
                <a16:creationId xmlns:a16="http://schemas.microsoft.com/office/drawing/2014/main" id="{89B64776-C7FA-4253-8680-00003344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52400"/>
            <a:ext cx="328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6">
            <a:extLst>
              <a:ext uri="{FF2B5EF4-FFF2-40B4-BE49-F238E27FC236}">
                <a16:creationId xmlns:a16="http://schemas.microsoft.com/office/drawing/2014/main" id="{B7B1137A-33ED-4C89-AFC0-AB950FCE4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54991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rgbClr val="009999"/>
                </a:solidFill>
                <a:latin typeface="Arial" panose="020B0604020202020204" pitchFamily="34" charset="0"/>
              </a:rPr>
              <a:t>Eficiência e Sustentabilidade Econômica, Conexões Obrigatórias e Regulação Regionalizada</a:t>
            </a:r>
          </a:p>
        </p:txBody>
      </p:sp>
      <p:sp>
        <p:nvSpPr>
          <p:cNvPr id="13318" name="Text Box 2">
            <a:extLst>
              <a:ext uri="{FF2B5EF4-FFF2-40B4-BE49-F238E27FC236}">
                <a16:creationId xmlns:a16="http://schemas.microsoft.com/office/drawing/2014/main" id="{E962CD48-D54B-4CB3-B007-2EC642E15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6448425"/>
            <a:ext cx="44958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72212" tIns="85852" rIns="172212" bIns="85852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38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1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Média tarifária de 2016 (água e esgoto) – Fonte Snis 2016</a:t>
            </a:r>
          </a:p>
        </p:txBody>
      </p:sp>
      <p:sp>
        <p:nvSpPr>
          <p:cNvPr id="13319" name="Rectangle 76">
            <a:extLst>
              <a:ext uri="{FF2B5EF4-FFF2-40B4-BE49-F238E27FC236}">
                <a16:creationId xmlns:a16="http://schemas.microsoft.com/office/drawing/2014/main" id="{0C559AB9-EC15-4AEC-8A9E-5F1134ACD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6091238"/>
            <a:ext cx="152400" cy="1524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t-BR" altLang="pt-BR" sz="1000">
              <a:cs typeface="Arial" panose="020B0604020202020204" pitchFamily="34" charset="0"/>
            </a:endParaRPr>
          </a:p>
        </p:txBody>
      </p:sp>
      <p:sp>
        <p:nvSpPr>
          <p:cNvPr id="13320" name="Rectangle 79">
            <a:extLst>
              <a:ext uri="{FF2B5EF4-FFF2-40B4-BE49-F238E27FC236}">
                <a16:creationId xmlns:a16="http://schemas.microsoft.com/office/drawing/2014/main" id="{E9155944-DDDC-452C-9737-157DFDEED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6037263"/>
            <a:ext cx="1752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0" tIns="66040" rIns="127000" bIns="6604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1289050" algn="l"/>
                <a:tab pos="2579688" algn="l"/>
                <a:tab pos="3870325" algn="l"/>
                <a:tab pos="5160963" algn="l"/>
                <a:tab pos="6450013" algn="l"/>
                <a:tab pos="7740650" algn="l"/>
                <a:tab pos="9031288" algn="l"/>
                <a:tab pos="10321925" algn="l"/>
                <a:tab pos="11612563" algn="l"/>
                <a:tab pos="12901613" algn="l"/>
                <a:tab pos="14192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1289050" algn="l"/>
                <a:tab pos="2579688" algn="l"/>
                <a:tab pos="3870325" algn="l"/>
                <a:tab pos="5160963" algn="l"/>
                <a:tab pos="6450013" algn="l"/>
                <a:tab pos="7740650" algn="l"/>
                <a:tab pos="9031288" algn="l"/>
                <a:tab pos="10321925" algn="l"/>
                <a:tab pos="11612563" algn="l"/>
                <a:tab pos="12901613" algn="l"/>
                <a:tab pos="14192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1289050" algn="l"/>
                <a:tab pos="2579688" algn="l"/>
                <a:tab pos="3870325" algn="l"/>
                <a:tab pos="5160963" algn="l"/>
                <a:tab pos="6450013" algn="l"/>
                <a:tab pos="7740650" algn="l"/>
                <a:tab pos="9031288" algn="l"/>
                <a:tab pos="10321925" algn="l"/>
                <a:tab pos="11612563" algn="l"/>
                <a:tab pos="12901613" algn="l"/>
                <a:tab pos="14192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1289050" algn="l"/>
                <a:tab pos="2579688" algn="l"/>
                <a:tab pos="3870325" algn="l"/>
                <a:tab pos="5160963" algn="l"/>
                <a:tab pos="6450013" algn="l"/>
                <a:tab pos="7740650" algn="l"/>
                <a:tab pos="9031288" algn="l"/>
                <a:tab pos="10321925" algn="l"/>
                <a:tab pos="11612563" algn="l"/>
                <a:tab pos="12901613" algn="l"/>
                <a:tab pos="14192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1289050" algn="l"/>
                <a:tab pos="2579688" algn="l"/>
                <a:tab pos="3870325" algn="l"/>
                <a:tab pos="5160963" algn="l"/>
                <a:tab pos="6450013" algn="l"/>
                <a:tab pos="7740650" algn="l"/>
                <a:tab pos="9031288" algn="l"/>
                <a:tab pos="10321925" algn="l"/>
                <a:tab pos="11612563" algn="l"/>
                <a:tab pos="12901613" algn="l"/>
                <a:tab pos="14192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289050" algn="l"/>
                <a:tab pos="2579688" algn="l"/>
                <a:tab pos="3870325" algn="l"/>
                <a:tab pos="5160963" algn="l"/>
                <a:tab pos="6450013" algn="l"/>
                <a:tab pos="7740650" algn="l"/>
                <a:tab pos="9031288" algn="l"/>
                <a:tab pos="10321925" algn="l"/>
                <a:tab pos="11612563" algn="l"/>
                <a:tab pos="12901613" algn="l"/>
                <a:tab pos="14192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289050" algn="l"/>
                <a:tab pos="2579688" algn="l"/>
                <a:tab pos="3870325" algn="l"/>
                <a:tab pos="5160963" algn="l"/>
                <a:tab pos="6450013" algn="l"/>
                <a:tab pos="7740650" algn="l"/>
                <a:tab pos="9031288" algn="l"/>
                <a:tab pos="10321925" algn="l"/>
                <a:tab pos="11612563" algn="l"/>
                <a:tab pos="12901613" algn="l"/>
                <a:tab pos="14192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289050" algn="l"/>
                <a:tab pos="2579688" algn="l"/>
                <a:tab pos="3870325" algn="l"/>
                <a:tab pos="5160963" algn="l"/>
                <a:tab pos="6450013" algn="l"/>
                <a:tab pos="7740650" algn="l"/>
                <a:tab pos="9031288" algn="l"/>
                <a:tab pos="10321925" algn="l"/>
                <a:tab pos="11612563" algn="l"/>
                <a:tab pos="12901613" algn="l"/>
                <a:tab pos="14192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289050" algn="l"/>
                <a:tab pos="2579688" algn="l"/>
                <a:tab pos="3870325" algn="l"/>
                <a:tab pos="5160963" algn="l"/>
                <a:tab pos="6450013" algn="l"/>
                <a:tab pos="7740650" algn="l"/>
                <a:tab pos="9031288" algn="l"/>
                <a:tab pos="10321925" algn="l"/>
                <a:tab pos="11612563" algn="l"/>
                <a:tab pos="12901613" algn="l"/>
                <a:tab pos="14192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35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1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Companhias do Nordeste</a:t>
            </a:r>
          </a:p>
        </p:txBody>
      </p:sp>
      <p:sp>
        <p:nvSpPr>
          <p:cNvPr id="13321" name="Rectangle 76">
            <a:extLst>
              <a:ext uri="{FF2B5EF4-FFF2-40B4-BE49-F238E27FC236}">
                <a16:creationId xmlns:a16="http://schemas.microsoft.com/office/drawing/2014/main" id="{EE251D10-3EEF-48C3-90A7-8EE1C66F6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6086475"/>
            <a:ext cx="152400" cy="1524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t-BR" altLang="pt-BR" sz="1000">
              <a:cs typeface="Arial" panose="020B0604020202020204" pitchFamily="34" charset="0"/>
            </a:endParaRPr>
          </a:p>
        </p:txBody>
      </p:sp>
      <p:sp>
        <p:nvSpPr>
          <p:cNvPr id="13322" name="Rectangle 79">
            <a:extLst>
              <a:ext uri="{FF2B5EF4-FFF2-40B4-BE49-F238E27FC236}">
                <a16:creationId xmlns:a16="http://schemas.microsoft.com/office/drawing/2014/main" id="{5D47B3C2-6498-4D49-8D32-EFCA2C555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6029325"/>
            <a:ext cx="1752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0" tIns="66040" rIns="127000" bIns="6604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1289050" algn="l"/>
                <a:tab pos="2579688" algn="l"/>
                <a:tab pos="3870325" algn="l"/>
                <a:tab pos="5160963" algn="l"/>
                <a:tab pos="6450013" algn="l"/>
                <a:tab pos="7740650" algn="l"/>
                <a:tab pos="9031288" algn="l"/>
                <a:tab pos="10321925" algn="l"/>
                <a:tab pos="11612563" algn="l"/>
                <a:tab pos="12901613" algn="l"/>
                <a:tab pos="14192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1289050" algn="l"/>
                <a:tab pos="2579688" algn="l"/>
                <a:tab pos="3870325" algn="l"/>
                <a:tab pos="5160963" algn="l"/>
                <a:tab pos="6450013" algn="l"/>
                <a:tab pos="7740650" algn="l"/>
                <a:tab pos="9031288" algn="l"/>
                <a:tab pos="10321925" algn="l"/>
                <a:tab pos="11612563" algn="l"/>
                <a:tab pos="12901613" algn="l"/>
                <a:tab pos="14192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1289050" algn="l"/>
                <a:tab pos="2579688" algn="l"/>
                <a:tab pos="3870325" algn="l"/>
                <a:tab pos="5160963" algn="l"/>
                <a:tab pos="6450013" algn="l"/>
                <a:tab pos="7740650" algn="l"/>
                <a:tab pos="9031288" algn="l"/>
                <a:tab pos="10321925" algn="l"/>
                <a:tab pos="11612563" algn="l"/>
                <a:tab pos="12901613" algn="l"/>
                <a:tab pos="14192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1289050" algn="l"/>
                <a:tab pos="2579688" algn="l"/>
                <a:tab pos="3870325" algn="l"/>
                <a:tab pos="5160963" algn="l"/>
                <a:tab pos="6450013" algn="l"/>
                <a:tab pos="7740650" algn="l"/>
                <a:tab pos="9031288" algn="l"/>
                <a:tab pos="10321925" algn="l"/>
                <a:tab pos="11612563" algn="l"/>
                <a:tab pos="12901613" algn="l"/>
                <a:tab pos="14192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1289050" algn="l"/>
                <a:tab pos="2579688" algn="l"/>
                <a:tab pos="3870325" algn="l"/>
                <a:tab pos="5160963" algn="l"/>
                <a:tab pos="6450013" algn="l"/>
                <a:tab pos="7740650" algn="l"/>
                <a:tab pos="9031288" algn="l"/>
                <a:tab pos="10321925" algn="l"/>
                <a:tab pos="11612563" algn="l"/>
                <a:tab pos="12901613" algn="l"/>
                <a:tab pos="14192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289050" algn="l"/>
                <a:tab pos="2579688" algn="l"/>
                <a:tab pos="3870325" algn="l"/>
                <a:tab pos="5160963" algn="l"/>
                <a:tab pos="6450013" algn="l"/>
                <a:tab pos="7740650" algn="l"/>
                <a:tab pos="9031288" algn="l"/>
                <a:tab pos="10321925" algn="l"/>
                <a:tab pos="11612563" algn="l"/>
                <a:tab pos="12901613" algn="l"/>
                <a:tab pos="14192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289050" algn="l"/>
                <a:tab pos="2579688" algn="l"/>
                <a:tab pos="3870325" algn="l"/>
                <a:tab pos="5160963" algn="l"/>
                <a:tab pos="6450013" algn="l"/>
                <a:tab pos="7740650" algn="l"/>
                <a:tab pos="9031288" algn="l"/>
                <a:tab pos="10321925" algn="l"/>
                <a:tab pos="11612563" algn="l"/>
                <a:tab pos="12901613" algn="l"/>
                <a:tab pos="14192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289050" algn="l"/>
                <a:tab pos="2579688" algn="l"/>
                <a:tab pos="3870325" algn="l"/>
                <a:tab pos="5160963" algn="l"/>
                <a:tab pos="6450013" algn="l"/>
                <a:tab pos="7740650" algn="l"/>
                <a:tab pos="9031288" algn="l"/>
                <a:tab pos="10321925" algn="l"/>
                <a:tab pos="11612563" algn="l"/>
                <a:tab pos="12901613" algn="l"/>
                <a:tab pos="14192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289050" algn="l"/>
                <a:tab pos="2579688" algn="l"/>
                <a:tab pos="3870325" algn="l"/>
                <a:tab pos="5160963" algn="l"/>
                <a:tab pos="6450013" algn="l"/>
                <a:tab pos="7740650" algn="l"/>
                <a:tab pos="9031288" algn="l"/>
                <a:tab pos="10321925" algn="l"/>
                <a:tab pos="11612563" algn="l"/>
                <a:tab pos="12901613" algn="l"/>
                <a:tab pos="14192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35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1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Cagece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FAF37F53-CF54-4784-94A4-5CF618244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CBA8E67B-4581-4DFB-8C39-D9B755B65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088"/>
            <a:ext cx="9202738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Imagem 1">
            <a:extLst>
              <a:ext uri="{FF2B5EF4-FFF2-40B4-BE49-F238E27FC236}">
                <a16:creationId xmlns:a16="http://schemas.microsoft.com/office/drawing/2014/main" id="{81514B90-EE43-4864-BBFC-A3BB9FB72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52400"/>
            <a:ext cx="328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6">
            <a:extLst>
              <a:ext uri="{FF2B5EF4-FFF2-40B4-BE49-F238E27FC236}">
                <a16:creationId xmlns:a16="http://schemas.microsoft.com/office/drawing/2014/main" id="{C3FE5753-FF44-4896-9D6D-630365222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53975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rgbClr val="009999"/>
                </a:solidFill>
                <a:latin typeface="Arial" panose="020B0604020202020204" pitchFamily="34" charset="0"/>
              </a:rPr>
              <a:t>Eficiência e Sustentabilidade Econômica, Conexões Obrigatórias e Regulação Regionalizada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AE5B13B0-1BB3-4776-8289-6B2D23878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270500"/>
            <a:ext cx="39925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1000" kern="0" dirty="0">
                <a:cs typeface="+mn-cs"/>
              </a:rPr>
              <a:t>Fonte: </a:t>
            </a:r>
            <a:r>
              <a:rPr lang="pt-BR" altLang="pt-BR" sz="1000" kern="0" dirty="0" err="1">
                <a:cs typeface="+mn-cs"/>
              </a:rPr>
              <a:t>Cagece</a:t>
            </a:r>
            <a:r>
              <a:rPr lang="pt-BR" altLang="pt-BR" sz="1000" kern="0" dirty="0">
                <a:cs typeface="+mn-cs"/>
              </a:rPr>
              <a:t>, mar/2018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629EF312-4ED5-4CA6-A526-C206DC89C888}"/>
              </a:ext>
            </a:extLst>
          </p:cNvPr>
          <p:cNvGraphicFramePr>
            <a:graphicFrameLocks noGrp="1"/>
          </p:cNvGraphicFramePr>
          <p:nvPr/>
        </p:nvGraphicFramePr>
        <p:xfrm>
          <a:off x="4970463" y="3665538"/>
          <a:ext cx="3994149" cy="1068386"/>
        </p:xfrm>
        <a:graphic>
          <a:graphicData uri="http://schemas.openxmlformats.org/drawingml/2006/table">
            <a:tbl>
              <a:tblPr/>
              <a:tblGrid>
                <a:gridCol w="1331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anual*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6" marR="9526" marT="95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Água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Esgoto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AA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Ceará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R$ 257,85</a:t>
                      </a:r>
                    </a:p>
                  </a:txBody>
                  <a:tcPr marL="9524" marR="9524" marT="952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R$ 80,11</a:t>
                      </a:r>
                    </a:p>
                  </a:txBody>
                  <a:tcPr marL="9524" marR="9524" marT="952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6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Fortaleza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R$ 103,00</a:t>
                      </a:r>
                    </a:p>
                  </a:txBody>
                  <a:tcPr marL="9524" marR="9524" marT="952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9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R$ 33,44</a:t>
                      </a:r>
                    </a:p>
                  </a:txBody>
                  <a:tcPr marL="9524" marR="9524" marT="952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 Box 4">
            <a:extLst>
              <a:ext uri="{FF2B5EF4-FFF2-40B4-BE49-F238E27FC236}">
                <a16:creationId xmlns:a16="http://schemas.microsoft.com/office/drawing/2014/main" id="{CF0F0AF9-BA9E-426A-9782-C51350147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463" y="4756150"/>
            <a:ext cx="39941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1000" kern="0" dirty="0">
                <a:cs typeface="+mn-cs"/>
              </a:rPr>
              <a:t>* Valores em milhões e considerando o volume mínimo de acordo com cada categoria de imóvel.</a:t>
            </a:r>
          </a:p>
        </p:txBody>
      </p:sp>
      <p:graphicFrame>
        <p:nvGraphicFramePr>
          <p:cNvPr id="14365" name="Gráfico 16">
            <a:extLst>
              <a:ext uri="{FF2B5EF4-FFF2-40B4-BE49-F238E27FC236}">
                <a16:creationId xmlns:a16="http://schemas.microsoft.com/office/drawing/2014/main" id="{C37A759E-E558-4726-93ED-7EDE1709E733}"/>
              </a:ext>
            </a:extLst>
          </p:cNvPr>
          <p:cNvGraphicFramePr>
            <a:graphicFrameLocks/>
          </p:cNvGraphicFramePr>
          <p:nvPr/>
        </p:nvGraphicFramePr>
        <p:xfrm>
          <a:off x="101600" y="1892300"/>
          <a:ext cx="4767263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Chart" r:id="rId6" imgW="4773582" imgH="3279932" progId="Excel.Chart.8">
                  <p:embed/>
                </p:oleObj>
              </mc:Choice>
              <mc:Fallback>
                <p:oleObj name="Chart" r:id="rId6" imgW="4773582" imgH="3279932" progId="Excel.Chart.8">
                  <p:embed/>
                  <p:pic>
                    <p:nvPicPr>
                      <p:cNvPr id="0" name="Gráfico 1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892300"/>
                        <a:ext cx="4767263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4">
            <a:extLst>
              <a:ext uri="{FF2B5EF4-FFF2-40B4-BE49-F238E27FC236}">
                <a16:creationId xmlns:a16="http://schemas.microsoft.com/office/drawing/2014/main" id="{00AF9640-F028-40C8-BFCB-7C7F0B05B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3006725"/>
            <a:ext cx="4216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4" rIns="89988" bIns="4679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18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tabLst>
                <a:tab pos="0" algn="l"/>
                <a:tab pos="914309" algn="l"/>
                <a:tab pos="1828617" algn="l"/>
                <a:tab pos="2742926" algn="l"/>
                <a:tab pos="3657234" algn="l"/>
                <a:tab pos="4571543" algn="l"/>
                <a:tab pos="5485851" algn="l"/>
                <a:tab pos="6400160" algn="l"/>
                <a:tab pos="7314468" algn="l"/>
                <a:tab pos="8228777" algn="l"/>
                <a:tab pos="9143086" algn="l"/>
                <a:tab pos="10057394" algn="l"/>
              </a:tabLst>
              <a:defRPr/>
            </a:pPr>
            <a:r>
              <a:rPr lang="pt-BR" altLang="pt-BR" sz="1000" kern="0" dirty="0">
                <a:cs typeface="+mn-cs"/>
              </a:rPr>
              <a:t>* Cortadas + Factíveis + Suprimidas  - excluindo imóveis Padrão Vago.</a:t>
            </a: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C08A8DF5-F87E-46E3-929B-DC3A503E6429}"/>
              </a:ext>
            </a:extLst>
          </p:cNvPr>
          <p:cNvGraphicFramePr>
            <a:graphicFrameLocks noGrp="1"/>
          </p:cNvGraphicFramePr>
          <p:nvPr/>
        </p:nvGraphicFramePr>
        <p:xfrm>
          <a:off x="4970463" y="1943100"/>
          <a:ext cx="3994149" cy="1022349"/>
        </p:xfrm>
        <a:graphic>
          <a:graphicData uri="http://schemas.openxmlformats.org/drawingml/2006/table">
            <a:tbl>
              <a:tblPr/>
              <a:tblGrid>
                <a:gridCol w="1331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31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Ligações ociosas</a:t>
                      </a:r>
                    </a:p>
                  </a:txBody>
                  <a:tcPr marL="9527" marR="9527" marT="95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6" marR="9526" marT="95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9pPr>
                    </a:lstStyle>
                    <a:p>
                      <a:pPr algn="ctr" fontAlgn="b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31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Água*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Esgoto**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AA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9pPr>
                    </a:lstStyle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Ceará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495.022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185.446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4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icrosoft YaHei"/>
                        </a:defRPr>
                      </a:lvl9pPr>
                    </a:lstStyle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Fortaleza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182.899</a:t>
                      </a:r>
                    </a:p>
                  </a:txBody>
                  <a:tcPr marL="9527" marR="9527" marT="95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9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69.057</a:t>
                      </a:r>
                    </a:p>
                  </a:txBody>
                  <a:tcPr marL="9527" marR="9527" marT="95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 Box 4">
            <a:extLst>
              <a:ext uri="{FF2B5EF4-FFF2-40B4-BE49-F238E27FC236}">
                <a16:creationId xmlns:a16="http://schemas.microsoft.com/office/drawing/2014/main" id="{9DF5F94D-C09C-48C9-9051-3FD30C75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463" y="3241675"/>
            <a:ext cx="399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4" rIns="89988" bIns="4679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18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tabLst>
                <a:tab pos="0" algn="l"/>
                <a:tab pos="914309" algn="l"/>
                <a:tab pos="1828617" algn="l"/>
                <a:tab pos="2742926" algn="l"/>
                <a:tab pos="3657234" algn="l"/>
                <a:tab pos="4571543" algn="l"/>
                <a:tab pos="5485851" algn="l"/>
                <a:tab pos="6400160" algn="l"/>
                <a:tab pos="7314468" algn="l"/>
                <a:tab pos="8228777" algn="l"/>
                <a:tab pos="9143086" algn="l"/>
                <a:tab pos="10057394" algn="l"/>
              </a:tabLst>
              <a:defRPr/>
            </a:pPr>
            <a:r>
              <a:rPr lang="pt-BR" altLang="pt-BR" sz="1000" kern="0" dirty="0">
                <a:cs typeface="+mn-cs"/>
              </a:rPr>
              <a:t>** Factíveis + Tamponadas + LSI - excluindo imóveis Padrão Vago.</a:t>
            </a:r>
          </a:p>
        </p:txBody>
      </p:sp>
      <p:sp>
        <p:nvSpPr>
          <p:cNvPr id="14389" name="Retângulo 2">
            <a:extLst>
              <a:ext uri="{FF2B5EF4-FFF2-40B4-BE49-F238E27FC236}">
                <a16:creationId xmlns:a16="http://schemas.microsoft.com/office/drawing/2014/main" id="{AFCF14DD-44CC-4353-B002-27D6428E5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1531938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Utilização das Redes de Água e de Esgoto</a:t>
            </a:r>
          </a:p>
        </p:txBody>
      </p:sp>
      <p:pic>
        <p:nvPicPr>
          <p:cNvPr id="14390" name="Picture 3">
            <a:extLst>
              <a:ext uri="{FF2B5EF4-FFF2-40B4-BE49-F238E27FC236}">
                <a16:creationId xmlns:a16="http://schemas.microsoft.com/office/drawing/2014/main" id="{86606414-2F31-4CC5-9147-102010A04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8150"/>
            <a:ext cx="920273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0EB82E7C-EA6F-42D1-A793-D5B23B5D9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Imagem 1">
            <a:extLst>
              <a:ext uri="{FF2B5EF4-FFF2-40B4-BE49-F238E27FC236}">
                <a16:creationId xmlns:a16="http://schemas.microsoft.com/office/drawing/2014/main" id="{67834DC4-925B-48D5-85EA-90C0B70F7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52400"/>
            <a:ext cx="328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>
            <a:extLst>
              <a:ext uri="{FF2B5EF4-FFF2-40B4-BE49-F238E27FC236}">
                <a16:creationId xmlns:a16="http://schemas.microsoft.com/office/drawing/2014/main" id="{F990131D-62CA-48A2-9FC1-E5FCB8697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53562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rgbClr val="009999"/>
                </a:solidFill>
                <a:latin typeface="Arial" panose="020B0604020202020204" pitchFamily="34" charset="0"/>
              </a:rPr>
              <a:t>Eficiência e Sustentabilidade Econômica, Conexões Obrigatórias e Regulação Regionalizada</a:t>
            </a:r>
          </a:p>
        </p:txBody>
      </p:sp>
      <p:graphicFrame>
        <p:nvGraphicFramePr>
          <p:cNvPr id="15365" name="Gráfico 10">
            <a:extLst>
              <a:ext uri="{FF2B5EF4-FFF2-40B4-BE49-F238E27FC236}">
                <a16:creationId xmlns:a16="http://schemas.microsoft.com/office/drawing/2014/main" id="{4C44DAB4-CAD4-47B5-ACA5-468A74F0B6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644612"/>
              </p:ext>
            </p:extLst>
          </p:nvPr>
        </p:nvGraphicFramePr>
        <p:xfrm>
          <a:off x="152401" y="1799805"/>
          <a:ext cx="5356224" cy="269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Chart" r:id="rId5" imgW="8175445" imgH="3456732" progId="Excel.Chart.8">
                  <p:embed/>
                </p:oleObj>
              </mc:Choice>
              <mc:Fallback>
                <p:oleObj name="Chart" r:id="rId5" imgW="8175445" imgH="3456732" progId="Excel.Chart.8">
                  <p:embed/>
                  <p:pic>
                    <p:nvPicPr>
                      <p:cNvPr id="0" name="Gráfico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1" y="1799805"/>
                        <a:ext cx="5356224" cy="269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2">
            <a:extLst>
              <a:ext uri="{FF2B5EF4-FFF2-40B4-BE49-F238E27FC236}">
                <a16:creationId xmlns:a16="http://schemas.microsoft.com/office/drawing/2014/main" id="{FD9126FA-3E16-4A56-9E7B-DC972DBED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5173663"/>
            <a:ext cx="44958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72212" tIns="85852" rIns="172212" bIns="85852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38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1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Fonte: Snis 2016</a:t>
            </a:r>
          </a:p>
        </p:txBody>
      </p:sp>
      <p:pic>
        <p:nvPicPr>
          <p:cNvPr id="15367" name="Picture 3">
            <a:extLst>
              <a:ext uri="{FF2B5EF4-FFF2-40B4-BE49-F238E27FC236}">
                <a16:creationId xmlns:a16="http://schemas.microsoft.com/office/drawing/2014/main" id="{317E5228-4101-4A1D-BB4D-F5CC9A85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8150"/>
            <a:ext cx="920273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4F458F7C-5A9B-494E-94BC-93218D809A39}"/>
              </a:ext>
            </a:extLst>
          </p:cNvPr>
          <p:cNvGrpSpPr/>
          <p:nvPr/>
        </p:nvGrpSpPr>
        <p:grpSpPr>
          <a:xfrm>
            <a:off x="5389966" y="1379513"/>
            <a:ext cx="3803650" cy="3849687"/>
            <a:chOff x="5219700" y="1169988"/>
            <a:chExt cx="3803650" cy="3849687"/>
          </a:xfrm>
        </p:grpSpPr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CE9D6040-D97A-43B3-A32E-35E7170E0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" b="10522"/>
            <a:stretch>
              <a:fillRect/>
            </a:stretch>
          </p:blipFill>
          <p:spPr bwMode="auto">
            <a:xfrm>
              <a:off x="5232400" y="1631950"/>
              <a:ext cx="3790950" cy="2436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r="273" b="10522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E92759ED-237C-43D6-BEE7-022387F9C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0" y="4533900"/>
              <a:ext cx="166688" cy="269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pt-BR" altLang="pt-BR" sz="1800"/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54836EBE-4E52-4326-A904-6D878D190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0" y="4735513"/>
              <a:ext cx="166688" cy="26987"/>
            </a:xfrm>
            <a:prstGeom prst="rect">
              <a:avLst/>
            </a:prstGeom>
            <a:solidFill>
              <a:srgbClr val="0042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pt-BR" altLang="pt-BR" sz="1800"/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CF964677-6C6E-4D20-A009-3FB033ED9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0" y="4926013"/>
              <a:ext cx="166688" cy="25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pt-BR" altLang="pt-BR" sz="1800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588C0839-2089-4479-858D-10BB1049D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188" y="4441825"/>
              <a:ext cx="2754312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483" tIns="26187" rIns="50483" bIns="26187">
              <a:spAutoFit/>
            </a:bodyPr>
            <a:lstStyle>
              <a:lvl1pPr marL="34925">
                <a:lnSpc>
                  <a:spcPct val="90000"/>
                </a:lnSpc>
                <a:spcBef>
                  <a:spcPts val="1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925" algn="l"/>
                  <a:tab pos="949325" algn="l"/>
                  <a:tab pos="1863725" algn="l"/>
                  <a:tab pos="2778125" algn="l"/>
                  <a:tab pos="3692525" algn="l"/>
                  <a:tab pos="4606925" algn="l"/>
                  <a:tab pos="5521325" algn="l"/>
                  <a:tab pos="6435725" algn="l"/>
                  <a:tab pos="7350125" algn="l"/>
                  <a:tab pos="8264525" algn="l"/>
                  <a:tab pos="9178925" algn="l"/>
                  <a:tab pos="10093325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925" algn="l"/>
                  <a:tab pos="949325" algn="l"/>
                  <a:tab pos="1863725" algn="l"/>
                  <a:tab pos="2778125" algn="l"/>
                  <a:tab pos="3692525" algn="l"/>
                  <a:tab pos="4606925" algn="l"/>
                  <a:tab pos="5521325" algn="l"/>
                  <a:tab pos="6435725" algn="l"/>
                  <a:tab pos="7350125" algn="l"/>
                  <a:tab pos="8264525" algn="l"/>
                  <a:tab pos="9178925" algn="l"/>
                  <a:tab pos="10093325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925" algn="l"/>
                  <a:tab pos="949325" algn="l"/>
                  <a:tab pos="1863725" algn="l"/>
                  <a:tab pos="2778125" algn="l"/>
                  <a:tab pos="3692525" algn="l"/>
                  <a:tab pos="4606925" algn="l"/>
                  <a:tab pos="5521325" algn="l"/>
                  <a:tab pos="6435725" algn="l"/>
                  <a:tab pos="7350125" algn="l"/>
                  <a:tab pos="8264525" algn="l"/>
                  <a:tab pos="9178925" algn="l"/>
                  <a:tab pos="10093325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925" algn="l"/>
                  <a:tab pos="949325" algn="l"/>
                  <a:tab pos="1863725" algn="l"/>
                  <a:tab pos="2778125" algn="l"/>
                  <a:tab pos="3692525" algn="l"/>
                  <a:tab pos="4606925" algn="l"/>
                  <a:tab pos="5521325" algn="l"/>
                  <a:tab pos="6435725" algn="l"/>
                  <a:tab pos="7350125" algn="l"/>
                  <a:tab pos="8264525" algn="l"/>
                  <a:tab pos="9178925" algn="l"/>
                  <a:tab pos="100933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925" algn="l"/>
                  <a:tab pos="949325" algn="l"/>
                  <a:tab pos="1863725" algn="l"/>
                  <a:tab pos="2778125" algn="l"/>
                  <a:tab pos="3692525" algn="l"/>
                  <a:tab pos="4606925" algn="l"/>
                  <a:tab pos="5521325" algn="l"/>
                  <a:tab pos="6435725" algn="l"/>
                  <a:tab pos="7350125" algn="l"/>
                  <a:tab pos="8264525" algn="l"/>
                  <a:tab pos="9178925" algn="l"/>
                  <a:tab pos="100933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925" algn="l"/>
                  <a:tab pos="949325" algn="l"/>
                  <a:tab pos="1863725" algn="l"/>
                  <a:tab pos="2778125" algn="l"/>
                  <a:tab pos="3692525" algn="l"/>
                  <a:tab pos="4606925" algn="l"/>
                  <a:tab pos="5521325" algn="l"/>
                  <a:tab pos="6435725" algn="l"/>
                  <a:tab pos="7350125" algn="l"/>
                  <a:tab pos="8264525" algn="l"/>
                  <a:tab pos="9178925" algn="l"/>
                  <a:tab pos="100933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925" algn="l"/>
                  <a:tab pos="949325" algn="l"/>
                  <a:tab pos="1863725" algn="l"/>
                  <a:tab pos="2778125" algn="l"/>
                  <a:tab pos="3692525" algn="l"/>
                  <a:tab pos="4606925" algn="l"/>
                  <a:tab pos="5521325" algn="l"/>
                  <a:tab pos="6435725" algn="l"/>
                  <a:tab pos="7350125" algn="l"/>
                  <a:tab pos="8264525" algn="l"/>
                  <a:tab pos="9178925" algn="l"/>
                  <a:tab pos="100933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925" algn="l"/>
                  <a:tab pos="949325" algn="l"/>
                  <a:tab pos="1863725" algn="l"/>
                  <a:tab pos="2778125" algn="l"/>
                  <a:tab pos="3692525" algn="l"/>
                  <a:tab pos="4606925" algn="l"/>
                  <a:tab pos="5521325" algn="l"/>
                  <a:tab pos="6435725" algn="l"/>
                  <a:tab pos="7350125" algn="l"/>
                  <a:tab pos="8264525" algn="l"/>
                  <a:tab pos="9178925" algn="l"/>
                  <a:tab pos="100933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925" algn="l"/>
                  <a:tab pos="949325" algn="l"/>
                  <a:tab pos="1863725" algn="l"/>
                  <a:tab pos="2778125" algn="l"/>
                  <a:tab pos="3692525" algn="l"/>
                  <a:tab pos="4606925" algn="l"/>
                  <a:tab pos="5521325" algn="l"/>
                  <a:tab pos="6435725" algn="l"/>
                  <a:tab pos="7350125" algn="l"/>
                  <a:tab pos="8264525" algn="l"/>
                  <a:tab pos="9178925" algn="l"/>
                  <a:tab pos="100933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  <a:spcBef>
                  <a:spcPts val="675"/>
                </a:spcBef>
                <a:buClrTx/>
                <a:defRPr/>
              </a:pPr>
              <a:r>
                <a:rPr lang="pt-BR" altLang="pt-BR" sz="750" dirty="0"/>
                <a:t>Linha de Transferência Interna proposta</a:t>
              </a:r>
            </a:p>
            <a:p>
              <a:pPr eaLnBrk="1">
                <a:lnSpc>
                  <a:spcPct val="100000"/>
                </a:lnSpc>
                <a:spcBef>
                  <a:spcPts val="675"/>
                </a:spcBef>
                <a:buClrTx/>
                <a:defRPr/>
              </a:pPr>
              <a:r>
                <a:rPr lang="pt-BR" altLang="pt-BR" sz="750" dirty="0"/>
                <a:t>Linha de Transferência Interna existente (ETA Gavião)</a:t>
              </a:r>
            </a:p>
            <a:p>
              <a:pPr eaLnBrk="1">
                <a:lnSpc>
                  <a:spcPct val="100000"/>
                </a:lnSpc>
                <a:spcBef>
                  <a:spcPts val="675"/>
                </a:spcBef>
                <a:buClrTx/>
                <a:defRPr/>
              </a:pPr>
              <a:r>
                <a:rPr lang="pt-BR" altLang="pt-BR" sz="750" dirty="0"/>
                <a:t>Linha de Transferência Interna existente (ETA Oeste)</a:t>
              </a:r>
            </a:p>
          </p:txBody>
        </p:sp>
        <p:sp>
          <p:nvSpPr>
            <p:cNvPr id="14" name="AutoShape 2">
              <a:extLst>
                <a:ext uri="{FF2B5EF4-FFF2-40B4-BE49-F238E27FC236}">
                  <a16:creationId xmlns:a16="http://schemas.microsoft.com/office/drawing/2014/main" id="{89175AF9-458E-4CCA-812F-31F4E7BDB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9700" y="1169988"/>
              <a:ext cx="3803650" cy="387350"/>
            </a:xfrm>
            <a:custGeom>
              <a:avLst/>
              <a:gdLst>
                <a:gd name="T0" fmla="*/ 2147483646 w 24774"/>
                <a:gd name="T1" fmla="*/ 2147483646 h 2449"/>
                <a:gd name="T2" fmla="*/ 2147483646 w 24774"/>
                <a:gd name="T3" fmla="*/ 2147483646 h 2449"/>
                <a:gd name="T4" fmla="*/ 0 w 24774"/>
                <a:gd name="T5" fmla="*/ 2147483646 h 2449"/>
                <a:gd name="T6" fmla="*/ 2147483646 w 24774"/>
                <a:gd name="T7" fmla="*/ 0 h 24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74"/>
                <a:gd name="T13" fmla="*/ 0 h 2449"/>
                <a:gd name="T14" fmla="*/ 24774 w 24774"/>
                <a:gd name="T15" fmla="*/ 2449 h 24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74" h="2449">
                  <a:moveTo>
                    <a:pt x="0" y="0"/>
                  </a:moveTo>
                  <a:lnTo>
                    <a:pt x="24774" y="0"/>
                  </a:lnTo>
                  <a:lnTo>
                    <a:pt x="24774" y="2449"/>
                  </a:lnTo>
                  <a:lnTo>
                    <a:pt x="0" y="244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3275" tIns="31637" rIns="63275" bIns="31637"/>
            <a:lstStyle>
              <a:lvl1pPr defTabSz="314325">
                <a:spcBef>
                  <a:spcPct val="20000"/>
                </a:spcBef>
                <a:buChar char="•"/>
                <a:tabLst>
                  <a:tab pos="0" algn="l"/>
                  <a:tab pos="314325" algn="l"/>
                  <a:tab pos="630238" algn="l"/>
                  <a:tab pos="946150" algn="l"/>
                  <a:tab pos="1262063" algn="l"/>
                  <a:tab pos="1577975" algn="l"/>
                  <a:tab pos="1893888" algn="l"/>
                  <a:tab pos="2209800" algn="l"/>
                  <a:tab pos="2525713" algn="l"/>
                  <a:tab pos="2841625" algn="l"/>
                  <a:tab pos="3157538" algn="l"/>
                  <a:tab pos="3473450" algn="l"/>
                  <a:tab pos="3789363" algn="l"/>
                  <a:tab pos="4105275" algn="l"/>
                  <a:tab pos="4419600" algn="l"/>
                  <a:tab pos="4735513" algn="l"/>
                  <a:tab pos="5051425" algn="l"/>
                  <a:tab pos="5367338" algn="l"/>
                  <a:tab pos="5683250" algn="l"/>
                  <a:tab pos="5999163" algn="l"/>
                  <a:tab pos="6315075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314325">
                <a:spcBef>
                  <a:spcPct val="20000"/>
                </a:spcBef>
                <a:buChar char="–"/>
                <a:tabLst>
                  <a:tab pos="0" algn="l"/>
                  <a:tab pos="314325" algn="l"/>
                  <a:tab pos="630238" algn="l"/>
                  <a:tab pos="946150" algn="l"/>
                  <a:tab pos="1262063" algn="l"/>
                  <a:tab pos="1577975" algn="l"/>
                  <a:tab pos="1893888" algn="l"/>
                  <a:tab pos="2209800" algn="l"/>
                  <a:tab pos="2525713" algn="l"/>
                  <a:tab pos="2841625" algn="l"/>
                  <a:tab pos="3157538" algn="l"/>
                  <a:tab pos="3473450" algn="l"/>
                  <a:tab pos="3789363" algn="l"/>
                  <a:tab pos="4105275" algn="l"/>
                  <a:tab pos="4419600" algn="l"/>
                  <a:tab pos="4735513" algn="l"/>
                  <a:tab pos="5051425" algn="l"/>
                  <a:tab pos="5367338" algn="l"/>
                  <a:tab pos="5683250" algn="l"/>
                  <a:tab pos="5999163" algn="l"/>
                  <a:tab pos="6315075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314325">
                <a:spcBef>
                  <a:spcPct val="20000"/>
                </a:spcBef>
                <a:buChar char="•"/>
                <a:tabLst>
                  <a:tab pos="0" algn="l"/>
                  <a:tab pos="314325" algn="l"/>
                  <a:tab pos="630238" algn="l"/>
                  <a:tab pos="946150" algn="l"/>
                  <a:tab pos="1262063" algn="l"/>
                  <a:tab pos="1577975" algn="l"/>
                  <a:tab pos="1893888" algn="l"/>
                  <a:tab pos="2209800" algn="l"/>
                  <a:tab pos="2525713" algn="l"/>
                  <a:tab pos="2841625" algn="l"/>
                  <a:tab pos="3157538" algn="l"/>
                  <a:tab pos="3473450" algn="l"/>
                  <a:tab pos="3789363" algn="l"/>
                  <a:tab pos="4105275" algn="l"/>
                  <a:tab pos="4419600" algn="l"/>
                  <a:tab pos="4735513" algn="l"/>
                  <a:tab pos="5051425" algn="l"/>
                  <a:tab pos="5367338" algn="l"/>
                  <a:tab pos="5683250" algn="l"/>
                  <a:tab pos="5999163" algn="l"/>
                  <a:tab pos="631507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314325">
                <a:spcBef>
                  <a:spcPct val="20000"/>
                </a:spcBef>
                <a:buChar char="–"/>
                <a:tabLst>
                  <a:tab pos="0" algn="l"/>
                  <a:tab pos="314325" algn="l"/>
                  <a:tab pos="630238" algn="l"/>
                  <a:tab pos="946150" algn="l"/>
                  <a:tab pos="1262063" algn="l"/>
                  <a:tab pos="1577975" algn="l"/>
                  <a:tab pos="1893888" algn="l"/>
                  <a:tab pos="2209800" algn="l"/>
                  <a:tab pos="2525713" algn="l"/>
                  <a:tab pos="2841625" algn="l"/>
                  <a:tab pos="3157538" algn="l"/>
                  <a:tab pos="3473450" algn="l"/>
                  <a:tab pos="3789363" algn="l"/>
                  <a:tab pos="4105275" algn="l"/>
                  <a:tab pos="4419600" algn="l"/>
                  <a:tab pos="4735513" algn="l"/>
                  <a:tab pos="5051425" algn="l"/>
                  <a:tab pos="5367338" algn="l"/>
                  <a:tab pos="5683250" algn="l"/>
                  <a:tab pos="5999163" algn="l"/>
                  <a:tab pos="63150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314325">
                <a:spcBef>
                  <a:spcPct val="20000"/>
                </a:spcBef>
                <a:buChar char="»"/>
                <a:tabLst>
                  <a:tab pos="0" algn="l"/>
                  <a:tab pos="314325" algn="l"/>
                  <a:tab pos="630238" algn="l"/>
                  <a:tab pos="946150" algn="l"/>
                  <a:tab pos="1262063" algn="l"/>
                  <a:tab pos="1577975" algn="l"/>
                  <a:tab pos="1893888" algn="l"/>
                  <a:tab pos="2209800" algn="l"/>
                  <a:tab pos="2525713" algn="l"/>
                  <a:tab pos="2841625" algn="l"/>
                  <a:tab pos="3157538" algn="l"/>
                  <a:tab pos="3473450" algn="l"/>
                  <a:tab pos="3789363" algn="l"/>
                  <a:tab pos="4105275" algn="l"/>
                  <a:tab pos="4419600" algn="l"/>
                  <a:tab pos="4735513" algn="l"/>
                  <a:tab pos="5051425" algn="l"/>
                  <a:tab pos="5367338" algn="l"/>
                  <a:tab pos="5683250" algn="l"/>
                  <a:tab pos="5999163" algn="l"/>
                  <a:tab pos="63150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314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314325" algn="l"/>
                  <a:tab pos="630238" algn="l"/>
                  <a:tab pos="946150" algn="l"/>
                  <a:tab pos="1262063" algn="l"/>
                  <a:tab pos="1577975" algn="l"/>
                  <a:tab pos="1893888" algn="l"/>
                  <a:tab pos="2209800" algn="l"/>
                  <a:tab pos="2525713" algn="l"/>
                  <a:tab pos="2841625" algn="l"/>
                  <a:tab pos="3157538" algn="l"/>
                  <a:tab pos="3473450" algn="l"/>
                  <a:tab pos="3789363" algn="l"/>
                  <a:tab pos="4105275" algn="l"/>
                  <a:tab pos="4419600" algn="l"/>
                  <a:tab pos="4735513" algn="l"/>
                  <a:tab pos="5051425" algn="l"/>
                  <a:tab pos="5367338" algn="l"/>
                  <a:tab pos="5683250" algn="l"/>
                  <a:tab pos="5999163" algn="l"/>
                  <a:tab pos="63150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314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314325" algn="l"/>
                  <a:tab pos="630238" algn="l"/>
                  <a:tab pos="946150" algn="l"/>
                  <a:tab pos="1262063" algn="l"/>
                  <a:tab pos="1577975" algn="l"/>
                  <a:tab pos="1893888" algn="l"/>
                  <a:tab pos="2209800" algn="l"/>
                  <a:tab pos="2525713" algn="l"/>
                  <a:tab pos="2841625" algn="l"/>
                  <a:tab pos="3157538" algn="l"/>
                  <a:tab pos="3473450" algn="l"/>
                  <a:tab pos="3789363" algn="l"/>
                  <a:tab pos="4105275" algn="l"/>
                  <a:tab pos="4419600" algn="l"/>
                  <a:tab pos="4735513" algn="l"/>
                  <a:tab pos="5051425" algn="l"/>
                  <a:tab pos="5367338" algn="l"/>
                  <a:tab pos="5683250" algn="l"/>
                  <a:tab pos="5999163" algn="l"/>
                  <a:tab pos="63150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314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314325" algn="l"/>
                  <a:tab pos="630238" algn="l"/>
                  <a:tab pos="946150" algn="l"/>
                  <a:tab pos="1262063" algn="l"/>
                  <a:tab pos="1577975" algn="l"/>
                  <a:tab pos="1893888" algn="l"/>
                  <a:tab pos="2209800" algn="l"/>
                  <a:tab pos="2525713" algn="l"/>
                  <a:tab pos="2841625" algn="l"/>
                  <a:tab pos="3157538" algn="l"/>
                  <a:tab pos="3473450" algn="l"/>
                  <a:tab pos="3789363" algn="l"/>
                  <a:tab pos="4105275" algn="l"/>
                  <a:tab pos="4419600" algn="l"/>
                  <a:tab pos="4735513" algn="l"/>
                  <a:tab pos="5051425" algn="l"/>
                  <a:tab pos="5367338" algn="l"/>
                  <a:tab pos="5683250" algn="l"/>
                  <a:tab pos="5999163" algn="l"/>
                  <a:tab pos="63150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314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314325" algn="l"/>
                  <a:tab pos="630238" algn="l"/>
                  <a:tab pos="946150" algn="l"/>
                  <a:tab pos="1262063" algn="l"/>
                  <a:tab pos="1577975" algn="l"/>
                  <a:tab pos="1893888" algn="l"/>
                  <a:tab pos="2209800" algn="l"/>
                  <a:tab pos="2525713" algn="l"/>
                  <a:tab pos="2841625" algn="l"/>
                  <a:tab pos="3157538" algn="l"/>
                  <a:tab pos="3473450" algn="l"/>
                  <a:tab pos="3789363" algn="l"/>
                  <a:tab pos="4105275" algn="l"/>
                  <a:tab pos="4419600" algn="l"/>
                  <a:tab pos="4735513" algn="l"/>
                  <a:tab pos="5051425" algn="l"/>
                  <a:tab pos="5367338" algn="l"/>
                  <a:tab pos="5683250" algn="l"/>
                  <a:tab pos="5999163" algn="l"/>
                  <a:tab pos="63150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r>
                <a:rPr lang="pt-BR" altLang="pt-BR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DMC – Distrito de Medição e Controle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352529EA-6363-4837-9603-260E173A9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01CB647A-E1B5-4B5F-AB03-A24137996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088"/>
            <a:ext cx="9202738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Imagem 1">
            <a:extLst>
              <a:ext uri="{FF2B5EF4-FFF2-40B4-BE49-F238E27FC236}">
                <a16:creationId xmlns:a16="http://schemas.microsoft.com/office/drawing/2014/main" id="{2BD94F93-C2FC-4DD2-BC44-FA93B1551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52400"/>
            <a:ext cx="328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>
            <a:extLst>
              <a:ext uri="{FF2B5EF4-FFF2-40B4-BE49-F238E27FC236}">
                <a16:creationId xmlns:a16="http://schemas.microsoft.com/office/drawing/2014/main" id="{CE9BC968-2848-4E7E-8765-0BC3BAE4B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53562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rgbClr val="009999"/>
                </a:solidFill>
                <a:latin typeface="Arial" panose="020B0604020202020204" pitchFamily="34" charset="0"/>
              </a:rPr>
              <a:t>Eficiência e Sustentabilidade Econômica, Conexões Obrigatórias e Regulação Regionalizada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884485-86BF-4146-863A-00267933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r="7443"/>
          <a:stretch>
            <a:fillRect/>
          </a:stretch>
        </p:blipFill>
        <p:spPr bwMode="auto">
          <a:xfrm>
            <a:off x="6066553" y="2532420"/>
            <a:ext cx="239007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03" r="74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E3C26CEC-AD5C-47E5-9388-3E66C116B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4"/>
          <a:stretch>
            <a:fillRect/>
          </a:stretch>
        </p:blipFill>
        <p:spPr bwMode="auto">
          <a:xfrm>
            <a:off x="4698401" y="2532420"/>
            <a:ext cx="1639882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520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5AEA0236-6307-4692-840C-CD5DD4E66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27055"/>
            <a:ext cx="2867694" cy="175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57D7FCA-A3E2-4FAD-8F17-2EEAD28CCD2F}"/>
              </a:ext>
            </a:extLst>
          </p:cNvPr>
          <p:cNvSpPr txBox="1"/>
          <p:nvPr/>
        </p:nvSpPr>
        <p:spPr>
          <a:xfrm>
            <a:off x="755577" y="2195953"/>
            <a:ext cx="2939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Nova Matriz Energética</a:t>
            </a:r>
            <a:endParaRPr lang="pt-BR" sz="15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9076FC2-E37A-4A3C-9950-D000CCD8FA91}"/>
              </a:ext>
            </a:extLst>
          </p:cNvPr>
          <p:cNvSpPr txBox="1"/>
          <p:nvPr/>
        </p:nvSpPr>
        <p:spPr>
          <a:xfrm>
            <a:off x="4620940" y="2204864"/>
            <a:ext cx="36954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Inovação Tecnológica e Automação</a:t>
            </a:r>
            <a:endParaRPr lang="pt-BR" sz="15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6320606-C868-434B-860D-ABF7EF2D1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9A1B9F8C-F9D4-4CD2-BFB9-5C3D862E6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088"/>
            <a:ext cx="9202738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Imagem 1">
            <a:extLst>
              <a:ext uri="{FF2B5EF4-FFF2-40B4-BE49-F238E27FC236}">
                <a16:creationId xmlns:a16="http://schemas.microsoft.com/office/drawing/2014/main" id="{3C047631-881D-4A0C-8722-F2C72EEDE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52400"/>
            <a:ext cx="328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>
            <a:extLst>
              <a:ext uri="{FF2B5EF4-FFF2-40B4-BE49-F238E27FC236}">
                <a16:creationId xmlns:a16="http://schemas.microsoft.com/office/drawing/2014/main" id="{E7D5A384-D28C-4753-8C9C-114A637A2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97" y="2255213"/>
            <a:ext cx="84969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000" b="1" dirty="0">
                <a:solidFill>
                  <a:srgbClr val="009999"/>
                </a:solidFill>
                <a:latin typeface="Arial" panose="020B0604020202020204" pitchFamily="34" charset="0"/>
              </a:rPr>
              <a:t>Integração das infraestruturas e serviços com a gestão eficiente dos recursos hídricos.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81BEBAA-98B2-495C-A063-0D182D12B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53562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dirty="0">
                <a:solidFill>
                  <a:srgbClr val="009999"/>
                </a:solidFill>
                <a:latin typeface="Arial" panose="020B0604020202020204" pitchFamily="34" charset="0"/>
              </a:rPr>
              <a:t>Desafios e Oportunidades</a:t>
            </a:r>
          </a:p>
        </p:txBody>
      </p:sp>
    </p:spTree>
    <p:extLst>
      <p:ext uri="{BB962C8B-B14F-4D97-AF65-F5344CB8AC3E}">
        <p14:creationId xmlns:p14="http://schemas.microsoft.com/office/powerpoint/2010/main" val="2495099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C5249F6F-DF87-44DB-B19A-9AEF88104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Imagem 1">
            <a:extLst>
              <a:ext uri="{FF2B5EF4-FFF2-40B4-BE49-F238E27FC236}">
                <a16:creationId xmlns:a16="http://schemas.microsoft.com/office/drawing/2014/main" id="{CB5CFE2B-5583-4E77-BE82-687EBE915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52400"/>
            <a:ext cx="328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id="{497492B9-43EA-473F-B5A0-9FACD413E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61483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dirty="0">
                <a:solidFill>
                  <a:srgbClr val="009999"/>
                </a:solidFill>
                <a:latin typeface="Arial" panose="020B0604020202020204" pitchFamily="34" charset="0"/>
              </a:rPr>
              <a:t>Integração das Infraestruturas e</a:t>
            </a:r>
            <a:br>
              <a:rPr lang="pt-BR" altLang="pt-BR" sz="2400" b="1" dirty="0">
                <a:solidFill>
                  <a:srgbClr val="009999"/>
                </a:solidFill>
                <a:latin typeface="Arial" panose="020B0604020202020204" pitchFamily="34" charset="0"/>
              </a:rPr>
            </a:br>
            <a:r>
              <a:rPr lang="pt-BR" altLang="pt-BR" sz="2400" b="1" dirty="0">
                <a:solidFill>
                  <a:srgbClr val="009999"/>
                </a:solidFill>
                <a:latin typeface="Arial" panose="020B0604020202020204" pitchFamily="34" charset="0"/>
              </a:rPr>
              <a:t>Gestão Eficiente dos Recursos Hídricos</a:t>
            </a:r>
          </a:p>
        </p:txBody>
      </p:sp>
      <p:sp>
        <p:nvSpPr>
          <p:cNvPr id="214" name="Fluxograma: Armazenamento de acesso sequencial 120">
            <a:extLst>
              <a:ext uri="{FF2B5EF4-FFF2-40B4-BE49-F238E27FC236}">
                <a16:creationId xmlns:a16="http://schemas.microsoft.com/office/drawing/2014/main" id="{7C40E3A4-2EB3-4336-BFAD-572D8EADF160}"/>
              </a:ext>
            </a:extLst>
          </p:cNvPr>
          <p:cNvSpPr>
            <a:spLocks noChangeAspect="1"/>
          </p:cNvSpPr>
          <p:nvPr/>
        </p:nvSpPr>
        <p:spPr bwMode="auto">
          <a:xfrm>
            <a:off x="4002931" y="6042953"/>
            <a:ext cx="120650" cy="111125"/>
          </a:xfrm>
          <a:prstGeom prst="flowChartMagneticTap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15" name="Fluxograma: Disco magnético 121">
            <a:extLst>
              <a:ext uri="{FF2B5EF4-FFF2-40B4-BE49-F238E27FC236}">
                <a16:creationId xmlns:a16="http://schemas.microsoft.com/office/drawing/2014/main" id="{2F57083D-B5EB-49FA-B67F-E2ED5FF9573C}"/>
              </a:ext>
            </a:extLst>
          </p:cNvPr>
          <p:cNvSpPr>
            <a:spLocks noChangeAspect="1"/>
          </p:cNvSpPr>
          <p:nvPr/>
        </p:nvSpPr>
        <p:spPr bwMode="auto">
          <a:xfrm>
            <a:off x="4007693" y="6447765"/>
            <a:ext cx="114300" cy="153988"/>
          </a:xfrm>
          <a:prstGeom prst="flowChartMagneticDisk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16" name="Fluxograma: Armazenamento de acesso sequencial 235">
            <a:extLst>
              <a:ext uri="{FF2B5EF4-FFF2-40B4-BE49-F238E27FC236}">
                <a16:creationId xmlns:a16="http://schemas.microsoft.com/office/drawing/2014/main" id="{F96E0332-1AFA-4FC6-8790-6C321488BF23}"/>
              </a:ext>
            </a:extLst>
          </p:cNvPr>
          <p:cNvSpPr>
            <a:spLocks noChangeAspect="1"/>
          </p:cNvSpPr>
          <p:nvPr/>
        </p:nvSpPr>
        <p:spPr bwMode="auto">
          <a:xfrm>
            <a:off x="4002931" y="6246153"/>
            <a:ext cx="120650" cy="111125"/>
          </a:xfrm>
          <a:prstGeom prst="flowChartMagneticTape">
            <a:avLst/>
          </a:prstGeom>
          <a:solidFill>
            <a:srgbClr val="00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17" name="AutoShape 2">
            <a:extLst>
              <a:ext uri="{FF2B5EF4-FFF2-40B4-BE49-F238E27FC236}">
                <a16:creationId xmlns:a16="http://schemas.microsoft.com/office/drawing/2014/main" id="{627E400E-27DC-4E8C-AE37-2E4B21D62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668" y="6198528"/>
            <a:ext cx="1974850" cy="207962"/>
          </a:xfrm>
          <a:custGeom>
            <a:avLst/>
            <a:gdLst>
              <a:gd name="T0" fmla="*/ 2147483647 w 24774"/>
              <a:gd name="T1" fmla="*/ 2147483647 h 2449"/>
              <a:gd name="T2" fmla="*/ 2147483647 w 24774"/>
              <a:gd name="T3" fmla="*/ 2147483647 h 2449"/>
              <a:gd name="T4" fmla="*/ 0 w 24774"/>
              <a:gd name="T5" fmla="*/ 2147483647 h 2449"/>
              <a:gd name="T6" fmla="*/ 2147483647 w 24774"/>
              <a:gd name="T7" fmla="*/ 0 h 2449"/>
              <a:gd name="T8" fmla="*/ 0 60000 65536"/>
              <a:gd name="T9" fmla="*/ 0 60000 65536"/>
              <a:gd name="T10" fmla="*/ 0 60000 65536"/>
              <a:gd name="T11" fmla="*/ 0 60000 65536"/>
              <a:gd name="T12" fmla="*/ 0 w 24774"/>
              <a:gd name="T13" fmla="*/ 0 h 2449"/>
              <a:gd name="T14" fmla="*/ 24774 w 24774"/>
              <a:gd name="T15" fmla="*/ 2449 h 24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74" h="2449">
                <a:moveTo>
                  <a:pt x="0" y="0"/>
                </a:moveTo>
                <a:lnTo>
                  <a:pt x="24774" y="0"/>
                </a:lnTo>
                <a:lnTo>
                  <a:pt x="24774" y="2449"/>
                </a:lnTo>
                <a:lnTo>
                  <a:pt x="0" y="24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275" tIns="31637" rIns="63275" bIns="31637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315877" eaLnBrk="1" hangingPunct="1">
              <a:lnSpc>
                <a:spcPct val="150000"/>
              </a:lnSpc>
              <a:spcAft>
                <a:spcPct val="0"/>
              </a:spcAft>
              <a:buClrTx/>
              <a:buSzTx/>
              <a:tabLst>
                <a:tab pos="0" algn="l"/>
                <a:tab pos="314760" algn="l"/>
                <a:tab pos="630637" algn="l"/>
                <a:tab pos="946513" algn="l"/>
                <a:tab pos="1262390" algn="l"/>
                <a:tab pos="1578266" algn="l"/>
                <a:tab pos="1894143" algn="l"/>
                <a:tab pos="2210019" algn="l"/>
                <a:tab pos="2525896" algn="l"/>
                <a:tab pos="2841772" algn="l"/>
                <a:tab pos="3157649" algn="l"/>
                <a:tab pos="3473525" algn="l"/>
                <a:tab pos="3789402" algn="l"/>
                <a:tab pos="4105278" algn="l"/>
                <a:tab pos="4421155" algn="l"/>
                <a:tab pos="4737031" algn="l"/>
                <a:tab pos="5052908" algn="l"/>
                <a:tab pos="5368784" algn="l"/>
                <a:tab pos="5684661" algn="l"/>
                <a:tab pos="6000537" algn="l"/>
                <a:tab pos="6316413" algn="l"/>
              </a:tabLst>
              <a:defRPr/>
            </a:pPr>
            <a:r>
              <a:rPr lang="pt-BR" altLang="pt-BR" sz="844">
                <a:latin typeface="Arial" panose="020B0604020202020204" pitchFamily="34" charset="0"/>
                <a:cs typeface="Arial" panose="020B0604020202020204" pitchFamily="34" charset="0"/>
              </a:rPr>
              <a:t>Adutora de Água Bruta</a:t>
            </a:r>
          </a:p>
        </p:txBody>
      </p:sp>
      <p:sp>
        <p:nvSpPr>
          <p:cNvPr id="218" name="AutoShape 2">
            <a:extLst>
              <a:ext uri="{FF2B5EF4-FFF2-40B4-BE49-F238E27FC236}">
                <a16:creationId xmlns:a16="http://schemas.microsoft.com/office/drawing/2014/main" id="{9082946C-074B-455B-9C1E-BD461B683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156" y="5988978"/>
            <a:ext cx="2176462" cy="206375"/>
          </a:xfrm>
          <a:custGeom>
            <a:avLst/>
            <a:gdLst>
              <a:gd name="T0" fmla="*/ 2147483647 w 24774"/>
              <a:gd name="T1" fmla="*/ 2147483647 h 2449"/>
              <a:gd name="T2" fmla="*/ 2147483647 w 24774"/>
              <a:gd name="T3" fmla="*/ 2147483647 h 2449"/>
              <a:gd name="T4" fmla="*/ 0 w 24774"/>
              <a:gd name="T5" fmla="*/ 2147483647 h 2449"/>
              <a:gd name="T6" fmla="*/ 2147483647 w 24774"/>
              <a:gd name="T7" fmla="*/ 0 h 2449"/>
              <a:gd name="T8" fmla="*/ 0 60000 65536"/>
              <a:gd name="T9" fmla="*/ 0 60000 65536"/>
              <a:gd name="T10" fmla="*/ 0 60000 65536"/>
              <a:gd name="T11" fmla="*/ 0 60000 65536"/>
              <a:gd name="T12" fmla="*/ 0 w 24774"/>
              <a:gd name="T13" fmla="*/ 0 h 2449"/>
              <a:gd name="T14" fmla="*/ 24774 w 24774"/>
              <a:gd name="T15" fmla="*/ 2449 h 24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74" h="2449">
                <a:moveTo>
                  <a:pt x="0" y="0"/>
                </a:moveTo>
                <a:lnTo>
                  <a:pt x="24774" y="0"/>
                </a:lnTo>
                <a:lnTo>
                  <a:pt x="24774" y="2449"/>
                </a:lnTo>
                <a:lnTo>
                  <a:pt x="0" y="24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275" tIns="31637" rIns="63275" bIns="31637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315877" eaLnBrk="1" hangingPunct="1">
              <a:lnSpc>
                <a:spcPct val="150000"/>
              </a:lnSpc>
              <a:spcAft>
                <a:spcPct val="0"/>
              </a:spcAft>
              <a:buClrTx/>
              <a:buSzTx/>
              <a:tabLst>
                <a:tab pos="0" algn="l"/>
                <a:tab pos="314760" algn="l"/>
                <a:tab pos="630637" algn="l"/>
                <a:tab pos="946513" algn="l"/>
                <a:tab pos="1262390" algn="l"/>
                <a:tab pos="1578266" algn="l"/>
                <a:tab pos="1894143" algn="l"/>
                <a:tab pos="2210019" algn="l"/>
                <a:tab pos="2525896" algn="l"/>
                <a:tab pos="2841772" algn="l"/>
                <a:tab pos="3157649" algn="l"/>
                <a:tab pos="3473525" algn="l"/>
                <a:tab pos="3789402" algn="l"/>
                <a:tab pos="4105278" algn="l"/>
                <a:tab pos="4421155" algn="l"/>
                <a:tab pos="4737031" algn="l"/>
                <a:tab pos="5052908" algn="l"/>
                <a:tab pos="5368784" algn="l"/>
                <a:tab pos="5684661" algn="l"/>
                <a:tab pos="6000537" algn="l"/>
                <a:tab pos="6316413" algn="l"/>
              </a:tabLst>
              <a:defRPr/>
            </a:pPr>
            <a:r>
              <a:rPr lang="pt-BR" altLang="pt-BR" sz="844" dirty="0">
                <a:latin typeface="Arial" panose="020B0604020202020204" pitchFamily="34" charset="0"/>
                <a:cs typeface="Arial" panose="020B0604020202020204" pitchFamily="34" charset="0"/>
              </a:rPr>
              <a:t>Estação de Bombeamento Água Bruta</a:t>
            </a:r>
          </a:p>
        </p:txBody>
      </p:sp>
      <p:sp>
        <p:nvSpPr>
          <p:cNvPr id="219" name="AutoShape 2">
            <a:extLst>
              <a:ext uri="{FF2B5EF4-FFF2-40B4-BE49-F238E27FC236}">
                <a16:creationId xmlns:a16="http://schemas.microsoft.com/office/drawing/2014/main" id="{74830AE2-F108-4E1F-A820-3DF68B17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156" y="6192178"/>
            <a:ext cx="2176462" cy="206375"/>
          </a:xfrm>
          <a:custGeom>
            <a:avLst/>
            <a:gdLst>
              <a:gd name="T0" fmla="*/ 2147483647 w 24774"/>
              <a:gd name="T1" fmla="*/ 2147483647 h 2449"/>
              <a:gd name="T2" fmla="*/ 2147483647 w 24774"/>
              <a:gd name="T3" fmla="*/ 2147483647 h 2449"/>
              <a:gd name="T4" fmla="*/ 0 w 24774"/>
              <a:gd name="T5" fmla="*/ 2147483647 h 2449"/>
              <a:gd name="T6" fmla="*/ 2147483647 w 24774"/>
              <a:gd name="T7" fmla="*/ 0 h 2449"/>
              <a:gd name="T8" fmla="*/ 0 60000 65536"/>
              <a:gd name="T9" fmla="*/ 0 60000 65536"/>
              <a:gd name="T10" fmla="*/ 0 60000 65536"/>
              <a:gd name="T11" fmla="*/ 0 60000 65536"/>
              <a:gd name="T12" fmla="*/ 0 w 24774"/>
              <a:gd name="T13" fmla="*/ 0 h 2449"/>
              <a:gd name="T14" fmla="*/ 24774 w 24774"/>
              <a:gd name="T15" fmla="*/ 2449 h 24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74" h="2449">
                <a:moveTo>
                  <a:pt x="0" y="0"/>
                </a:moveTo>
                <a:lnTo>
                  <a:pt x="24774" y="0"/>
                </a:lnTo>
                <a:lnTo>
                  <a:pt x="24774" y="2449"/>
                </a:lnTo>
                <a:lnTo>
                  <a:pt x="0" y="24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275" tIns="31637" rIns="63275" bIns="31637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315877" eaLnBrk="1" hangingPunct="1">
              <a:lnSpc>
                <a:spcPct val="150000"/>
              </a:lnSpc>
              <a:spcAft>
                <a:spcPct val="0"/>
              </a:spcAft>
              <a:buClrTx/>
              <a:buSzTx/>
              <a:tabLst>
                <a:tab pos="0" algn="l"/>
                <a:tab pos="314760" algn="l"/>
                <a:tab pos="630637" algn="l"/>
                <a:tab pos="946513" algn="l"/>
                <a:tab pos="1262390" algn="l"/>
                <a:tab pos="1578266" algn="l"/>
                <a:tab pos="1894143" algn="l"/>
                <a:tab pos="2210019" algn="l"/>
                <a:tab pos="2525896" algn="l"/>
                <a:tab pos="2841772" algn="l"/>
                <a:tab pos="3157649" algn="l"/>
                <a:tab pos="3473525" algn="l"/>
                <a:tab pos="3789402" algn="l"/>
                <a:tab pos="4105278" algn="l"/>
                <a:tab pos="4421155" algn="l"/>
                <a:tab pos="4737031" algn="l"/>
                <a:tab pos="5052908" algn="l"/>
                <a:tab pos="5368784" algn="l"/>
                <a:tab pos="5684661" algn="l"/>
                <a:tab pos="6000537" algn="l"/>
                <a:tab pos="6316413" algn="l"/>
              </a:tabLst>
              <a:defRPr/>
            </a:pPr>
            <a:r>
              <a:rPr lang="pt-BR" altLang="pt-BR" sz="844">
                <a:latin typeface="Arial" panose="020B0604020202020204" pitchFamily="34" charset="0"/>
                <a:cs typeface="Arial" panose="020B0604020202020204" pitchFamily="34" charset="0"/>
              </a:rPr>
              <a:t>Estação de Bombeamento Água Tratada</a:t>
            </a:r>
          </a:p>
        </p:txBody>
      </p:sp>
      <p:sp>
        <p:nvSpPr>
          <p:cNvPr id="220" name="AutoShape 2">
            <a:extLst>
              <a:ext uri="{FF2B5EF4-FFF2-40B4-BE49-F238E27FC236}">
                <a16:creationId xmlns:a16="http://schemas.microsoft.com/office/drawing/2014/main" id="{DBA98824-B856-4A38-8CCE-7580684EC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156" y="6393790"/>
            <a:ext cx="2176462" cy="207963"/>
          </a:xfrm>
          <a:custGeom>
            <a:avLst/>
            <a:gdLst>
              <a:gd name="T0" fmla="*/ 2147483647 w 24774"/>
              <a:gd name="T1" fmla="*/ 2147483647 h 2449"/>
              <a:gd name="T2" fmla="*/ 2147483647 w 24774"/>
              <a:gd name="T3" fmla="*/ 2147483647 h 2449"/>
              <a:gd name="T4" fmla="*/ 0 w 24774"/>
              <a:gd name="T5" fmla="*/ 2147483647 h 2449"/>
              <a:gd name="T6" fmla="*/ 2147483647 w 24774"/>
              <a:gd name="T7" fmla="*/ 0 h 2449"/>
              <a:gd name="T8" fmla="*/ 0 60000 65536"/>
              <a:gd name="T9" fmla="*/ 0 60000 65536"/>
              <a:gd name="T10" fmla="*/ 0 60000 65536"/>
              <a:gd name="T11" fmla="*/ 0 60000 65536"/>
              <a:gd name="T12" fmla="*/ 0 w 24774"/>
              <a:gd name="T13" fmla="*/ 0 h 2449"/>
              <a:gd name="T14" fmla="*/ 24774 w 24774"/>
              <a:gd name="T15" fmla="*/ 2449 h 24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74" h="2449">
                <a:moveTo>
                  <a:pt x="0" y="0"/>
                </a:moveTo>
                <a:lnTo>
                  <a:pt x="24774" y="0"/>
                </a:lnTo>
                <a:lnTo>
                  <a:pt x="24774" y="2449"/>
                </a:lnTo>
                <a:lnTo>
                  <a:pt x="0" y="24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275" tIns="31637" rIns="63275" bIns="31637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315877" eaLnBrk="1" hangingPunct="1">
              <a:lnSpc>
                <a:spcPct val="150000"/>
              </a:lnSpc>
              <a:spcAft>
                <a:spcPct val="0"/>
              </a:spcAft>
              <a:buClrTx/>
              <a:buSzTx/>
              <a:tabLst>
                <a:tab pos="0" algn="l"/>
                <a:tab pos="314760" algn="l"/>
                <a:tab pos="630637" algn="l"/>
                <a:tab pos="946513" algn="l"/>
                <a:tab pos="1262390" algn="l"/>
                <a:tab pos="1578266" algn="l"/>
                <a:tab pos="1894143" algn="l"/>
                <a:tab pos="2210019" algn="l"/>
                <a:tab pos="2525896" algn="l"/>
                <a:tab pos="2841772" algn="l"/>
                <a:tab pos="3157649" algn="l"/>
                <a:tab pos="3473525" algn="l"/>
                <a:tab pos="3789402" algn="l"/>
                <a:tab pos="4105278" algn="l"/>
                <a:tab pos="4421155" algn="l"/>
                <a:tab pos="4737031" algn="l"/>
                <a:tab pos="5052908" algn="l"/>
                <a:tab pos="5368784" algn="l"/>
                <a:tab pos="5684661" algn="l"/>
                <a:tab pos="6000537" algn="l"/>
                <a:tab pos="6316413" algn="l"/>
              </a:tabLst>
              <a:defRPr/>
            </a:pPr>
            <a:r>
              <a:rPr lang="pt-BR" altLang="pt-BR" sz="844">
                <a:latin typeface="Arial" panose="020B0604020202020204" pitchFamily="34" charset="0"/>
                <a:cs typeface="Arial" panose="020B0604020202020204" pitchFamily="34" charset="0"/>
              </a:rPr>
              <a:t>Estação de Tratamento de Água (ETA)</a:t>
            </a:r>
          </a:p>
        </p:txBody>
      </p:sp>
      <p:sp>
        <p:nvSpPr>
          <p:cNvPr id="221" name="AutoShape 2">
            <a:extLst>
              <a:ext uri="{FF2B5EF4-FFF2-40B4-BE49-F238E27FC236}">
                <a16:creationId xmlns:a16="http://schemas.microsoft.com/office/drawing/2014/main" id="{B1273A0F-ECD1-4644-B44E-DC168D8BC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193" y="6008028"/>
            <a:ext cx="962025" cy="203200"/>
          </a:xfrm>
          <a:custGeom>
            <a:avLst/>
            <a:gdLst>
              <a:gd name="T0" fmla="*/ 2147483647 w 24774"/>
              <a:gd name="T1" fmla="*/ 2147483647 h 2449"/>
              <a:gd name="T2" fmla="*/ 2147483647 w 24774"/>
              <a:gd name="T3" fmla="*/ 2147483647 h 2449"/>
              <a:gd name="T4" fmla="*/ 0 w 24774"/>
              <a:gd name="T5" fmla="*/ 2147483647 h 2449"/>
              <a:gd name="T6" fmla="*/ 2147483647 w 24774"/>
              <a:gd name="T7" fmla="*/ 0 h 2449"/>
              <a:gd name="T8" fmla="*/ 0 60000 65536"/>
              <a:gd name="T9" fmla="*/ 0 60000 65536"/>
              <a:gd name="T10" fmla="*/ 0 60000 65536"/>
              <a:gd name="T11" fmla="*/ 0 60000 65536"/>
              <a:gd name="T12" fmla="*/ 0 w 24774"/>
              <a:gd name="T13" fmla="*/ 0 h 2449"/>
              <a:gd name="T14" fmla="*/ 24774 w 24774"/>
              <a:gd name="T15" fmla="*/ 2449 h 24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74" h="2449">
                <a:moveTo>
                  <a:pt x="0" y="0"/>
                </a:moveTo>
                <a:lnTo>
                  <a:pt x="24774" y="0"/>
                </a:lnTo>
                <a:lnTo>
                  <a:pt x="24774" y="2449"/>
                </a:lnTo>
                <a:lnTo>
                  <a:pt x="0" y="24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275" tIns="31637" rIns="63275" bIns="31637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315877" eaLnBrk="1" hangingPunct="1">
              <a:lnSpc>
                <a:spcPct val="150000"/>
              </a:lnSpc>
              <a:spcAft>
                <a:spcPct val="0"/>
              </a:spcAft>
              <a:buClrTx/>
              <a:buSzTx/>
              <a:tabLst>
                <a:tab pos="0" algn="l"/>
                <a:tab pos="314760" algn="l"/>
                <a:tab pos="630637" algn="l"/>
                <a:tab pos="946513" algn="l"/>
                <a:tab pos="1262390" algn="l"/>
                <a:tab pos="1578266" algn="l"/>
                <a:tab pos="1894143" algn="l"/>
                <a:tab pos="2210019" algn="l"/>
                <a:tab pos="2525896" algn="l"/>
                <a:tab pos="2841772" algn="l"/>
                <a:tab pos="3157649" algn="l"/>
                <a:tab pos="3473525" algn="l"/>
                <a:tab pos="3789402" algn="l"/>
                <a:tab pos="4105278" algn="l"/>
                <a:tab pos="4421155" algn="l"/>
                <a:tab pos="4737031" algn="l"/>
                <a:tab pos="5052908" algn="l"/>
                <a:tab pos="5368784" algn="l"/>
                <a:tab pos="5684661" algn="l"/>
                <a:tab pos="6000537" algn="l"/>
                <a:tab pos="6316413" algn="l"/>
              </a:tabLst>
              <a:defRPr/>
            </a:pPr>
            <a:r>
              <a:rPr lang="pt-BR" altLang="pt-BR" sz="844" dirty="0">
                <a:latin typeface="Arial" panose="020B0604020202020204" pitchFamily="34" charset="0"/>
                <a:cs typeface="Arial" panose="020B0604020202020204" pitchFamily="34" charset="0"/>
              </a:rPr>
              <a:t>Núcleo urbano</a:t>
            </a:r>
          </a:p>
        </p:txBody>
      </p:sp>
      <p:sp>
        <p:nvSpPr>
          <p:cNvPr id="222" name="AutoShape 2">
            <a:extLst>
              <a:ext uri="{FF2B5EF4-FFF2-40B4-BE49-F238E27FC236}">
                <a16:creationId xmlns:a16="http://schemas.microsoft.com/office/drawing/2014/main" id="{428113F6-435D-47D7-B77E-BB414FCB9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081" y="6017553"/>
            <a:ext cx="1974850" cy="207962"/>
          </a:xfrm>
          <a:custGeom>
            <a:avLst/>
            <a:gdLst>
              <a:gd name="T0" fmla="*/ 2147483647 w 24774"/>
              <a:gd name="T1" fmla="*/ 2147483647 h 2449"/>
              <a:gd name="T2" fmla="*/ 2147483647 w 24774"/>
              <a:gd name="T3" fmla="*/ 2147483647 h 2449"/>
              <a:gd name="T4" fmla="*/ 0 w 24774"/>
              <a:gd name="T5" fmla="*/ 2147483647 h 2449"/>
              <a:gd name="T6" fmla="*/ 2147483647 w 24774"/>
              <a:gd name="T7" fmla="*/ 0 h 2449"/>
              <a:gd name="T8" fmla="*/ 0 60000 65536"/>
              <a:gd name="T9" fmla="*/ 0 60000 65536"/>
              <a:gd name="T10" fmla="*/ 0 60000 65536"/>
              <a:gd name="T11" fmla="*/ 0 60000 65536"/>
              <a:gd name="T12" fmla="*/ 0 w 24774"/>
              <a:gd name="T13" fmla="*/ 0 h 2449"/>
              <a:gd name="T14" fmla="*/ 24774 w 24774"/>
              <a:gd name="T15" fmla="*/ 2449 h 24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74" h="2449">
                <a:moveTo>
                  <a:pt x="0" y="0"/>
                </a:moveTo>
                <a:lnTo>
                  <a:pt x="24774" y="0"/>
                </a:lnTo>
                <a:lnTo>
                  <a:pt x="24774" y="2449"/>
                </a:lnTo>
                <a:lnTo>
                  <a:pt x="0" y="24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275" tIns="31637" rIns="63275" bIns="31637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315877" eaLnBrk="1" hangingPunct="1">
              <a:lnSpc>
                <a:spcPct val="150000"/>
              </a:lnSpc>
              <a:spcAft>
                <a:spcPct val="0"/>
              </a:spcAft>
              <a:buClrTx/>
              <a:buSzTx/>
              <a:tabLst>
                <a:tab pos="0" algn="l"/>
                <a:tab pos="314760" algn="l"/>
                <a:tab pos="630637" algn="l"/>
                <a:tab pos="946513" algn="l"/>
                <a:tab pos="1262390" algn="l"/>
                <a:tab pos="1578266" algn="l"/>
                <a:tab pos="1894143" algn="l"/>
                <a:tab pos="2210019" algn="l"/>
                <a:tab pos="2525896" algn="l"/>
                <a:tab pos="2841772" algn="l"/>
                <a:tab pos="3157649" algn="l"/>
                <a:tab pos="3473525" algn="l"/>
                <a:tab pos="3789402" algn="l"/>
                <a:tab pos="4105278" algn="l"/>
                <a:tab pos="4421155" algn="l"/>
                <a:tab pos="4737031" algn="l"/>
                <a:tab pos="5052908" algn="l"/>
                <a:tab pos="5368784" algn="l"/>
                <a:tab pos="5684661" algn="l"/>
                <a:tab pos="6000537" algn="l"/>
                <a:tab pos="6316413" algn="l"/>
              </a:tabLst>
              <a:defRPr/>
            </a:pPr>
            <a:r>
              <a:rPr lang="pt-BR" altLang="pt-BR" sz="844">
                <a:latin typeface="Arial" panose="020B0604020202020204" pitchFamily="34" charset="0"/>
                <a:cs typeface="Arial" panose="020B0604020202020204" pitchFamily="34" charset="0"/>
              </a:rPr>
              <a:t>Adutora de Água Tratada</a:t>
            </a:r>
          </a:p>
        </p:txBody>
      </p:sp>
      <p:cxnSp>
        <p:nvCxnSpPr>
          <p:cNvPr id="18455" name="Conector reto 207">
            <a:extLst>
              <a:ext uri="{FF2B5EF4-FFF2-40B4-BE49-F238E27FC236}">
                <a16:creationId xmlns:a16="http://schemas.microsoft.com/office/drawing/2014/main" id="{13332E1C-8BD4-4C2E-88AA-A2DF4BA51C6F}"/>
              </a:ext>
            </a:extLst>
          </p:cNvPr>
          <p:cNvCxnSpPr>
            <a:cxnSpLocks noChangeAspect="1" noChangeShapeType="1"/>
          </p:cNvCxnSpPr>
          <p:nvPr/>
        </p:nvCxnSpPr>
        <p:spPr bwMode="auto">
          <a:xfrm rot="19680000" flipH="1" flipV="1">
            <a:off x="1994743" y="6023903"/>
            <a:ext cx="379413" cy="241300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6" name="Conector reto 207">
            <a:extLst>
              <a:ext uri="{FF2B5EF4-FFF2-40B4-BE49-F238E27FC236}">
                <a16:creationId xmlns:a16="http://schemas.microsoft.com/office/drawing/2014/main" id="{A838D7AE-F8A3-4B23-AC24-07A7D6F673F4}"/>
              </a:ext>
            </a:extLst>
          </p:cNvPr>
          <p:cNvCxnSpPr>
            <a:cxnSpLocks noChangeAspect="1" noChangeShapeType="1"/>
          </p:cNvCxnSpPr>
          <p:nvPr/>
        </p:nvCxnSpPr>
        <p:spPr bwMode="auto">
          <a:xfrm rot="19680000" flipH="1" flipV="1">
            <a:off x="1980456" y="6200115"/>
            <a:ext cx="379412" cy="2413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Conector reto 218">
            <a:extLst>
              <a:ext uri="{FF2B5EF4-FFF2-40B4-BE49-F238E27FC236}">
                <a16:creationId xmlns:a16="http://schemas.microsoft.com/office/drawing/2014/main" id="{C823D85D-DEDA-4E7C-ACE8-C036B42854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61406" y="6501740"/>
            <a:ext cx="458787" cy="9525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6" name="AutoShape 2">
            <a:extLst>
              <a:ext uri="{FF2B5EF4-FFF2-40B4-BE49-F238E27FC236}">
                <a16:creationId xmlns:a16="http://schemas.microsoft.com/office/drawing/2014/main" id="{55588F31-04BB-4374-BE82-9F46F2643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956" y="6363628"/>
            <a:ext cx="1320800" cy="207962"/>
          </a:xfrm>
          <a:custGeom>
            <a:avLst/>
            <a:gdLst>
              <a:gd name="T0" fmla="*/ 2147483647 w 24774"/>
              <a:gd name="T1" fmla="*/ 2147483647 h 2449"/>
              <a:gd name="T2" fmla="*/ 2147483647 w 24774"/>
              <a:gd name="T3" fmla="*/ 2147483647 h 2449"/>
              <a:gd name="T4" fmla="*/ 0 w 24774"/>
              <a:gd name="T5" fmla="*/ 2147483647 h 2449"/>
              <a:gd name="T6" fmla="*/ 2147483647 w 24774"/>
              <a:gd name="T7" fmla="*/ 0 h 2449"/>
              <a:gd name="T8" fmla="*/ 0 60000 65536"/>
              <a:gd name="T9" fmla="*/ 0 60000 65536"/>
              <a:gd name="T10" fmla="*/ 0 60000 65536"/>
              <a:gd name="T11" fmla="*/ 0 60000 65536"/>
              <a:gd name="T12" fmla="*/ 0 w 24774"/>
              <a:gd name="T13" fmla="*/ 0 h 2449"/>
              <a:gd name="T14" fmla="*/ 24774 w 24774"/>
              <a:gd name="T15" fmla="*/ 2449 h 24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74" h="2449">
                <a:moveTo>
                  <a:pt x="0" y="0"/>
                </a:moveTo>
                <a:lnTo>
                  <a:pt x="24774" y="0"/>
                </a:lnTo>
                <a:lnTo>
                  <a:pt x="24774" y="2449"/>
                </a:lnTo>
                <a:lnTo>
                  <a:pt x="0" y="24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275" tIns="31637" rIns="63275" bIns="31637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315877" eaLnBrk="1" hangingPunct="1">
              <a:lnSpc>
                <a:spcPct val="150000"/>
              </a:lnSpc>
              <a:spcAft>
                <a:spcPct val="0"/>
              </a:spcAft>
              <a:buClrTx/>
              <a:buSzTx/>
              <a:tabLst>
                <a:tab pos="0" algn="l"/>
                <a:tab pos="314760" algn="l"/>
                <a:tab pos="630637" algn="l"/>
                <a:tab pos="946513" algn="l"/>
                <a:tab pos="1262390" algn="l"/>
                <a:tab pos="1578266" algn="l"/>
                <a:tab pos="1894143" algn="l"/>
                <a:tab pos="2210019" algn="l"/>
                <a:tab pos="2525896" algn="l"/>
                <a:tab pos="2841772" algn="l"/>
                <a:tab pos="3157649" algn="l"/>
                <a:tab pos="3473525" algn="l"/>
                <a:tab pos="3789402" algn="l"/>
                <a:tab pos="4105278" algn="l"/>
                <a:tab pos="4421155" algn="l"/>
                <a:tab pos="4737031" algn="l"/>
                <a:tab pos="5052908" algn="l"/>
                <a:tab pos="5368784" algn="l"/>
                <a:tab pos="5684661" algn="l"/>
                <a:tab pos="6000537" algn="l"/>
                <a:tab pos="6316413" algn="l"/>
              </a:tabLst>
              <a:defRPr/>
            </a:pPr>
            <a:r>
              <a:rPr lang="pt-BR" altLang="pt-BR" sz="844">
                <a:latin typeface="Arial" panose="020B0604020202020204" pitchFamily="34" charset="0"/>
                <a:cs typeface="Arial" panose="020B0604020202020204" pitchFamily="34" charset="0"/>
              </a:rPr>
              <a:t>Estrada/Rodovia</a:t>
            </a:r>
          </a:p>
        </p:txBody>
      </p:sp>
      <p:sp>
        <p:nvSpPr>
          <p:cNvPr id="227" name="AutoShape 2">
            <a:extLst>
              <a:ext uri="{FF2B5EF4-FFF2-40B4-BE49-F238E27FC236}">
                <a16:creationId xmlns:a16="http://schemas.microsoft.com/office/drawing/2014/main" id="{283AAC82-ADCB-4C91-91A3-0AC383269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018" y="5777840"/>
            <a:ext cx="735013" cy="195263"/>
          </a:xfrm>
          <a:custGeom>
            <a:avLst/>
            <a:gdLst>
              <a:gd name="T0" fmla="*/ 2147483647 w 24774"/>
              <a:gd name="T1" fmla="*/ 2147483647 h 2449"/>
              <a:gd name="T2" fmla="*/ 2147483647 w 24774"/>
              <a:gd name="T3" fmla="*/ 2147483647 h 2449"/>
              <a:gd name="T4" fmla="*/ 0 w 24774"/>
              <a:gd name="T5" fmla="*/ 2147483647 h 2449"/>
              <a:gd name="T6" fmla="*/ 2147483647 w 24774"/>
              <a:gd name="T7" fmla="*/ 0 h 2449"/>
              <a:gd name="T8" fmla="*/ 0 60000 65536"/>
              <a:gd name="T9" fmla="*/ 0 60000 65536"/>
              <a:gd name="T10" fmla="*/ 0 60000 65536"/>
              <a:gd name="T11" fmla="*/ 0 60000 65536"/>
              <a:gd name="T12" fmla="*/ 0 w 24774"/>
              <a:gd name="T13" fmla="*/ 0 h 2449"/>
              <a:gd name="T14" fmla="*/ 24774 w 24774"/>
              <a:gd name="T15" fmla="*/ 2449 h 24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74" h="2449">
                <a:moveTo>
                  <a:pt x="0" y="0"/>
                </a:moveTo>
                <a:lnTo>
                  <a:pt x="24774" y="0"/>
                </a:lnTo>
                <a:lnTo>
                  <a:pt x="24774" y="2449"/>
                </a:lnTo>
                <a:lnTo>
                  <a:pt x="0" y="24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275" tIns="31637" rIns="63275" bIns="31637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315877" eaLnBrk="1" hangingPunct="1">
              <a:lnSpc>
                <a:spcPct val="150000"/>
              </a:lnSpc>
              <a:spcAft>
                <a:spcPct val="0"/>
              </a:spcAft>
              <a:buClrTx/>
              <a:buSzTx/>
              <a:tabLst>
                <a:tab pos="0" algn="l"/>
                <a:tab pos="314760" algn="l"/>
                <a:tab pos="630637" algn="l"/>
                <a:tab pos="946513" algn="l"/>
                <a:tab pos="1262390" algn="l"/>
                <a:tab pos="1578266" algn="l"/>
                <a:tab pos="1894143" algn="l"/>
                <a:tab pos="2210019" algn="l"/>
                <a:tab pos="2525896" algn="l"/>
                <a:tab pos="2841772" algn="l"/>
                <a:tab pos="3157649" algn="l"/>
                <a:tab pos="3473525" algn="l"/>
                <a:tab pos="3789402" algn="l"/>
                <a:tab pos="4105278" algn="l"/>
                <a:tab pos="4421155" algn="l"/>
                <a:tab pos="4737031" algn="l"/>
                <a:tab pos="5052908" algn="l"/>
                <a:tab pos="5368784" algn="l"/>
                <a:tab pos="5684661" algn="l"/>
                <a:tab pos="6000537" algn="l"/>
                <a:tab pos="6316413" algn="l"/>
              </a:tabLst>
              <a:defRPr/>
            </a:pPr>
            <a:r>
              <a:rPr lang="pt-BR" altLang="pt-BR" sz="844"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</p:txBody>
      </p:sp>
      <p:pic>
        <p:nvPicPr>
          <p:cNvPr id="18460" name="Picture 77">
            <a:extLst>
              <a:ext uri="{FF2B5EF4-FFF2-40B4-BE49-F238E27FC236}">
                <a16:creationId xmlns:a16="http://schemas.microsoft.com/office/drawing/2014/main" id="{C7C7BF70-284E-4C6A-B42C-022400A8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793" y="6014378"/>
            <a:ext cx="420688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61" name="AutoShape 2">
            <a:extLst>
              <a:ext uri="{FF2B5EF4-FFF2-40B4-BE49-F238E27FC236}">
                <a16:creationId xmlns:a16="http://schemas.microsoft.com/office/drawing/2014/main" id="{3C1BF027-00B1-4D00-9E59-A4CBA6396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8" y="1097434"/>
            <a:ext cx="4016375" cy="387350"/>
          </a:xfrm>
          <a:custGeom>
            <a:avLst/>
            <a:gdLst>
              <a:gd name="T0" fmla="*/ 2147483646 w 24774"/>
              <a:gd name="T1" fmla="*/ 2147483646 h 2449"/>
              <a:gd name="T2" fmla="*/ 2147483646 w 24774"/>
              <a:gd name="T3" fmla="*/ 2147483646 h 2449"/>
              <a:gd name="T4" fmla="*/ 0 w 24774"/>
              <a:gd name="T5" fmla="*/ 2147483646 h 2449"/>
              <a:gd name="T6" fmla="*/ 2147483646 w 24774"/>
              <a:gd name="T7" fmla="*/ 0 h 2449"/>
              <a:gd name="T8" fmla="*/ 0 60000 65536"/>
              <a:gd name="T9" fmla="*/ 0 60000 65536"/>
              <a:gd name="T10" fmla="*/ 0 60000 65536"/>
              <a:gd name="T11" fmla="*/ 0 60000 65536"/>
              <a:gd name="T12" fmla="*/ 0 w 24774"/>
              <a:gd name="T13" fmla="*/ 0 h 2449"/>
              <a:gd name="T14" fmla="*/ 24774 w 24774"/>
              <a:gd name="T15" fmla="*/ 2449 h 24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74" h="2449">
                <a:moveTo>
                  <a:pt x="0" y="0"/>
                </a:moveTo>
                <a:lnTo>
                  <a:pt x="24774" y="0"/>
                </a:lnTo>
                <a:lnTo>
                  <a:pt x="24774" y="2449"/>
                </a:lnTo>
                <a:lnTo>
                  <a:pt x="0" y="24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275" tIns="31637" rIns="63275" bIns="31637"/>
          <a:lstStyle>
            <a:lvl1pPr defTabSz="314325">
              <a:spcBef>
                <a:spcPct val="20000"/>
              </a:spcBef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19600" algn="l"/>
                <a:tab pos="4735513" algn="l"/>
                <a:tab pos="5051425" algn="l"/>
                <a:tab pos="5367338" algn="l"/>
                <a:tab pos="5683250" algn="l"/>
                <a:tab pos="5999163" algn="l"/>
                <a:tab pos="631507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314325">
              <a:spcBef>
                <a:spcPct val="20000"/>
              </a:spcBef>
              <a:buChar char="–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19600" algn="l"/>
                <a:tab pos="4735513" algn="l"/>
                <a:tab pos="5051425" algn="l"/>
                <a:tab pos="5367338" algn="l"/>
                <a:tab pos="5683250" algn="l"/>
                <a:tab pos="5999163" algn="l"/>
                <a:tab pos="631507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314325">
              <a:spcBef>
                <a:spcPct val="20000"/>
              </a:spcBef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19600" algn="l"/>
                <a:tab pos="4735513" algn="l"/>
                <a:tab pos="5051425" algn="l"/>
                <a:tab pos="5367338" algn="l"/>
                <a:tab pos="5683250" algn="l"/>
                <a:tab pos="5999163" algn="l"/>
                <a:tab pos="6315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314325">
              <a:spcBef>
                <a:spcPct val="20000"/>
              </a:spcBef>
              <a:buChar char="–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19600" algn="l"/>
                <a:tab pos="4735513" algn="l"/>
                <a:tab pos="5051425" algn="l"/>
                <a:tab pos="5367338" algn="l"/>
                <a:tab pos="5683250" algn="l"/>
                <a:tab pos="5999163" algn="l"/>
                <a:tab pos="63150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314325">
              <a:spcBef>
                <a:spcPct val="20000"/>
              </a:spcBef>
              <a:buChar char="»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19600" algn="l"/>
                <a:tab pos="4735513" algn="l"/>
                <a:tab pos="5051425" algn="l"/>
                <a:tab pos="5367338" algn="l"/>
                <a:tab pos="5683250" algn="l"/>
                <a:tab pos="5999163" algn="l"/>
                <a:tab pos="63150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314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19600" algn="l"/>
                <a:tab pos="4735513" algn="l"/>
                <a:tab pos="5051425" algn="l"/>
                <a:tab pos="5367338" algn="l"/>
                <a:tab pos="5683250" algn="l"/>
                <a:tab pos="5999163" algn="l"/>
                <a:tab pos="63150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314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19600" algn="l"/>
                <a:tab pos="4735513" algn="l"/>
                <a:tab pos="5051425" algn="l"/>
                <a:tab pos="5367338" algn="l"/>
                <a:tab pos="5683250" algn="l"/>
                <a:tab pos="5999163" algn="l"/>
                <a:tab pos="63150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314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19600" algn="l"/>
                <a:tab pos="4735513" algn="l"/>
                <a:tab pos="5051425" algn="l"/>
                <a:tab pos="5367338" algn="l"/>
                <a:tab pos="5683250" algn="l"/>
                <a:tab pos="5999163" algn="l"/>
                <a:tab pos="63150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314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19600" algn="l"/>
                <a:tab pos="4735513" algn="l"/>
                <a:tab pos="5051425" algn="l"/>
                <a:tab pos="5367338" algn="l"/>
                <a:tab pos="5683250" algn="l"/>
                <a:tab pos="5999163" algn="l"/>
                <a:tab pos="63150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altLang="pt-BR" sz="18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Projeto </a:t>
            </a: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Malha</a:t>
            </a:r>
            <a:r>
              <a:rPr lang="pt-BR" altLang="pt-BR" sz="18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d’Água</a:t>
            </a:r>
          </a:p>
        </p:txBody>
      </p:sp>
      <p:sp>
        <p:nvSpPr>
          <p:cNvPr id="19" name="Forma livre 18">
            <a:extLst>
              <a:ext uri="{FF2B5EF4-FFF2-40B4-BE49-F238E27FC236}">
                <a16:creationId xmlns:a16="http://schemas.microsoft.com/office/drawing/2014/main" id="{EFD18064-A6B5-468B-9D0C-6F53FFDC92F3}"/>
              </a:ext>
            </a:extLst>
          </p:cNvPr>
          <p:cNvSpPr/>
          <p:nvPr/>
        </p:nvSpPr>
        <p:spPr>
          <a:xfrm>
            <a:off x="2833307" y="2588906"/>
            <a:ext cx="4810977" cy="381000"/>
          </a:xfrm>
          <a:custGeom>
            <a:avLst/>
            <a:gdLst>
              <a:gd name="connsiteX0" fmla="*/ 0 w 3495759"/>
              <a:gd name="connsiteY0" fmla="*/ 226577 h 380946"/>
              <a:gd name="connsiteX1" fmla="*/ 1683143 w 3495759"/>
              <a:gd name="connsiteY1" fmla="*/ 372233 h 380946"/>
              <a:gd name="connsiteX2" fmla="*/ 3495759 w 3495759"/>
              <a:gd name="connsiteY2" fmla="*/ 0 h 38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5759" h="380946">
                <a:moveTo>
                  <a:pt x="0" y="226577"/>
                </a:moveTo>
                <a:cubicBezTo>
                  <a:pt x="550258" y="318286"/>
                  <a:pt x="1100517" y="409996"/>
                  <a:pt x="1683143" y="372233"/>
                </a:cubicBezTo>
                <a:cubicBezTo>
                  <a:pt x="2265769" y="334470"/>
                  <a:pt x="3192308" y="6743"/>
                  <a:pt x="3495759" y="0"/>
                </a:cubicBezTo>
              </a:path>
            </a:pathLst>
          </a:custGeom>
          <a:noFill/>
          <a:ln w="762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3367E5C5-7E33-4490-91F1-3F7494DC8F00}"/>
              </a:ext>
            </a:extLst>
          </p:cNvPr>
          <p:cNvCxnSpPr/>
          <p:nvPr/>
        </p:nvCxnSpPr>
        <p:spPr>
          <a:xfrm flipV="1">
            <a:off x="1234743" y="2353956"/>
            <a:ext cx="6167137" cy="104616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icture 73">
            <a:extLst>
              <a:ext uri="{FF2B5EF4-FFF2-40B4-BE49-F238E27FC236}">
                <a16:creationId xmlns:a16="http://schemas.microsoft.com/office/drawing/2014/main" id="{EED991E9-F3BA-4194-AB5F-4284E1CF4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48" y="3479494"/>
            <a:ext cx="91065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74">
            <a:extLst>
              <a:ext uri="{FF2B5EF4-FFF2-40B4-BE49-F238E27FC236}">
                <a16:creationId xmlns:a16="http://schemas.microsoft.com/office/drawing/2014/main" id="{9AC1B97D-673A-4A50-981E-FD42A1795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00" y="3304869"/>
            <a:ext cx="90847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2">
            <a:extLst>
              <a:ext uri="{FF2B5EF4-FFF2-40B4-BE49-F238E27FC236}">
                <a16:creationId xmlns:a16="http://schemas.microsoft.com/office/drawing/2014/main" id="{139FA8E5-97B2-4F99-9AE0-58D5600B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786" y="1650694"/>
            <a:ext cx="1880277" cy="387350"/>
          </a:xfrm>
          <a:custGeom>
            <a:avLst/>
            <a:gdLst>
              <a:gd name="T0" fmla="*/ 2147483647 w 24774"/>
              <a:gd name="T1" fmla="*/ 2147483647 h 2449"/>
              <a:gd name="T2" fmla="*/ 2147483647 w 24774"/>
              <a:gd name="T3" fmla="*/ 2147483647 h 2449"/>
              <a:gd name="T4" fmla="*/ 0 w 24774"/>
              <a:gd name="T5" fmla="*/ 2147483647 h 2449"/>
              <a:gd name="T6" fmla="*/ 2147483647 w 24774"/>
              <a:gd name="T7" fmla="*/ 0 h 2449"/>
              <a:gd name="T8" fmla="*/ 0 60000 65536"/>
              <a:gd name="T9" fmla="*/ 0 60000 65536"/>
              <a:gd name="T10" fmla="*/ 0 60000 65536"/>
              <a:gd name="T11" fmla="*/ 0 60000 65536"/>
              <a:gd name="T12" fmla="*/ 0 w 24774"/>
              <a:gd name="T13" fmla="*/ 0 h 2449"/>
              <a:gd name="T14" fmla="*/ 24774 w 24774"/>
              <a:gd name="T15" fmla="*/ 2449 h 24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74" h="2449">
                <a:moveTo>
                  <a:pt x="0" y="0"/>
                </a:moveTo>
                <a:lnTo>
                  <a:pt x="24774" y="0"/>
                </a:lnTo>
                <a:lnTo>
                  <a:pt x="24774" y="2449"/>
                </a:lnTo>
                <a:lnTo>
                  <a:pt x="0" y="24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275" tIns="31637" rIns="63275" bIns="31637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315877" eaLnBrk="1" hangingPunct="1">
              <a:lnSpc>
                <a:spcPct val="150000"/>
              </a:lnSpc>
              <a:spcAft>
                <a:spcPct val="0"/>
              </a:spcAft>
              <a:buClrTx/>
              <a:buSzTx/>
              <a:tabLst>
                <a:tab pos="0" algn="l"/>
                <a:tab pos="314760" algn="l"/>
                <a:tab pos="630637" algn="l"/>
                <a:tab pos="946513" algn="l"/>
                <a:tab pos="1262390" algn="l"/>
                <a:tab pos="1578266" algn="l"/>
                <a:tab pos="1894143" algn="l"/>
                <a:tab pos="2210019" algn="l"/>
                <a:tab pos="2525896" algn="l"/>
                <a:tab pos="2841772" algn="l"/>
                <a:tab pos="3157649" algn="l"/>
                <a:tab pos="3473525" algn="l"/>
                <a:tab pos="3789402" algn="l"/>
                <a:tab pos="4105278" algn="l"/>
                <a:tab pos="4421155" algn="l"/>
                <a:tab pos="4737031" algn="l"/>
                <a:tab pos="5052908" algn="l"/>
                <a:tab pos="5368784" algn="l"/>
                <a:tab pos="5684661" algn="l"/>
                <a:tab pos="6000537" algn="l"/>
                <a:tab pos="6316413" algn="l"/>
              </a:tabLst>
              <a:defRPr/>
            </a:pPr>
            <a:r>
              <a:rPr lang="pt-BR" altLang="pt-BR" sz="1406" b="1" dirty="0">
                <a:latin typeface="Arial" panose="020B0604020202020204" pitchFamily="34" charset="0"/>
                <a:cs typeface="Arial" panose="020B0604020202020204" pitchFamily="34" charset="0"/>
              </a:rPr>
              <a:t>Como é hoje:</a:t>
            </a:r>
          </a:p>
        </p:txBody>
      </p:sp>
      <p:sp>
        <p:nvSpPr>
          <p:cNvPr id="21" name="Fluxograma: Disco magnético 113">
            <a:extLst>
              <a:ext uri="{FF2B5EF4-FFF2-40B4-BE49-F238E27FC236}">
                <a16:creationId xmlns:a16="http://schemas.microsoft.com/office/drawing/2014/main" id="{D281874D-A7E6-4FC0-B166-97E6B281C819}"/>
              </a:ext>
            </a:extLst>
          </p:cNvPr>
          <p:cNvSpPr>
            <a:spLocks noChangeAspect="1"/>
          </p:cNvSpPr>
          <p:nvPr/>
        </p:nvSpPr>
        <p:spPr bwMode="auto">
          <a:xfrm>
            <a:off x="4848981" y="2192031"/>
            <a:ext cx="170339" cy="187325"/>
          </a:xfrm>
          <a:prstGeom prst="flowChartMagneticDisk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2" name="Fluxograma: Disco magnético 118">
            <a:extLst>
              <a:ext uri="{FF2B5EF4-FFF2-40B4-BE49-F238E27FC236}">
                <a16:creationId xmlns:a16="http://schemas.microsoft.com/office/drawing/2014/main" id="{EF7B3B25-4460-4DA7-BA19-C86FC29DEE07}"/>
              </a:ext>
            </a:extLst>
          </p:cNvPr>
          <p:cNvSpPr>
            <a:spLocks noChangeAspect="1"/>
          </p:cNvSpPr>
          <p:nvPr/>
        </p:nvSpPr>
        <p:spPr bwMode="auto">
          <a:xfrm>
            <a:off x="5997676" y="3161994"/>
            <a:ext cx="172523" cy="187325"/>
          </a:xfrm>
          <a:prstGeom prst="flowChartMagneticDisk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6" name="Fluxograma: Disco magnético 55">
            <a:extLst>
              <a:ext uri="{FF2B5EF4-FFF2-40B4-BE49-F238E27FC236}">
                <a16:creationId xmlns:a16="http://schemas.microsoft.com/office/drawing/2014/main" id="{3AC582C6-A387-4C6B-AE96-E9AA39DDEB80}"/>
              </a:ext>
            </a:extLst>
          </p:cNvPr>
          <p:cNvSpPr>
            <a:spLocks noChangeAspect="1"/>
          </p:cNvSpPr>
          <p:nvPr/>
        </p:nvSpPr>
        <p:spPr bwMode="auto">
          <a:xfrm>
            <a:off x="3894648" y="3293756"/>
            <a:ext cx="170339" cy="187325"/>
          </a:xfrm>
          <a:prstGeom prst="flowChartMagneticDisk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18445" name="Group 71">
            <a:extLst>
              <a:ext uri="{FF2B5EF4-FFF2-40B4-BE49-F238E27FC236}">
                <a16:creationId xmlns:a16="http://schemas.microsoft.com/office/drawing/2014/main" id="{B73E5E93-DA75-4D44-9F88-808E92E139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87738" y="1961844"/>
            <a:ext cx="910657" cy="277812"/>
            <a:chOff x="3515" y="1095"/>
            <a:chExt cx="593" cy="249"/>
          </a:xfrm>
        </p:grpSpPr>
        <p:sp>
          <p:nvSpPr>
            <p:cNvPr id="31" name="AutoShape 70">
              <a:extLst>
                <a:ext uri="{FF2B5EF4-FFF2-40B4-BE49-F238E27FC236}">
                  <a16:creationId xmlns:a16="http://schemas.microsoft.com/office/drawing/2014/main" id="{E525F76A-0DEA-4E0D-9CAF-AE3A9343112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15" y="1095"/>
              <a:ext cx="59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2" name="Freeform 72">
              <a:extLst>
                <a:ext uri="{FF2B5EF4-FFF2-40B4-BE49-F238E27FC236}">
                  <a16:creationId xmlns:a16="http://schemas.microsoft.com/office/drawing/2014/main" id="{12776B9F-298D-4084-862D-1B1E9B916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" y="1096"/>
              <a:ext cx="55" cy="47"/>
            </a:xfrm>
            <a:custGeom>
              <a:avLst/>
              <a:gdLst>
                <a:gd name="T0" fmla="*/ 0 w 1616"/>
                <a:gd name="T1" fmla="*/ 0 h 1376"/>
                <a:gd name="T2" fmla="*/ 0 w 1616"/>
                <a:gd name="T3" fmla="*/ 0 h 1376"/>
                <a:gd name="T4" fmla="*/ 0 w 1616"/>
                <a:gd name="T5" fmla="*/ 0 h 1376"/>
                <a:gd name="T6" fmla="*/ 0 w 1616"/>
                <a:gd name="T7" fmla="*/ 0 h 1376"/>
                <a:gd name="T8" fmla="*/ 0 w 1616"/>
                <a:gd name="T9" fmla="*/ 0 h 1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6" h="1376">
                  <a:moveTo>
                    <a:pt x="1249" y="0"/>
                  </a:moveTo>
                  <a:lnTo>
                    <a:pt x="0" y="1376"/>
                  </a:lnTo>
                  <a:lnTo>
                    <a:pt x="678" y="1376"/>
                  </a:lnTo>
                  <a:lnTo>
                    <a:pt x="1616" y="393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3" name="Freeform 73">
              <a:extLst>
                <a:ext uri="{FF2B5EF4-FFF2-40B4-BE49-F238E27FC236}">
                  <a16:creationId xmlns:a16="http://schemas.microsoft.com/office/drawing/2014/main" id="{2F090942-6320-4C8C-9206-22474EA26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1111"/>
              <a:ext cx="63" cy="94"/>
            </a:xfrm>
            <a:custGeom>
              <a:avLst/>
              <a:gdLst>
                <a:gd name="T0" fmla="*/ 0 w 1840"/>
                <a:gd name="T1" fmla="*/ 0 h 2773"/>
                <a:gd name="T2" fmla="*/ 0 w 1840"/>
                <a:gd name="T3" fmla="*/ 0 h 2773"/>
                <a:gd name="T4" fmla="*/ 0 w 1840"/>
                <a:gd name="T5" fmla="*/ 0 h 2773"/>
                <a:gd name="T6" fmla="*/ 0 w 1840"/>
                <a:gd name="T7" fmla="*/ 0 h 2773"/>
                <a:gd name="T8" fmla="*/ 0 w 1840"/>
                <a:gd name="T9" fmla="*/ 0 h 2773"/>
                <a:gd name="T10" fmla="*/ 0 w 1840"/>
                <a:gd name="T11" fmla="*/ 0 h 27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40" h="2773">
                  <a:moveTo>
                    <a:pt x="876" y="0"/>
                  </a:moveTo>
                  <a:lnTo>
                    <a:pt x="0" y="905"/>
                  </a:lnTo>
                  <a:lnTo>
                    <a:pt x="0" y="2773"/>
                  </a:lnTo>
                  <a:lnTo>
                    <a:pt x="1840" y="2773"/>
                  </a:lnTo>
                  <a:lnTo>
                    <a:pt x="1838" y="803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4" name="Freeform 74">
              <a:extLst>
                <a:ext uri="{FF2B5EF4-FFF2-40B4-BE49-F238E27FC236}">
                  <a16:creationId xmlns:a16="http://schemas.microsoft.com/office/drawing/2014/main" id="{7030675C-5BD4-4BE3-AD9A-FD2DC6947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" y="1138"/>
              <a:ext cx="94" cy="65"/>
            </a:xfrm>
            <a:custGeom>
              <a:avLst/>
              <a:gdLst>
                <a:gd name="T0" fmla="*/ 0 w 2767"/>
                <a:gd name="T1" fmla="*/ 0 h 1950"/>
                <a:gd name="T2" fmla="*/ 0 w 2767"/>
                <a:gd name="T3" fmla="*/ 0 h 1950"/>
                <a:gd name="T4" fmla="*/ 0 w 2767"/>
                <a:gd name="T5" fmla="*/ 0 h 1950"/>
                <a:gd name="T6" fmla="*/ 0 w 2767"/>
                <a:gd name="T7" fmla="*/ 0 h 1950"/>
                <a:gd name="T8" fmla="*/ 0 w 2767"/>
                <a:gd name="T9" fmla="*/ 0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7" h="1950">
                  <a:moveTo>
                    <a:pt x="2767" y="0"/>
                  </a:moveTo>
                  <a:lnTo>
                    <a:pt x="2767" y="1950"/>
                  </a:lnTo>
                  <a:lnTo>
                    <a:pt x="0" y="1950"/>
                  </a:lnTo>
                  <a:lnTo>
                    <a:pt x="0" y="3"/>
                  </a:lnTo>
                  <a:lnTo>
                    <a:pt x="2767" y="0"/>
                  </a:lnTo>
                  <a:close/>
                </a:path>
              </a:pathLst>
            </a:custGeom>
            <a:solidFill>
              <a:srgbClr val="FDB81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" name="Freeform 75">
              <a:extLst>
                <a:ext uri="{FF2B5EF4-FFF2-40B4-BE49-F238E27FC236}">
                  <a16:creationId xmlns:a16="http://schemas.microsoft.com/office/drawing/2014/main" id="{B9AD0A13-E59D-4F91-9DE6-306321C62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1180"/>
              <a:ext cx="124" cy="26"/>
            </a:xfrm>
            <a:custGeom>
              <a:avLst/>
              <a:gdLst>
                <a:gd name="T0" fmla="*/ 0 w 3628"/>
                <a:gd name="T1" fmla="*/ 0 h 734"/>
                <a:gd name="T2" fmla="*/ 0 w 3628"/>
                <a:gd name="T3" fmla="*/ 0 h 734"/>
                <a:gd name="T4" fmla="*/ 0 w 3628"/>
                <a:gd name="T5" fmla="*/ 0 h 734"/>
                <a:gd name="T6" fmla="*/ 0 w 3628"/>
                <a:gd name="T7" fmla="*/ 0 h 734"/>
                <a:gd name="T8" fmla="*/ 0 w 3628"/>
                <a:gd name="T9" fmla="*/ 0 h 734"/>
                <a:gd name="T10" fmla="*/ 0 w 3628"/>
                <a:gd name="T11" fmla="*/ 0 h 734"/>
                <a:gd name="T12" fmla="*/ 0 w 3628"/>
                <a:gd name="T13" fmla="*/ 0 h 734"/>
                <a:gd name="T14" fmla="*/ 0 w 3628"/>
                <a:gd name="T15" fmla="*/ 0 h 734"/>
                <a:gd name="T16" fmla="*/ 0 w 3628"/>
                <a:gd name="T17" fmla="*/ 0 h 734"/>
                <a:gd name="T18" fmla="*/ 0 w 3628"/>
                <a:gd name="T19" fmla="*/ 0 h 734"/>
                <a:gd name="T20" fmla="*/ 0 w 3628"/>
                <a:gd name="T21" fmla="*/ 0 h 734"/>
                <a:gd name="T22" fmla="*/ 0 w 362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28" h="734">
                  <a:moveTo>
                    <a:pt x="180" y="734"/>
                  </a:moveTo>
                  <a:cubicBezTo>
                    <a:pt x="0" y="638"/>
                    <a:pt x="15" y="465"/>
                    <a:pt x="270" y="288"/>
                  </a:cubicBezTo>
                  <a:cubicBezTo>
                    <a:pt x="560" y="367"/>
                    <a:pt x="695" y="16"/>
                    <a:pt x="846" y="128"/>
                  </a:cubicBezTo>
                  <a:cubicBezTo>
                    <a:pt x="967" y="223"/>
                    <a:pt x="1011" y="344"/>
                    <a:pt x="1088" y="447"/>
                  </a:cubicBezTo>
                  <a:cubicBezTo>
                    <a:pt x="1159" y="400"/>
                    <a:pt x="1274" y="288"/>
                    <a:pt x="1347" y="240"/>
                  </a:cubicBezTo>
                  <a:cubicBezTo>
                    <a:pt x="1617" y="0"/>
                    <a:pt x="1844" y="95"/>
                    <a:pt x="1995" y="304"/>
                  </a:cubicBezTo>
                  <a:cubicBezTo>
                    <a:pt x="2084" y="269"/>
                    <a:pt x="2250" y="245"/>
                    <a:pt x="2343" y="207"/>
                  </a:cubicBezTo>
                  <a:cubicBezTo>
                    <a:pt x="2585" y="174"/>
                    <a:pt x="2901" y="255"/>
                    <a:pt x="2917" y="526"/>
                  </a:cubicBezTo>
                  <a:cubicBezTo>
                    <a:pt x="2962" y="625"/>
                    <a:pt x="3108" y="352"/>
                    <a:pt x="3205" y="352"/>
                  </a:cubicBezTo>
                  <a:cubicBezTo>
                    <a:pt x="3296" y="526"/>
                    <a:pt x="3477" y="335"/>
                    <a:pt x="3584" y="447"/>
                  </a:cubicBezTo>
                  <a:lnTo>
                    <a:pt x="3628" y="734"/>
                  </a:lnTo>
                  <a:lnTo>
                    <a:pt x="180" y="734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" name="Freeform 76">
              <a:extLst>
                <a:ext uri="{FF2B5EF4-FFF2-40B4-BE49-F238E27FC236}">
                  <a16:creationId xmlns:a16="http://schemas.microsoft.com/office/drawing/2014/main" id="{84E58BF7-133E-441C-8E75-4E9EF9F11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" y="1193"/>
              <a:ext cx="91" cy="18"/>
            </a:xfrm>
            <a:custGeom>
              <a:avLst/>
              <a:gdLst>
                <a:gd name="T0" fmla="*/ 0 w 2656"/>
                <a:gd name="T1" fmla="*/ 0 h 538"/>
                <a:gd name="T2" fmla="*/ 0 w 2656"/>
                <a:gd name="T3" fmla="*/ 0 h 538"/>
                <a:gd name="T4" fmla="*/ 0 w 2656"/>
                <a:gd name="T5" fmla="*/ 0 h 538"/>
                <a:gd name="T6" fmla="*/ 0 w 2656"/>
                <a:gd name="T7" fmla="*/ 0 h 538"/>
                <a:gd name="T8" fmla="*/ 0 w 2656"/>
                <a:gd name="T9" fmla="*/ 0 h 538"/>
                <a:gd name="T10" fmla="*/ 0 w 2656"/>
                <a:gd name="T11" fmla="*/ 0 h 538"/>
                <a:gd name="T12" fmla="*/ 0 w 2656"/>
                <a:gd name="T13" fmla="*/ 0 h 538"/>
                <a:gd name="T14" fmla="*/ 0 w 2656"/>
                <a:gd name="T15" fmla="*/ 0 h 538"/>
                <a:gd name="T16" fmla="*/ 0 w 2656"/>
                <a:gd name="T17" fmla="*/ 0 h 538"/>
                <a:gd name="T18" fmla="*/ 0 w 2656"/>
                <a:gd name="T19" fmla="*/ 0 h 538"/>
                <a:gd name="T20" fmla="*/ 0 w 2656"/>
                <a:gd name="T21" fmla="*/ 0 h 538"/>
                <a:gd name="T22" fmla="*/ 0 w 2656"/>
                <a:gd name="T23" fmla="*/ 0 h 5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56" h="538">
                  <a:moveTo>
                    <a:pt x="133" y="538"/>
                  </a:moveTo>
                  <a:cubicBezTo>
                    <a:pt x="0" y="469"/>
                    <a:pt x="11" y="340"/>
                    <a:pt x="199" y="212"/>
                  </a:cubicBezTo>
                  <a:cubicBezTo>
                    <a:pt x="410" y="269"/>
                    <a:pt x="510" y="13"/>
                    <a:pt x="620" y="95"/>
                  </a:cubicBezTo>
                  <a:cubicBezTo>
                    <a:pt x="707" y="164"/>
                    <a:pt x="740" y="251"/>
                    <a:pt x="796" y="329"/>
                  </a:cubicBezTo>
                  <a:cubicBezTo>
                    <a:pt x="849" y="294"/>
                    <a:pt x="933" y="212"/>
                    <a:pt x="986" y="176"/>
                  </a:cubicBezTo>
                  <a:cubicBezTo>
                    <a:pt x="1185" y="0"/>
                    <a:pt x="1349" y="70"/>
                    <a:pt x="1460" y="223"/>
                  </a:cubicBezTo>
                  <a:cubicBezTo>
                    <a:pt x="1527" y="197"/>
                    <a:pt x="1647" y="181"/>
                    <a:pt x="1715" y="153"/>
                  </a:cubicBezTo>
                  <a:cubicBezTo>
                    <a:pt x="1893" y="128"/>
                    <a:pt x="2123" y="187"/>
                    <a:pt x="2134" y="386"/>
                  </a:cubicBezTo>
                  <a:cubicBezTo>
                    <a:pt x="2167" y="457"/>
                    <a:pt x="2276" y="258"/>
                    <a:pt x="2347" y="258"/>
                  </a:cubicBezTo>
                  <a:cubicBezTo>
                    <a:pt x="2413" y="386"/>
                    <a:pt x="2544" y="246"/>
                    <a:pt x="2623" y="329"/>
                  </a:cubicBezTo>
                  <a:lnTo>
                    <a:pt x="2656" y="538"/>
                  </a:lnTo>
                  <a:lnTo>
                    <a:pt x="133" y="538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7" name="Rectangle 77">
              <a:extLst>
                <a:ext uri="{FF2B5EF4-FFF2-40B4-BE49-F238E27FC236}">
                  <a16:creationId xmlns:a16="http://schemas.microsoft.com/office/drawing/2014/main" id="{6C798B5E-1CB2-4ACF-85D6-97B67A714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158"/>
              <a:ext cx="20" cy="47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8" name="Rectangle 78">
              <a:extLst>
                <a:ext uri="{FF2B5EF4-FFF2-40B4-BE49-F238E27FC236}">
                  <a16:creationId xmlns:a16="http://schemas.microsoft.com/office/drawing/2014/main" id="{66A3BC30-3F00-402D-9DA3-1F63971E8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1156"/>
              <a:ext cx="24" cy="18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" name="Rectangle 79">
              <a:extLst>
                <a:ext uri="{FF2B5EF4-FFF2-40B4-BE49-F238E27FC236}">
                  <a16:creationId xmlns:a16="http://schemas.microsoft.com/office/drawing/2014/main" id="{C6602AAC-3FCB-4BE8-83F8-4920D2783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1156"/>
              <a:ext cx="24" cy="18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0" name="Freeform 80">
              <a:extLst>
                <a:ext uri="{FF2B5EF4-FFF2-40B4-BE49-F238E27FC236}">
                  <a16:creationId xmlns:a16="http://schemas.microsoft.com/office/drawing/2014/main" id="{B442CC50-AD0D-478A-9BA8-741C16493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096"/>
              <a:ext cx="149" cy="44"/>
            </a:xfrm>
            <a:custGeom>
              <a:avLst/>
              <a:gdLst>
                <a:gd name="T0" fmla="*/ 0 w 4343"/>
                <a:gd name="T1" fmla="*/ 0 h 1289"/>
                <a:gd name="T2" fmla="*/ 0 w 4343"/>
                <a:gd name="T3" fmla="*/ 0 h 1289"/>
                <a:gd name="T4" fmla="*/ 0 w 4343"/>
                <a:gd name="T5" fmla="*/ 0 h 1289"/>
                <a:gd name="T6" fmla="*/ 0 w 4343"/>
                <a:gd name="T7" fmla="*/ 0 h 1289"/>
                <a:gd name="T8" fmla="*/ 0 w 4343"/>
                <a:gd name="T9" fmla="*/ 0 h 1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3" h="1289">
                  <a:moveTo>
                    <a:pt x="4343" y="1289"/>
                  </a:moveTo>
                  <a:lnTo>
                    <a:pt x="2908" y="26"/>
                  </a:lnTo>
                  <a:lnTo>
                    <a:pt x="0" y="0"/>
                  </a:lnTo>
                  <a:lnTo>
                    <a:pt x="1223" y="1287"/>
                  </a:lnTo>
                  <a:lnTo>
                    <a:pt x="4343" y="1289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1" name="Line 81">
              <a:extLst>
                <a:ext uri="{FF2B5EF4-FFF2-40B4-BE49-F238E27FC236}">
                  <a16:creationId xmlns:a16="http://schemas.microsoft.com/office/drawing/2014/main" id="{234F2718-817C-4E4B-8ADF-A1D1693BD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1" y="1158"/>
              <a:ext cx="0" cy="1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2" name="Line 82">
              <a:extLst>
                <a:ext uri="{FF2B5EF4-FFF2-40B4-BE49-F238E27FC236}">
                  <a16:creationId xmlns:a16="http://schemas.microsoft.com/office/drawing/2014/main" id="{12928FCC-B470-4E68-B9B5-5ED3852FAC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8" y="1175"/>
              <a:ext cx="24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3" name="Line 83">
              <a:extLst>
                <a:ext uri="{FF2B5EF4-FFF2-40B4-BE49-F238E27FC236}">
                  <a16:creationId xmlns:a16="http://schemas.microsoft.com/office/drawing/2014/main" id="{6F3FED7B-CCE6-4F90-BAB6-65CB9DE9E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5" y="1158"/>
              <a:ext cx="0" cy="1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4" name="Line 84">
              <a:extLst>
                <a:ext uri="{FF2B5EF4-FFF2-40B4-BE49-F238E27FC236}">
                  <a16:creationId xmlns:a16="http://schemas.microsoft.com/office/drawing/2014/main" id="{7C5E1A64-2EF8-4795-8F5F-24E71D2D7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2" y="1175"/>
              <a:ext cx="24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5" name="Rectangle 85">
              <a:extLst>
                <a:ext uri="{FF2B5EF4-FFF2-40B4-BE49-F238E27FC236}">
                  <a16:creationId xmlns:a16="http://schemas.microsoft.com/office/drawing/2014/main" id="{B06E4B31-A13F-46FE-AB13-B8CFF71DA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1173"/>
              <a:ext cx="24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6" name="Rectangle 86">
              <a:extLst>
                <a:ext uri="{FF2B5EF4-FFF2-40B4-BE49-F238E27FC236}">
                  <a16:creationId xmlns:a16="http://schemas.microsoft.com/office/drawing/2014/main" id="{7DB8F7D9-ADAE-456B-8DFC-3CD9332D8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1158"/>
              <a:ext cx="1" cy="17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7" name="Rectangle 87">
              <a:extLst>
                <a:ext uri="{FF2B5EF4-FFF2-40B4-BE49-F238E27FC236}">
                  <a16:creationId xmlns:a16="http://schemas.microsoft.com/office/drawing/2014/main" id="{195C4B2C-DE44-4F9E-B167-C03769F14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1173"/>
              <a:ext cx="24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8" name="Rectangle 88">
              <a:extLst>
                <a:ext uri="{FF2B5EF4-FFF2-40B4-BE49-F238E27FC236}">
                  <a16:creationId xmlns:a16="http://schemas.microsoft.com/office/drawing/2014/main" id="{96FCF595-F91B-48E1-98CC-756C9E706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" y="1158"/>
              <a:ext cx="1" cy="17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1C6F28B7-32FD-455F-B615-B491371D9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158"/>
              <a:ext cx="3" cy="47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0" name="Line 90">
              <a:extLst>
                <a:ext uri="{FF2B5EF4-FFF2-40B4-BE49-F238E27FC236}">
                  <a16:creationId xmlns:a16="http://schemas.microsoft.com/office/drawing/2014/main" id="{FBC1B1AD-1899-4C94-9C6C-B407FD97A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" y="1158"/>
              <a:ext cx="0" cy="4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" name="Line 91">
              <a:extLst>
                <a:ext uri="{FF2B5EF4-FFF2-40B4-BE49-F238E27FC236}">
                  <a16:creationId xmlns:a16="http://schemas.microsoft.com/office/drawing/2014/main" id="{6E10B42F-EB28-4B4B-AE89-60132F223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" y="1158"/>
              <a:ext cx="0" cy="4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2" name="Line 92">
              <a:extLst>
                <a:ext uri="{FF2B5EF4-FFF2-40B4-BE49-F238E27FC236}">
                  <a16:creationId xmlns:a16="http://schemas.microsoft.com/office/drawing/2014/main" id="{A419D17F-068A-4C46-B435-F3155191B3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5" y="1165"/>
              <a:ext cx="1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3" name="Line 93">
              <a:extLst>
                <a:ext uri="{FF2B5EF4-FFF2-40B4-BE49-F238E27FC236}">
                  <a16:creationId xmlns:a16="http://schemas.microsoft.com/office/drawing/2014/main" id="{9AFA58CE-2A8B-46C8-A1F5-4B489E4363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4" y="1170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4" name="Line 94">
              <a:extLst>
                <a:ext uri="{FF2B5EF4-FFF2-40B4-BE49-F238E27FC236}">
                  <a16:creationId xmlns:a16="http://schemas.microsoft.com/office/drawing/2014/main" id="{337CB646-23FC-4FDD-96B9-8ED6E997CF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4" y="1178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5" name="Line 95">
              <a:extLst>
                <a:ext uri="{FF2B5EF4-FFF2-40B4-BE49-F238E27FC236}">
                  <a16:creationId xmlns:a16="http://schemas.microsoft.com/office/drawing/2014/main" id="{BC8CD81E-13F2-4932-B3FE-BE915D2CAD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4" y="1185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6" name="Line 96">
              <a:extLst>
                <a:ext uri="{FF2B5EF4-FFF2-40B4-BE49-F238E27FC236}">
                  <a16:creationId xmlns:a16="http://schemas.microsoft.com/office/drawing/2014/main" id="{A549E341-4940-436E-B07C-3D8EBA98FD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4" y="1190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7" name="Freeform 97">
              <a:extLst>
                <a:ext uri="{FF2B5EF4-FFF2-40B4-BE49-F238E27FC236}">
                  <a16:creationId xmlns:a16="http://schemas.microsoft.com/office/drawing/2014/main" id="{AF5A6C23-D452-4549-9C21-C003235E5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116"/>
              <a:ext cx="63" cy="54"/>
            </a:xfrm>
            <a:custGeom>
              <a:avLst/>
              <a:gdLst>
                <a:gd name="T0" fmla="*/ 0 w 1853"/>
                <a:gd name="T1" fmla="*/ 0 h 1577"/>
                <a:gd name="T2" fmla="*/ 0 w 1853"/>
                <a:gd name="T3" fmla="*/ 0 h 1577"/>
                <a:gd name="T4" fmla="*/ 0 w 1853"/>
                <a:gd name="T5" fmla="*/ 0 h 1577"/>
                <a:gd name="T6" fmla="*/ 0 w 1853"/>
                <a:gd name="T7" fmla="*/ 0 h 1577"/>
                <a:gd name="T8" fmla="*/ 0 w 1853"/>
                <a:gd name="T9" fmla="*/ 0 h 1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3" h="1577">
                  <a:moveTo>
                    <a:pt x="1432" y="0"/>
                  </a:moveTo>
                  <a:lnTo>
                    <a:pt x="0" y="1577"/>
                  </a:lnTo>
                  <a:lnTo>
                    <a:pt x="777" y="1577"/>
                  </a:lnTo>
                  <a:lnTo>
                    <a:pt x="1853" y="451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8" name="Freeform 98">
              <a:extLst>
                <a:ext uri="{FF2B5EF4-FFF2-40B4-BE49-F238E27FC236}">
                  <a16:creationId xmlns:a16="http://schemas.microsoft.com/office/drawing/2014/main" id="{793D6C67-7419-4E4E-8A88-733BD34AC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1132"/>
              <a:ext cx="71" cy="108"/>
            </a:xfrm>
            <a:custGeom>
              <a:avLst/>
              <a:gdLst>
                <a:gd name="T0" fmla="*/ 0 w 2110"/>
                <a:gd name="T1" fmla="*/ 0 h 3180"/>
                <a:gd name="T2" fmla="*/ 0 w 2110"/>
                <a:gd name="T3" fmla="*/ 0 h 3180"/>
                <a:gd name="T4" fmla="*/ 0 w 2110"/>
                <a:gd name="T5" fmla="*/ 0 h 3180"/>
                <a:gd name="T6" fmla="*/ 0 w 2110"/>
                <a:gd name="T7" fmla="*/ 0 h 3180"/>
                <a:gd name="T8" fmla="*/ 0 w 2110"/>
                <a:gd name="T9" fmla="*/ 0 h 3180"/>
                <a:gd name="T10" fmla="*/ 0 w 2110"/>
                <a:gd name="T11" fmla="*/ 0 h 3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0" h="3180">
                  <a:moveTo>
                    <a:pt x="1004" y="0"/>
                  </a:moveTo>
                  <a:lnTo>
                    <a:pt x="0" y="1038"/>
                  </a:lnTo>
                  <a:lnTo>
                    <a:pt x="0" y="3180"/>
                  </a:lnTo>
                  <a:lnTo>
                    <a:pt x="2110" y="3180"/>
                  </a:lnTo>
                  <a:lnTo>
                    <a:pt x="2108" y="921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9" name="Freeform 99">
              <a:extLst>
                <a:ext uri="{FF2B5EF4-FFF2-40B4-BE49-F238E27FC236}">
                  <a16:creationId xmlns:a16="http://schemas.microsoft.com/office/drawing/2014/main" id="{A2C377D5-18F8-4BCB-BE66-15B22C6B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1163"/>
              <a:ext cx="108" cy="75"/>
            </a:xfrm>
            <a:custGeom>
              <a:avLst/>
              <a:gdLst>
                <a:gd name="T0" fmla="*/ 0 w 3173"/>
                <a:gd name="T1" fmla="*/ 0 h 2236"/>
                <a:gd name="T2" fmla="*/ 0 w 3173"/>
                <a:gd name="T3" fmla="*/ 0 h 2236"/>
                <a:gd name="T4" fmla="*/ 0 w 3173"/>
                <a:gd name="T5" fmla="*/ 0 h 2236"/>
                <a:gd name="T6" fmla="*/ 0 w 3173"/>
                <a:gd name="T7" fmla="*/ 0 h 2236"/>
                <a:gd name="T8" fmla="*/ 0 w 3173"/>
                <a:gd name="T9" fmla="*/ 0 h 2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73" h="2236">
                  <a:moveTo>
                    <a:pt x="3173" y="0"/>
                  </a:moveTo>
                  <a:lnTo>
                    <a:pt x="3173" y="2236"/>
                  </a:lnTo>
                  <a:lnTo>
                    <a:pt x="0" y="2236"/>
                  </a:lnTo>
                  <a:lnTo>
                    <a:pt x="0" y="3"/>
                  </a:lnTo>
                  <a:lnTo>
                    <a:pt x="3173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0" name="Freeform 100">
              <a:extLst>
                <a:ext uri="{FF2B5EF4-FFF2-40B4-BE49-F238E27FC236}">
                  <a16:creationId xmlns:a16="http://schemas.microsoft.com/office/drawing/2014/main" id="{EC0B2DC1-AA90-4A57-A4A3-4B6333A29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1213"/>
              <a:ext cx="142" cy="28"/>
            </a:xfrm>
            <a:custGeom>
              <a:avLst/>
              <a:gdLst>
                <a:gd name="T0" fmla="*/ 0 w 4159"/>
                <a:gd name="T1" fmla="*/ 0 h 842"/>
                <a:gd name="T2" fmla="*/ 0 w 4159"/>
                <a:gd name="T3" fmla="*/ 0 h 842"/>
                <a:gd name="T4" fmla="*/ 0 w 4159"/>
                <a:gd name="T5" fmla="*/ 0 h 842"/>
                <a:gd name="T6" fmla="*/ 0 w 4159"/>
                <a:gd name="T7" fmla="*/ 0 h 842"/>
                <a:gd name="T8" fmla="*/ 0 w 4159"/>
                <a:gd name="T9" fmla="*/ 0 h 842"/>
                <a:gd name="T10" fmla="*/ 0 w 4159"/>
                <a:gd name="T11" fmla="*/ 0 h 842"/>
                <a:gd name="T12" fmla="*/ 0 w 4159"/>
                <a:gd name="T13" fmla="*/ 0 h 842"/>
                <a:gd name="T14" fmla="*/ 0 w 4159"/>
                <a:gd name="T15" fmla="*/ 0 h 842"/>
                <a:gd name="T16" fmla="*/ 0 w 4159"/>
                <a:gd name="T17" fmla="*/ 0 h 842"/>
                <a:gd name="T18" fmla="*/ 0 w 4159"/>
                <a:gd name="T19" fmla="*/ 0 h 842"/>
                <a:gd name="T20" fmla="*/ 0 w 4159"/>
                <a:gd name="T21" fmla="*/ 0 h 842"/>
                <a:gd name="T22" fmla="*/ 0 w 4159"/>
                <a:gd name="T23" fmla="*/ 0 h 8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59" h="842">
                  <a:moveTo>
                    <a:pt x="205" y="842"/>
                  </a:moveTo>
                  <a:cubicBezTo>
                    <a:pt x="0" y="732"/>
                    <a:pt x="17" y="534"/>
                    <a:pt x="309" y="330"/>
                  </a:cubicBezTo>
                  <a:cubicBezTo>
                    <a:pt x="641" y="421"/>
                    <a:pt x="796" y="19"/>
                    <a:pt x="970" y="147"/>
                  </a:cubicBezTo>
                  <a:cubicBezTo>
                    <a:pt x="1108" y="257"/>
                    <a:pt x="1159" y="394"/>
                    <a:pt x="1247" y="513"/>
                  </a:cubicBezTo>
                  <a:cubicBezTo>
                    <a:pt x="1328" y="458"/>
                    <a:pt x="1461" y="330"/>
                    <a:pt x="1544" y="275"/>
                  </a:cubicBezTo>
                  <a:cubicBezTo>
                    <a:pt x="1853" y="0"/>
                    <a:pt x="2114" y="109"/>
                    <a:pt x="2287" y="349"/>
                  </a:cubicBezTo>
                  <a:cubicBezTo>
                    <a:pt x="2389" y="309"/>
                    <a:pt x="2580" y="281"/>
                    <a:pt x="2685" y="238"/>
                  </a:cubicBezTo>
                  <a:cubicBezTo>
                    <a:pt x="2963" y="200"/>
                    <a:pt x="3325" y="292"/>
                    <a:pt x="3344" y="604"/>
                  </a:cubicBezTo>
                  <a:cubicBezTo>
                    <a:pt x="3395" y="717"/>
                    <a:pt x="3563" y="404"/>
                    <a:pt x="3674" y="404"/>
                  </a:cubicBezTo>
                  <a:cubicBezTo>
                    <a:pt x="3778" y="604"/>
                    <a:pt x="3986" y="385"/>
                    <a:pt x="4108" y="513"/>
                  </a:cubicBezTo>
                  <a:lnTo>
                    <a:pt x="4159" y="842"/>
                  </a:lnTo>
                  <a:lnTo>
                    <a:pt x="205" y="842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" name="Freeform 101">
              <a:extLst>
                <a:ext uri="{FF2B5EF4-FFF2-40B4-BE49-F238E27FC236}">
                  <a16:creationId xmlns:a16="http://schemas.microsoft.com/office/drawing/2014/main" id="{5B0B5FF6-839D-48F7-A1E9-D60C78505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1227"/>
              <a:ext cx="104" cy="21"/>
            </a:xfrm>
            <a:custGeom>
              <a:avLst/>
              <a:gdLst>
                <a:gd name="T0" fmla="*/ 0 w 3046"/>
                <a:gd name="T1" fmla="*/ 0 h 618"/>
                <a:gd name="T2" fmla="*/ 0 w 3046"/>
                <a:gd name="T3" fmla="*/ 0 h 618"/>
                <a:gd name="T4" fmla="*/ 0 w 3046"/>
                <a:gd name="T5" fmla="*/ 0 h 618"/>
                <a:gd name="T6" fmla="*/ 0 w 3046"/>
                <a:gd name="T7" fmla="*/ 0 h 618"/>
                <a:gd name="T8" fmla="*/ 0 w 3046"/>
                <a:gd name="T9" fmla="*/ 0 h 618"/>
                <a:gd name="T10" fmla="*/ 0 w 3046"/>
                <a:gd name="T11" fmla="*/ 0 h 618"/>
                <a:gd name="T12" fmla="*/ 0 w 3046"/>
                <a:gd name="T13" fmla="*/ 0 h 618"/>
                <a:gd name="T14" fmla="*/ 0 w 3046"/>
                <a:gd name="T15" fmla="*/ 0 h 618"/>
                <a:gd name="T16" fmla="*/ 0 w 3046"/>
                <a:gd name="T17" fmla="*/ 0 h 618"/>
                <a:gd name="T18" fmla="*/ 0 w 3046"/>
                <a:gd name="T19" fmla="*/ 0 h 618"/>
                <a:gd name="T20" fmla="*/ 0 w 3046"/>
                <a:gd name="T21" fmla="*/ 0 h 618"/>
                <a:gd name="T22" fmla="*/ 0 w 3046"/>
                <a:gd name="T23" fmla="*/ 0 h 6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46" h="618">
                  <a:moveTo>
                    <a:pt x="153" y="618"/>
                  </a:moveTo>
                  <a:cubicBezTo>
                    <a:pt x="0" y="538"/>
                    <a:pt x="14" y="391"/>
                    <a:pt x="229" y="244"/>
                  </a:cubicBezTo>
                  <a:cubicBezTo>
                    <a:pt x="470" y="310"/>
                    <a:pt x="585" y="15"/>
                    <a:pt x="712" y="110"/>
                  </a:cubicBezTo>
                  <a:cubicBezTo>
                    <a:pt x="812" y="189"/>
                    <a:pt x="850" y="289"/>
                    <a:pt x="914" y="378"/>
                  </a:cubicBezTo>
                  <a:cubicBezTo>
                    <a:pt x="974" y="338"/>
                    <a:pt x="1070" y="244"/>
                    <a:pt x="1131" y="202"/>
                  </a:cubicBezTo>
                  <a:cubicBezTo>
                    <a:pt x="1359" y="0"/>
                    <a:pt x="1548" y="82"/>
                    <a:pt x="1674" y="257"/>
                  </a:cubicBezTo>
                  <a:cubicBezTo>
                    <a:pt x="1752" y="227"/>
                    <a:pt x="1890" y="208"/>
                    <a:pt x="1967" y="176"/>
                  </a:cubicBezTo>
                  <a:cubicBezTo>
                    <a:pt x="2171" y="148"/>
                    <a:pt x="2435" y="216"/>
                    <a:pt x="2448" y="444"/>
                  </a:cubicBezTo>
                  <a:cubicBezTo>
                    <a:pt x="2486" y="525"/>
                    <a:pt x="2611" y="297"/>
                    <a:pt x="2692" y="297"/>
                  </a:cubicBezTo>
                  <a:cubicBezTo>
                    <a:pt x="2767" y="444"/>
                    <a:pt x="2918" y="283"/>
                    <a:pt x="3009" y="378"/>
                  </a:cubicBezTo>
                  <a:lnTo>
                    <a:pt x="3046" y="618"/>
                  </a:lnTo>
                  <a:lnTo>
                    <a:pt x="153" y="618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2" name="Rectangle 102">
              <a:extLst>
                <a:ext uri="{FF2B5EF4-FFF2-40B4-BE49-F238E27FC236}">
                  <a16:creationId xmlns:a16="http://schemas.microsoft.com/office/drawing/2014/main" id="{1B1540A4-9948-4647-BCF1-AB2E027E4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" y="1187"/>
              <a:ext cx="21" cy="53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3" name="Rectangle 103">
              <a:extLst>
                <a:ext uri="{FF2B5EF4-FFF2-40B4-BE49-F238E27FC236}">
                  <a16:creationId xmlns:a16="http://schemas.microsoft.com/office/drawing/2014/main" id="{78A6731C-188E-486F-9B4E-942495369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186"/>
              <a:ext cx="27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4" name="Rectangle 104">
              <a:extLst>
                <a:ext uri="{FF2B5EF4-FFF2-40B4-BE49-F238E27FC236}">
                  <a16:creationId xmlns:a16="http://schemas.microsoft.com/office/drawing/2014/main" id="{73FF89B0-CCEE-4DB5-99C6-C9DA0BAF1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1186"/>
              <a:ext cx="27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5" name="Freeform 105">
              <a:extLst>
                <a:ext uri="{FF2B5EF4-FFF2-40B4-BE49-F238E27FC236}">
                  <a16:creationId xmlns:a16="http://schemas.microsoft.com/office/drawing/2014/main" id="{D988147E-649F-45C2-8B38-DB7CE8A86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1118"/>
              <a:ext cx="171" cy="50"/>
            </a:xfrm>
            <a:custGeom>
              <a:avLst/>
              <a:gdLst>
                <a:gd name="T0" fmla="*/ 0 w 4981"/>
                <a:gd name="T1" fmla="*/ 0 h 1478"/>
                <a:gd name="T2" fmla="*/ 0 w 4981"/>
                <a:gd name="T3" fmla="*/ 0 h 1478"/>
                <a:gd name="T4" fmla="*/ 0 w 4981"/>
                <a:gd name="T5" fmla="*/ 0 h 1478"/>
                <a:gd name="T6" fmla="*/ 0 w 4981"/>
                <a:gd name="T7" fmla="*/ 0 h 1478"/>
                <a:gd name="T8" fmla="*/ 0 w 4981"/>
                <a:gd name="T9" fmla="*/ 0 h 14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81" h="1478">
                  <a:moveTo>
                    <a:pt x="4981" y="1478"/>
                  </a:moveTo>
                  <a:lnTo>
                    <a:pt x="3335" y="30"/>
                  </a:lnTo>
                  <a:lnTo>
                    <a:pt x="0" y="0"/>
                  </a:lnTo>
                  <a:lnTo>
                    <a:pt x="1402" y="1476"/>
                  </a:lnTo>
                  <a:lnTo>
                    <a:pt x="4981" y="1478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6" name="Line 106">
              <a:extLst>
                <a:ext uri="{FF2B5EF4-FFF2-40B4-BE49-F238E27FC236}">
                  <a16:creationId xmlns:a16="http://schemas.microsoft.com/office/drawing/2014/main" id="{EFDEDF6E-AEBB-4F75-88FE-53250B33E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5" y="1186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7" name="Line 107">
              <a:extLst>
                <a:ext uri="{FF2B5EF4-FFF2-40B4-BE49-F238E27FC236}">
                  <a16:creationId xmlns:a16="http://schemas.microsoft.com/office/drawing/2014/main" id="{20F2675F-BA35-49B7-A039-08EF0B880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00" y="1206"/>
              <a:ext cx="2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8" name="Line 108">
              <a:extLst>
                <a:ext uri="{FF2B5EF4-FFF2-40B4-BE49-F238E27FC236}">
                  <a16:creationId xmlns:a16="http://schemas.microsoft.com/office/drawing/2014/main" id="{ECA76636-C762-429E-B443-6BDD1BEAA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4" y="1186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" name="Line 109">
              <a:extLst>
                <a:ext uri="{FF2B5EF4-FFF2-40B4-BE49-F238E27FC236}">
                  <a16:creationId xmlns:a16="http://schemas.microsoft.com/office/drawing/2014/main" id="{B760906F-9408-48AE-92CE-D8E09CA980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2" y="1206"/>
              <a:ext cx="2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0" name="Rectangle 110">
              <a:extLst>
                <a:ext uri="{FF2B5EF4-FFF2-40B4-BE49-F238E27FC236}">
                  <a16:creationId xmlns:a16="http://schemas.microsoft.com/office/drawing/2014/main" id="{1E6FCC2E-C22D-4435-8D9C-D76F526B2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205"/>
              <a:ext cx="27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" name="Rectangle 111">
              <a:extLst>
                <a:ext uri="{FF2B5EF4-FFF2-40B4-BE49-F238E27FC236}">
                  <a16:creationId xmlns:a16="http://schemas.microsoft.com/office/drawing/2014/main" id="{A4E1C5E2-E0A4-4476-AE50-A37E14412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186"/>
              <a:ext cx="3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" name="Rectangle 112">
              <a:extLst>
                <a:ext uri="{FF2B5EF4-FFF2-40B4-BE49-F238E27FC236}">
                  <a16:creationId xmlns:a16="http://schemas.microsoft.com/office/drawing/2014/main" id="{96250A60-B13F-485D-83E0-1F2BF472F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1205"/>
              <a:ext cx="27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3" name="Rectangle 113">
              <a:extLst>
                <a:ext uri="{FF2B5EF4-FFF2-40B4-BE49-F238E27FC236}">
                  <a16:creationId xmlns:a16="http://schemas.microsoft.com/office/drawing/2014/main" id="{21E2E0E9-4DF1-4C5D-8FC5-70DAB6098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" y="1186"/>
              <a:ext cx="3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4" name="Rectangle 114">
              <a:extLst>
                <a:ext uri="{FF2B5EF4-FFF2-40B4-BE49-F238E27FC236}">
                  <a16:creationId xmlns:a16="http://schemas.microsoft.com/office/drawing/2014/main" id="{B9F5B399-0D8D-4E25-92EF-63D5BF6DB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" y="1187"/>
              <a:ext cx="3" cy="53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5" name="Line 115">
              <a:extLst>
                <a:ext uri="{FF2B5EF4-FFF2-40B4-BE49-F238E27FC236}">
                  <a16:creationId xmlns:a16="http://schemas.microsoft.com/office/drawing/2014/main" id="{3B0BB515-842C-4B1A-B659-2180C67BB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3" y="1187"/>
              <a:ext cx="0" cy="53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6" name="Line 116">
              <a:extLst>
                <a:ext uri="{FF2B5EF4-FFF2-40B4-BE49-F238E27FC236}">
                  <a16:creationId xmlns:a16="http://schemas.microsoft.com/office/drawing/2014/main" id="{73C93D4C-A266-4604-BD74-512559E7E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5" y="1187"/>
              <a:ext cx="0" cy="53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7" name="Line 117">
              <a:extLst>
                <a:ext uri="{FF2B5EF4-FFF2-40B4-BE49-F238E27FC236}">
                  <a16:creationId xmlns:a16="http://schemas.microsoft.com/office/drawing/2014/main" id="{3EB83848-81FF-46BC-BD41-3B8D01B315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195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8" name="Line 118">
              <a:extLst>
                <a:ext uri="{FF2B5EF4-FFF2-40B4-BE49-F238E27FC236}">
                  <a16:creationId xmlns:a16="http://schemas.microsoft.com/office/drawing/2014/main" id="{AA05C809-3586-4996-9A9A-424367EC52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203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9" name="Line 119">
              <a:extLst>
                <a:ext uri="{FF2B5EF4-FFF2-40B4-BE49-F238E27FC236}">
                  <a16:creationId xmlns:a16="http://schemas.microsoft.com/office/drawing/2014/main" id="{04BCBC37-A854-42F6-BE2E-45E9AE40D5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210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0" name="Line 120">
              <a:extLst>
                <a:ext uri="{FF2B5EF4-FFF2-40B4-BE49-F238E27FC236}">
                  <a16:creationId xmlns:a16="http://schemas.microsoft.com/office/drawing/2014/main" id="{C5D2FEAA-01E9-428A-8CDA-9B1FE8C838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217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1" name="Line 121">
              <a:extLst>
                <a:ext uri="{FF2B5EF4-FFF2-40B4-BE49-F238E27FC236}">
                  <a16:creationId xmlns:a16="http://schemas.microsoft.com/office/drawing/2014/main" id="{4ACA82F4-F5F1-4CE2-A254-4A94D45E6F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224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2" name="Line 122">
              <a:extLst>
                <a:ext uri="{FF2B5EF4-FFF2-40B4-BE49-F238E27FC236}">
                  <a16:creationId xmlns:a16="http://schemas.microsoft.com/office/drawing/2014/main" id="{E9D6C22D-A2D9-4123-85EC-5C71D2ED8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234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3" name="Freeform 123">
              <a:extLst>
                <a:ext uri="{FF2B5EF4-FFF2-40B4-BE49-F238E27FC236}">
                  <a16:creationId xmlns:a16="http://schemas.microsoft.com/office/drawing/2014/main" id="{310EC2E0-F9F2-42CD-8160-C0FF833A0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1153"/>
              <a:ext cx="65" cy="54"/>
            </a:xfrm>
            <a:custGeom>
              <a:avLst/>
              <a:gdLst>
                <a:gd name="T0" fmla="*/ 0 w 1886"/>
                <a:gd name="T1" fmla="*/ 0 h 1605"/>
                <a:gd name="T2" fmla="*/ 0 w 1886"/>
                <a:gd name="T3" fmla="*/ 0 h 1605"/>
                <a:gd name="T4" fmla="*/ 0 w 1886"/>
                <a:gd name="T5" fmla="*/ 0 h 1605"/>
                <a:gd name="T6" fmla="*/ 0 w 1886"/>
                <a:gd name="T7" fmla="*/ 0 h 1605"/>
                <a:gd name="T8" fmla="*/ 0 w 1886"/>
                <a:gd name="T9" fmla="*/ 0 h 1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6" h="1605">
                  <a:moveTo>
                    <a:pt x="1457" y="0"/>
                  </a:moveTo>
                  <a:lnTo>
                    <a:pt x="0" y="1605"/>
                  </a:lnTo>
                  <a:lnTo>
                    <a:pt x="791" y="1605"/>
                  </a:lnTo>
                  <a:lnTo>
                    <a:pt x="1886" y="459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4" name="Freeform 124">
              <a:extLst>
                <a:ext uri="{FF2B5EF4-FFF2-40B4-BE49-F238E27FC236}">
                  <a16:creationId xmlns:a16="http://schemas.microsoft.com/office/drawing/2014/main" id="{2A765A67-F37E-4B25-9D87-47EC81E90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1170"/>
              <a:ext cx="74" cy="108"/>
            </a:xfrm>
            <a:custGeom>
              <a:avLst/>
              <a:gdLst>
                <a:gd name="T0" fmla="*/ 0 w 2146"/>
                <a:gd name="T1" fmla="*/ 0 h 3235"/>
                <a:gd name="T2" fmla="*/ 0 w 2146"/>
                <a:gd name="T3" fmla="*/ 0 h 3235"/>
                <a:gd name="T4" fmla="*/ 0 w 2146"/>
                <a:gd name="T5" fmla="*/ 0 h 3235"/>
                <a:gd name="T6" fmla="*/ 0 w 2146"/>
                <a:gd name="T7" fmla="*/ 0 h 3235"/>
                <a:gd name="T8" fmla="*/ 0 w 2146"/>
                <a:gd name="T9" fmla="*/ 0 h 3235"/>
                <a:gd name="T10" fmla="*/ 0 w 2146"/>
                <a:gd name="T11" fmla="*/ 0 h 3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6" h="3235">
                  <a:moveTo>
                    <a:pt x="1021" y="0"/>
                  </a:moveTo>
                  <a:lnTo>
                    <a:pt x="0" y="1056"/>
                  </a:lnTo>
                  <a:lnTo>
                    <a:pt x="0" y="3235"/>
                  </a:lnTo>
                  <a:lnTo>
                    <a:pt x="2146" y="3235"/>
                  </a:lnTo>
                  <a:lnTo>
                    <a:pt x="2144" y="937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5" name="Freeform 125">
              <a:extLst>
                <a:ext uri="{FF2B5EF4-FFF2-40B4-BE49-F238E27FC236}">
                  <a16:creationId xmlns:a16="http://schemas.microsoft.com/office/drawing/2014/main" id="{BE627758-82A1-4E44-B5E3-4745C55EC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1200"/>
              <a:ext cx="109" cy="78"/>
            </a:xfrm>
            <a:custGeom>
              <a:avLst/>
              <a:gdLst>
                <a:gd name="T0" fmla="*/ 0 w 3227"/>
                <a:gd name="T1" fmla="*/ 0 h 2275"/>
                <a:gd name="T2" fmla="*/ 0 w 3227"/>
                <a:gd name="T3" fmla="*/ 0 h 2275"/>
                <a:gd name="T4" fmla="*/ 0 w 3227"/>
                <a:gd name="T5" fmla="*/ 0 h 2275"/>
                <a:gd name="T6" fmla="*/ 0 w 3227"/>
                <a:gd name="T7" fmla="*/ 0 h 2275"/>
                <a:gd name="T8" fmla="*/ 0 w 3227"/>
                <a:gd name="T9" fmla="*/ 0 h 2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7" h="2275">
                  <a:moveTo>
                    <a:pt x="3227" y="0"/>
                  </a:moveTo>
                  <a:lnTo>
                    <a:pt x="3227" y="2275"/>
                  </a:lnTo>
                  <a:lnTo>
                    <a:pt x="0" y="2275"/>
                  </a:lnTo>
                  <a:lnTo>
                    <a:pt x="0" y="3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6" name="Freeform 126">
              <a:extLst>
                <a:ext uri="{FF2B5EF4-FFF2-40B4-BE49-F238E27FC236}">
                  <a16:creationId xmlns:a16="http://schemas.microsoft.com/office/drawing/2014/main" id="{2D39A9A4-2579-4BC6-A91E-AE5E8ADAE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1252"/>
              <a:ext cx="145" cy="30"/>
            </a:xfrm>
            <a:custGeom>
              <a:avLst/>
              <a:gdLst>
                <a:gd name="T0" fmla="*/ 0 w 4232"/>
                <a:gd name="T1" fmla="*/ 0 h 856"/>
                <a:gd name="T2" fmla="*/ 0 w 4232"/>
                <a:gd name="T3" fmla="*/ 0 h 856"/>
                <a:gd name="T4" fmla="*/ 0 w 4232"/>
                <a:gd name="T5" fmla="*/ 0 h 856"/>
                <a:gd name="T6" fmla="*/ 0 w 4232"/>
                <a:gd name="T7" fmla="*/ 0 h 856"/>
                <a:gd name="T8" fmla="*/ 0 w 4232"/>
                <a:gd name="T9" fmla="*/ 0 h 856"/>
                <a:gd name="T10" fmla="*/ 0 w 4232"/>
                <a:gd name="T11" fmla="*/ 0 h 856"/>
                <a:gd name="T12" fmla="*/ 0 w 4232"/>
                <a:gd name="T13" fmla="*/ 0 h 856"/>
                <a:gd name="T14" fmla="*/ 0 w 4232"/>
                <a:gd name="T15" fmla="*/ 0 h 856"/>
                <a:gd name="T16" fmla="*/ 0 w 4232"/>
                <a:gd name="T17" fmla="*/ 0 h 856"/>
                <a:gd name="T18" fmla="*/ 0 w 4232"/>
                <a:gd name="T19" fmla="*/ 0 h 856"/>
                <a:gd name="T20" fmla="*/ 0 w 4232"/>
                <a:gd name="T21" fmla="*/ 0 h 856"/>
                <a:gd name="T22" fmla="*/ 0 w 4232"/>
                <a:gd name="T23" fmla="*/ 0 h 8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32" h="856">
                  <a:moveTo>
                    <a:pt x="209" y="856"/>
                  </a:moveTo>
                  <a:cubicBezTo>
                    <a:pt x="0" y="745"/>
                    <a:pt x="17" y="543"/>
                    <a:pt x="315" y="336"/>
                  </a:cubicBezTo>
                  <a:cubicBezTo>
                    <a:pt x="653" y="428"/>
                    <a:pt x="810" y="19"/>
                    <a:pt x="987" y="149"/>
                  </a:cubicBezTo>
                  <a:cubicBezTo>
                    <a:pt x="1127" y="261"/>
                    <a:pt x="1179" y="401"/>
                    <a:pt x="1269" y="522"/>
                  </a:cubicBezTo>
                  <a:cubicBezTo>
                    <a:pt x="1352" y="466"/>
                    <a:pt x="1486" y="336"/>
                    <a:pt x="1571" y="280"/>
                  </a:cubicBezTo>
                  <a:cubicBezTo>
                    <a:pt x="1886" y="0"/>
                    <a:pt x="2151" y="111"/>
                    <a:pt x="2327" y="355"/>
                  </a:cubicBezTo>
                  <a:cubicBezTo>
                    <a:pt x="2431" y="314"/>
                    <a:pt x="2625" y="286"/>
                    <a:pt x="2732" y="242"/>
                  </a:cubicBezTo>
                  <a:cubicBezTo>
                    <a:pt x="3015" y="203"/>
                    <a:pt x="3383" y="297"/>
                    <a:pt x="3402" y="614"/>
                  </a:cubicBezTo>
                  <a:cubicBezTo>
                    <a:pt x="3454" y="729"/>
                    <a:pt x="3625" y="410"/>
                    <a:pt x="3738" y="410"/>
                  </a:cubicBezTo>
                  <a:cubicBezTo>
                    <a:pt x="3844" y="614"/>
                    <a:pt x="4055" y="391"/>
                    <a:pt x="4180" y="522"/>
                  </a:cubicBezTo>
                  <a:lnTo>
                    <a:pt x="4232" y="856"/>
                  </a:lnTo>
                  <a:lnTo>
                    <a:pt x="209" y="856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7" name="Freeform 127">
              <a:extLst>
                <a:ext uri="{FF2B5EF4-FFF2-40B4-BE49-F238E27FC236}">
                  <a16:creationId xmlns:a16="http://schemas.microsoft.com/office/drawing/2014/main" id="{2543FE03-86AB-4E8C-A949-94B07D660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1267"/>
              <a:ext cx="105" cy="21"/>
            </a:xfrm>
            <a:custGeom>
              <a:avLst/>
              <a:gdLst>
                <a:gd name="T0" fmla="*/ 0 w 3099"/>
                <a:gd name="T1" fmla="*/ 0 h 627"/>
                <a:gd name="T2" fmla="*/ 0 w 3099"/>
                <a:gd name="T3" fmla="*/ 0 h 627"/>
                <a:gd name="T4" fmla="*/ 0 w 3099"/>
                <a:gd name="T5" fmla="*/ 0 h 627"/>
                <a:gd name="T6" fmla="*/ 0 w 3099"/>
                <a:gd name="T7" fmla="*/ 0 h 627"/>
                <a:gd name="T8" fmla="*/ 0 w 3099"/>
                <a:gd name="T9" fmla="*/ 0 h 627"/>
                <a:gd name="T10" fmla="*/ 0 w 3099"/>
                <a:gd name="T11" fmla="*/ 0 h 627"/>
                <a:gd name="T12" fmla="*/ 0 w 3099"/>
                <a:gd name="T13" fmla="*/ 0 h 627"/>
                <a:gd name="T14" fmla="*/ 0 w 3099"/>
                <a:gd name="T15" fmla="*/ 0 h 627"/>
                <a:gd name="T16" fmla="*/ 0 w 3099"/>
                <a:gd name="T17" fmla="*/ 0 h 627"/>
                <a:gd name="T18" fmla="*/ 0 w 3099"/>
                <a:gd name="T19" fmla="*/ 0 h 627"/>
                <a:gd name="T20" fmla="*/ 0 w 3099"/>
                <a:gd name="T21" fmla="*/ 0 h 627"/>
                <a:gd name="T22" fmla="*/ 0 w 3099"/>
                <a:gd name="T23" fmla="*/ 0 h 6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99" h="627">
                  <a:moveTo>
                    <a:pt x="156" y="627"/>
                  </a:moveTo>
                  <a:cubicBezTo>
                    <a:pt x="0" y="547"/>
                    <a:pt x="13" y="397"/>
                    <a:pt x="232" y="247"/>
                  </a:cubicBezTo>
                  <a:cubicBezTo>
                    <a:pt x="478" y="314"/>
                    <a:pt x="595" y="15"/>
                    <a:pt x="724" y="111"/>
                  </a:cubicBezTo>
                  <a:cubicBezTo>
                    <a:pt x="826" y="192"/>
                    <a:pt x="864" y="293"/>
                    <a:pt x="929" y="384"/>
                  </a:cubicBezTo>
                  <a:cubicBezTo>
                    <a:pt x="991" y="343"/>
                    <a:pt x="1089" y="247"/>
                    <a:pt x="1150" y="205"/>
                  </a:cubicBezTo>
                  <a:cubicBezTo>
                    <a:pt x="1383" y="0"/>
                    <a:pt x="1575" y="82"/>
                    <a:pt x="1703" y="261"/>
                  </a:cubicBezTo>
                  <a:cubicBezTo>
                    <a:pt x="1782" y="230"/>
                    <a:pt x="1922" y="211"/>
                    <a:pt x="2001" y="178"/>
                  </a:cubicBezTo>
                  <a:cubicBezTo>
                    <a:pt x="2208" y="149"/>
                    <a:pt x="2477" y="218"/>
                    <a:pt x="2490" y="451"/>
                  </a:cubicBezTo>
                  <a:cubicBezTo>
                    <a:pt x="2529" y="533"/>
                    <a:pt x="2656" y="301"/>
                    <a:pt x="2738" y="301"/>
                  </a:cubicBezTo>
                  <a:cubicBezTo>
                    <a:pt x="2815" y="451"/>
                    <a:pt x="2968" y="288"/>
                    <a:pt x="3061" y="384"/>
                  </a:cubicBezTo>
                  <a:lnTo>
                    <a:pt x="3099" y="627"/>
                  </a:lnTo>
                  <a:lnTo>
                    <a:pt x="156" y="627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8" name="Rectangle 128">
              <a:extLst>
                <a:ext uri="{FF2B5EF4-FFF2-40B4-BE49-F238E27FC236}">
                  <a16:creationId xmlns:a16="http://schemas.microsoft.com/office/drawing/2014/main" id="{8D70ACB8-F4D2-4E0E-BA8A-7EDF53D6A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" y="1226"/>
              <a:ext cx="21" cy="53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9" name="Rectangle 129">
              <a:extLst>
                <a:ext uri="{FF2B5EF4-FFF2-40B4-BE49-F238E27FC236}">
                  <a16:creationId xmlns:a16="http://schemas.microsoft.com/office/drawing/2014/main" id="{EB3FC64C-91BE-4840-83F8-F765F05C5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" y="1224"/>
              <a:ext cx="27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0" name="Rectangle 130">
              <a:extLst>
                <a:ext uri="{FF2B5EF4-FFF2-40B4-BE49-F238E27FC236}">
                  <a16:creationId xmlns:a16="http://schemas.microsoft.com/office/drawing/2014/main" id="{4E8E4C52-F8C3-4361-9C78-2429D8E22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224"/>
              <a:ext cx="28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1" name="Freeform 131">
              <a:extLst>
                <a:ext uri="{FF2B5EF4-FFF2-40B4-BE49-F238E27FC236}">
                  <a16:creationId xmlns:a16="http://schemas.microsoft.com/office/drawing/2014/main" id="{A70B33E4-4F3F-42D4-9EC1-C2EF1DDF5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1155"/>
              <a:ext cx="173" cy="51"/>
            </a:xfrm>
            <a:custGeom>
              <a:avLst/>
              <a:gdLst>
                <a:gd name="T0" fmla="*/ 0 w 5068"/>
                <a:gd name="T1" fmla="*/ 0 h 1503"/>
                <a:gd name="T2" fmla="*/ 0 w 5068"/>
                <a:gd name="T3" fmla="*/ 0 h 1503"/>
                <a:gd name="T4" fmla="*/ 0 w 5068"/>
                <a:gd name="T5" fmla="*/ 0 h 1503"/>
                <a:gd name="T6" fmla="*/ 0 w 5068"/>
                <a:gd name="T7" fmla="*/ 0 h 1503"/>
                <a:gd name="T8" fmla="*/ 0 w 5068"/>
                <a:gd name="T9" fmla="*/ 0 h 1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68" h="1503">
                  <a:moveTo>
                    <a:pt x="5068" y="1503"/>
                  </a:moveTo>
                  <a:lnTo>
                    <a:pt x="3393" y="31"/>
                  </a:lnTo>
                  <a:lnTo>
                    <a:pt x="0" y="0"/>
                  </a:lnTo>
                  <a:lnTo>
                    <a:pt x="1427" y="1501"/>
                  </a:lnTo>
                  <a:lnTo>
                    <a:pt x="5068" y="1503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" name="Line 132">
              <a:extLst>
                <a:ext uri="{FF2B5EF4-FFF2-40B4-BE49-F238E27FC236}">
                  <a16:creationId xmlns:a16="http://schemas.microsoft.com/office/drawing/2014/main" id="{080839A6-53C5-456D-9022-BDF357588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0" y="1224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3" name="Line 133">
              <a:extLst>
                <a:ext uri="{FF2B5EF4-FFF2-40B4-BE49-F238E27FC236}">
                  <a16:creationId xmlns:a16="http://schemas.microsoft.com/office/drawing/2014/main" id="{310C1653-B802-463C-AE5B-C2896453C8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6" y="1244"/>
              <a:ext cx="2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4" name="Line 134">
              <a:extLst>
                <a:ext uri="{FF2B5EF4-FFF2-40B4-BE49-F238E27FC236}">
                  <a16:creationId xmlns:a16="http://schemas.microsoft.com/office/drawing/2014/main" id="{A1E6E695-6A28-45FF-8A3C-5102B5271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3" y="1224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5" name="Line 135">
              <a:extLst>
                <a:ext uri="{FF2B5EF4-FFF2-40B4-BE49-F238E27FC236}">
                  <a16:creationId xmlns:a16="http://schemas.microsoft.com/office/drawing/2014/main" id="{6EA48A33-2FA8-41ED-AF1B-D7CEA02F1A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8" y="1244"/>
              <a:ext cx="2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6" name="Rectangle 136">
              <a:extLst>
                <a:ext uri="{FF2B5EF4-FFF2-40B4-BE49-F238E27FC236}">
                  <a16:creationId xmlns:a16="http://schemas.microsoft.com/office/drawing/2014/main" id="{D04FC604-1745-4DB8-9FD9-6970C847D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" y="1244"/>
              <a:ext cx="27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7" name="Rectangle 137">
              <a:extLst>
                <a:ext uri="{FF2B5EF4-FFF2-40B4-BE49-F238E27FC236}">
                  <a16:creationId xmlns:a16="http://schemas.microsoft.com/office/drawing/2014/main" id="{0819DFB9-3136-4FDC-AC48-0DFE9B181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" y="1224"/>
              <a:ext cx="1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8" name="Rectangle 138">
              <a:extLst>
                <a:ext uri="{FF2B5EF4-FFF2-40B4-BE49-F238E27FC236}">
                  <a16:creationId xmlns:a16="http://schemas.microsoft.com/office/drawing/2014/main" id="{1A48E72E-E263-4E32-8C97-7CB9A81B7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244"/>
              <a:ext cx="28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9" name="Rectangle 139">
              <a:extLst>
                <a:ext uri="{FF2B5EF4-FFF2-40B4-BE49-F238E27FC236}">
                  <a16:creationId xmlns:a16="http://schemas.microsoft.com/office/drawing/2014/main" id="{685E4F89-CD58-4700-A7C9-F46B16C3D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1" y="1224"/>
              <a:ext cx="3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0" name="Rectangle 140">
              <a:extLst>
                <a:ext uri="{FF2B5EF4-FFF2-40B4-BE49-F238E27FC236}">
                  <a16:creationId xmlns:a16="http://schemas.microsoft.com/office/drawing/2014/main" id="{48B154C6-9E70-4F23-AEC2-E5C9C6B76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1226"/>
              <a:ext cx="3" cy="53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1" name="Line 141">
              <a:extLst>
                <a:ext uri="{FF2B5EF4-FFF2-40B4-BE49-F238E27FC236}">
                  <a16:creationId xmlns:a16="http://schemas.microsoft.com/office/drawing/2014/main" id="{44F540E7-8327-47D3-9A9E-B2354DDD6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9" y="1226"/>
              <a:ext cx="0" cy="54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" name="Line 142">
              <a:extLst>
                <a:ext uri="{FF2B5EF4-FFF2-40B4-BE49-F238E27FC236}">
                  <a16:creationId xmlns:a16="http://schemas.microsoft.com/office/drawing/2014/main" id="{FF105DCA-2909-4528-A889-B39307E51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0" y="1226"/>
              <a:ext cx="0" cy="53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" name="Line 143">
              <a:extLst>
                <a:ext uri="{FF2B5EF4-FFF2-40B4-BE49-F238E27FC236}">
                  <a16:creationId xmlns:a16="http://schemas.microsoft.com/office/drawing/2014/main" id="{57A76BDC-4DD1-4B35-85CF-C714980ECF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34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4" name="Line 144">
              <a:extLst>
                <a:ext uri="{FF2B5EF4-FFF2-40B4-BE49-F238E27FC236}">
                  <a16:creationId xmlns:a16="http://schemas.microsoft.com/office/drawing/2014/main" id="{979BD258-0473-40B1-A4FE-20317AD984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42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5" name="Line 145">
              <a:extLst>
                <a:ext uri="{FF2B5EF4-FFF2-40B4-BE49-F238E27FC236}">
                  <a16:creationId xmlns:a16="http://schemas.microsoft.com/office/drawing/2014/main" id="{92C12491-C922-400E-94F2-FB9D6D7A7E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49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6" name="Line 146">
              <a:extLst>
                <a:ext uri="{FF2B5EF4-FFF2-40B4-BE49-F238E27FC236}">
                  <a16:creationId xmlns:a16="http://schemas.microsoft.com/office/drawing/2014/main" id="{D46B1EA7-B221-448F-9413-5CE5E3C2F9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57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7" name="Line 147">
              <a:extLst>
                <a:ext uri="{FF2B5EF4-FFF2-40B4-BE49-F238E27FC236}">
                  <a16:creationId xmlns:a16="http://schemas.microsoft.com/office/drawing/2014/main" id="{7F0EDB30-CAE0-4316-A599-F797854597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64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8" name="Line 148">
              <a:extLst>
                <a:ext uri="{FF2B5EF4-FFF2-40B4-BE49-F238E27FC236}">
                  <a16:creationId xmlns:a16="http://schemas.microsoft.com/office/drawing/2014/main" id="{A501B220-3F30-48D0-8EC7-DDBB3D8CF9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73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9" name="Freeform 149">
              <a:extLst>
                <a:ext uri="{FF2B5EF4-FFF2-40B4-BE49-F238E27FC236}">
                  <a16:creationId xmlns:a16="http://schemas.microsoft.com/office/drawing/2014/main" id="{D2A3232A-B247-4C6A-99F7-3E1D73477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150"/>
              <a:ext cx="54" cy="47"/>
            </a:xfrm>
            <a:custGeom>
              <a:avLst/>
              <a:gdLst>
                <a:gd name="T0" fmla="*/ 0 w 1616"/>
                <a:gd name="T1" fmla="*/ 0 h 1376"/>
                <a:gd name="T2" fmla="*/ 0 w 1616"/>
                <a:gd name="T3" fmla="*/ 0 h 1376"/>
                <a:gd name="T4" fmla="*/ 0 w 1616"/>
                <a:gd name="T5" fmla="*/ 0 h 1376"/>
                <a:gd name="T6" fmla="*/ 0 w 1616"/>
                <a:gd name="T7" fmla="*/ 0 h 1376"/>
                <a:gd name="T8" fmla="*/ 0 w 1616"/>
                <a:gd name="T9" fmla="*/ 0 h 1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6" h="1376">
                  <a:moveTo>
                    <a:pt x="1249" y="0"/>
                  </a:moveTo>
                  <a:lnTo>
                    <a:pt x="0" y="1376"/>
                  </a:lnTo>
                  <a:lnTo>
                    <a:pt x="678" y="1376"/>
                  </a:lnTo>
                  <a:lnTo>
                    <a:pt x="1616" y="394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0" name="Freeform 150">
              <a:extLst>
                <a:ext uri="{FF2B5EF4-FFF2-40B4-BE49-F238E27FC236}">
                  <a16:creationId xmlns:a16="http://schemas.microsoft.com/office/drawing/2014/main" id="{F4CC749C-EB52-4F6F-BE84-B5DCCA2BF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1163"/>
              <a:ext cx="64" cy="95"/>
            </a:xfrm>
            <a:custGeom>
              <a:avLst/>
              <a:gdLst>
                <a:gd name="T0" fmla="*/ 0 w 1840"/>
                <a:gd name="T1" fmla="*/ 0 h 2774"/>
                <a:gd name="T2" fmla="*/ 0 w 1840"/>
                <a:gd name="T3" fmla="*/ 0 h 2774"/>
                <a:gd name="T4" fmla="*/ 0 w 1840"/>
                <a:gd name="T5" fmla="*/ 0 h 2774"/>
                <a:gd name="T6" fmla="*/ 0 w 1840"/>
                <a:gd name="T7" fmla="*/ 0 h 2774"/>
                <a:gd name="T8" fmla="*/ 0 w 1840"/>
                <a:gd name="T9" fmla="*/ 0 h 2774"/>
                <a:gd name="T10" fmla="*/ 0 w 1840"/>
                <a:gd name="T11" fmla="*/ 0 h 2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40" h="2774">
                  <a:moveTo>
                    <a:pt x="875" y="0"/>
                  </a:moveTo>
                  <a:lnTo>
                    <a:pt x="0" y="906"/>
                  </a:lnTo>
                  <a:lnTo>
                    <a:pt x="0" y="2774"/>
                  </a:lnTo>
                  <a:lnTo>
                    <a:pt x="1840" y="2774"/>
                  </a:lnTo>
                  <a:lnTo>
                    <a:pt x="1838" y="804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1" name="Freeform 151">
              <a:extLst>
                <a:ext uri="{FF2B5EF4-FFF2-40B4-BE49-F238E27FC236}">
                  <a16:creationId xmlns:a16="http://schemas.microsoft.com/office/drawing/2014/main" id="{36F3BAE8-819E-4160-BB4F-2BC96F4FD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190"/>
              <a:ext cx="95" cy="67"/>
            </a:xfrm>
            <a:custGeom>
              <a:avLst/>
              <a:gdLst>
                <a:gd name="T0" fmla="*/ 0 w 2767"/>
                <a:gd name="T1" fmla="*/ 0 h 1950"/>
                <a:gd name="T2" fmla="*/ 0 w 2767"/>
                <a:gd name="T3" fmla="*/ 0 h 1950"/>
                <a:gd name="T4" fmla="*/ 0 w 2767"/>
                <a:gd name="T5" fmla="*/ 0 h 1950"/>
                <a:gd name="T6" fmla="*/ 0 w 2767"/>
                <a:gd name="T7" fmla="*/ 0 h 1950"/>
                <a:gd name="T8" fmla="*/ 0 w 2767"/>
                <a:gd name="T9" fmla="*/ 0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7" h="1950">
                  <a:moveTo>
                    <a:pt x="2767" y="0"/>
                  </a:moveTo>
                  <a:lnTo>
                    <a:pt x="2767" y="1950"/>
                  </a:lnTo>
                  <a:lnTo>
                    <a:pt x="0" y="1950"/>
                  </a:lnTo>
                  <a:lnTo>
                    <a:pt x="0" y="3"/>
                  </a:lnTo>
                  <a:lnTo>
                    <a:pt x="2767" y="0"/>
                  </a:lnTo>
                  <a:close/>
                </a:path>
              </a:pathLst>
            </a:custGeom>
            <a:solidFill>
              <a:srgbClr val="FDB81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2" name="Freeform 152">
              <a:extLst>
                <a:ext uri="{FF2B5EF4-FFF2-40B4-BE49-F238E27FC236}">
                  <a16:creationId xmlns:a16="http://schemas.microsoft.com/office/drawing/2014/main" id="{E92D52AC-A248-42F0-A14A-848FDA00E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1234"/>
              <a:ext cx="124" cy="26"/>
            </a:xfrm>
            <a:custGeom>
              <a:avLst/>
              <a:gdLst>
                <a:gd name="T0" fmla="*/ 0 w 3628"/>
                <a:gd name="T1" fmla="*/ 0 h 734"/>
                <a:gd name="T2" fmla="*/ 0 w 3628"/>
                <a:gd name="T3" fmla="*/ 0 h 734"/>
                <a:gd name="T4" fmla="*/ 0 w 3628"/>
                <a:gd name="T5" fmla="*/ 0 h 734"/>
                <a:gd name="T6" fmla="*/ 0 w 3628"/>
                <a:gd name="T7" fmla="*/ 0 h 734"/>
                <a:gd name="T8" fmla="*/ 0 w 3628"/>
                <a:gd name="T9" fmla="*/ 0 h 734"/>
                <a:gd name="T10" fmla="*/ 0 w 3628"/>
                <a:gd name="T11" fmla="*/ 0 h 734"/>
                <a:gd name="T12" fmla="*/ 0 w 3628"/>
                <a:gd name="T13" fmla="*/ 0 h 734"/>
                <a:gd name="T14" fmla="*/ 0 w 3628"/>
                <a:gd name="T15" fmla="*/ 0 h 734"/>
                <a:gd name="T16" fmla="*/ 0 w 3628"/>
                <a:gd name="T17" fmla="*/ 0 h 734"/>
                <a:gd name="T18" fmla="*/ 0 w 3628"/>
                <a:gd name="T19" fmla="*/ 0 h 734"/>
                <a:gd name="T20" fmla="*/ 0 w 3628"/>
                <a:gd name="T21" fmla="*/ 0 h 734"/>
                <a:gd name="T22" fmla="*/ 0 w 362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28" h="734">
                  <a:moveTo>
                    <a:pt x="180" y="734"/>
                  </a:moveTo>
                  <a:cubicBezTo>
                    <a:pt x="0" y="639"/>
                    <a:pt x="15" y="466"/>
                    <a:pt x="270" y="288"/>
                  </a:cubicBezTo>
                  <a:cubicBezTo>
                    <a:pt x="560" y="367"/>
                    <a:pt x="695" y="16"/>
                    <a:pt x="846" y="128"/>
                  </a:cubicBezTo>
                  <a:cubicBezTo>
                    <a:pt x="967" y="224"/>
                    <a:pt x="1011" y="344"/>
                    <a:pt x="1088" y="448"/>
                  </a:cubicBezTo>
                  <a:cubicBezTo>
                    <a:pt x="1159" y="400"/>
                    <a:pt x="1274" y="288"/>
                    <a:pt x="1347" y="240"/>
                  </a:cubicBezTo>
                  <a:cubicBezTo>
                    <a:pt x="1617" y="0"/>
                    <a:pt x="1844" y="95"/>
                    <a:pt x="1995" y="305"/>
                  </a:cubicBezTo>
                  <a:cubicBezTo>
                    <a:pt x="2084" y="270"/>
                    <a:pt x="2250" y="245"/>
                    <a:pt x="2343" y="207"/>
                  </a:cubicBezTo>
                  <a:cubicBezTo>
                    <a:pt x="2585" y="175"/>
                    <a:pt x="2901" y="255"/>
                    <a:pt x="2917" y="527"/>
                  </a:cubicBezTo>
                  <a:cubicBezTo>
                    <a:pt x="2961" y="625"/>
                    <a:pt x="3108" y="352"/>
                    <a:pt x="3205" y="352"/>
                  </a:cubicBezTo>
                  <a:cubicBezTo>
                    <a:pt x="3296" y="527"/>
                    <a:pt x="3477" y="336"/>
                    <a:pt x="3584" y="448"/>
                  </a:cubicBezTo>
                  <a:lnTo>
                    <a:pt x="3628" y="734"/>
                  </a:lnTo>
                  <a:lnTo>
                    <a:pt x="180" y="734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3" name="Freeform 153">
              <a:extLst>
                <a:ext uri="{FF2B5EF4-FFF2-40B4-BE49-F238E27FC236}">
                  <a16:creationId xmlns:a16="http://schemas.microsoft.com/office/drawing/2014/main" id="{5DE6E268-90A5-43A0-817F-7A6C2EFE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1249"/>
              <a:ext cx="91" cy="17"/>
            </a:xfrm>
            <a:custGeom>
              <a:avLst/>
              <a:gdLst>
                <a:gd name="T0" fmla="*/ 0 w 2656"/>
                <a:gd name="T1" fmla="*/ 0 h 538"/>
                <a:gd name="T2" fmla="*/ 0 w 2656"/>
                <a:gd name="T3" fmla="*/ 0 h 538"/>
                <a:gd name="T4" fmla="*/ 0 w 2656"/>
                <a:gd name="T5" fmla="*/ 0 h 538"/>
                <a:gd name="T6" fmla="*/ 0 w 2656"/>
                <a:gd name="T7" fmla="*/ 0 h 538"/>
                <a:gd name="T8" fmla="*/ 0 w 2656"/>
                <a:gd name="T9" fmla="*/ 0 h 538"/>
                <a:gd name="T10" fmla="*/ 0 w 2656"/>
                <a:gd name="T11" fmla="*/ 0 h 538"/>
                <a:gd name="T12" fmla="*/ 0 w 2656"/>
                <a:gd name="T13" fmla="*/ 0 h 538"/>
                <a:gd name="T14" fmla="*/ 0 w 2656"/>
                <a:gd name="T15" fmla="*/ 0 h 538"/>
                <a:gd name="T16" fmla="*/ 0 w 2656"/>
                <a:gd name="T17" fmla="*/ 0 h 538"/>
                <a:gd name="T18" fmla="*/ 0 w 2656"/>
                <a:gd name="T19" fmla="*/ 0 h 538"/>
                <a:gd name="T20" fmla="*/ 0 w 2656"/>
                <a:gd name="T21" fmla="*/ 0 h 538"/>
                <a:gd name="T22" fmla="*/ 0 w 2656"/>
                <a:gd name="T23" fmla="*/ 0 h 5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56" h="538">
                  <a:moveTo>
                    <a:pt x="133" y="538"/>
                  </a:moveTo>
                  <a:cubicBezTo>
                    <a:pt x="0" y="469"/>
                    <a:pt x="11" y="341"/>
                    <a:pt x="199" y="212"/>
                  </a:cubicBezTo>
                  <a:cubicBezTo>
                    <a:pt x="409" y="270"/>
                    <a:pt x="510" y="13"/>
                    <a:pt x="620" y="95"/>
                  </a:cubicBezTo>
                  <a:cubicBezTo>
                    <a:pt x="707" y="165"/>
                    <a:pt x="740" y="252"/>
                    <a:pt x="796" y="329"/>
                  </a:cubicBezTo>
                  <a:cubicBezTo>
                    <a:pt x="849" y="295"/>
                    <a:pt x="933" y="212"/>
                    <a:pt x="986" y="176"/>
                  </a:cubicBezTo>
                  <a:cubicBezTo>
                    <a:pt x="1185" y="0"/>
                    <a:pt x="1349" y="71"/>
                    <a:pt x="1460" y="224"/>
                  </a:cubicBezTo>
                  <a:cubicBezTo>
                    <a:pt x="1527" y="198"/>
                    <a:pt x="1647" y="181"/>
                    <a:pt x="1715" y="153"/>
                  </a:cubicBezTo>
                  <a:cubicBezTo>
                    <a:pt x="1892" y="128"/>
                    <a:pt x="2123" y="188"/>
                    <a:pt x="2134" y="387"/>
                  </a:cubicBezTo>
                  <a:cubicBezTo>
                    <a:pt x="2167" y="458"/>
                    <a:pt x="2276" y="258"/>
                    <a:pt x="2347" y="258"/>
                  </a:cubicBezTo>
                  <a:cubicBezTo>
                    <a:pt x="2413" y="387"/>
                    <a:pt x="2544" y="247"/>
                    <a:pt x="2623" y="329"/>
                  </a:cubicBezTo>
                  <a:lnTo>
                    <a:pt x="2656" y="538"/>
                  </a:lnTo>
                  <a:lnTo>
                    <a:pt x="133" y="538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4" name="Rectangle 154">
              <a:extLst>
                <a:ext uri="{FF2B5EF4-FFF2-40B4-BE49-F238E27FC236}">
                  <a16:creationId xmlns:a16="http://schemas.microsoft.com/office/drawing/2014/main" id="{85CC93B4-B97D-4623-BD1B-DD6E9D234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1213"/>
              <a:ext cx="18" cy="46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5" name="Rectangle 155">
              <a:extLst>
                <a:ext uri="{FF2B5EF4-FFF2-40B4-BE49-F238E27FC236}">
                  <a16:creationId xmlns:a16="http://schemas.microsoft.com/office/drawing/2014/main" id="{9F39734D-A6BC-4C78-A1C5-9E7EB47FD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1212"/>
              <a:ext cx="24" cy="17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6" name="Rectangle 156">
              <a:extLst>
                <a:ext uri="{FF2B5EF4-FFF2-40B4-BE49-F238E27FC236}">
                  <a16:creationId xmlns:a16="http://schemas.microsoft.com/office/drawing/2014/main" id="{35074803-2785-4C1E-95C5-8CA1E4168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1212"/>
              <a:ext cx="23" cy="17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7" name="Freeform 157">
              <a:extLst>
                <a:ext uri="{FF2B5EF4-FFF2-40B4-BE49-F238E27FC236}">
                  <a16:creationId xmlns:a16="http://schemas.microsoft.com/office/drawing/2014/main" id="{25709D95-EE20-489A-932C-84C3FDA9B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" y="1152"/>
              <a:ext cx="149" cy="43"/>
            </a:xfrm>
            <a:custGeom>
              <a:avLst/>
              <a:gdLst>
                <a:gd name="T0" fmla="*/ 0 w 4343"/>
                <a:gd name="T1" fmla="*/ 0 h 1289"/>
                <a:gd name="T2" fmla="*/ 0 w 4343"/>
                <a:gd name="T3" fmla="*/ 0 h 1289"/>
                <a:gd name="T4" fmla="*/ 0 w 4343"/>
                <a:gd name="T5" fmla="*/ 0 h 1289"/>
                <a:gd name="T6" fmla="*/ 0 w 4343"/>
                <a:gd name="T7" fmla="*/ 0 h 1289"/>
                <a:gd name="T8" fmla="*/ 0 w 4343"/>
                <a:gd name="T9" fmla="*/ 0 h 1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3" h="1289">
                  <a:moveTo>
                    <a:pt x="4343" y="1289"/>
                  </a:moveTo>
                  <a:lnTo>
                    <a:pt x="2908" y="27"/>
                  </a:lnTo>
                  <a:lnTo>
                    <a:pt x="0" y="0"/>
                  </a:lnTo>
                  <a:lnTo>
                    <a:pt x="1223" y="1287"/>
                  </a:lnTo>
                  <a:lnTo>
                    <a:pt x="4343" y="1289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8" name="Line 158">
              <a:extLst>
                <a:ext uri="{FF2B5EF4-FFF2-40B4-BE49-F238E27FC236}">
                  <a16:creationId xmlns:a16="http://schemas.microsoft.com/office/drawing/2014/main" id="{EFA510AB-09B8-4065-9BB3-0814AAC9E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6" y="1212"/>
              <a:ext cx="0" cy="1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9" name="Line 159">
              <a:extLst>
                <a:ext uri="{FF2B5EF4-FFF2-40B4-BE49-F238E27FC236}">
                  <a16:creationId xmlns:a16="http://schemas.microsoft.com/office/drawing/2014/main" id="{85844125-9574-4C29-B1E0-CC8C20931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5" y="1229"/>
              <a:ext cx="23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0" name="Line 160">
              <a:extLst>
                <a:ext uri="{FF2B5EF4-FFF2-40B4-BE49-F238E27FC236}">
                  <a16:creationId xmlns:a16="http://schemas.microsoft.com/office/drawing/2014/main" id="{9B6AA005-4A5F-4EF7-9E52-E9694367E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1" y="1212"/>
              <a:ext cx="0" cy="1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1" name="Line 161">
              <a:extLst>
                <a:ext uri="{FF2B5EF4-FFF2-40B4-BE49-F238E27FC236}">
                  <a16:creationId xmlns:a16="http://schemas.microsoft.com/office/drawing/2014/main" id="{F2EC9FED-2FA2-4353-A2BD-42EB6222E4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9" y="1229"/>
              <a:ext cx="24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2" name="Rectangle 162">
              <a:extLst>
                <a:ext uri="{FF2B5EF4-FFF2-40B4-BE49-F238E27FC236}">
                  <a16:creationId xmlns:a16="http://schemas.microsoft.com/office/drawing/2014/main" id="{C1EE137F-025A-491F-8F36-84DFF2152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1227"/>
              <a:ext cx="24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3" name="Rectangle 163">
              <a:extLst>
                <a:ext uri="{FF2B5EF4-FFF2-40B4-BE49-F238E27FC236}">
                  <a16:creationId xmlns:a16="http://schemas.microsoft.com/office/drawing/2014/main" id="{CF1A4310-E6C9-468E-878B-FB9E4E5CF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1" y="1212"/>
              <a:ext cx="0" cy="17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4" name="Rectangle 164">
              <a:extLst>
                <a:ext uri="{FF2B5EF4-FFF2-40B4-BE49-F238E27FC236}">
                  <a16:creationId xmlns:a16="http://schemas.microsoft.com/office/drawing/2014/main" id="{BDF8C5FC-7FD7-47A6-9054-4B393A891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1227"/>
              <a:ext cx="23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5" name="Rectangle 165">
              <a:extLst>
                <a:ext uri="{FF2B5EF4-FFF2-40B4-BE49-F238E27FC236}">
                  <a16:creationId xmlns:a16="http://schemas.microsoft.com/office/drawing/2014/main" id="{7BDC4069-04D0-4622-85FA-E00536360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1212"/>
              <a:ext cx="0" cy="17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6" name="Rectangle 166">
              <a:extLst>
                <a:ext uri="{FF2B5EF4-FFF2-40B4-BE49-F238E27FC236}">
                  <a16:creationId xmlns:a16="http://schemas.microsoft.com/office/drawing/2014/main" id="{3CA05DF3-01D5-43AC-8D63-756B16E08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" y="1213"/>
              <a:ext cx="1" cy="46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7" name="Line 167">
              <a:extLst>
                <a:ext uri="{FF2B5EF4-FFF2-40B4-BE49-F238E27FC236}">
                  <a16:creationId xmlns:a16="http://schemas.microsoft.com/office/drawing/2014/main" id="{1C1517BB-86B0-4FFF-956A-86EAFB3C74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" y="1212"/>
              <a:ext cx="0" cy="4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8" name="Line 168">
              <a:extLst>
                <a:ext uri="{FF2B5EF4-FFF2-40B4-BE49-F238E27FC236}">
                  <a16:creationId xmlns:a16="http://schemas.microsoft.com/office/drawing/2014/main" id="{5A06A34B-F7AC-42D1-8F33-37A7A35D8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6" y="1213"/>
              <a:ext cx="0" cy="46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9" name="Line 169">
              <a:extLst>
                <a:ext uri="{FF2B5EF4-FFF2-40B4-BE49-F238E27FC236}">
                  <a16:creationId xmlns:a16="http://schemas.microsoft.com/office/drawing/2014/main" id="{8A4280F4-27F6-4FF6-87B4-4DD559E5A9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219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0" name="Line 170">
              <a:extLst>
                <a:ext uri="{FF2B5EF4-FFF2-40B4-BE49-F238E27FC236}">
                  <a16:creationId xmlns:a16="http://schemas.microsoft.com/office/drawing/2014/main" id="{A68EDCF5-6C05-4871-BF3C-611786296C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226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1" name="Line 171">
              <a:extLst>
                <a:ext uri="{FF2B5EF4-FFF2-40B4-BE49-F238E27FC236}">
                  <a16:creationId xmlns:a16="http://schemas.microsoft.com/office/drawing/2014/main" id="{6ECB6426-8FCD-4A9E-87DD-5990FA7923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232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2" name="Line 172">
              <a:extLst>
                <a:ext uri="{FF2B5EF4-FFF2-40B4-BE49-F238E27FC236}">
                  <a16:creationId xmlns:a16="http://schemas.microsoft.com/office/drawing/2014/main" id="{3FA4B4B7-C627-4AB3-B636-ACB5316E0B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239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" name="Line 173">
              <a:extLst>
                <a:ext uri="{FF2B5EF4-FFF2-40B4-BE49-F238E27FC236}">
                  <a16:creationId xmlns:a16="http://schemas.microsoft.com/office/drawing/2014/main" id="{8EE9776A-AB43-4154-B0E4-920E02466E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246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4" name="Freeform 174">
              <a:extLst>
                <a:ext uri="{FF2B5EF4-FFF2-40B4-BE49-F238E27FC236}">
                  <a16:creationId xmlns:a16="http://schemas.microsoft.com/office/drawing/2014/main" id="{C1BD3870-4B68-46E6-8688-5E0CA0D93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1170"/>
              <a:ext cx="63" cy="54"/>
            </a:xfrm>
            <a:custGeom>
              <a:avLst/>
              <a:gdLst>
                <a:gd name="T0" fmla="*/ 0 w 1853"/>
                <a:gd name="T1" fmla="*/ 0 h 1578"/>
                <a:gd name="T2" fmla="*/ 0 w 1853"/>
                <a:gd name="T3" fmla="*/ 0 h 1578"/>
                <a:gd name="T4" fmla="*/ 0 w 1853"/>
                <a:gd name="T5" fmla="*/ 0 h 1578"/>
                <a:gd name="T6" fmla="*/ 0 w 1853"/>
                <a:gd name="T7" fmla="*/ 0 h 1578"/>
                <a:gd name="T8" fmla="*/ 0 w 1853"/>
                <a:gd name="T9" fmla="*/ 0 h 1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3" h="1578">
                  <a:moveTo>
                    <a:pt x="1432" y="0"/>
                  </a:moveTo>
                  <a:lnTo>
                    <a:pt x="0" y="1578"/>
                  </a:lnTo>
                  <a:lnTo>
                    <a:pt x="777" y="1578"/>
                  </a:lnTo>
                  <a:lnTo>
                    <a:pt x="1853" y="451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5" name="Freeform 175">
              <a:extLst>
                <a:ext uri="{FF2B5EF4-FFF2-40B4-BE49-F238E27FC236}">
                  <a16:creationId xmlns:a16="http://schemas.microsoft.com/office/drawing/2014/main" id="{C4EBC353-C1C0-4818-A1DC-62E170EF6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" y="1186"/>
              <a:ext cx="73" cy="108"/>
            </a:xfrm>
            <a:custGeom>
              <a:avLst/>
              <a:gdLst>
                <a:gd name="T0" fmla="*/ 0 w 2110"/>
                <a:gd name="T1" fmla="*/ 0 h 3180"/>
                <a:gd name="T2" fmla="*/ 0 w 2110"/>
                <a:gd name="T3" fmla="*/ 0 h 3180"/>
                <a:gd name="T4" fmla="*/ 0 w 2110"/>
                <a:gd name="T5" fmla="*/ 0 h 3180"/>
                <a:gd name="T6" fmla="*/ 0 w 2110"/>
                <a:gd name="T7" fmla="*/ 0 h 3180"/>
                <a:gd name="T8" fmla="*/ 0 w 2110"/>
                <a:gd name="T9" fmla="*/ 0 h 3180"/>
                <a:gd name="T10" fmla="*/ 0 w 2110"/>
                <a:gd name="T11" fmla="*/ 0 h 3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0" h="3180">
                  <a:moveTo>
                    <a:pt x="1004" y="0"/>
                  </a:moveTo>
                  <a:lnTo>
                    <a:pt x="0" y="1038"/>
                  </a:lnTo>
                  <a:lnTo>
                    <a:pt x="0" y="3180"/>
                  </a:lnTo>
                  <a:lnTo>
                    <a:pt x="2110" y="3180"/>
                  </a:lnTo>
                  <a:lnTo>
                    <a:pt x="2108" y="921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6" name="Freeform 176">
              <a:extLst>
                <a:ext uri="{FF2B5EF4-FFF2-40B4-BE49-F238E27FC236}">
                  <a16:creationId xmlns:a16="http://schemas.microsoft.com/office/drawing/2014/main" id="{B843912E-E2E3-4500-A112-6E1B8BE2B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" y="1217"/>
              <a:ext cx="108" cy="74"/>
            </a:xfrm>
            <a:custGeom>
              <a:avLst/>
              <a:gdLst>
                <a:gd name="T0" fmla="*/ 0 w 3173"/>
                <a:gd name="T1" fmla="*/ 0 h 2237"/>
                <a:gd name="T2" fmla="*/ 0 w 3173"/>
                <a:gd name="T3" fmla="*/ 0 h 2237"/>
                <a:gd name="T4" fmla="*/ 0 w 3173"/>
                <a:gd name="T5" fmla="*/ 0 h 2237"/>
                <a:gd name="T6" fmla="*/ 0 w 3173"/>
                <a:gd name="T7" fmla="*/ 0 h 2237"/>
                <a:gd name="T8" fmla="*/ 0 w 3173"/>
                <a:gd name="T9" fmla="*/ 0 h 2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73" h="2237">
                  <a:moveTo>
                    <a:pt x="3173" y="0"/>
                  </a:moveTo>
                  <a:lnTo>
                    <a:pt x="3173" y="2237"/>
                  </a:lnTo>
                  <a:lnTo>
                    <a:pt x="0" y="2237"/>
                  </a:lnTo>
                  <a:lnTo>
                    <a:pt x="0" y="4"/>
                  </a:lnTo>
                  <a:lnTo>
                    <a:pt x="3173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7" name="Freeform 177">
              <a:extLst>
                <a:ext uri="{FF2B5EF4-FFF2-40B4-BE49-F238E27FC236}">
                  <a16:creationId xmlns:a16="http://schemas.microsoft.com/office/drawing/2014/main" id="{81E529E3-05F6-43F6-9134-48FC2C188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1269"/>
              <a:ext cx="142" cy="27"/>
            </a:xfrm>
            <a:custGeom>
              <a:avLst/>
              <a:gdLst>
                <a:gd name="T0" fmla="*/ 0 w 4159"/>
                <a:gd name="T1" fmla="*/ 0 h 842"/>
                <a:gd name="T2" fmla="*/ 0 w 4159"/>
                <a:gd name="T3" fmla="*/ 0 h 842"/>
                <a:gd name="T4" fmla="*/ 0 w 4159"/>
                <a:gd name="T5" fmla="*/ 0 h 842"/>
                <a:gd name="T6" fmla="*/ 0 w 4159"/>
                <a:gd name="T7" fmla="*/ 0 h 842"/>
                <a:gd name="T8" fmla="*/ 0 w 4159"/>
                <a:gd name="T9" fmla="*/ 0 h 842"/>
                <a:gd name="T10" fmla="*/ 0 w 4159"/>
                <a:gd name="T11" fmla="*/ 0 h 842"/>
                <a:gd name="T12" fmla="*/ 0 w 4159"/>
                <a:gd name="T13" fmla="*/ 0 h 842"/>
                <a:gd name="T14" fmla="*/ 0 w 4159"/>
                <a:gd name="T15" fmla="*/ 0 h 842"/>
                <a:gd name="T16" fmla="*/ 0 w 4159"/>
                <a:gd name="T17" fmla="*/ 0 h 842"/>
                <a:gd name="T18" fmla="*/ 0 w 4159"/>
                <a:gd name="T19" fmla="*/ 0 h 842"/>
                <a:gd name="T20" fmla="*/ 0 w 4159"/>
                <a:gd name="T21" fmla="*/ 0 h 842"/>
                <a:gd name="T22" fmla="*/ 0 w 4159"/>
                <a:gd name="T23" fmla="*/ 0 h 8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59" h="842">
                  <a:moveTo>
                    <a:pt x="205" y="842"/>
                  </a:moveTo>
                  <a:cubicBezTo>
                    <a:pt x="0" y="733"/>
                    <a:pt x="17" y="534"/>
                    <a:pt x="309" y="331"/>
                  </a:cubicBezTo>
                  <a:cubicBezTo>
                    <a:pt x="641" y="421"/>
                    <a:pt x="796" y="19"/>
                    <a:pt x="970" y="148"/>
                  </a:cubicBezTo>
                  <a:cubicBezTo>
                    <a:pt x="1107" y="257"/>
                    <a:pt x="1158" y="395"/>
                    <a:pt x="1247" y="514"/>
                  </a:cubicBezTo>
                  <a:cubicBezTo>
                    <a:pt x="1328" y="459"/>
                    <a:pt x="1460" y="331"/>
                    <a:pt x="1543" y="276"/>
                  </a:cubicBezTo>
                  <a:cubicBezTo>
                    <a:pt x="1853" y="0"/>
                    <a:pt x="2113" y="110"/>
                    <a:pt x="2287" y="349"/>
                  </a:cubicBezTo>
                  <a:cubicBezTo>
                    <a:pt x="2389" y="310"/>
                    <a:pt x="2580" y="282"/>
                    <a:pt x="2685" y="238"/>
                  </a:cubicBezTo>
                  <a:cubicBezTo>
                    <a:pt x="2963" y="200"/>
                    <a:pt x="3325" y="293"/>
                    <a:pt x="3344" y="604"/>
                  </a:cubicBezTo>
                  <a:cubicBezTo>
                    <a:pt x="3395" y="717"/>
                    <a:pt x="3563" y="404"/>
                    <a:pt x="3674" y="404"/>
                  </a:cubicBezTo>
                  <a:cubicBezTo>
                    <a:pt x="3778" y="604"/>
                    <a:pt x="3986" y="385"/>
                    <a:pt x="4108" y="514"/>
                  </a:cubicBezTo>
                  <a:lnTo>
                    <a:pt x="4159" y="842"/>
                  </a:lnTo>
                  <a:lnTo>
                    <a:pt x="205" y="842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8" name="Freeform 178">
              <a:extLst>
                <a:ext uri="{FF2B5EF4-FFF2-40B4-BE49-F238E27FC236}">
                  <a16:creationId xmlns:a16="http://schemas.microsoft.com/office/drawing/2014/main" id="{4AA1B7BD-6B4B-48AF-906B-8BBC480D2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1281"/>
              <a:ext cx="104" cy="20"/>
            </a:xfrm>
            <a:custGeom>
              <a:avLst/>
              <a:gdLst>
                <a:gd name="T0" fmla="*/ 0 w 3046"/>
                <a:gd name="T1" fmla="*/ 0 h 617"/>
                <a:gd name="T2" fmla="*/ 0 w 3046"/>
                <a:gd name="T3" fmla="*/ 0 h 617"/>
                <a:gd name="T4" fmla="*/ 0 w 3046"/>
                <a:gd name="T5" fmla="*/ 0 h 617"/>
                <a:gd name="T6" fmla="*/ 0 w 3046"/>
                <a:gd name="T7" fmla="*/ 0 h 617"/>
                <a:gd name="T8" fmla="*/ 0 w 3046"/>
                <a:gd name="T9" fmla="*/ 0 h 617"/>
                <a:gd name="T10" fmla="*/ 0 w 3046"/>
                <a:gd name="T11" fmla="*/ 0 h 617"/>
                <a:gd name="T12" fmla="*/ 0 w 3046"/>
                <a:gd name="T13" fmla="*/ 0 h 617"/>
                <a:gd name="T14" fmla="*/ 0 w 3046"/>
                <a:gd name="T15" fmla="*/ 0 h 617"/>
                <a:gd name="T16" fmla="*/ 0 w 3046"/>
                <a:gd name="T17" fmla="*/ 0 h 617"/>
                <a:gd name="T18" fmla="*/ 0 w 3046"/>
                <a:gd name="T19" fmla="*/ 0 h 617"/>
                <a:gd name="T20" fmla="*/ 0 w 3046"/>
                <a:gd name="T21" fmla="*/ 0 h 617"/>
                <a:gd name="T22" fmla="*/ 0 w 3046"/>
                <a:gd name="T23" fmla="*/ 0 h 6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46" h="617">
                  <a:moveTo>
                    <a:pt x="153" y="617"/>
                  </a:moveTo>
                  <a:cubicBezTo>
                    <a:pt x="0" y="538"/>
                    <a:pt x="14" y="391"/>
                    <a:pt x="229" y="243"/>
                  </a:cubicBezTo>
                  <a:cubicBezTo>
                    <a:pt x="470" y="309"/>
                    <a:pt x="585" y="15"/>
                    <a:pt x="712" y="109"/>
                  </a:cubicBezTo>
                  <a:cubicBezTo>
                    <a:pt x="812" y="189"/>
                    <a:pt x="850" y="289"/>
                    <a:pt x="914" y="377"/>
                  </a:cubicBezTo>
                  <a:cubicBezTo>
                    <a:pt x="974" y="338"/>
                    <a:pt x="1070" y="243"/>
                    <a:pt x="1131" y="202"/>
                  </a:cubicBezTo>
                  <a:cubicBezTo>
                    <a:pt x="1359" y="0"/>
                    <a:pt x="1548" y="81"/>
                    <a:pt x="1674" y="257"/>
                  </a:cubicBezTo>
                  <a:cubicBezTo>
                    <a:pt x="1752" y="226"/>
                    <a:pt x="1889" y="207"/>
                    <a:pt x="1967" y="175"/>
                  </a:cubicBezTo>
                  <a:cubicBezTo>
                    <a:pt x="2171" y="147"/>
                    <a:pt x="2435" y="215"/>
                    <a:pt x="2448" y="443"/>
                  </a:cubicBezTo>
                  <a:cubicBezTo>
                    <a:pt x="2486" y="525"/>
                    <a:pt x="2610" y="296"/>
                    <a:pt x="2692" y="296"/>
                  </a:cubicBezTo>
                  <a:cubicBezTo>
                    <a:pt x="2767" y="443"/>
                    <a:pt x="2918" y="283"/>
                    <a:pt x="3009" y="377"/>
                  </a:cubicBezTo>
                  <a:lnTo>
                    <a:pt x="3046" y="617"/>
                  </a:lnTo>
                  <a:lnTo>
                    <a:pt x="153" y="617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9" name="Rectangle 179">
              <a:extLst>
                <a:ext uri="{FF2B5EF4-FFF2-40B4-BE49-F238E27FC236}">
                  <a16:creationId xmlns:a16="http://schemas.microsoft.com/office/drawing/2014/main" id="{C21CF007-6C37-4ADF-9DCB-088FBA393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1242"/>
              <a:ext cx="21" cy="54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0" name="Rectangle 180">
              <a:extLst>
                <a:ext uri="{FF2B5EF4-FFF2-40B4-BE49-F238E27FC236}">
                  <a16:creationId xmlns:a16="http://schemas.microsoft.com/office/drawing/2014/main" id="{59C69FEA-1591-4E4E-B212-7CA536569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1240"/>
              <a:ext cx="28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1" name="Rectangle 181">
              <a:extLst>
                <a:ext uri="{FF2B5EF4-FFF2-40B4-BE49-F238E27FC236}">
                  <a16:creationId xmlns:a16="http://schemas.microsoft.com/office/drawing/2014/main" id="{0B336EB6-2CA3-4E1E-A456-849C0195C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" y="1240"/>
              <a:ext cx="28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2" name="Freeform 182">
              <a:extLst>
                <a:ext uri="{FF2B5EF4-FFF2-40B4-BE49-F238E27FC236}">
                  <a16:creationId xmlns:a16="http://schemas.microsoft.com/office/drawing/2014/main" id="{B0EFC360-7C53-443C-A802-E141F5516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1172"/>
              <a:ext cx="169" cy="50"/>
            </a:xfrm>
            <a:custGeom>
              <a:avLst/>
              <a:gdLst>
                <a:gd name="T0" fmla="*/ 0 w 4981"/>
                <a:gd name="T1" fmla="*/ 0 h 1478"/>
                <a:gd name="T2" fmla="*/ 0 w 4981"/>
                <a:gd name="T3" fmla="*/ 0 h 1478"/>
                <a:gd name="T4" fmla="*/ 0 w 4981"/>
                <a:gd name="T5" fmla="*/ 0 h 1478"/>
                <a:gd name="T6" fmla="*/ 0 w 4981"/>
                <a:gd name="T7" fmla="*/ 0 h 1478"/>
                <a:gd name="T8" fmla="*/ 0 w 4981"/>
                <a:gd name="T9" fmla="*/ 0 h 14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81" h="1478">
                  <a:moveTo>
                    <a:pt x="4981" y="1478"/>
                  </a:moveTo>
                  <a:lnTo>
                    <a:pt x="3335" y="31"/>
                  </a:lnTo>
                  <a:lnTo>
                    <a:pt x="0" y="0"/>
                  </a:lnTo>
                  <a:lnTo>
                    <a:pt x="1402" y="1476"/>
                  </a:lnTo>
                  <a:lnTo>
                    <a:pt x="4981" y="1478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" name="Line 183">
              <a:extLst>
                <a:ext uri="{FF2B5EF4-FFF2-40B4-BE49-F238E27FC236}">
                  <a16:creationId xmlns:a16="http://schemas.microsoft.com/office/drawing/2014/main" id="{30AE672C-06E6-454E-8846-B52F02D34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1240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" name="Line 184">
              <a:extLst>
                <a:ext uri="{FF2B5EF4-FFF2-40B4-BE49-F238E27FC236}">
                  <a16:creationId xmlns:a16="http://schemas.microsoft.com/office/drawing/2014/main" id="{4CA62042-EFEB-4946-BCA9-4E6BE97A06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7" y="1260"/>
              <a:ext cx="2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5" name="Line 185">
              <a:extLst>
                <a:ext uri="{FF2B5EF4-FFF2-40B4-BE49-F238E27FC236}">
                  <a16:creationId xmlns:a16="http://schemas.microsoft.com/office/drawing/2014/main" id="{C6604905-EEEE-478A-BC42-17572DB00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1" y="1240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6" name="Line 186">
              <a:extLst>
                <a:ext uri="{FF2B5EF4-FFF2-40B4-BE49-F238E27FC236}">
                  <a16:creationId xmlns:a16="http://schemas.microsoft.com/office/drawing/2014/main" id="{B5911C90-05E2-4A9C-AB71-ED0B9BE182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8" y="1260"/>
              <a:ext cx="2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7" name="Rectangle 187">
              <a:extLst>
                <a:ext uri="{FF2B5EF4-FFF2-40B4-BE49-F238E27FC236}">
                  <a16:creationId xmlns:a16="http://schemas.microsoft.com/office/drawing/2014/main" id="{87A460A4-474C-4886-9EDD-D46B1785A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1259"/>
              <a:ext cx="28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8" name="Rectangle 188">
              <a:extLst>
                <a:ext uri="{FF2B5EF4-FFF2-40B4-BE49-F238E27FC236}">
                  <a16:creationId xmlns:a16="http://schemas.microsoft.com/office/drawing/2014/main" id="{286718EC-BDB7-4FFC-AE2F-6F90135CF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240"/>
              <a:ext cx="3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9" name="Rectangle 189">
              <a:extLst>
                <a:ext uri="{FF2B5EF4-FFF2-40B4-BE49-F238E27FC236}">
                  <a16:creationId xmlns:a16="http://schemas.microsoft.com/office/drawing/2014/main" id="{D3DFC8B4-80E4-4FEB-9396-1DBBD00B3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" y="1259"/>
              <a:ext cx="27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0" name="Rectangle 190">
              <a:extLst>
                <a:ext uri="{FF2B5EF4-FFF2-40B4-BE49-F238E27FC236}">
                  <a16:creationId xmlns:a16="http://schemas.microsoft.com/office/drawing/2014/main" id="{611C14F6-449E-45CD-A2DA-9500EC074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1" y="1240"/>
              <a:ext cx="3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1" name="Rectangle 191">
              <a:extLst>
                <a:ext uri="{FF2B5EF4-FFF2-40B4-BE49-F238E27FC236}">
                  <a16:creationId xmlns:a16="http://schemas.microsoft.com/office/drawing/2014/main" id="{B758BE4F-3ECF-4ADA-AA28-F2CA4EE26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1242"/>
              <a:ext cx="1" cy="54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2" name="Line 192">
              <a:extLst>
                <a:ext uri="{FF2B5EF4-FFF2-40B4-BE49-F238E27FC236}">
                  <a16:creationId xmlns:a16="http://schemas.microsoft.com/office/drawing/2014/main" id="{B8D7EB9D-459F-4497-BCEB-52ACB555BC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2" y="1242"/>
              <a:ext cx="0" cy="54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3" name="Line 193">
              <a:extLst>
                <a:ext uri="{FF2B5EF4-FFF2-40B4-BE49-F238E27FC236}">
                  <a16:creationId xmlns:a16="http://schemas.microsoft.com/office/drawing/2014/main" id="{F8F7BBF5-3074-491C-AB74-6801037227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242"/>
              <a:ext cx="0" cy="54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4" name="Line 194">
              <a:extLst>
                <a:ext uri="{FF2B5EF4-FFF2-40B4-BE49-F238E27FC236}">
                  <a16:creationId xmlns:a16="http://schemas.microsoft.com/office/drawing/2014/main" id="{549802F4-73F1-4EB6-B725-F3D4F0825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" y="1249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5" name="Line 195">
              <a:extLst>
                <a:ext uri="{FF2B5EF4-FFF2-40B4-BE49-F238E27FC236}">
                  <a16:creationId xmlns:a16="http://schemas.microsoft.com/office/drawing/2014/main" id="{62871CB8-B49B-4427-87BE-1E00EFC60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5" y="1257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6" name="Line 196">
              <a:extLst>
                <a:ext uri="{FF2B5EF4-FFF2-40B4-BE49-F238E27FC236}">
                  <a16:creationId xmlns:a16="http://schemas.microsoft.com/office/drawing/2014/main" id="{41655BA3-F54C-4B14-AB06-CADF9D431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5" y="1264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7" name="Line 197">
              <a:extLst>
                <a:ext uri="{FF2B5EF4-FFF2-40B4-BE49-F238E27FC236}">
                  <a16:creationId xmlns:a16="http://schemas.microsoft.com/office/drawing/2014/main" id="{7DADB6E6-957B-49E4-A22A-435948BFC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" y="1271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8" name="Line 198">
              <a:extLst>
                <a:ext uri="{FF2B5EF4-FFF2-40B4-BE49-F238E27FC236}">
                  <a16:creationId xmlns:a16="http://schemas.microsoft.com/office/drawing/2014/main" id="{DD2EAA46-122C-448D-9FBB-CC9A53261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5" y="1280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9" name="Line 199">
              <a:extLst>
                <a:ext uri="{FF2B5EF4-FFF2-40B4-BE49-F238E27FC236}">
                  <a16:creationId xmlns:a16="http://schemas.microsoft.com/office/drawing/2014/main" id="{F25A187B-615A-43F7-9CFC-D811676903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5" y="1289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60" name="Freeform 200">
              <a:extLst>
                <a:ext uri="{FF2B5EF4-FFF2-40B4-BE49-F238E27FC236}">
                  <a16:creationId xmlns:a16="http://schemas.microsoft.com/office/drawing/2014/main" id="{920AA0C0-A534-4868-9470-DC74FE41D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" y="1207"/>
              <a:ext cx="64" cy="54"/>
            </a:xfrm>
            <a:custGeom>
              <a:avLst/>
              <a:gdLst>
                <a:gd name="T0" fmla="*/ 0 w 1886"/>
                <a:gd name="T1" fmla="*/ 0 h 1606"/>
                <a:gd name="T2" fmla="*/ 0 w 1886"/>
                <a:gd name="T3" fmla="*/ 0 h 1606"/>
                <a:gd name="T4" fmla="*/ 0 w 1886"/>
                <a:gd name="T5" fmla="*/ 0 h 1606"/>
                <a:gd name="T6" fmla="*/ 0 w 1886"/>
                <a:gd name="T7" fmla="*/ 0 h 1606"/>
                <a:gd name="T8" fmla="*/ 0 w 1886"/>
                <a:gd name="T9" fmla="*/ 0 h 1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6" h="1606">
                  <a:moveTo>
                    <a:pt x="1457" y="0"/>
                  </a:moveTo>
                  <a:lnTo>
                    <a:pt x="0" y="1606"/>
                  </a:lnTo>
                  <a:lnTo>
                    <a:pt x="791" y="1606"/>
                  </a:lnTo>
                  <a:lnTo>
                    <a:pt x="1886" y="459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61" name="Freeform 201">
              <a:extLst>
                <a:ext uri="{FF2B5EF4-FFF2-40B4-BE49-F238E27FC236}">
                  <a16:creationId xmlns:a16="http://schemas.microsoft.com/office/drawing/2014/main" id="{28A1B8AC-F443-4A32-B624-506DF92E0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" y="1224"/>
              <a:ext cx="73" cy="110"/>
            </a:xfrm>
            <a:custGeom>
              <a:avLst/>
              <a:gdLst>
                <a:gd name="T0" fmla="*/ 0 w 2146"/>
                <a:gd name="T1" fmla="*/ 0 h 3236"/>
                <a:gd name="T2" fmla="*/ 0 w 2146"/>
                <a:gd name="T3" fmla="*/ 0 h 3236"/>
                <a:gd name="T4" fmla="*/ 0 w 2146"/>
                <a:gd name="T5" fmla="*/ 0 h 3236"/>
                <a:gd name="T6" fmla="*/ 0 w 2146"/>
                <a:gd name="T7" fmla="*/ 0 h 3236"/>
                <a:gd name="T8" fmla="*/ 0 w 2146"/>
                <a:gd name="T9" fmla="*/ 0 h 3236"/>
                <a:gd name="T10" fmla="*/ 0 w 2146"/>
                <a:gd name="T11" fmla="*/ 0 h 3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6" h="3236">
                  <a:moveTo>
                    <a:pt x="1021" y="0"/>
                  </a:moveTo>
                  <a:lnTo>
                    <a:pt x="0" y="1057"/>
                  </a:lnTo>
                  <a:lnTo>
                    <a:pt x="0" y="3236"/>
                  </a:lnTo>
                  <a:lnTo>
                    <a:pt x="2146" y="3236"/>
                  </a:lnTo>
                  <a:lnTo>
                    <a:pt x="2144" y="937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62" name="Freeform 202">
              <a:extLst>
                <a:ext uri="{FF2B5EF4-FFF2-40B4-BE49-F238E27FC236}">
                  <a16:creationId xmlns:a16="http://schemas.microsoft.com/office/drawing/2014/main" id="{57BD9BE4-5835-4304-A1C6-3E40BBCD7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1254"/>
              <a:ext cx="109" cy="78"/>
            </a:xfrm>
            <a:custGeom>
              <a:avLst/>
              <a:gdLst>
                <a:gd name="T0" fmla="*/ 0 w 3228"/>
                <a:gd name="T1" fmla="*/ 0 h 2275"/>
                <a:gd name="T2" fmla="*/ 0 w 3228"/>
                <a:gd name="T3" fmla="*/ 0 h 2275"/>
                <a:gd name="T4" fmla="*/ 0 w 3228"/>
                <a:gd name="T5" fmla="*/ 0 h 2275"/>
                <a:gd name="T6" fmla="*/ 0 w 3228"/>
                <a:gd name="T7" fmla="*/ 0 h 2275"/>
                <a:gd name="T8" fmla="*/ 0 w 3228"/>
                <a:gd name="T9" fmla="*/ 0 h 2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8" h="2275">
                  <a:moveTo>
                    <a:pt x="3228" y="0"/>
                  </a:moveTo>
                  <a:lnTo>
                    <a:pt x="3228" y="2275"/>
                  </a:lnTo>
                  <a:lnTo>
                    <a:pt x="0" y="2275"/>
                  </a:lnTo>
                  <a:lnTo>
                    <a:pt x="0" y="4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63" name="Freeform 203">
              <a:extLst>
                <a:ext uri="{FF2B5EF4-FFF2-40B4-BE49-F238E27FC236}">
                  <a16:creationId xmlns:a16="http://schemas.microsoft.com/office/drawing/2014/main" id="{5020C734-6E50-43C1-B787-E3CF6031C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1307"/>
              <a:ext cx="144" cy="28"/>
            </a:xfrm>
            <a:custGeom>
              <a:avLst/>
              <a:gdLst>
                <a:gd name="T0" fmla="*/ 0 w 4232"/>
                <a:gd name="T1" fmla="*/ 0 h 856"/>
                <a:gd name="T2" fmla="*/ 0 w 4232"/>
                <a:gd name="T3" fmla="*/ 0 h 856"/>
                <a:gd name="T4" fmla="*/ 0 w 4232"/>
                <a:gd name="T5" fmla="*/ 0 h 856"/>
                <a:gd name="T6" fmla="*/ 0 w 4232"/>
                <a:gd name="T7" fmla="*/ 0 h 856"/>
                <a:gd name="T8" fmla="*/ 0 w 4232"/>
                <a:gd name="T9" fmla="*/ 0 h 856"/>
                <a:gd name="T10" fmla="*/ 0 w 4232"/>
                <a:gd name="T11" fmla="*/ 0 h 856"/>
                <a:gd name="T12" fmla="*/ 0 w 4232"/>
                <a:gd name="T13" fmla="*/ 0 h 856"/>
                <a:gd name="T14" fmla="*/ 0 w 4232"/>
                <a:gd name="T15" fmla="*/ 0 h 856"/>
                <a:gd name="T16" fmla="*/ 0 w 4232"/>
                <a:gd name="T17" fmla="*/ 0 h 856"/>
                <a:gd name="T18" fmla="*/ 0 w 4232"/>
                <a:gd name="T19" fmla="*/ 0 h 856"/>
                <a:gd name="T20" fmla="*/ 0 w 4232"/>
                <a:gd name="T21" fmla="*/ 0 h 856"/>
                <a:gd name="T22" fmla="*/ 0 w 4232"/>
                <a:gd name="T23" fmla="*/ 0 h 8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32" h="856">
                  <a:moveTo>
                    <a:pt x="209" y="856"/>
                  </a:moveTo>
                  <a:cubicBezTo>
                    <a:pt x="0" y="745"/>
                    <a:pt x="17" y="543"/>
                    <a:pt x="315" y="336"/>
                  </a:cubicBezTo>
                  <a:cubicBezTo>
                    <a:pt x="653" y="428"/>
                    <a:pt x="810" y="19"/>
                    <a:pt x="987" y="150"/>
                  </a:cubicBezTo>
                  <a:cubicBezTo>
                    <a:pt x="1127" y="261"/>
                    <a:pt x="1179" y="401"/>
                    <a:pt x="1269" y="522"/>
                  </a:cubicBezTo>
                  <a:cubicBezTo>
                    <a:pt x="1352" y="467"/>
                    <a:pt x="1486" y="336"/>
                    <a:pt x="1571" y="280"/>
                  </a:cubicBezTo>
                  <a:cubicBezTo>
                    <a:pt x="1885" y="0"/>
                    <a:pt x="2150" y="111"/>
                    <a:pt x="2327" y="355"/>
                  </a:cubicBezTo>
                  <a:cubicBezTo>
                    <a:pt x="2431" y="315"/>
                    <a:pt x="2625" y="286"/>
                    <a:pt x="2732" y="242"/>
                  </a:cubicBezTo>
                  <a:cubicBezTo>
                    <a:pt x="3014" y="204"/>
                    <a:pt x="3383" y="298"/>
                    <a:pt x="3402" y="614"/>
                  </a:cubicBezTo>
                  <a:cubicBezTo>
                    <a:pt x="3454" y="730"/>
                    <a:pt x="3625" y="411"/>
                    <a:pt x="3738" y="411"/>
                  </a:cubicBezTo>
                  <a:cubicBezTo>
                    <a:pt x="3844" y="614"/>
                    <a:pt x="4055" y="392"/>
                    <a:pt x="4180" y="522"/>
                  </a:cubicBezTo>
                  <a:lnTo>
                    <a:pt x="4232" y="856"/>
                  </a:lnTo>
                  <a:lnTo>
                    <a:pt x="209" y="856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64" name="Freeform 204">
              <a:extLst>
                <a:ext uri="{FF2B5EF4-FFF2-40B4-BE49-F238E27FC236}">
                  <a16:creationId xmlns:a16="http://schemas.microsoft.com/office/drawing/2014/main" id="{2C26C6E8-A1D8-4BE5-9314-32EBC8F48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321"/>
              <a:ext cx="107" cy="21"/>
            </a:xfrm>
            <a:custGeom>
              <a:avLst/>
              <a:gdLst>
                <a:gd name="T0" fmla="*/ 0 w 3099"/>
                <a:gd name="T1" fmla="*/ 0 h 628"/>
                <a:gd name="T2" fmla="*/ 0 w 3099"/>
                <a:gd name="T3" fmla="*/ 0 h 628"/>
                <a:gd name="T4" fmla="*/ 0 w 3099"/>
                <a:gd name="T5" fmla="*/ 0 h 628"/>
                <a:gd name="T6" fmla="*/ 0 w 3099"/>
                <a:gd name="T7" fmla="*/ 0 h 628"/>
                <a:gd name="T8" fmla="*/ 0 w 3099"/>
                <a:gd name="T9" fmla="*/ 0 h 628"/>
                <a:gd name="T10" fmla="*/ 0 w 3099"/>
                <a:gd name="T11" fmla="*/ 0 h 628"/>
                <a:gd name="T12" fmla="*/ 0 w 3099"/>
                <a:gd name="T13" fmla="*/ 0 h 628"/>
                <a:gd name="T14" fmla="*/ 0 w 3099"/>
                <a:gd name="T15" fmla="*/ 0 h 628"/>
                <a:gd name="T16" fmla="*/ 0 w 3099"/>
                <a:gd name="T17" fmla="*/ 0 h 628"/>
                <a:gd name="T18" fmla="*/ 0 w 3099"/>
                <a:gd name="T19" fmla="*/ 0 h 628"/>
                <a:gd name="T20" fmla="*/ 0 w 3099"/>
                <a:gd name="T21" fmla="*/ 0 h 628"/>
                <a:gd name="T22" fmla="*/ 0 w 3099"/>
                <a:gd name="T23" fmla="*/ 0 h 6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99" h="628">
                  <a:moveTo>
                    <a:pt x="155" y="628"/>
                  </a:moveTo>
                  <a:cubicBezTo>
                    <a:pt x="0" y="547"/>
                    <a:pt x="13" y="397"/>
                    <a:pt x="232" y="248"/>
                  </a:cubicBezTo>
                  <a:cubicBezTo>
                    <a:pt x="478" y="315"/>
                    <a:pt x="595" y="15"/>
                    <a:pt x="724" y="111"/>
                  </a:cubicBezTo>
                  <a:cubicBezTo>
                    <a:pt x="826" y="192"/>
                    <a:pt x="864" y="294"/>
                    <a:pt x="929" y="384"/>
                  </a:cubicBezTo>
                  <a:cubicBezTo>
                    <a:pt x="991" y="344"/>
                    <a:pt x="1089" y="248"/>
                    <a:pt x="1150" y="205"/>
                  </a:cubicBezTo>
                  <a:cubicBezTo>
                    <a:pt x="1382" y="0"/>
                    <a:pt x="1574" y="83"/>
                    <a:pt x="1703" y="261"/>
                  </a:cubicBezTo>
                  <a:cubicBezTo>
                    <a:pt x="1782" y="230"/>
                    <a:pt x="1922" y="211"/>
                    <a:pt x="2001" y="179"/>
                  </a:cubicBezTo>
                  <a:cubicBezTo>
                    <a:pt x="2208" y="150"/>
                    <a:pt x="2477" y="219"/>
                    <a:pt x="2490" y="451"/>
                  </a:cubicBezTo>
                  <a:cubicBezTo>
                    <a:pt x="2529" y="534"/>
                    <a:pt x="2655" y="301"/>
                    <a:pt x="2738" y="301"/>
                  </a:cubicBezTo>
                  <a:cubicBezTo>
                    <a:pt x="2815" y="451"/>
                    <a:pt x="2968" y="288"/>
                    <a:pt x="3061" y="384"/>
                  </a:cubicBezTo>
                  <a:lnTo>
                    <a:pt x="3099" y="628"/>
                  </a:lnTo>
                  <a:lnTo>
                    <a:pt x="155" y="628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65" name="Rectangle 205">
              <a:extLst>
                <a:ext uri="{FF2B5EF4-FFF2-40B4-BE49-F238E27FC236}">
                  <a16:creationId xmlns:a16="http://schemas.microsoft.com/office/drawing/2014/main" id="{5502577F-D3FA-4507-B748-3B0EC504E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1281"/>
              <a:ext cx="23" cy="53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66" name="Rectangle 206">
              <a:extLst>
                <a:ext uri="{FF2B5EF4-FFF2-40B4-BE49-F238E27FC236}">
                  <a16:creationId xmlns:a16="http://schemas.microsoft.com/office/drawing/2014/main" id="{308E2FB2-A89B-4F78-9A94-B8A0A7B63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1279"/>
              <a:ext cx="30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67" name="Rectangle 207">
              <a:extLst>
                <a:ext uri="{FF2B5EF4-FFF2-40B4-BE49-F238E27FC236}">
                  <a16:creationId xmlns:a16="http://schemas.microsoft.com/office/drawing/2014/main" id="{9BD1FB58-404D-45B6-9E71-034A4632D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279"/>
              <a:ext cx="28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68" name="Freeform 208">
              <a:extLst>
                <a:ext uri="{FF2B5EF4-FFF2-40B4-BE49-F238E27FC236}">
                  <a16:creationId xmlns:a16="http://schemas.microsoft.com/office/drawing/2014/main" id="{5A084677-EB8A-4666-8700-4BF1A41FA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1209"/>
              <a:ext cx="173" cy="51"/>
            </a:xfrm>
            <a:custGeom>
              <a:avLst/>
              <a:gdLst>
                <a:gd name="T0" fmla="*/ 0 w 5067"/>
                <a:gd name="T1" fmla="*/ 0 h 1504"/>
                <a:gd name="T2" fmla="*/ 0 w 5067"/>
                <a:gd name="T3" fmla="*/ 0 h 1504"/>
                <a:gd name="T4" fmla="*/ 0 w 5067"/>
                <a:gd name="T5" fmla="*/ 0 h 1504"/>
                <a:gd name="T6" fmla="*/ 0 w 5067"/>
                <a:gd name="T7" fmla="*/ 0 h 1504"/>
                <a:gd name="T8" fmla="*/ 0 w 5067"/>
                <a:gd name="T9" fmla="*/ 0 h 1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67" h="1504">
                  <a:moveTo>
                    <a:pt x="5067" y="1504"/>
                  </a:moveTo>
                  <a:lnTo>
                    <a:pt x="3393" y="31"/>
                  </a:lnTo>
                  <a:lnTo>
                    <a:pt x="0" y="0"/>
                  </a:lnTo>
                  <a:lnTo>
                    <a:pt x="1427" y="1502"/>
                  </a:lnTo>
                  <a:lnTo>
                    <a:pt x="5067" y="1504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69" name="Line 209">
              <a:extLst>
                <a:ext uri="{FF2B5EF4-FFF2-40B4-BE49-F238E27FC236}">
                  <a16:creationId xmlns:a16="http://schemas.microsoft.com/office/drawing/2014/main" id="{EAC95C0F-2744-48DF-9CA7-5E227FA42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7" y="1279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70" name="Line 210">
              <a:extLst>
                <a:ext uri="{FF2B5EF4-FFF2-40B4-BE49-F238E27FC236}">
                  <a16:creationId xmlns:a16="http://schemas.microsoft.com/office/drawing/2014/main" id="{CFF4C2FB-EEF8-4C66-ACE0-673A051039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3" y="1298"/>
              <a:ext cx="2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71" name="Line 211">
              <a:extLst>
                <a:ext uri="{FF2B5EF4-FFF2-40B4-BE49-F238E27FC236}">
                  <a16:creationId xmlns:a16="http://schemas.microsoft.com/office/drawing/2014/main" id="{EE6316C3-D81B-440E-B2C2-250238CAD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1279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72" name="Line 212">
              <a:extLst>
                <a:ext uri="{FF2B5EF4-FFF2-40B4-BE49-F238E27FC236}">
                  <a16:creationId xmlns:a16="http://schemas.microsoft.com/office/drawing/2014/main" id="{BCEA0FE8-60F2-4242-B317-59E367BE96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5" y="1298"/>
              <a:ext cx="2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73" name="Rectangle 213">
              <a:extLst>
                <a:ext uri="{FF2B5EF4-FFF2-40B4-BE49-F238E27FC236}">
                  <a16:creationId xmlns:a16="http://schemas.microsoft.com/office/drawing/2014/main" id="{41D8BFEF-8BBA-4F9E-A172-26B4ABF6B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1298"/>
              <a:ext cx="27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74" name="Rectangle 214">
              <a:extLst>
                <a:ext uri="{FF2B5EF4-FFF2-40B4-BE49-F238E27FC236}">
                  <a16:creationId xmlns:a16="http://schemas.microsoft.com/office/drawing/2014/main" id="{4F936AEA-736E-48AA-AA51-E62C5F64B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1279"/>
              <a:ext cx="4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75" name="Rectangle 215">
              <a:extLst>
                <a:ext uri="{FF2B5EF4-FFF2-40B4-BE49-F238E27FC236}">
                  <a16:creationId xmlns:a16="http://schemas.microsoft.com/office/drawing/2014/main" id="{85FE766B-CAA9-4967-AFC9-BFC033E82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298"/>
              <a:ext cx="28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76" name="Rectangle 216">
              <a:extLst>
                <a:ext uri="{FF2B5EF4-FFF2-40B4-BE49-F238E27FC236}">
                  <a16:creationId xmlns:a16="http://schemas.microsoft.com/office/drawing/2014/main" id="{0258F190-CD11-46F3-A68D-50AE9A551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" y="1279"/>
              <a:ext cx="1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77" name="Rectangle 217">
              <a:extLst>
                <a:ext uri="{FF2B5EF4-FFF2-40B4-BE49-F238E27FC236}">
                  <a16:creationId xmlns:a16="http://schemas.microsoft.com/office/drawing/2014/main" id="{008FE5FB-B75A-4C5B-839C-2626DBD78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1281"/>
              <a:ext cx="3" cy="53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78" name="Line 218">
              <a:extLst>
                <a:ext uri="{FF2B5EF4-FFF2-40B4-BE49-F238E27FC236}">
                  <a16:creationId xmlns:a16="http://schemas.microsoft.com/office/drawing/2014/main" id="{B60EB9C5-F120-4EE4-81E2-76981836C6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280"/>
              <a:ext cx="0" cy="54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79" name="Line 219">
              <a:extLst>
                <a:ext uri="{FF2B5EF4-FFF2-40B4-BE49-F238E27FC236}">
                  <a16:creationId xmlns:a16="http://schemas.microsoft.com/office/drawing/2014/main" id="{22092E71-E329-4667-A4F1-8482FD8F2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" y="1281"/>
              <a:ext cx="0" cy="53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80" name="Line 220">
              <a:extLst>
                <a:ext uri="{FF2B5EF4-FFF2-40B4-BE49-F238E27FC236}">
                  <a16:creationId xmlns:a16="http://schemas.microsoft.com/office/drawing/2014/main" id="{8DD2D0CD-90A1-4807-AD57-B511FC705E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1" y="1289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81" name="Line 221">
              <a:extLst>
                <a:ext uri="{FF2B5EF4-FFF2-40B4-BE49-F238E27FC236}">
                  <a16:creationId xmlns:a16="http://schemas.microsoft.com/office/drawing/2014/main" id="{7F36F815-A7C3-4DAB-A2B1-5E2926745D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1" y="1296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82" name="Line 222">
              <a:extLst>
                <a:ext uri="{FF2B5EF4-FFF2-40B4-BE49-F238E27FC236}">
                  <a16:creationId xmlns:a16="http://schemas.microsoft.com/office/drawing/2014/main" id="{6B4B7370-5D07-41C7-B6D6-D358364A4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0" y="1304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83" name="Line 223">
              <a:extLst>
                <a:ext uri="{FF2B5EF4-FFF2-40B4-BE49-F238E27FC236}">
                  <a16:creationId xmlns:a16="http://schemas.microsoft.com/office/drawing/2014/main" id="{5B808D69-2197-4D59-B3B8-7FD8DCAFC4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1" y="1311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84" name="Line 224">
              <a:extLst>
                <a:ext uri="{FF2B5EF4-FFF2-40B4-BE49-F238E27FC236}">
                  <a16:creationId xmlns:a16="http://schemas.microsoft.com/office/drawing/2014/main" id="{F34868FD-7CCA-4862-8A68-FF0B7A115F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0" y="1318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85" name="Line 225">
              <a:extLst>
                <a:ext uri="{FF2B5EF4-FFF2-40B4-BE49-F238E27FC236}">
                  <a16:creationId xmlns:a16="http://schemas.microsoft.com/office/drawing/2014/main" id="{1D888135-64F3-436C-9F92-08E372B80E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1" y="1328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15D5149A-A521-445D-B048-12093DD8D437}"/>
              </a:ext>
            </a:extLst>
          </p:cNvPr>
          <p:cNvSpPr/>
          <p:nvPr/>
        </p:nvSpPr>
        <p:spPr>
          <a:xfrm>
            <a:off x="937742" y="2476194"/>
            <a:ext cx="2061536" cy="3635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8" name="Fluxograma: Disco magnético 224">
            <a:extLst>
              <a:ext uri="{FF2B5EF4-FFF2-40B4-BE49-F238E27FC236}">
                <a16:creationId xmlns:a16="http://schemas.microsoft.com/office/drawing/2014/main" id="{246E72A7-A8AD-496A-906B-957053B4BFE1}"/>
              </a:ext>
            </a:extLst>
          </p:cNvPr>
          <p:cNvSpPr>
            <a:spLocks noChangeAspect="1"/>
          </p:cNvSpPr>
          <p:nvPr/>
        </p:nvSpPr>
        <p:spPr bwMode="auto">
          <a:xfrm>
            <a:off x="2468606" y="2207906"/>
            <a:ext cx="628943" cy="676275"/>
          </a:xfrm>
          <a:prstGeom prst="flowChartMagneticDisk">
            <a:avLst/>
          </a:prstGeom>
          <a:solidFill>
            <a:srgbClr val="00B8FF"/>
          </a:solidFill>
          <a:ln w="9525" algn="ctr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00" name="Fluxograma: Armazenamento de acesso sequencial 223">
            <a:extLst>
              <a:ext uri="{FF2B5EF4-FFF2-40B4-BE49-F238E27FC236}">
                <a16:creationId xmlns:a16="http://schemas.microsoft.com/office/drawing/2014/main" id="{2A4C1830-6341-4212-8DDD-C1A943454DCF}"/>
              </a:ext>
            </a:extLst>
          </p:cNvPr>
          <p:cNvSpPr>
            <a:spLocks noChangeAspect="1"/>
          </p:cNvSpPr>
          <p:nvPr/>
        </p:nvSpPr>
        <p:spPr bwMode="auto">
          <a:xfrm>
            <a:off x="2241488" y="2601606"/>
            <a:ext cx="329759" cy="249238"/>
          </a:xfrm>
          <a:prstGeom prst="flowChartMagneticTape">
            <a:avLst/>
          </a:prstGeom>
          <a:solidFill>
            <a:srgbClr val="FFFF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3" name="Fluxograma: Armazenamento de acesso sequencial 110">
            <a:extLst>
              <a:ext uri="{FF2B5EF4-FFF2-40B4-BE49-F238E27FC236}">
                <a16:creationId xmlns:a16="http://schemas.microsoft.com/office/drawing/2014/main" id="{616369EF-350E-40BE-8B12-8B55AC79D8BA}"/>
              </a:ext>
            </a:extLst>
          </p:cNvPr>
          <p:cNvSpPr>
            <a:spLocks noChangeAspect="1"/>
          </p:cNvSpPr>
          <p:nvPr/>
        </p:nvSpPr>
        <p:spPr bwMode="auto">
          <a:xfrm>
            <a:off x="4824960" y="2895294"/>
            <a:ext cx="196545" cy="147637"/>
          </a:xfrm>
          <a:prstGeom prst="flowChartMagneticTap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40" name="Forma livre 239">
            <a:extLst>
              <a:ext uri="{FF2B5EF4-FFF2-40B4-BE49-F238E27FC236}">
                <a16:creationId xmlns:a16="http://schemas.microsoft.com/office/drawing/2014/main" id="{F9535D32-8922-463C-8494-50DC000451FC}"/>
              </a:ext>
            </a:extLst>
          </p:cNvPr>
          <p:cNvSpPr/>
          <p:nvPr/>
        </p:nvSpPr>
        <p:spPr>
          <a:xfrm>
            <a:off x="2833307" y="4743144"/>
            <a:ext cx="4810977" cy="381000"/>
          </a:xfrm>
          <a:custGeom>
            <a:avLst/>
            <a:gdLst>
              <a:gd name="connsiteX0" fmla="*/ 0 w 3495759"/>
              <a:gd name="connsiteY0" fmla="*/ 226577 h 380946"/>
              <a:gd name="connsiteX1" fmla="*/ 1683143 w 3495759"/>
              <a:gd name="connsiteY1" fmla="*/ 372233 h 380946"/>
              <a:gd name="connsiteX2" fmla="*/ 3495759 w 3495759"/>
              <a:gd name="connsiteY2" fmla="*/ 0 h 38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5759" h="380946">
                <a:moveTo>
                  <a:pt x="0" y="226577"/>
                </a:moveTo>
                <a:cubicBezTo>
                  <a:pt x="550258" y="318286"/>
                  <a:pt x="1100517" y="409996"/>
                  <a:pt x="1683143" y="372233"/>
                </a:cubicBezTo>
                <a:cubicBezTo>
                  <a:pt x="2265769" y="334470"/>
                  <a:pt x="3192308" y="6743"/>
                  <a:pt x="3495759" y="0"/>
                </a:cubicBezTo>
              </a:path>
            </a:pathLst>
          </a:custGeom>
          <a:noFill/>
          <a:ln w="762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241" name="Conector reto 240">
            <a:extLst>
              <a:ext uri="{FF2B5EF4-FFF2-40B4-BE49-F238E27FC236}">
                <a16:creationId xmlns:a16="http://schemas.microsoft.com/office/drawing/2014/main" id="{49A4E2A5-767C-43DA-A1D2-7195229A62B8}"/>
              </a:ext>
            </a:extLst>
          </p:cNvPr>
          <p:cNvCxnSpPr/>
          <p:nvPr/>
        </p:nvCxnSpPr>
        <p:spPr>
          <a:xfrm flipV="1">
            <a:off x="1234743" y="4441519"/>
            <a:ext cx="6409541" cy="111442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68" name="Picture 73">
            <a:extLst>
              <a:ext uri="{FF2B5EF4-FFF2-40B4-BE49-F238E27FC236}">
                <a16:creationId xmlns:a16="http://schemas.microsoft.com/office/drawing/2014/main" id="{30F8951D-246D-4E40-9909-9DACF2075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48" y="5633731"/>
            <a:ext cx="91065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69" name="Picture 74">
            <a:extLst>
              <a:ext uri="{FF2B5EF4-FFF2-40B4-BE49-F238E27FC236}">
                <a16:creationId xmlns:a16="http://schemas.microsoft.com/office/drawing/2014/main" id="{F4ABC679-9B30-43A6-A34A-2FE39ACED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25" y="5297181"/>
            <a:ext cx="90847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" name="AutoShape 2">
            <a:extLst>
              <a:ext uri="{FF2B5EF4-FFF2-40B4-BE49-F238E27FC236}">
                <a16:creationId xmlns:a16="http://schemas.microsoft.com/office/drawing/2014/main" id="{AA373CD0-9A16-4A61-870E-D0A70B8F5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786" y="3806519"/>
            <a:ext cx="1880277" cy="387350"/>
          </a:xfrm>
          <a:custGeom>
            <a:avLst/>
            <a:gdLst>
              <a:gd name="T0" fmla="*/ 2147483647 w 24774"/>
              <a:gd name="T1" fmla="*/ 2147483647 h 2449"/>
              <a:gd name="T2" fmla="*/ 2147483647 w 24774"/>
              <a:gd name="T3" fmla="*/ 2147483647 h 2449"/>
              <a:gd name="T4" fmla="*/ 0 w 24774"/>
              <a:gd name="T5" fmla="*/ 2147483647 h 2449"/>
              <a:gd name="T6" fmla="*/ 2147483647 w 24774"/>
              <a:gd name="T7" fmla="*/ 0 h 2449"/>
              <a:gd name="T8" fmla="*/ 0 60000 65536"/>
              <a:gd name="T9" fmla="*/ 0 60000 65536"/>
              <a:gd name="T10" fmla="*/ 0 60000 65536"/>
              <a:gd name="T11" fmla="*/ 0 60000 65536"/>
              <a:gd name="T12" fmla="*/ 0 w 24774"/>
              <a:gd name="T13" fmla="*/ 0 h 2449"/>
              <a:gd name="T14" fmla="*/ 24774 w 24774"/>
              <a:gd name="T15" fmla="*/ 2449 h 24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74" h="2449">
                <a:moveTo>
                  <a:pt x="0" y="0"/>
                </a:moveTo>
                <a:lnTo>
                  <a:pt x="24774" y="0"/>
                </a:lnTo>
                <a:lnTo>
                  <a:pt x="24774" y="2449"/>
                </a:lnTo>
                <a:lnTo>
                  <a:pt x="0" y="24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275" tIns="31637" rIns="63275" bIns="31637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315877" eaLnBrk="1" hangingPunct="1">
              <a:lnSpc>
                <a:spcPct val="150000"/>
              </a:lnSpc>
              <a:spcAft>
                <a:spcPct val="0"/>
              </a:spcAft>
              <a:buClrTx/>
              <a:buSzTx/>
              <a:tabLst>
                <a:tab pos="0" algn="l"/>
                <a:tab pos="314760" algn="l"/>
                <a:tab pos="630637" algn="l"/>
                <a:tab pos="946513" algn="l"/>
                <a:tab pos="1262390" algn="l"/>
                <a:tab pos="1578266" algn="l"/>
                <a:tab pos="1894143" algn="l"/>
                <a:tab pos="2210019" algn="l"/>
                <a:tab pos="2525896" algn="l"/>
                <a:tab pos="2841772" algn="l"/>
                <a:tab pos="3157649" algn="l"/>
                <a:tab pos="3473525" algn="l"/>
                <a:tab pos="3789402" algn="l"/>
                <a:tab pos="4105278" algn="l"/>
                <a:tab pos="4421155" algn="l"/>
                <a:tab pos="4737031" algn="l"/>
                <a:tab pos="5052908" algn="l"/>
                <a:tab pos="5368784" algn="l"/>
                <a:tab pos="5684661" algn="l"/>
                <a:tab pos="6000537" algn="l"/>
                <a:tab pos="6316413" algn="l"/>
              </a:tabLst>
              <a:defRPr/>
            </a:pPr>
            <a:r>
              <a:rPr lang="pt-BR" altLang="pt-BR" sz="1406" b="1" dirty="0">
                <a:latin typeface="Arial" panose="020B0604020202020204" pitchFamily="34" charset="0"/>
                <a:cs typeface="Arial" panose="020B0604020202020204" pitchFamily="34" charset="0"/>
              </a:rPr>
              <a:t>Como será:</a:t>
            </a:r>
          </a:p>
        </p:txBody>
      </p:sp>
      <p:sp>
        <p:nvSpPr>
          <p:cNvPr id="249" name="Fluxograma: Disco magnético 118">
            <a:extLst>
              <a:ext uri="{FF2B5EF4-FFF2-40B4-BE49-F238E27FC236}">
                <a16:creationId xmlns:a16="http://schemas.microsoft.com/office/drawing/2014/main" id="{55A73223-BBE8-4549-98DA-2B9FCB76A714}"/>
              </a:ext>
            </a:extLst>
          </p:cNvPr>
          <p:cNvSpPr>
            <a:spLocks noChangeAspect="1"/>
          </p:cNvSpPr>
          <p:nvPr/>
        </p:nvSpPr>
        <p:spPr bwMode="auto">
          <a:xfrm>
            <a:off x="5659183" y="5159069"/>
            <a:ext cx="172522" cy="187325"/>
          </a:xfrm>
          <a:prstGeom prst="flowChartMagneticDisk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51" name="Fluxograma: Disco magnético 55">
            <a:extLst>
              <a:ext uri="{FF2B5EF4-FFF2-40B4-BE49-F238E27FC236}">
                <a16:creationId xmlns:a16="http://schemas.microsoft.com/office/drawing/2014/main" id="{7BE4486C-BB56-4188-8DF6-2DD1C83F2F78}"/>
              </a:ext>
            </a:extLst>
          </p:cNvPr>
          <p:cNvSpPr>
            <a:spLocks noChangeAspect="1"/>
          </p:cNvSpPr>
          <p:nvPr/>
        </p:nvSpPr>
        <p:spPr bwMode="auto">
          <a:xfrm>
            <a:off x="3894648" y="5447994"/>
            <a:ext cx="170339" cy="187325"/>
          </a:xfrm>
          <a:prstGeom prst="flowChartMagneticDisk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18473" name="Group 71">
            <a:extLst>
              <a:ext uri="{FF2B5EF4-FFF2-40B4-BE49-F238E27FC236}">
                <a16:creationId xmlns:a16="http://schemas.microsoft.com/office/drawing/2014/main" id="{856467DA-1347-42EB-848D-80F2CC8BCA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87738" y="4116081"/>
            <a:ext cx="910657" cy="277813"/>
            <a:chOff x="3515" y="1095"/>
            <a:chExt cx="593" cy="249"/>
          </a:xfrm>
        </p:grpSpPr>
        <p:sp>
          <p:nvSpPr>
            <p:cNvPr id="253" name="AutoShape 70">
              <a:extLst>
                <a:ext uri="{FF2B5EF4-FFF2-40B4-BE49-F238E27FC236}">
                  <a16:creationId xmlns:a16="http://schemas.microsoft.com/office/drawing/2014/main" id="{F342ECBF-0D4B-43C3-A2C0-67A1F15453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15" y="1095"/>
              <a:ext cx="59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54" name="Freeform 72">
              <a:extLst>
                <a:ext uri="{FF2B5EF4-FFF2-40B4-BE49-F238E27FC236}">
                  <a16:creationId xmlns:a16="http://schemas.microsoft.com/office/drawing/2014/main" id="{ECBA8552-BEEF-4CAC-B3C9-D849A0E84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" y="1096"/>
              <a:ext cx="55" cy="47"/>
            </a:xfrm>
            <a:custGeom>
              <a:avLst/>
              <a:gdLst>
                <a:gd name="T0" fmla="*/ 0 w 1616"/>
                <a:gd name="T1" fmla="*/ 0 h 1376"/>
                <a:gd name="T2" fmla="*/ 0 w 1616"/>
                <a:gd name="T3" fmla="*/ 0 h 1376"/>
                <a:gd name="T4" fmla="*/ 0 w 1616"/>
                <a:gd name="T5" fmla="*/ 0 h 1376"/>
                <a:gd name="T6" fmla="*/ 0 w 1616"/>
                <a:gd name="T7" fmla="*/ 0 h 1376"/>
                <a:gd name="T8" fmla="*/ 0 w 1616"/>
                <a:gd name="T9" fmla="*/ 0 h 1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6" h="1376">
                  <a:moveTo>
                    <a:pt x="1249" y="0"/>
                  </a:moveTo>
                  <a:lnTo>
                    <a:pt x="0" y="1376"/>
                  </a:lnTo>
                  <a:lnTo>
                    <a:pt x="678" y="1376"/>
                  </a:lnTo>
                  <a:lnTo>
                    <a:pt x="1616" y="393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55" name="Freeform 73">
              <a:extLst>
                <a:ext uri="{FF2B5EF4-FFF2-40B4-BE49-F238E27FC236}">
                  <a16:creationId xmlns:a16="http://schemas.microsoft.com/office/drawing/2014/main" id="{5B097F1C-7C0A-45CD-BF0A-DA39F73CA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1111"/>
              <a:ext cx="63" cy="94"/>
            </a:xfrm>
            <a:custGeom>
              <a:avLst/>
              <a:gdLst>
                <a:gd name="T0" fmla="*/ 0 w 1840"/>
                <a:gd name="T1" fmla="*/ 0 h 2773"/>
                <a:gd name="T2" fmla="*/ 0 w 1840"/>
                <a:gd name="T3" fmla="*/ 0 h 2773"/>
                <a:gd name="T4" fmla="*/ 0 w 1840"/>
                <a:gd name="T5" fmla="*/ 0 h 2773"/>
                <a:gd name="T6" fmla="*/ 0 w 1840"/>
                <a:gd name="T7" fmla="*/ 0 h 2773"/>
                <a:gd name="T8" fmla="*/ 0 w 1840"/>
                <a:gd name="T9" fmla="*/ 0 h 2773"/>
                <a:gd name="T10" fmla="*/ 0 w 1840"/>
                <a:gd name="T11" fmla="*/ 0 h 27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40" h="2773">
                  <a:moveTo>
                    <a:pt x="876" y="0"/>
                  </a:moveTo>
                  <a:lnTo>
                    <a:pt x="0" y="905"/>
                  </a:lnTo>
                  <a:lnTo>
                    <a:pt x="0" y="2773"/>
                  </a:lnTo>
                  <a:lnTo>
                    <a:pt x="1840" y="2773"/>
                  </a:lnTo>
                  <a:lnTo>
                    <a:pt x="1838" y="803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56" name="Freeform 74">
              <a:extLst>
                <a:ext uri="{FF2B5EF4-FFF2-40B4-BE49-F238E27FC236}">
                  <a16:creationId xmlns:a16="http://schemas.microsoft.com/office/drawing/2014/main" id="{47077D9F-55C4-45B0-8E0F-C09923116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" y="1138"/>
              <a:ext cx="94" cy="65"/>
            </a:xfrm>
            <a:custGeom>
              <a:avLst/>
              <a:gdLst>
                <a:gd name="T0" fmla="*/ 0 w 2767"/>
                <a:gd name="T1" fmla="*/ 0 h 1950"/>
                <a:gd name="T2" fmla="*/ 0 w 2767"/>
                <a:gd name="T3" fmla="*/ 0 h 1950"/>
                <a:gd name="T4" fmla="*/ 0 w 2767"/>
                <a:gd name="T5" fmla="*/ 0 h 1950"/>
                <a:gd name="T6" fmla="*/ 0 w 2767"/>
                <a:gd name="T7" fmla="*/ 0 h 1950"/>
                <a:gd name="T8" fmla="*/ 0 w 2767"/>
                <a:gd name="T9" fmla="*/ 0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7" h="1950">
                  <a:moveTo>
                    <a:pt x="2767" y="0"/>
                  </a:moveTo>
                  <a:lnTo>
                    <a:pt x="2767" y="1950"/>
                  </a:lnTo>
                  <a:lnTo>
                    <a:pt x="0" y="1950"/>
                  </a:lnTo>
                  <a:lnTo>
                    <a:pt x="0" y="3"/>
                  </a:lnTo>
                  <a:lnTo>
                    <a:pt x="2767" y="0"/>
                  </a:lnTo>
                  <a:close/>
                </a:path>
              </a:pathLst>
            </a:custGeom>
            <a:solidFill>
              <a:srgbClr val="FDB81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57" name="Freeform 75">
              <a:extLst>
                <a:ext uri="{FF2B5EF4-FFF2-40B4-BE49-F238E27FC236}">
                  <a16:creationId xmlns:a16="http://schemas.microsoft.com/office/drawing/2014/main" id="{F3D7BCCC-985A-4538-B63C-1C02D3348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1180"/>
              <a:ext cx="124" cy="26"/>
            </a:xfrm>
            <a:custGeom>
              <a:avLst/>
              <a:gdLst>
                <a:gd name="T0" fmla="*/ 0 w 3628"/>
                <a:gd name="T1" fmla="*/ 0 h 734"/>
                <a:gd name="T2" fmla="*/ 0 w 3628"/>
                <a:gd name="T3" fmla="*/ 0 h 734"/>
                <a:gd name="T4" fmla="*/ 0 w 3628"/>
                <a:gd name="T5" fmla="*/ 0 h 734"/>
                <a:gd name="T6" fmla="*/ 0 w 3628"/>
                <a:gd name="T7" fmla="*/ 0 h 734"/>
                <a:gd name="T8" fmla="*/ 0 w 3628"/>
                <a:gd name="T9" fmla="*/ 0 h 734"/>
                <a:gd name="T10" fmla="*/ 0 w 3628"/>
                <a:gd name="T11" fmla="*/ 0 h 734"/>
                <a:gd name="T12" fmla="*/ 0 w 3628"/>
                <a:gd name="T13" fmla="*/ 0 h 734"/>
                <a:gd name="T14" fmla="*/ 0 w 3628"/>
                <a:gd name="T15" fmla="*/ 0 h 734"/>
                <a:gd name="T16" fmla="*/ 0 w 3628"/>
                <a:gd name="T17" fmla="*/ 0 h 734"/>
                <a:gd name="T18" fmla="*/ 0 w 3628"/>
                <a:gd name="T19" fmla="*/ 0 h 734"/>
                <a:gd name="T20" fmla="*/ 0 w 3628"/>
                <a:gd name="T21" fmla="*/ 0 h 734"/>
                <a:gd name="T22" fmla="*/ 0 w 362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28" h="734">
                  <a:moveTo>
                    <a:pt x="180" y="734"/>
                  </a:moveTo>
                  <a:cubicBezTo>
                    <a:pt x="0" y="638"/>
                    <a:pt x="15" y="465"/>
                    <a:pt x="270" y="288"/>
                  </a:cubicBezTo>
                  <a:cubicBezTo>
                    <a:pt x="560" y="367"/>
                    <a:pt x="695" y="16"/>
                    <a:pt x="846" y="128"/>
                  </a:cubicBezTo>
                  <a:cubicBezTo>
                    <a:pt x="967" y="223"/>
                    <a:pt x="1011" y="344"/>
                    <a:pt x="1088" y="447"/>
                  </a:cubicBezTo>
                  <a:cubicBezTo>
                    <a:pt x="1159" y="400"/>
                    <a:pt x="1274" y="288"/>
                    <a:pt x="1347" y="240"/>
                  </a:cubicBezTo>
                  <a:cubicBezTo>
                    <a:pt x="1617" y="0"/>
                    <a:pt x="1844" y="95"/>
                    <a:pt x="1995" y="304"/>
                  </a:cubicBezTo>
                  <a:cubicBezTo>
                    <a:pt x="2084" y="269"/>
                    <a:pt x="2250" y="245"/>
                    <a:pt x="2343" y="207"/>
                  </a:cubicBezTo>
                  <a:cubicBezTo>
                    <a:pt x="2585" y="174"/>
                    <a:pt x="2901" y="255"/>
                    <a:pt x="2917" y="526"/>
                  </a:cubicBezTo>
                  <a:cubicBezTo>
                    <a:pt x="2962" y="625"/>
                    <a:pt x="3108" y="352"/>
                    <a:pt x="3205" y="352"/>
                  </a:cubicBezTo>
                  <a:cubicBezTo>
                    <a:pt x="3296" y="526"/>
                    <a:pt x="3477" y="335"/>
                    <a:pt x="3584" y="447"/>
                  </a:cubicBezTo>
                  <a:lnTo>
                    <a:pt x="3628" y="734"/>
                  </a:lnTo>
                  <a:lnTo>
                    <a:pt x="180" y="734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58" name="Freeform 76">
              <a:extLst>
                <a:ext uri="{FF2B5EF4-FFF2-40B4-BE49-F238E27FC236}">
                  <a16:creationId xmlns:a16="http://schemas.microsoft.com/office/drawing/2014/main" id="{F8878A88-CE35-442D-92A7-3D00ADDC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" y="1193"/>
              <a:ext cx="91" cy="18"/>
            </a:xfrm>
            <a:custGeom>
              <a:avLst/>
              <a:gdLst>
                <a:gd name="T0" fmla="*/ 0 w 2656"/>
                <a:gd name="T1" fmla="*/ 0 h 538"/>
                <a:gd name="T2" fmla="*/ 0 w 2656"/>
                <a:gd name="T3" fmla="*/ 0 h 538"/>
                <a:gd name="T4" fmla="*/ 0 w 2656"/>
                <a:gd name="T5" fmla="*/ 0 h 538"/>
                <a:gd name="T6" fmla="*/ 0 w 2656"/>
                <a:gd name="T7" fmla="*/ 0 h 538"/>
                <a:gd name="T8" fmla="*/ 0 w 2656"/>
                <a:gd name="T9" fmla="*/ 0 h 538"/>
                <a:gd name="T10" fmla="*/ 0 w 2656"/>
                <a:gd name="T11" fmla="*/ 0 h 538"/>
                <a:gd name="T12" fmla="*/ 0 w 2656"/>
                <a:gd name="T13" fmla="*/ 0 h 538"/>
                <a:gd name="T14" fmla="*/ 0 w 2656"/>
                <a:gd name="T15" fmla="*/ 0 h 538"/>
                <a:gd name="T16" fmla="*/ 0 w 2656"/>
                <a:gd name="T17" fmla="*/ 0 h 538"/>
                <a:gd name="T18" fmla="*/ 0 w 2656"/>
                <a:gd name="T19" fmla="*/ 0 h 538"/>
                <a:gd name="T20" fmla="*/ 0 w 2656"/>
                <a:gd name="T21" fmla="*/ 0 h 538"/>
                <a:gd name="T22" fmla="*/ 0 w 2656"/>
                <a:gd name="T23" fmla="*/ 0 h 5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56" h="538">
                  <a:moveTo>
                    <a:pt x="133" y="538"/>
                  </a:moveTo>
                  <a:cubicBezTo>
                    <a:pt x="0" y="469"/>
                    <a:pt x="11" y="340"/>
                    <a:pt x="199" y="212"/>
                  </a:cubicBezTo>
                  <a:cubicBezTo>
                    <a:pt x="410" y="269"/>
                    <a:pt x="510" y="13"/>
                    <a:pt x="620" y="95"/>
                  </a:cubicBezTo>
                  <a:cubicBezTo>
                    <a:pt x="707" y="164"/>
                    <a:pt x="740" y="251"/>
                    <a:pt x="796" y="329"/>
                  </a:cubicBezTo>
                  <a:cubicBezTo>
                    <a:pt x="849" y="294"/>
                    <a:pt x="933" y="212"/>
                    <a:pt x="986" y="176"/>
                  </a:cubicBezTo>
                  <a:cubicBezTo>
                    <a:pt x="1185" y="0"/>
                    <a:pt x="1349" y="70"/>
                    <a:pt x="1460" y="223"/>
                  </a:cubicBezTo>
                  <a:cubicBezTo>
                    <a:pt x="1527" y="197"/>
                    <a:pt x="1647" y="181"/>
                    <a:pt x="1715" y="153"/>
                  </a:cubicBezTo>
                  <a:cubicBezTo>
                    <a:pt x="1893" y="128"/>
                    <a:pt x="2123" y="187"/>
                    <a:pt x="2134" y="386"/>
                  </a:cubicBezTo>
                  <a:cubicBezTo>
                    <a:pt x="2167" y="457"/>
                    <a:pt x="2276" y="258"/>
                    <a:pt x="2347" y="258"/>
                  </a:cubicBezTo>
                  <a:cubicBezTo>
                    <a:pt x="2413" y="386"/>
                    <a:pt x="2544" y="246"/>
                    <a:pt x="2623" y="329"/>
                  </a:cubicBezTo>
                  <a:lnTo>
                    <a:pt x="2656" y="538"/>
                  </a:lnTo>
                  <a:lnTo>
                    <a:pt x="133" y="538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59" name="Rectangle 77">
              <a:extLst>
                <a:ext uri="{FF2B5EF4-FFF2-40B4-BE49-F238E27FC236}">
                  <a16:creationId xmlns:a16="http://schemas.microsoft.com/office/drawing/2014/main" id="{9603775D-A93B-4623-8A3D-70C1579C4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158"/>
              <a:ext cx="20" cy="47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60" name="Rectangle 78">
              <a:extLst>
                <a:ext uri="{FF2B5EF4-FFF2-40B4-BE49-F238E27FC236}">
                  <a16:creationId xmlns:a16="http://schemas.microsoft.com/office/drawing/2014/main" id="{72447994-033A-4F9B-9573-2374C5200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1156"/>
              <a:ext cx="24" cy="18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61" name="Rectangle 79">
              <a:extLst>
                <a:ext uri="{FF2B5EF4-FFF2-40B4-BE49-F238E27FC236}">
                  <a16:creationId xmlns:a16="http://schemas.microsoft.com/office/drawing/2014/main" id="{83915FBD-8A8B-4DA1-82C8-FEFB9E06F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1156"/>
              <a:ext cx="24" cy="18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62" name="Freeform 80">
              <a:extLst>
                <a:ext uri="{FF2B5EF4-FFF2-40B4-BE49-F238E27FC236}">
                  <a16:creationId xmlns:a16="http://schemas.microsoft.com/office/drawing/2014/main" id="{FCAB01C7-3F96-403A-90BF-8F166D1D3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096"/>
              <a:ext cx="149" cy="44"/>
            </a:xfrm>
            <a:custGeom>
              <a:avLst/>
              <a:gdLst>
                <a:gd name="T0" fmla="*/ 0 w 4343"/>
                <a:gd name="T1" fmla="*/ 0 h 1289"/>
                <a:gd name="T2" fmla="*/ 0 w 4343"/>
                <a:gd name="T3" fmla="*/ 0 h 1289"/>
                <a:gd name="T4" fmla="*/ 0 w 4343"/>
                <a:gd name="T5" fmla="*/ 0 h 1289"/>
                <a:gd name="T6" fmla="*/ 0 w 4343"/>
                <a:gd name="T7" fmla="*/ 0 h 1289"/>
                <a:gd name="T8" fmla="*/ 0 w 4343"/>
                <a:gd name="T9" fmla="*/ 0 h 1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3" h="1289">
                  <a:moveTo>
                    <a:pt x="4343" y="1289"/>
                  </a:moveTo>
                  <a:lnTo>
                    <a:pt x="2908" y="26"/>
                  </a:lnTo>
                  <a:lnTo>
                    <a:pt x="0" y="0"/>
                  </a:lnTo>
                  <a:lnTo>
                    <a:pt x="1223" y="1287"/>
                  </a:lnTo>
                  <a:lnTo>
                    <a:pt x="4343" y="1289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63" name="Line 81">
              <a:extLst>
                <a:ext uri="{FF2B5EF4-FFF2-40B4-BE49-F238E27FC236}">
                  <a16:creationId xmlns:a16="http://schemas.microsoft.com/office/drawing/2014/main" id="{A8D64A81-2F54-468A-97C7-8C7ACCB4F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1" y="1158"/>
              <a:ext cx="0" cy="1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64" name="Line 82">
              <a:extLst>
                <a:ext uri="{FF2B5EF4-FFF2-40B4-BE49-F238E27FC236}">
                  <a16:creationId xmlns:a16="http://schemas.microsoft.com/office/drawing/2014/main" id="{CBC882C9-A027-4DA6-B728-FDB1B4C2E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8" y="1175"/>
              <a:ext cx="24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65" name="Line 83">
              <a:extLst>
                <a:ext uri="{FF2B5EF4-FFF2-40B4-BE49-F238E27FC236}">
                  <a16:creationId xmlns:a16="http://schemas.microsoft.com/office/drawing/2014/main" id="{374CBC46-AFF6-487C-881B-BB5C7DAEB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5" y="1158"/>
              <a:ext cx="0" cy="1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66" name="Line 84">
              <a:extLst>
                <a:ext uri="{FF2B5EF4-FFF2-40B4-BE49-F238E27FC236}">
                  <a16:creationId xmlns:a16="http://schemas.microsoft.com/office/drawing/2014/main" id="{E2164C45-EAFE-470B-B368-905F8EEAF1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2" y="1175"/>
              <a:ext cx="24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67" name="Rectangle 85">
              <a:extLst>
                <a:ext uri="{FF2B5EF4-FFF2-40B4-BE49-F238E27FC236}">
                  <a16:creationId xmlns:a16="http://schemas.microsoft.com/office/drawing/2014/main" id="{54AC9640-9CB3-44E9-9642-4EADCFEF5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1173"/>
              <a:ext cx="24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68" name="Rectangle 86">
              <a:extLst>
                <a:ext uri="{FF2B5EF4-FFF2-40B4-BE49-F238E27FC236}">
                  <a16:creationId xmlns:a16="http://schemas.microsoft.com/office/drawing/2014/main" id="{3BB79113-AA3E-416D-A25B-0E0148BE9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1158"/>
              <a:ext cx="1" cy="17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69" name="Rectangle 87">
              <a:extLst>
                <a:ext uri="{FF2B5EF4-FFF2-40B4-BE49-F238E27FC236}">
                  <a16:creationId xmlns:a16="http://schemas.microsoft.com/office/drawing/2014/main" id="{14CA92AD-F07E-452F-BB8D-68EA304D2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1173"/>
              <a:ext cx="24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70" name="Rectangle 88">
              <a:extLst>
                <a:ext uri="{FF2B5EF4-FFF2-40B4-BE49-F238E27FC236}">
                  <a16:creationId xmlns:a16="http://schemas.microsoft.com/office/drawing/2014/main" id="{BF29B4D4-E630-4866-9380-1B3794C55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" y="1158"/>
              <a:ext cx="1" cy="17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71" name="Rectangle 89">
              <a:extLst>
                <a:ext uri="{FF2B5EF4-FFF2-40B4-BE49-F238E27FC236}">
                  <a16:creationId xmlns:a16="http://schemas.microsoft.com/office/drawing/2014/main" id="{DC1A0AAD-3CC7-4F57-95B2-AB63639CF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158"/>
              <a:ext cx="3" cy="47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72" name="Line 90">
              <a:extLst>
                <a:ext uri="{FF2B5EF4-FFF2-40B4-BE49-F238E27FC236}">
                  <a16:creationId xmlns:a16="http://schemas.microsoft.com/office/drawing/2014/main" id="{3252709B-123B-4D9D-88F3-2DE4C51CC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" y="1158"/>
              <a:ext cx="0" cy="4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73" name="Line 91">
              <a:extLst>
                <a:ext uri="{FF2B5EF4-FFF2-40B4-BE49-F238E27FC236}">
                  <a16:creationId xmlns:a16="http://schemas.microsoft.com/office/drawing/2014/main" id="{62AEFC58-58EB-4115-8DFD-C29A1C2A2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" y="1158"/>
              <a:ext cx="0" cy="4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74" name="Line 92">
              <a:extLst>
                <a:ext uri="{FF2B5EF4-FFF2-40B4-BE49-F238E27FC236}">
                  <a16:creationId xmlns:a16="http://schemas.microsoft.com/office/drawing/2014/main" id="{663D7E28-C70A-47DC-8D2E-D2A6DF1068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5" y="1165"/>
              <a:ext cx="1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75" name="Line 93">
              <a:extLst>
                <a:ext uri="{FF2B5EF4-FFF2-40B4-BE49-F238E27FC236}">
                  <a16:creationId xmlns:a16="http://schemas.microsoft.com/office/drawing/2014/main" id="{A8D1279D-1EA8-47C7-A705-9C821D80C8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4" y="1170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76" name="Line 94">
              <a:extLst>
                <a:ext uri="{FF2B5EF4-FFF2-40B4-BE49-F238E27FC236}">
                  <a16:creationId xmlns:a16="http://schemas.microsoft.com/office/drawing/2014/main" id="{F4621D83-662E-479D-9DF9-62D8F8EB8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4" y="1178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77" name="Line 95">
              <a:extLst>
                <a:ext uri="{FF2B5EF4-FFF2-40B4-BE49-F238E27FC236}">
                  <a16:creationId xmlns:a16="http://schemas.microsoft.com/office/drawing/2014/main" id="{A8C6EF6A-FF1F-4844-B351-7BF17685B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4" y="1185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78" name="Line 96">
              <a:extLst>
                <a:ext uri="{FF2B5EF4-FFF2-40B4-BE49-F238E27FC236}">
                  <a16:creationId xmlns:a16="http://schemas.microsoft.com/office/drawing/2014/main" id="{BC7625AF-D2B2-4000-ACD2-97D0F87B4D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4" y="1190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79" name="Freeform 97">
              <a:extLst>
                <a:ext uri="{FF2B5EF4-FFF2-40B4-BE49-F238E27FC236}">
                  <a16:creationId xmlns:a16="http://schemas.microsoft.com/office/drawing/2014/main" id="{CA0A69D4-E2CB-442E-A5CF-C7E3BF940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116"/>
              <a:ext cx="63" cy="54"/>
            </a:xfrm>
            <a:custGeom>
              <a:avLst/>
              <a:gdLst>
                <a:gd name="T0" fmla="*/ 0 w 1853"/>
                <a:gd name="T1" fmla="*/ 0 h 1577"/>
                <a:gd name="T2" fmla="*/ 0 w 1853"/>
                <a:gd name="T3" fmla="*/ 0 h 1577"/>
                <a:gd name="T4" fmla="*/ 0 w 1853"/>
                <a:gd name="T5" fmla="*/ 0 h 1577"/>
                <a:gd name="T6" fmla="*/ 0 w 1853"/>
                <a:gd name="T7" fmla="*/ 0 h 1577"/>
                <a:gd name="T8" fmla="*/ 0 w 1853"/>
                <a:gd name="T9" fmla="*/ 0 h 1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3" h="1577">
                  <a:moveTo>
                    <a:pt x="1432" y="0"/>
                  </a:moveTo>
                  <a:lnTo>
                    <a:pt x="0" y="1577"/>
                  </a:lnTo>
                  <a:lnTo>
                    <a:pt x="777" y="1577"/>
                  </a:lnTo>
                  <a:lnTo>
                    <a:pt x="1853" y="451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80" name="Freeform 98">
              <a:extLst>
                <a:ext uri="{FF2B5EF4-FFF2-40B4-BE49-F238E27FC236}">
                  <a16:creationId xmlns:a16="http://schemas.microsoft.com/office/drawing/2014/main" id="{EFFEA1AA-CC78-46D2-A84B-3738FDE0B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1132"/>
              <a:ext cx="71" cy="108"/>
            </a:xfrm>
            <a:custGeom>
              <a:avLst/>
              <a:gdLst>
                <a:gd name="T0" fmla="*/ 0 w 2110"/>
                <a:gd name="T1" fmla="*/ 0 h 3180"/>
                <a:gd name="T2" fmla="*/ 0 w 2110"/>
                <a:gd name="T3" fmla="*/ 0 h 3180"/>
                <a:gd name="T4" fmla="*/ 0 w 2110"/>
                <a:gd name="T5" fmla="*/ 0 h 3180"/>
                <a:gd name="T6" fmla="*/ 0 w 2110"/>
                <a:gd name="T7" fmla="*/ 0 h 3180"/>
                <a:gd name="T8" fmla="*/ 0 w 2110"/>
                <a:gd name="T9" fmla="*/ 0 h 3180"/>
                <a:gd name="T10" fmla="*/ 0 w 2110"/>
                <a:gd name="T11" fmla="*/ 0 h 3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0" h="3180">
                  <a:moveTo>
                    <a:pt x="1004" y="0"/>
                  </a:moveTo>
                  <a:lnTo>
                    <a:pt x="0" y="1038"/>
                  </a:lnTo>
                  <a:lnTo>
                    <a:pt x="0" y="3180"/>
                  </a:lnTo>
                  <a:lnTo>
                    <a:pt x="2110" y="3180"/>
                  </a:lnTo>
                  <a:lnTo>
                    <a:pt x="2108" y="921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81" name="Freeform 99">
              <a:extLst>
                <a:ext uri="{FF2B5EF4-FFF2-40B4-BE49-F238E27FC236}">
                  <a16:creationId xmlns:a16="http://schemas.microsoft.com/office/drawing/2014/main" id="{DC989C74-A4C9-450D-A107-7C6CF2B9A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1163"/>
              <a:ext cx="108" cy="75"/>
            </a:xfrm>
            <a:custGeom>
              <a:avLst/>
              <a:gdLst>
                <a:gd name="T0" fmla="*/ 0 w 3173"/>
                <a:gd name="T1" fmla="*/ 0 h 2236"/>
                <a:gd name="T2" fmla="*/ 0 w 3173"/>
                <a:gd name="T3" fmla="*/ 0 h 2236"/>
                <a:gd name="T4" fmla="*/ 0 w 3173"/>
                <a:gd name="T5" fmla="*/ 0 h 2236"/>
                <a:gd name="T6" fmla="*/ 0 w 3173"/>
                <a:gd name="T7" fmla="*/ 0 h 2236"/>
                <a:gd name="T8" fmla="*/ 0 w 3173"/>
                <a:gd name="T9" fmla="*/ 0 h 2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73" h="2236">
                  <a:moveTo>
                    <a:pt x="3173" y="0"/>
                  </a:moveTo>
                  <a:lnTo>
                    <a:pt x="3173" y="2236"/>
                  </a:lnTo>
                  <a:lnTo>
                    <a:pt x="0" y="2236"/>
                  </a:lnTo>
                  <a:lnTo>
                    <a:pt x="0" y="3"/>
                  </a:lnTo>
                  <a:lnTo>
                    <a:pt x="3173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82" name="Freeform 100">
              <a:extLst>
                <a:ext uri="{FF2B5EF4-FFF2-40B4-BE49-F238E27FC236}">
                  <a16:creationId xmlns:a16="http://schemas.microsoft.com/office/drawing/2014/main" id="{D3642500-B94C-4FF8-9732-0DDDCA17F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1213"/>
              <a:ext cx="142" cy="28"/>
            </a:xfrm>
            <a:custGeom>
              <a:avLst/>
              <a:gdLst>
                <a:gd name="T0" fmla="*/ 0 w 4159"/>
                <a:gd name="T1" fmla="*/ 0 h 842"/>
                <a:gd name="T2" fmla="*/ 0 w 4159"/>
                <a:gd name="T3" fmla="*/ 0 h 842"/>
                <a:gd name="T4" fmla="*/ 0 w 4159"/>
                <a:gd name="T5" fmla="*/ 0 h 842"/>
                <a:gd name="T6" fmla="*/ 0 w 4159"/>
                <a:gd name="T7" fmla="*/ 0 h 842"/>
                <a:gd name="T8" fmla="*/ 0 w 4159"/>
                <a:gd name="T9" fmla="*/ 0 h 842"/>
                <a:gd name="T10" fmla="*/ 0 w 4159"/>
                <a:gd name="T11" fmla="*/ 0 h 842"/>
                <a:gd name="T12" fmla="*/ 0 w 4159"/>
                <a:gd name="T13" fmla="*/ 0 h 842"/>
                <a:gd name="T14" fmla="*/ 0 w 4159"/>
                <a:gd name="T15" fmla="*/ 0 h 842"/>
                <a:gd name="T16" fmla="*/ 0 w 4159"/>
                <a:gd name="T17" fmla="*/ 0 h 842"/>
                <a:gd name="T18" fmla="*/ 0 w 4159"/>
                <a:gd name="T19" fmla="*/ 0 h 842"/>
                <a:gd name="T20" fmla="*/ 0 w 4159"/>
                <a:gd name="T21" fmla="*/ 0 h 842"/>
                <a:gd name="T22" fmla="*/ 0 w 4159"/>
                <a:gd name="T23" fmla="*/ 0 h 8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59" h="842">
                  <a:moveTo>
                    <a:pt x="205" y="842"/>
                  </a:moveTo>
                  <a:cubicBezTo>
                    <a:pt x="0" y="732"/>
                    <a:pt x="17" y="534"/>
                    <a:pt x="309" y="330"/>
                  </a:cubicBezTo>
                  <a:cubicBezTo>
                    <a:pt x="641" y="421"/>
                    <a:pt x="796" y="19"/>
                    <a:pt x="970" y="147"/>
                  </a:cubicBezTo>
                  <a:cubicBezTo>
                    <a:pt x="1108" y="257"/>
                    <a:pt x="1159" y="394"/>
                    <a:pt x="1247" y="513"/>
                  </a:cubicBezTo>
                  <a:cubicBezTo>
                    <a:pt x="1328" y="458"/>
                    <a:pt x="1461" y="330"/>
                    <a:pt x="1544" y="275"/>
                  </a:cubicBezTo>
                  <a:cubicBezTo>
                    <a:pt x="1853" y="0"/>
                    <a:pt x="2114" y="109"/>
                    <a:pt x="2287" y="349"/>
                  </a:cubicBezTo>
                  <a:cubicBezTo>
                    <a:pt x="2389" y="309"/>
                    <a:pt x="2580" y="281"/>
                    <a:pt x="2685" y="238"/>
                  </a:cubicBezTo>
                  <a:cubicBezTo>
                    <a:pt x="2963" y="200"/>
                    <a:pt x="3325" y="292"/>
                    <a:pt x="3344" y="604"/>
                  </a:cubicBezTo>
                  <a:cubicBezTo>
                    <a:pt x="3395" y="717"/>
                    <a:pt x="3563" y="404"/>
                    <a:pt x="3674" y="404"/>
                  </a:cubicBezTo>
                  <a:cubicBezTo>
                    <a:pt x="3778" y="604"/>
                    <a:pt x="3986" y="385"/>
                    <a:pt x="4108" y="513"/>
                  </a:cubicBezTo>
                  <a:lnTo>
                    <a:pt x="4159" y="842"/>
                  </a:lnTo>
                  <a:lnTo>
                    <a:pt x="205" y="842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83" name="Freeform 101">
              <a:extLst>
                <a:ext uri="{FF2B5EF4-FFF2-40B4-BE49-F238E27FC236}">
                  <a16:creationId xmlns:a16="http://schemas.microsoft.com/office/drawing/2014/main" id="{BE148A93-0147-4B21-891A-97E4AE2FE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1227"/>
              <a:ext cx="104" cy="21"/>
            </a:xfrm>
            <a:custGeom>
              <a:avLst/>
              <a:gdLst>
                <a:gd name="T0" fmla="*/ 0 w 3046"/>
                <a:gd name="T1" fmla="*/ 0 h 618"/>
                <a:gd name="T2" fmla="*/ 0 w 3046"/>
                <a:gd name="T3" fmla="*/ 0 h 618"/>
                <a:gd name="T4" fmla="*/ 0 w 3046"/>
                <a:gd name="T5" fmla="*/ 0 h 618"/>
                <a:gd name="T6" fmla="*/ 0 w 3046"/>
                <a:gd name="T7" fmla="*/ 0 h 618"/>
                <a:gd name="T8" fmla="*/ 0 w 3046"/>
                <a:gd name="T9" fmla="*/ 0 h 618"/>
                <a:gd name="T10" fmla="*/ 0 w 3046"/>
                <a:gd name="T11" fmla="*/ 0 h 618"/>
                <a:gd name="T12" fmla="*/ 0 w 3046"/>
                <a:gd name="T13" fmla="*/ 0 h 618"/>
                <a:gd name="T14" fmla="*/ 0 w 3046"/>
                <a:gd name="T15" fmla="*/ 0 h 618"/>
                <a:gd name="T16" fmla="*/ 0 w 3046"/>
                <a:gd name="T17" fmla="*/ 0 h 618"/>
                <a:gd name="T18" fmla="*/ 0 w 3046"/>
                <a:gd name="T19" fmla="*/ 0 h 618"/>
                <a:gd name="T20" fmla="*/ 0 w 3046"/>
                <a:gd name="T21" fmla="*/ 0 h 618"/>
                <a:gd name="T22" fmla="*/ 0 w 3046"/>
                <a:gd name="T23" fmla="*/ 0 h 6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46" h="618">
                  <a:moveTo>
                    <a:pt x="153" y="618"/>
                  </a:moveTo>
                  <a:cubicBezTo>
                    <a:pt x="0" y="538"/>
                    <a:pt x="14" y="391"/>
                    <a:pt x="229" y="244"/>
                  </a:cubicBezTo>
                  <a:cubicBezTo>
                    <a:pt x="470" y="310"/>
                    <a:pt x="585" y="15"/>
                    <a:pt x="712" y="110"/>
                  </a:cubicBezTo>
                  <a:cubicBezTo>
                    <a:pt x="812" y="189"/>
                    <a:pt x="850" y="289"/>
                    <a:pt x="914" y="378"/>
                  </a:cubicBezTo>
                  <a:cubicBezTo>
                    <a:pt x="974" y="338"/>
                    <a:pt x="1070" y="244"/>
                    <a:pt x="1131" y="202"/>
                  </a:cubicBezTo>
                  <a:cubicBezTo>
                    <a:pt x="1359" y="0"/>
                    <a:pt x="1548" y="82"/>
                    <a:pt x="1674" y="257"/>
                  </a:cubicBezTo>
                  <a:cubicBezTo>
                    <a:pt x="1752" y="227"/>
                    <a:pt x="1890" y="208"/>
                    <a:pt x="1967" y="176"/>
                  </a:cubicBezTo>
                  <a:cubicBezTo>
                    <a:pt x="2171" y="148"/>
                    <a:pt x="2435" y="216"/>
                    <a:pt x="2448" y="444"/>
                  </a:cubicBezTo>
                  <a:cubicBezTo>
                    <a:pt x="2486" y="525"/>
                    <a:pt x="2611" y="297"/>
                    <a:pt x="2692" y="297"/>
                  </a:cubicBezTo>
                  <a:cubicBezTo>
                    <a:pt x="2767" y="444"/>
                    <a:pt x="2918" y="283"/>
                    <a:pt x="3009" y="378"/>
                  </a:cubicBezTo>
                  <a:lnTo>
                    <a:pt x="3046" y="618"/>
                  </a:lnTo>
                  <a:lnTo>
                    <a:pt x="153" y="618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84" name="Rectangle 102">
              <a:extLst>
                <a:ext uri="{FF2B5EF4-FFF2-40B4-BE49-F238E27FC236}">
                  <a16:creationId xmlns:a16="http://schemas.microsoft.com/office/drawing/2014/main" id="{332A6679-2EE6-4608-81E1-1A9845704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" y="1187"/>
              <a:ext cx="21" cy="53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85" name="Rectangle 103">
              <a:extLst>
                <a:ext uri="{FF2B5EF4-FFF2-40B4-BE49-F238E27FC236}">
                  <a16:creationId xmlns:a16="http://schemas.microsoft.com/office/drawing/2014/main" id="{2AEEBE20-FE8F-4491-A587-B6ECEBE2F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186"/>
              <a:ext cx="27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86" name="Rectangle 104">
              <a:extLst>
                <a:ext uri="{FF2B5EF4-FFF2-40B4-BE49-F238E27FC236}">
                  <a16:creationId xmlns:a16="http://schemas.microsoft.com/office/drawing/2014/main" id="{921C9892-3A39-4295-835C-A9C0CAE93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1186"/>
              <a:ext cx="27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87" name="Freeform 105">
              <a:extLst>
                <a:ext uri="{FF2B5EF4-FFF2-40B4-BE49-F238E27FC236}">
                  <a16:creationId xmlns:a16="http://schemas.microsoft.com/office/drawing/2014/main" id="{7D60590A-DC1F-42FA-B514-6361665BB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1118"/>
              <a:ext cx="171" cy="50"/>
            </a:xfrm>
            <a:custGeom>
              <a:avLst/>
              <a:gdLst>
                <a:gd name="T0" fmla="*/ 0 w 4981"/>
                <a:gd name="T1" fmla="*/ 0 h 1478"/>
                <a:gd name="T2" fmla="*/ 0 w 4981"/>
                <a:gd name="T3" fmla="*/ 0 h 1478"/>
                <a:gd name="T4" fmla="*/ 0 w 4981"/>
                <a:gd name="T5" fmla="*/ 0 h 1478"/>
                <a:gd name="T6" fmla="*/ 0 w 4981"/>
                <a:gd name="T7" fmla="*/ 0 h 1478"/>
                <a:gd name="T8" fmla="*/ 0 w 4981"/>
                <a:gd name="T9" fmla="*/ 0 h 14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81" h="1478">
                  <a:moveTo>
                    <a:pt x="4981" y="1478"/>
                  </a:moveTo>
                  <a:lnTo>
                    <a:pt x="3335" y="30"/>
                  </a:lnTo>
                  <a:lnTo>
                    <a:pt x="0" y="0"/>
                  </a:lnTo>
                  <a:lnTo>
                    <a:pt x="1402" y="1476"/>
                  </a:lnTo>
                  <a:lnTo>
                    <a:pt x="4981" y="1478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88" name="Line 106">
              <a:extLst>
                <a:ext uri="{FF2B5EF4-FFF2-40B4-BE49-F238E27FC236}">
                  <a16:creationId xmlns:a16="http://schemas.microsoft.com/office/drawing/2014/main" id="{FF277908-FB67-4789-8B38-2BB8982414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5" y="1186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89" name="Line 107">
              <a:extLst>
                <a:ext uri="{FF2B5EF4-FFF2-40B4-BE49-F238E27FC236}">
                  <a16:creationId xmlns:a16="http://schemas.microsoft.com/office/drawing/2014/main" id="{697EAB6D-0022-4D5A-BC50-25A0F93CBA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00" y="1206"/>
              <a:ext cx="2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90" name="Line 108">
              <a:extLst>
                <a:ext uri="{FF2B5EF4-FFF2-40B4-BE49-F238E27FC236}">
                  <a16:creationId xmlns:a16="http://schemas.microsoft.com/office/drawing/2014/main" id="{E674C69D-2D4D-41B0-8109-052C0AB36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4" y="1186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91" name="Line 109">
              <a:extLst>
                <a:ext uri="{FF2B5EF4-FFF2-40B4-BE49-F238E27FC236}">
                  <a16:creationId xmlns:a16="http://schemas.microsoft.com/office/drawing/2014/main" id="{2E0EA0B4-B638-4138-8B02-3C9BD9735E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2" y="1206"/>
              <a:ext cx="2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92" name="Rectangle 110">
              <a:extLst>
                <a:ext uri="{FF2B5EF4-FFF2-40B4-BE49-F238E27FC236}">
                  <a16:creationId xmlns:a16="http://schemas.microsoft.com/office/drawing/2014/main" id="{460F876B-624F-4A11-B6F6-2167BF5D8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205"/>
              <a:ext cx="27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93" name="Rectangle 111">
              <a:extLst>
                <a:ext uri="{FF2B5EF4-FFF2-40B4-BE49-F238E27FC236}">
                  <a16:creationId xmlns:a16="http://schemas.microsoft.com/office/drawing/2014/main" id="{C159306C-391D-4E99-BCE0-D3AD9C2EF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186"/>
              <a:ext cx="3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94" name="Rectangle 112">
              <a:extLst>
                <a:ext uri="{FF2B5EF4-FFF2-40B4-BE49-F238E27FC236}">
                  <a16:creationId xmlns:a16="http://schemas.microsoft.com/office/drawing/2014/main" id="{F3D28481-B563-4474-A617-6BB6A0571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1205"/>
              <a:ext cx="27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95" name="Rectangle 113">
              <a:extLst>
                <a:ext uri="{FF2B5EF4-FFF2-40B4-BE49-F238E27FC236}">
                  <a16:creationId xmlns:a16="http://schemas.microsoft.com/office/drawing/2014/main" id="{2D17C639-9E8F-4225-851F-4C2E8C6E5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" y="1186"/>
              <a:ext cx="3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96" name="Rectangle 114">
              <a:extLst>
                <a:ext uri="{FF2B5EF4-FFF2-40B4-BE49-F238E27FC236}">
                  <a16:creationId xmlns:a16="http://schemas.microsoft.com/office/drawing/2014/main" id="{9BC40288-2483-4469-AC08-EEBEB4D0C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" y="1187"/>
              <a:ext cx="3" cy="53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97" name="Line 115">
              <a:extLst>
                <a:ext uri="{FF2B5EF4-FFF2-40B4-BE49-F238E27FC236}">
                  <a16:creationId xmlns:a16="http://schemas.microsoft.com/office/drawing/2014/main" id="{6F55E6D1-01B2-440C-B5A0-0DE59AC76A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3" y="1187"/>
              <a:ext cx="0" cy="53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98" name="Line 116">
              <a:extLst>
                <a:ext uri="{FF2B5EF4-FFF2-40B4-BE49-F238E27FC236}">
                  <a16:creationId xmlns:a16="http://schemas.microsoft.com/office/drawing/2014/main" id="{A327793C-3CBB-4670-BBA8-2B7E1D260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5" y="1187"/>
              <a:ext cx="0" cy="53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99" name="Line 117">
              <a:extLst>
                <a:ext uri="{FF2B5EF4-FFF2-40B4-BE49-F238E27FC236}">
                  <a16:creationId xmlns:a16="http://schemas.microsoft.com/office/drawing/2014/main" id="{8C90E364-1523-46ED-80E8-E170586623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195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00" name="Line 118">
              <a:extLst>
                <a:ext uri="{FF2B5EF4-FFF2-40B4-BE49-F238E27FC236}">
                  <a16:creationId xmlns:a16="http://schemas.microsoft.com/office/drawing/2014/main" id="{F03DCA35-FD0F-4B36-9F09-F7676B39F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203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01" name="Line 119">
              <a:extLst>
                <a:ext uri="{FF2B5EF4-FFF2-40B4-BE49-F238E27FC236}">
                  <a16:creationId xmlns:a16="http://schemas.microsoft.com/office/drawing/2014/main" id="{ED65FF91-3DA8-4E1B-8276-B8D77FF093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210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02" name="Line 120">
              <a:extLst>
                <a:ext uri="{FF2B5EF4-FFF2-40B4-BE49-F238E27FC236}">
                  <a16:creationId xmlns:a16="http://schemas.microsoft.com/office/drawing/2014/main" id="{AB8EA053-3CE4-408E-85AC-4189AB608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217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03" name="Line 121">
              <a:extLst>
                <a:ext uri="{FF2B5EF4-FFF2-40B4-BE49-F238E27FC236}">
                  <a16:creationId xmlns:a16="http://schemas.microsoft.com/office/drawing/2014/main" id="{44F9EBAE-00BA-4C5C-BCB2-FBAAB90AF0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224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04" name="Line 122">
              <a:extLst>
                <a:ext uri="{FF2B5EF4-FFF2-40B4-BE49-F238E27FC236}">
                  <a16:creationId xmlns:a16="http://schemas.microsoft.com/office/drawing/2014/main" id="{5358A686-D015-407B-8DEB-5525960794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234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05" name="Freeform 123">
              <a:extLst>
                <a:ext uri="{FF2B5EF4-FFF2-40B4-BE49-F238E27FC236}">
                  <a16:creationId xmlns:a16="http://schemas.microsoft.com/office/drawing/2014/main" id="{A1A62E88-9C77-4546-B98C-1507E6084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1153"/>
              <a:ext cx="65" cy="54"/>
            </a:xfrm>
            <a:custGeom>
              <a:avLst/>
              <a:gdLst>
                <a:gd name="T0" fmla="*/ 0 w 1886"/>
                <a:gd name="T1" fmla="*/ 0 h 1605"/>
                <a:gd name="T2" fmla="*/ 0 w 1886"/>
                <a:gd name="T3" fmla="*/ 0 h 1605"/>
                <a:gd name="T4" fmla="*/ 0 w 1886"/>
                <a:gd name="T5" fmla="*/ 0 h 1605"/>
                <a:gd name="T6" fmla="*/ 0 w 1886"/>
                <a:gd name="T7" fmla="*/ 0 h 1605"/>
                <a:gd name="T8" fmla="*/ 0 w 1886"/>
                <a:gd name="T9" fmla="*/ 0 h 1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6" h="1605">
                  <a:moveTo>
                    <a:pt x="1457" y="0"/>
                  </a:moveTo>
                  <a:lnTo>
                    <a:pt x="0" y="1605"/>
                  </a:lnTo>
                  <a:lnTo>
                    <a:pt x="791" y="1605"/>
                  </a:lnTo>
                  <a:lnTo>
                    <a:pt x="1886" y="459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06" name="Freeform 124">
              <a:extLst>
                <a:ext uri="{FF2B5EF4-FFF2-40B4-BE49-F238E27FC236}">
                  <a16:creationId xmlns:a16="http://schemas.microsoft.com/office/drawing/2014/main" id="{245264CA-36BE-4DE2-AB8E-E06CE1281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1170"/>
              <a:ext cx="74" cy="108"/>
            </a:xfrm>
            <a:custGeom>
              <a:avLst/>
              <a:gdLst>
                <a:gd name="T0" fmla="*/ 0 w 2146"/>
                <a:gd name="T1" fmla="*/ 0 h 3235"/>
                <a:gd name="T2" fmla="*/ 0 w 2146"/>
                <a:gd name="T3" fmla="*/ 0 h 3235"/>
                <a:gd name="T4" fmla="*/ 0 w 2146"/>
                <a:gd name="T5" fmla="*/ 0 h 3235"/>
                <a:gd name="T6" fmla="*/ 0 w 2146"/>
                <a:gd name="T7" fmla="*/ 0 h 3235"/>
                <a:gd name="T8" fmla="*/ 0 w 2146"/>
                <a:gd name="T9" fmla="*/ 0 h 3235"/>
                <a:gd name="T10" fmla="*/ 0 w 2146"/>
                <a:gd name="T11" fmla="*/ 0 h 3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6" h="3235">
                  <a:moveTo>
                    <a:pt x="1021" y="0"/>
                  </a:moveTo>
                  <a:lnTo>
                    <a:pt x="0" y="1056"/>
                  </a:lnTo>
                  <a:lnTo>
                    <a:pt x="0" y="3235"/>
                  </a:lnTo>
                  <a:lnTo>
                    <a:pt x="2146" y="3235"/>
                  </a:lnTo>
                  <a:lnTo>
                    <a:pt x="2144" y="937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07" name="Freeform 125">
              <a:extLst>
                <a:ext uri="{FF2B5EF4-FFF2-40B4-BE49-F238E27FC236}">
                  <a16:creationId xmlns:a16="http://schemas.microsoft.com/office/drawing/2014/main" id="{BF8E3281-28CD-42E6-BEAD-90F03769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1200"/>
              <a:ext cx="109" cy="78"/>
            </a:xfrm>
            <a:custGeom>
              <a:avLst/>
              <a:gdLst>
                <a:gd name="T0" fmla="*/ 0 w 3227"/>
                <a:gd name="T1" fmla="*/ 0 h 2275"/>
                <a:gd name="T2" fmla="*/ 0 w 3227"/>
                <a:gd name="T3" fmla="*/ 0 h 2275"/>
                <a:gd name="T4" fmla="*/ 0 w 3227"/>
                <a:gd name="T5" fmla="*/ 0 h 2275"/>
                <a:gd name="T6" fmla="*/ 0 w 3227"/>
                <a:gd name="T7" fmla="*/ 0 h 2275"/>
                <a:gd name="T8" fmla="*/ 0 w 3227"/>
                <a:gd name="T9" fmla="*/ 0 h 2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7" h="2275">
                  <a:moveTo>
                    <a:pt x="3227" y="0"/>
                  </a:moveTo>
                  <a:lnTo>
                    <a:pt x="3227" y="2275"/>
                  </a:lnTo>
                  <a:lnTo>
                    <a:pt x="0" y="2275"/>
                  </a:lnTo>
                  <a:lnTo>
                    <a:pt x="0" y="3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08" name="Freeform 126">
              <a:extLst>
                <a:ext uri="{FF2B5EF4-FFF2-40B4-BE49-F238E27FC236}">
                  <a16:creationId xmlns:a16="http://schemas.microsoft.com/office/drawing/2014/main" id="{2F06D33D-6D2C-43B1-B89D-6F3BF6C84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1252"/>
              <a:ext cx="145" cy="30"/>
            </a:xfrm>
            <a:custGeom>
              <a:avLst/>
              <a:gdLst>
                <a:gd name="T0" fmla="*/ 0 w 4232"/>
                <a:gd name="T1" fmla="*/ 0 h 856"/>
                <a:gd name="T2" fmla="*/ 0 w 4232"/>
                <a:gd name="T3" fmla="*/ 0 h 856"/>
                <a:gd name="T4" fmla="*/ 0 w 4232"/>
                <a:gd name="T5" fmla="*/ 0 h 856"/>
                <a:gd name="T6" fmla="*/ 0 w 4232"/>
                <a:gd name="T7" fmla="*/ 0 h 856"/>
                <a:gd name="T8" fmla="*/ 0 w 4232"/>
                <a:gd name="T9" fmla="*/ 0 h 856"/>
                <a:gd name="T10" fmla="*/ 0 w 4232"/>
                <a:gd name="T11" fmla="*/ 0 h 856"/>
                <a:gd name="T12" fmla="*/ 0 w 4232"/>
                <a:gd name="T13" fmla="*/ 0 h 856"/>
                <a:gd name="T14" fmla="*/ 0 w 4232"/>
                <a:gd name="T15" fmla="*/ 0 h 856"/>
                <a:gd name="T16" fmla="*/ 0 w 4232"/>
                <a:gd name="T17" fmla="*/ 0 h 856"/>
                <a:gd name="T18" fmla="*/ 0 w 4232"/>
                <a:gd name="T19" fmla="*/ 0 h 856"/>
                <a:gd name="T20" fmla="*/ 0 w 4232"/>
                <a:gd name="T21" fmla="*/ 0 h 856"/>
                <a:gd name="T22" fmla="*/ 0 w 4232"/>
                <a:gd name="T23" fmla="*/ 0 h 8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32" h="856">
                  <a:moveTo>
                    <a:pt x="209" y="856"/>
                  </a:moveTo>
                  <a:cubicBezTo>
                    <a:pt x="0" y="745"/>
                    <a:pt x="17" y="543"/>
                    <a:pt x="315" y="336"/>
                  </a:cubicBezTo>
                  <a:cubicBezTo>
                    <a:pt x="653" y="428"/>
                    <a:pt x="810" y="19"/>
                    <a:pt x="987" y="149"/>
                  </a:cubicBezTo>
                  <a:cubicBezTo>
                    <a:pt x="1127" y="261"/>
                    <a:pt x="1179" y="401"/>
                    <a:pt x="1269" y="522"/>
                  </a:cubicBezTo>
                  <a:cubicBezTo>
                    <a:pt x="1352" y="466"/>
                    <a:pt x="1486" y="336"/>
                    <a:pt x="1571" y="280"/>
                  </a:cubicBezTo>
                  <a:cubicBezTo>
                    <a:pt x="1886" y="0"/>
                    <a:pt x="2151" y="111"/>
                    <a:pt x="2327" y="355"/>
                  </a:cubicBezTo>
                  <a:cubicBezTo>
                    <a:pt x="2431" y="314"/>
                    <a:pt x="2625" y="286"/>
                    <a:pt x="2732" y="242"/>
                  </a:cubicBezTo>
                  <a:cubicBezTo>
                    <a:pt x="3015" y="203"/>
                    <a:pt x="3383" y="297"/>
                    <a:pt x="3402" y="614"/>
                  </a:cubicBezTo>
                  <a:cubicBezTo>
                    <a:pt x="3454" y="729"/>
                    <a:pt x="3625" y="410"/>
                    <a:pt x="3738" y="410"/>
                  </a:cubicBezTo>
                  <a:cubicBezTo>
                    <a:pt x="3844" y="614"/>
                    <a:pt x="4055" y="391"/>
                    <a:pt x="4180" y="522"/>
                  </a:cubicBezTo>
                  <a:lnTo>
                    <a:pt x="4232" y="856"/>
                  </a:lnTo>
                  <a:lnTo>
                    <a:pt x="209" y="856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09" name="Freeform 127">
              <a:extLst>
                <a:ext uri="{FF2B5EF4-FFF2-40B4-BE49-F238E27FC236}">
                  <a16:creationId xmlns:a16="http://schemas.microsoft.com/office/drawing/2014/main" id="{C9CC1FF5-5B3A-4B72-B57C-FE899B451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1267"/>
              <a:ext cx="105" cy="21"/>
            </a:xfrm>
            <a:custGeom>
              <a:avLst/>
              <a:gdLst>
                <a:gd name="T0" fmla="*/ 0 w 3099"/>
                <a:gd name="T1" fmla="*/ 0 h 627"/>
                <a:gd name="T2" fmla="*/ 0 w 3099"/>
                <a:gd name="T3" fmla="*/ 0 h 627"/>
                <a:gd name="T4" fmla="*/ 0 w 3099"/>
                <a:gd name="T5" fmla="*/ 0 h 627"/>
                <a:gd name="T6" fmla="*/ 0 w 3099"/>
                <a:gd name="T7" fmla="*/ 0 h 627"/>
                <a:gd name="T8" fmla="*/ 0 w 3099"/>
                <a:gd name="T9" fmla="*/ 0 h 627"/>
                <a:gd name="T10" fmla="*/ 0 w 3099"/>
                <a:gd name="T11" fmla="*/ 0 h 627"/>
                <a:gd name="T12" fmla="*/ 0 w 3099"/>
                <a:gd name="T13" fmla="*/ 0 h 627"/>
                <a:gd name="T14" fmla="*/ 0 w 3099"/>
                <a:gd name="T15" fmla="*/ 0 h 627"/>
                <a:gd name="T16" fmla="*/ 0 w 3099"/>
                <a:gd name="T17" fmla="*/ 0 h 627"/>
                <a:gd name="T18" fmla="*/ 0 w 3099"/>
                <a:gd name="T19" fmla="*/ 0 h 627"/>
                <a:gd name="T20" fmla="*/ 0 w 3099"/>
                <a:gd name="T21" fmla="*/ 0 h 627"/>
                <a:gd name="T22" fmla="*/ 0 w 3099"/>
                <a:gd name="T23" fmla="*/ 0 h 6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99" h="627">
                  <a:moveTo>
                    <a:pt x="156" y="627"/>
                  </a:moveTo>
                  <a:cubicBezTo>
                    <a:pt x="0" y="547"/>
                    <a:pt x="13" y="397"/>
                    <a:pt x="232" y="247"/>
                  </a:cubicBezTo>
                  <a:cubicBezTo>
                    <a:pt x="478" y="314"/>
                    <a:pt x="595" y="15"/>
                    <a:pt x="724" y="111"/>
                  </a:cubicBezTo>
                  <a:cubicBezTo>
                    <a:pt x="826" y="192"/>
                    <a:pt x="864" y="293"/>
                    <a:pt x="929" y="384"/>
                  </a:cubicBezTo>
                  <a:cubicBezTo>
                    <a:pt x="991" y="343"/>
                    <a:pt x="1089" y="247"/>
                    <a:pt x="1150" y="205"/>
                  </a:cubicBezTo>
                  <a:cubicBezTo>
                    <a:pt x="1383" y="0"/>
                    <a:pt x="1575" y="82"/>
                    <a:pt x="1703" y="261"/>
                  </a:cubicBezTo>
                  <a:cubicBezTo>
                    <a:pt x="1782" y="230"/>
                    <a:pt x="1922" y="211"/>
                    <a:pt x="2001" y="178"/>
                  </a:cubicBezTo>
                  <a:cubicBezTo>
                    <a:pt x="2208" y="149"/>
                    <a:pt x="2477" y="218"/>
                    <a:pt x="2490" y="451"/>
                  </a:cubicBezTo>
                  <a:cubicBezTo>
                    <a:pt x="2529" y="533"/>
                    <a:pt x="2656" y="301"/>
                    <a:pt x="2738" y="301"/>
                  </a:cubicBezTo>
                  <a:cubicBezTo>
                    <a:pt x="2815" y="451"/>
                    <a:pt x="2968" y="288"/>
                    <a:pt x="3061" y="384"/>
                  </a:cubicBezTo>
                  <a:lnTo>
                    <a:pt x="3099" y="627"/>
                  </a:lnTo>
                  <a:lnTo>
                    <a:pt x="156" y="627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10" name="Rectangle 128">
              <a:extLst>
                <a:ext uri="{FF2B5EF4-FFF2-40B4-BE49-F238E27FC236}">
                  <a16:creationId xmlns:a16="http://schemas.microsoft.com/office/drawing/2014/main" id="{BEF19756-FEA9-40A8-B1AF-42FE3D8E9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" y="1226"/>
              <a:ext cx="21" cy="53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11" name="Rectangle 129">
              <a:extLst>
                <a:ext uri="{FF2B5EF4-FFF2-40B4-BE49-F238E27FC236}">
                  <a16:creationId xmlns:a16="http://schemas.microsoft.com/office/drawing/2014/main" id="{49EAD37A-447D-46C0-A64E-9FC72E559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" y="1224"/>
              <a:ext cx="27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12" name="Rectangle 130">
              <a:extLst>
                <a:ext uri="{FF2B5EF4-FFF2-40B4-BE49-F238E27FC236}">
                  <a16:creationId xmlns:a16="http://schemas.microsoft.com/office/drawing/2014/main" id="{9FE06A05-5078-40D4-AFE4-5598A047F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224"/>
              <a:ext cx="28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13" name="Freeform 131">
              <a:extLst>
                <a:ext uri="{FF2B5EF4-FFF2-40B4-BE49-F238E27FC236}">
                  <a16:creationId xmlns:a16="http://schemas.microsoft.com/office/drawing/2014/main" id="{41C966E5-0734-4B8B-9382-BBCA2F5DB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1155"/>
              <a:ext cx="173" cy="51"/>
            </a:xfrm>
            <a:custGeom>
              <a:avLst/>
              <a:gdLst>
                <a:gd name="T0" fmla="*/ 0 w 5068"/>
                <a:gd name="T1" fmla="*/ 0 h 1503"/>
                <a:gd name="T2" fmla="*/ 0 w 5068"/>
                <a:gd name="T3" fmla="*/ 0 h 1503"/>
                <a:gd name="T4" fmla="*/ 0 w 5068"/>
                <a:gd name="T5" fmla="*/ 0 h 1503"/>
                <a:gd name="T6" fmla="*/ 0 w 5068"/>
                <a:gd name="T7" fmla="*/ 0 h 1503"/>
                <a:gd name="T8" fmla="*/ 0 w 5068"/>
                <a:gd name="T9" fmla="*/ 0 h 1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68" h="1503">
                  <a:moveTo>
                    <a:pt x="5068" y="1503"/>
                  </a:moveTo>
                  <a:lnTo>
                    <a:pt x="3393" y="31"/>
                  </a:lnTo>
                  <a:lnTo>
                    <a:pt x="0" y="0"/>
                  </a:lnTo>
                  <a:lnTo>
                    <a:pt x="1427" y="1501"/>
                  </a:lnTo>
                  <a:lnTo>
                    <a:pt x="5068" y="1503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14" name="Line 132">
              <a:extLst>
                <a:ext uri="{FF2B5EF4-FFF2-40B4-BE49-F238E27FC236}">
                  <a16:creationId xmlns:a16="http://schemas.microsoft.com/office/drawing/2014/main" id="{617ACDA5-B34A-4A85-A33C-D6116048A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0" y="1224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15" name="Line 133">
              <a:extLst>
                <a:ext uri="{FF2B5EF4-FFF2-40B4-BE49-F238E27FC236}">
                  <a16:creationId xmlns:a16="http://schemas.microsoft.com/office/drawing/2014/main" id="{9E0ADEF9-7E6B-4F1F-89C4-F03D96930D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6" y="1244"/>
              <a:ext cx="2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16" name="Line 134">
              <a:extLst>
                <a:ext uri="{FF2B5EF4-FFF2-40B4-BE49-F238E27FC236}">
                  <a16:creationId xmlns:a16="http://schemas.microsoft.com/office/drawing/2014/main" id="{6D15F1BD-D98F-4632-9692-BCFE77C05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3" y="1224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17" name="Line 135">
              <a:extLst>
                <a:ext uri="{FF2B5EF4-FFF2-40B4-BE49-F238E27FC236}">
                  <a16:creationId xmlns:a16="http://schemas.microsoft.com/office/drawing/2014/main" id="{03D86768-6386-4845-B583-A0B4C0457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8" y="1244"/>
              <a:ext cx="2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18" name="Rectangle 136">
              <a:extLst>
                <a:ext uri="{FF2B5EF4-FFF2-40B4-BE49-F238E27FC236}">
                  <a16:creationId xmlns:a16="http://schemas.microsoft.com/office/drawing/2014/main" id="{783E4216-9975-4EF2-98D2-B006BF077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" y="1244"/>
              <a:ext cx="27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19" name="Rectangle 137">
              <a:extLst>
                <a:ext uri="{FF2B5EF4-FFF2-40B4-BE49-F238E27FC236}">
                  <a16:creationId xmlns:a16="http://schemas.microsoft.com/office/drawing/2014/main" id="{A595AA7D-F92E-44BC-8A3D-A528AE157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" y="1224"/>
              <a:ext cx="1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20" name="Rectangle 138">
              <a:extLst>
                <a:ext uri="{FF2B5EF4-FFF2-40B4-BE49-F238E27FC236}">
                  <a16:creationId xmlns:a16="http://schemas.microsoft.com/office/drawing/2014/main" id="{3D761096-435C-45B5-A4FC-B89191E3A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244"/>
              <a:ext cx="28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21" name="Rectangle 139">
              <a:extLst>
                <a:ext uri="{FF2B5EF4-FFF2-40B4-BE49-F238E27FC236}">
                  <a16:creationId xmlns:a16="http://schemas.microsoft.com/office/drawing/2014/main" id="{D998599D-CE1B-4BF0-99A5-3E8D6139F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1" y="1224"/>
              <a:ext cx="3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22" name="Rectangle 140">
              <a:extLst>
                <a:ext uri="{FF2B5EF4-FFF2-40B4-BE49-F238E27FC236}">
                  <a16:creationId xmlns:a16="http://schemas.microsoft.com/office/drawing/2014/main" id="{062ABF46-6690-4E6A-87C1-DD77B0C88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1226"/>
              <a:ext cx="3" cy="53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23" name="Line 141">
              <a:extLst>
                <a:ext uri="{FF2B5EF4-FFF2-40B4-BE49-F238E27FC236}">
                  <a16:creationId xmlns:a16="http://schemas.microsoft.com/office/drawing/2014/main" id="{D3197025-A51F-4FA2-AEA3-06C3F593D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9" y="1226"/>
              <a:ext cx="0" cy="54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24" name="Line 142">
              <a:extLst>
                <a:ext uri="{FF2B5EF4-FFF2-40B4-BE49-F238E27FC236}">
                  <a16:creationId xmlns:a16="http://schemas.microsoft.com/office/drawing/2014/main" id="{ABD4B683-926D-4FCC-8FB5-9303822B1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0" y="1226"/>
              <a:ext cx="0" cy="53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25" name="Line 143">
              <a:extLst>
                <a:ext uri="{FF2B5EF4-FFF2-40B4-BE49-F238E27FC236}">
                  <a16:creationId xmlns:a16="http://schemas.microsoft.com/office/drawing/2014/main" id="{E9C63BD3-2B9E-4897-A073-2BC901F9EB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34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26" name="Line 144">
              <a:extLst>
                <a:ext uri="{FF2B5EF4-FFF2-40B4-BE49-F238E27FC236}">
                  <a16:creationId xmlns:a16="http://schemas.microsoft.com/office/drawing/2014/main" id="{A8186477-CAA9-401F-AC74-E8836EF557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42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27" name="Line 145">
              <a:extLst>
                <a:ext uri="{FF2B5EF4-FFF2-40B4-BE49-F238E27FC236}">
                  <a16:creationId xmlns:a16="http://schemas.microsoft.com/office/drawing/2014/main" id="{3A282672-2AF2-4710-9107-441234F00F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49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28" name="Line 146">
              <a:extLst>
                <a:ext uri="{FF2B5EF4-FFF2-40B4-BE49-F238E27FC236}">
                  <a16:creationId xmlns:a16="http://schemas.microsoft.com/office/drawing/2014/main" id="{4F05E7F1-DB38-4C36-A80C-DB896B6BB2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57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29" name="Line 147">
              <a:extLst>
                <a:ext uri="{FF2B5EF4-FFF2-40B4-BE49-F238E27FC236}">
                  <a16:creationId xmlns:a16="http://schemas.microsoft.com/office/drawing/2014/main" id="{14717E0F-E081-4392-ABF2-A8888594EB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64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30" name="Line 148">
              <a:extLst>
                <a:ext uri="{FF2B5EF4-FFF2-40B4-BE49-F238E27FC236}">
                  <a16:creationId xmlns:a16="http://schemas.microsoft.com/office/drawing/2014/main" id="{A35363B9-B34D-44AB-8282-1D0B23837A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73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31" name="Freeform 149">
              <a:extLst>
                <a:ext uri="{FF2B5EF4-FFF2-40B4-BE49-F238E27FC236}">
                  <a16:creationId xmlns:a16="http://schemas.microsoft.com/office/drawing/2014/main" id="{F8571E75-B061-4E50-AB8D-610EBEBA7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150"/>
              <a:ext cx="54" cy="47"/>
            </a:xfrm>
            <a:custGeom>
              <a:avLst/>
              <a:gdLst>
                <a:gd name="T0" fmla="*/ 0 w 1616"/>
                <a:gd name="T1" fmla="*/ 0 h 1376"/>
                <a:gd name="T2" fmla="*/ 0 w 1616"/>
                <a:gd name="T3" fmla="*/ 0 h 1376"/>
                <a:gd name="T4" fmla="*/ 0 w 1616"/>
                <a:gd name="T5" fmla="*/ 0 h 1376"/>
                <a:gd name="T6" fmla="*/ 0 w 1616"/>
                <a:gd name="T7" fmla="*/ 0 h 1376"/>
                <a:gd name="T8" fmla="*/ 0 w 1616"/>
                <a:gd name="T9" fmla="*/ 0 h 1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6" h="1376">
                  <a:moveTo>
                    <a:pt x="1249" y="0"/>
                  </a:moveTo>
                  <a:lnTo>
                    <a:pt x="0" y="1376"/>
                  </a:lnTo>
                  <a:lnTo>
                    <a:pt x="678" y="1376"/>
                  </a:lnTo>
                  <a:lnTo>
                    <a:pt x="1616" y="394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32" name="Freeform 150">
              <a:extLst>
                <a:ext uri="{FF2B5EF4-FFF2-40B4-BE49-F238E27FC236}">
                  <a16:creationId xmlns:a16="http://schemas.microsoft.com/office/drawing/2014/main" id="{8B9B458F-969B-4DFE-B697-852657E07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1163"/>
              <a:ext cx="64" cy="95"/>
            </a:xfrm>
            <a:custGeom>
              <a:avLst/>
              <a:gdLst>
                <a:gd name="T0" fmla="*/ 0 w 1840"/>
                <a:gd name="T1" fmla="*/ 0 h 2774"/>
                <a:gd name="T2" fmla="*/ 0 w 1840"/>
                <a:gd name="T3" fmla="*/ 0 h 2774"/>
                <a:gd name="T4" fmla="*/ 0 w 1840"/>
                <a:gd name="T5" fmla="*/ 0 h 2774"/>
                <a:gd name="T6" fmla="*/ 0 w 1840"/>
                <a:gd name="T7" fmla="*/ 0 h 2774"/>
                <a:gd name="T8" fmla="*/ 0 w 1840"/>
                <a:gd name="T9" fmla="*/ 0 h 2774"/>
                <a:gd name="T10" fmla="*/ 0 w 1840"/>
                <a:gd name="T11" fmla="*/ 0 h 2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40" h="2774">
                  <a:moveTo>
                    <a:pt x="875" y="0"/>
                  </a:moveTo>
                  <a:lnTo>
                    <a:pt x="0" y="906"/>
                  </a:lnTo>
                  <a:lnTo>
                    <a:pt x="0" y="2774"/>
                  </a:lnTo>
                  <a:lnTo>
                    <a:pt x="1840" y="2774"/>
                  </a:lnTo>
                  <a:lnTo>
                    <a:pt x="1838" y="804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33" name="Freeform 151">
              <a:extLst>
                <a:ext uri="{FF2B5EF4-FFF2-40B4-BE49-F238E27FC236}">
                  <a16:creationId xmlns:a16="http://schemas.microsoft.com/office/drawing/2014/main" id="{51A61F02-1E77-437E-8641-6272B1284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190"/>
              <a:ext cx="95" cy="67"/>
            </a:xfrm>
            <a:custGeom>
              <a:avLst/>
              <a:gdLst>
                <a:gd name="T0" fmla="*/ 0 w 2767"/>
                <a:gd name="T1" fmla="*/ 0 h 1950"/>
                <a:gd name="T2" fmla="*/ 0 w 2767"/>
                <a:gd name="T3" fmla="*/ 0 h 1950"/>
                <a:gd name="T4" fmla="*/ 0 w 2767"/>
                <a:gd name="T5" fmla="*/ 0 h 1950"/>
                <a:gd name="T6" fmla="*/ 0 w 2767"/>
                <a:gd name="T7" fmla="*/ 0 h 1950"/>
                <a:gd name="T8" fmla="*/ 0 w 2767"/>
                <a:gd name="T9" fmla="*/ 0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7" h="1950">
                  <a:moveTo>
                    <a:pt x="2767" y="0"/>
                  </a:moveTo>
                  <a:lnTo>
                    <a:pt x="2767" y="1950"/>
                  </a:lnTo>
                  <a:lnTo>
                    <a:pt x="0" y="1950"/>
                  </a:lnTo>
                  <a:lnTo>
                    <a:pt x="0" y="3"/>
                  </a:lnTo>
                  <a:lnTo>
                    <a:pt x="2767" y="0"/>
                  </a:lnTo>
                  <a:close/>
                </a:path>
              </a:pathLst>
            </a:custGeom>
            <a:solidFill>
              <a:srgbClr val="FDB81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34" name="Freeform 152">
              <a:extLst>
                <a:ext uri="{FF2B5EF4-FFF2-40B4-BE49-F238E27FC236}">
                  <a16:creationId xmlns:a16="http://schemas.microsoft.com/office/drawing/2014/main" id="{463ED954-1BC4-4F1D-B23A-8D3B8BA86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1234"/>
              <a:ext cx="124" cy="26"/>
            </a:xfrm>
            <a:custGeom>
              <a:avLst/>
              <a:gdLst>
                <a:gd name="T0" fmla="*/ 0 w 3628"/>
                <a:gd name="T1" fmla="*/ 0 h 734"/>
                <a:gd name="T2" fmla="*/ 0 w 3628"/>
                <a:gd name="T3" fmla="*/ 0 h 734"/>
                <a:gd name="T4" fmla="*/ 0 w 3628"/>
                <a:gd name="T5" fmla="*/ 0 h 734"/>
                <a:gd name="T6" fmla="*/ 0 w 3628"/>
                <a:gd name="T7" fmla="*/ 0 h 734"/>
                <a:gd name="T8" fmla="*/ 0 w 3628"/>
                <a:gd name="T9" fmla="*/ 0 h 734"/>
                <a:gd name="T10" fmla="*/ 0 w 3628"/>
                <a:gd name="T11" fmla="*/ 0 h 734"/>
                <a:gd name="T12" fmla="*/ 0 w 3628"/>
                <a:gd name="T13" fmla="*/ 0 h 734"/>
                <a:gd name="T14" fmla="*/ 0 w 3628"/>
                <a:gd name="T15" fmla="*/ 0 h 734"/>
                <a:gd name="T16" fmla="*/ 0 w 3628"/>
                <a:gd name="T17" fmla="*/ 0 h 734"/>
                <a:gd name="T18" fmla="*/ 0 w 3628"/>
                <a:gd name="T19" fmla="*/ 0 h 734"/>
                <a:gd name="T20" fmla="*/ 0 w 3628"/>
                <a:gd name="T21" fmla="*/ 0 h 734"/>
                <a:gd name="T22" fmla="*/ 0 w 362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28" h="734">
                  <a:moveTo>
                    <a:pt x="180" y="734"/>
                  </a:moveTo>
                  <a:cubicBezTo>
                    <a:pt x="0" y="639"/>
                    <a:pt x="15" y="466"/>
                    <a:pt x="270" y="288"/>
                  </a:cubicBezTo>
                  <a:cubicBezTo>
                    <a:pt x="560" y="367"/>
                    <a:pt x="695" y="16"/>
                    <a:pt x="846" y="128"/>
                  </a:cubicBezTo>
                  <a:cubicBezTo>
                    <a:pt x="967" y="224"/>
                    <a:pt x="1011" y="344"/>
                    <a:pt x="1088" y="448"/>
                  </a:cubicBezTo>
                  <a:cubicBezTo>
                    <a:pt x="1159" y="400"/>
                    <a:pt x="1274" y="288"/>
                    <a:pt x="1347" y="240"/>
                  </a:cubicBezTo>
                  <a:cubicBezTo>
                    <a:pt x="1617" y="0"/>
                    <a:pt x="1844" y="95"/>
                    <a:pt x="1995" y="305"/>
                  </a:cubicBezTo>
                  <a:cubicBezTo>
                    <a:pt x="2084" y="270"/>
                    <a:pt x="2250" y="245"/>
                    <a:pt x="2343" y="207"/>
                  </a:cubicBezTo>
                  <a:cubicBezTo>
                    <a:pt x="2585" y="175"/>
                    <a:pt x="2901" y="255"/>
                    <a:pt x="2917" y="527"/>
                  </a:cubicBezTo>
                  <a:cubicBezTo>
                    <a:pt x="2961" y="625"/>
                    <a:pt x="3108" y="352"/>
                    <a:pt x="3205" y="352"/>
                  </a:cubicBezTo>
                  <a:cubicBezTo>
                    <a:pt x="3296" y="527"/>
                    <a:pt x="3477" y="336"/>
                    <a:pt x="3584" y="448"/>
                  </a:cubicBezTo>
                  <a:lnTo>
                    <a:pt x="3628" y="734"/>
                  </a:lnTo>
                  <a:lnTo>
                    <a:pt x="180" y="734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35" name="Freeform 153">
              <a:extLst>
                <a:ext uri="{FF2B5EF4-FFF2-40B4-BE49-F238E27FC236}">
                  <a16:creationId xmlns:a16="http://schemas.microsoft.com/office/drawing/2014/main" id="{A7E8B1AE-DBCD-4F9D-BC54-69314A8B2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1249"/>
              <a:ext cx="91" cy="17"/>
            </a:xfrm>
            <a:custGeom>
              <a:avLst/>
              <a:gdLst>
                <a:gd name="T0" fmla="*/ 0 w 2656"/>
                <a:gd name="T1" fmla="*/ 0 h 538"/>
                <a:gd name="T2" fmla="*/ 0 w 2656"/>
                <a:gd name="T3" fmla="*/ 0 h 538"/>
                <a:gd name="T4" fmla="*/ 0 w 2656"/>
                <a:gd name="T5" fmla="*/ 0 h 538"/>
                <a:gd name="T6" fmla="*/ 0 w 2656"/>
                <a:gd name="T7" fmla="*/ 0 h 538"/>
                <a:gd name="T8" fmla="*/ 0 w 2656"/>
                <a:gd name="T9" fmla="*/ 0 h 538"/>
                <a:gd name="T10" fmla="*/ 0 w 2656"/>
                <a:gd name="T11" fmla="*/ 0 h 538"/>
                <a:gd name="T12" fmla="*/ 0 w 2656"/>
                <a:gd name="T13" fmla="*/ 0 h 538"/>
                <a:gd name="T14" fmla="*/ 0 w 2656"/>
                <a:gd name="T15" fmla="*/ 0 h 538"/>
                <a:gd name="T16" fmla="*/ 0 w 2656"/>
                <a:gd name="T17" fmla="*/ 0 h 538"/>
                <a:gd name="T18" fmla="*/ 0 w 2656"/>
                <a:gd name="T19" fmla="*/ 0 h 538"/>
                <a:gd name="T20" fmla="*/ 0 w 2656"/>
                <a:gd name="T21" fmla="*/ 0 h 538"/>
                <a:gd name="T22" fmla="*/ 0 w 2656"/>
                <a:gd name="T23" fmla="*/ 0 h 5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56" h="538">
                  <a:moveTo>
                    <a:pt x="133" y="538"/>
                  </a:moveTo>
                  <a:cubicBezTo>
                    <a:pt x="0" y="469"/>
                    <a:pt x="11" y="341"/>
                    <a:pt x="199" y="212"/>
                  </a:cubicBezTo>
                  <a:cubicBezTo>
                    <a:pt x="409" y="270"/>
                    <a:pt x="510" y="13"/>
                    <a:pt x="620" y="95"/>
                  </a:cubicBezTo>
                  <a:cubicBezTo>
                    <a:pt x="707" y="165"/>
                    <a:pt x="740" y="252"/>
                    <a:pt x="796" y="329"/>
                  </a:cubicBezTo>
                  <a:cubicBezTo>
                    <a:pt x="849" y="295"/>
                    <a:pt x="933" y="212"/>
                    <a:pt x="986" y="176"/>
                  </a:cubicBezTo>
                  <a:cubicBezTo>
                    <a:pt x="1185" y="0"/>
                    <a:pt x="1349" y="71"/>
                    <a:pt x="1460" y="224"/>
                  </a:cubicBezTo>
                  <a:cubicBezTo>
                    <a:pt x="1527" y="198"/>
                    <a:pt x="1647" y="181"/>
                    <a:pt x="1715" y="153"/>
                  </a:cubicBezTo>
                  <a:cubicBezTo>
                    <a:pt x="1892" y="128"/>
                    <a:pt x="2123" y="188"/>
                    <a:pt x="2134" y="387"/>
                  </a:cubicBezTo>
                  <a:cubicBezTo>
                    <a:pt x="2167" y="458"/>
                    <a:pt x="2276" y="258"/>
                    <a:pt x="2347" y="258"/>
                  </a:cubicBezTo>
                  <a:cubicBezTo>
                    <a:pt x="2413" y="387"/>
                    <a:pt x="2544" y="247"/>
                    <a:pt x="2623" y="329"/>
                  </a:cubicBezTo>
                  <a:lnTo>
                    <a:pt x="2656" y="538"/>
                  </a:lnTo>
                  <a:lnTo>
                    <a:pt x="133" y="538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36" name="Rectangle 154">
              <a:extLst>
                <a:ext uri="{FF2B5EF4-FFF2-40B4-BE49-F238E27FC236}">
                  <a16:creationId xmlns:a16="http://schemas.microsoft.com/office/drawing/2014/main" id="{59ADDCD8-EB53-4B97-97A6-7668BD7E3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1213"/>
              <a:ext cx="18" cy="46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37" name="Rectangle 155">
              <a:extLst>
                <a:ext uri="{FF2B5EF4-FFF2-40B4-BE49-F238E27FC236}">
                  <a16:creationId xmlns:a16="http://schemas.microsoft.com/office/drawing/2014/main" id="{F9722FE6-204E-4115-8826-BD6E38803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1212"/>
              <a:ext cx="24" cy="17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38" name="Rectangle 156">
              <a:extLst>
                <a:ext uri="{FF2B5EF4-FFF2-40B4-BE49-F238E27FC236}">
                  <a16:creationId xmlns:a16="http://schemas.microsoft.com/office/drawing/2014/main" id="{A8F05579-DFD5-4A2B-B395-486350C48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1212"/>
              <a:ext cx="23" cy="17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39" name="Freeform 157">
              <a:extLst>
                <a:ext uri="{FF2B5EF4-FFF2-40B4-BE49-F238E27FC236}">
                  <a16:creationId xmlns:a16="http://schemas.microsoft.com/office/drawing/2014/main" id="{8ADA126D-114D-4C35-8FEF-3FED39359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" y="1152"/>
              <a:ext cx="149" cy="43"/>
            </a:xfrm>
            <a:custGeom>
              <a:avLst/>
              <a:gdLst>
                <a:gd name="T0" fmla="*/ 0 w 4343"/>
                <a:gd name="T1" fmla="*/ 0 h 1289"/>
                <a:gd name="T2" fmla="*/ 0 w 4343"/>
                <a:gd name="T3" fmla="*/ 0 h 1289"/>
                <a:gd name="T4" fmla="*/ 0 w 4343"/>
                <a:gd name="T5" fmla="*/ 0 h 1289"/>
                <a:gd name="T6" fmla="*/ 0 w 4343"/>
                <a:gd name="T7" fmla="*/ 0 h 1289"/>
                <a:gd name="T8" fmla="*/ 0 w 4343"/>
                <a:gd name="T9" fmla="*/ 0 h 1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3" h="1289">
                  <a:moveTo>
                    <a:pt x="4343" y="1289"/>
                  </a:moveTo>
                  <a:lnTo>
                    <a:pt x="2908" y="27"/>
                  </a:lnTo>
                  <a:lnTo>
                    <a:pt x="0" y="0"/>
                  </a:lnTo>
                  <a:lnTo>
                    <a:pt x="1223" y="1287"/>
                  </a:lnTo>
                  <a:lnTo>
                    <a:pt x="4343" y="1289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40" name="Line 158">
              <a:extLst>
                <a:ext uri="{FF2B5EF4-FFF2-40B4-BE49-F238E27FC236}">
                  <a16:creationId xmlns:a16="http://schemas.microsoft.com/office/drawing/2014/main" id="{3EAF0D86-8891-4A9F-9185-B1807BAD5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6" y="1212"/>
              <a:ext cx="0" cy="1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41" name="Line 159">
              <a:extLst>
                <a:ext uri="{FF2B5EF4-FFF2-40B4-BE49-F238E27FC236}">
                  <a16:creationId xmlns:a16="http://schemas.microsoft.com/office/drawing/2014/main" id="{E20476C7-B8AA-4287-A568-84715E32E1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5" y="1229"/>
              <a:ext cx="23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42" name="Line 160">
              <a:extLst>
                <a:ext uri="{FF2B5EF4-FFF2-40B4-BE49-F238E27FC236}">
                  <a16:creationId xmlns:a16="http://schemas.microsoft.com/office/drawing/2014/main" id="{6AB42D2E-2971-4EDF-9A34-D50CDD08D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1" y="1212"/>
              <a:ext cx="0" cy="1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43" name="Line 161">
              <a:extLst>
                <a:ext uri="{FF2B5EF4-FFF2-40B4-BE49-F238E27FC236}">
                  <a16:creationId xmlns:a16="http://schemas.microsoft.com/office/drawing/2014/main" id="{5A624EFA-8412-4C1D-A397-D6E12FF962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9" y="1229"/>
              <a:ext cx="24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44" name="Rectangle 162">
              <a:extLst>
                <a:ext uri="{FF2B5EF4-FFF2-40B4-BE49-F238E27FC236}">
                  <a16:creationId xmlns:a16="http://schemas.microsoft.com/office/drawing/2014/main" id="{A894B574-A6D8-4EE7-B771-52E025DA5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1227"/>
              <a:ext cx="24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45" name="Rectangle 163">
              <a:extLst>
                <a:ext uri="{FF2B5EF4-FFF2-40B4-BE49-F238E27FC236}">
                  <a16:creationId xmlns:a16="http://schemas.microsoft.com/office/drawing/2014/main" id="{896674DE-FABD-4B96-922C-1C6FAD94C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1" y="1212"/>
              <a:ext cx="0" cy="17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46" name="Rectangle 164">
              <a:extLst>
                <a:ext uri="{FF2B5EF4-FFF2-40B4-BE49-F238E27FC236}">
                  <a16:creationId xmlns:a16="http://schemas.microsoft.com/office/drawing/2014/main" id="{7D9C2754-D614-4033-9291-6A72D0715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1227"/>
              <a:ext cx="23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47" name="Rectangle 165">
              <a:extLst>
                <a:ext uri="{FF2B5EF4-FFF2-40B4-BE49-F238E27FC236}">
                  <a16:creationId xmlns:a16="http://schemas.microsoft.com/office/drawing/2014/main" id="{393CE68D-304A-4C4F-997F-084C9A90D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1212"/>
              <a:ext cx="0" cy="17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48" name="Rectangle 166">
              <a:extLst>
                <a:ext uri="{FF2B5EF4-FFF2-40B4-BE49-F238E27FC236}">
                  <a16:creationId xmlns:a16="http://schemas.microsoft.com/office/drawing/2014/main" id="{DEED48D6-7316-49E6-B8A3-C526A2F60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" y="1213"/>
              <a:ext cx="1" cy="46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49" name="Line 167">
              <a:extLst>
                <a:ext uri="{FF2B5EF4-FFF2-40B4-BE49-F238E27FC236}">
                  <a16:creationId xmlns:a16="http://schemas.microsoft.com/office/drawing/2014/main" id="{655AE884-DF65-4C5D-9CF7-6A7A5B3E9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" y="1212"/>
              <a:ext cx="0" cy="4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0" name="Line 168">
              <a:extLst>
                <a:ext uri="{FF2B5EF4-FFF2-40B4-BE49-F238E27FC236}">
                  <a16:creationId xmlns:a16="http://schemas.microsoft.com/office/drawing/2014/main" id="{2C6DDB7B-2977-4A74-9E94-81EDC688C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6" y="1213"/>
              <a:ext cx="0" cy="46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1" name="Line 169">
              <a:extLst>
                <a:ext uri="{FF2B5EF4-FFF2-40B4-BE49-F238E27FC236}">
                  <a16:creationId xmlns:a16="http://schemas.microsoft.com/office/drawing/2014/main" id="{A0F81594-7DA5-41E2-AD67-01F9FE311F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219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2" name="Line 170">
              <a:extLst>
                <a:ext uri="{FF2B5EF4-FFF2-40B4-BE49-F238E27FC236}">
                  <a16:creationId xmlns:a16="http://schemas.microsoft.com/office/drawing/2014/main" id="{03D9AECF-F01B-4666-9E5C-7118EA902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226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3" name="Line 171">
              <a:extLst>
                <a:ext uri="{FF2B5EF4-FFF2-40B4-BE49-F238E27FC236}">
                  <a16:creationId xmlns:a16="http://schemas.microsoft.com/office/drawing/2014/main" id="{DC65ABD8-ECF2-4B15-81C1-32CCACF219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232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4" name="Line 172">
              <a:extLst>
                <a:ext uri="{FF2B5EF4-FFF2-40B4-BE49-F238E27FC236}">
                  <a16:creationId xmlns:a16="http://schemas.microsoft.com/office/drawing/2014/main" id="{2CDE01E3-57FD-4CED-ADD4-0645347B74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239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5" name="Line 173">
              <a:extLst>
                <a:ext uri="{FF2B5EF4-FFF2-40B4-BE49-F238E27FC236}">
                  <a16:creationId xmlns:a16="http://schemas.microsoft.com/office/drawing/2014/main" id="{FC10DFDA-88C7-4917-9059-3D2B6935FC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246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6" name="Freeform 174">
              <a:extLst>
                <a:ext uri="{FF2B5EF4-FFF2-40B4-BE49-F238E27FC236}">
                  <a16:creationId xmlns:a16="http://schemas.microsoft.com/office/drawing/2014/main" id="{E2EF80E7-03FF-4A6D-B0D2-A18AD6D81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1170"/>
              <a:ext cx="63" cy="54"/>
            </a:xfrm>
            <a:custGeom>
              <a:avLst/>
              <a:gdLst>
                <a:gd name="T0" fmla="*/ 0 w 1853"/>
                <a:gd name="T1" fmla="*/ 0 h 1578"/>
                <a:gd name="T2" fmla="*/ 0 w 1853"/>
                <a:gd name="T3" fmla="*/ 0 h 1578"/>
                <a:gd name="T4" fmla="*/ 0 w 1853"/>
                <a:gd name="T5" fmla="*/ 0 h 1578"/>
                <a:gd name="T6" fmla="*/ 0 w 1853"/>
                <a:gd name="T7" fmla="*/ 0 h 1578"/>
                <a:gd name="T8" fmla="*/ 0 w 1853"/>
                <a:gd name="T9" fmla="*/ 0 h 1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3" h="1578">
                  <a:moveTo>
                    <a:pt x="1432" y="0"/>
                  </a:moveTo>
                  <a:lnTo>
                    <a:pt x="0" y="1578"/>
                  </a:lnTo>
                  <a:lnTo>
                    <a:pt x="777" y="1578"/>
                  </a:lnTo>
                  <a:lnTo>
                    <a:pt x="1853" y="451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7" name="Freeform 175">
              <a:extLst>
                <a:ext uri="{FF2B5EF4-FFF2-40B4-BE49-F238E27FC236}">
                  <a16:creationId xmlns:a16="http://schemas.microsoft.com/office/drawing/2014/main" id="{323EA375-458A-4FA1-8058-D760AACC1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" y="1186"/>
              <a:ext cx="73" cy="108"/>
            </a:xfrm>
            <a:custGeom>
              <a:avLst/>
              <a:gdLst>
                <a:gd name="T0" fmla="*/ 0 w 2110"/>
                <a:gd name="T1" fmla="*/ 0 h 3180"/>
                <a:gd name="T2" fmla="*/ 0 w 2110"/>
                <a:gd name="T3" fmla="*/ 0 h 3180"/>
                <a:gd name="T4" fmla="*/ 0 w 2110"/>
                <a:gd name="T5" fmla="*/ 0 h 3180"/>
                <a:gd name="T6" fmla="*/ 0 w 2110"/>
                <a:gd name="T7" fmla="*/ 0 h 3180"/>
                <a:gd name="T8" fmla="*/ 0 w 2110"/>
                <a:gd name="T9" fmla="*/ 0 h 3180"/>
                <a:gd name="T10" fmla="*/ 0 w 2110"/>
                <a:gd name="T11" fmla="*/ 0 h 3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0" h="3180">
                  <a:moveTo>
                    <a:pt x="1004" y="0"/>
                  </a:moveTo>
                  <a:lnTo>
                    <a:pt x="0" y="1038"/>
                  </a:lnTo>
                  <a:lnTo>
                    <a:pt x="0" y="3180"/>
                  </a:lnTo>
                  <a:lnTo>
                    <a:pt x="2110" y="3180"/>
                  </a:lnTo>
                  <a:lnTo>
                    <a:pt x="2108" y="921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8" name="Freeform 176">
              <a:extLst>
                <a:ext uri="{FF2B5EF4-FFF2-40B4-BE49-F238E27FC236}">
                  <a16:creationId xmlns:a16="http://schemas.microsoft.com/office/drawing/2014/main" id="{603BDBB8-9A69-46BF-B6C3-CF7EE7E70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" y="1217"/>
              <a:ext cx="108" cy="74"/>
            </a:xfrm>
            <a:custGeom>
              <a:avLst/>
              <a:gdLst>
                <a:gd name="T0" fmla="*/ 0 w 3173"/>
                <a:gd name="T1" fmla="*/ 0 h 2237"/>
                <a:gd name="T2" fmla="*/ 0 w 3173"/>
                <a:gd name="T3" fmla="*/ 0 h 2237"/>
                <a:gd name="T4" fmla="*/ 0 w 3173"/>
                <a:gd name="T5" fmla="*/ 0 h 2237"/>
                <a:gd name="T6" fmla="*/ 0 w 3173"/>
                <a:gd name="T7" fmla="*/ 0 h 2237"/>
                <a:gd name="T8" fmla="*/ 0 w 3173"/>
                <a:gd name="T9" fmla="*/ 0 h 2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73" h="2237">
                  <a:moveTo>
                    <a:pt x="3173" y="0"/>
                  </a:moveTo>
                  <a:lnTo>
                    <a:pt x="3173" y="2237"/>
                  </a:lnTo>
                  <a:lnTo>
                    <a:pt x="0" y="2237"/>
                  </a:lnTo>
                  <a:lnTo>
                    <a:pt x="0" y="4"/>
                  </a:lnTo>
                  <a:lnTo>
                    <a:pt x="3173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9" name="Freeform 177">
              <a:extLst>
                <a:ext uri="{FF2B5EF4-FFF2-40B4-BE49-F238E27FC236}">
                  <a16:creationId xmlns:a16="http://schemas.microsoft.com/office/drawing/2014/main" id="{4165F52F-2AD2-430A-9C37-45B55073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1269"/>
              <a:ext cx="142" cy="27"/>
            </a:xfrm>
            <a:custGeom>
              <a:avLst/>
              <a:gdLst>
                <a:gd name="T0" fmla="*/ 0 w 4159"/>
                <a:gd name="T1" fmla="*/ 0 h 842"/>
                <a:gd name="T2" fmla="*/ 0 w 4159"/>
                <a:gd name="T3" fmla="*/ 0 h 842"/>
                <a:gd name="T4" fmla="*/ 0 w 4159"/>
                <a:gd name="T5" fmla="*/ 0 h 842"/>
                <a:gd name="T6" fmla="*/ 0 w 4159"/>
                <a:gd name="T7" fmla="*/ 0 h 842"/>
                <a:gd name="T8" fmla="*/ 0 w 4159"/>
                <a:gd name="T9" fmla="*/ 0 h 842"/>
                <a:gd name="T10" fmla="*/ 0 w 4159"/>
                <a:gd name="T11" fmla="*/ 0 h 842"/>
                <a:gd name="T12" fmla="*/ 0 w 4159"/>
                <a:gd name="T13" fmla="*/ 0 h 842"/>
                <a:gd name="T14" fmla="*/ 0 w 4159"/>
                <a:gd name="T15" fmla="*/ 0 h 842"/>
                <a:gd name="T16" fmla="*/ 0 w 4159"/>
                <a:gd name="T17" fmla="*/ 0 h 842"/>
                <a:gd name="T18" fmla="*/ 0 w 4159"/>
                <a:gd name="T19" fmla="*/ 0 h 842"/>
                <a:gd name="T20" fmla="*/ 0 w 4159"/>
                <a:gd name="T21" fmla="*/ 0 h 842"/>
                <a:gd name="T22" fmla="*/ 0 w 4159"/>
                <a:gd name="T23" fmla="*/ 0 h 8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59" h="842">
                  <a:moveTo>
                    <a:pt x="205" y="842"/>
                  </a:moveTo>
                  <a:cubicBezTo>
                    <a:pt x="0" y="733"/>
                    <a:pt x="17" y="534"/>
                    <a:pt x="309" y="331"/>
                  </a:cubicBezTo>
                  <a:cubicBezTo>
                    <a:pt x="641" y="421"/>
                    <a:pt x="796" y="19"/>
                    <a:pt x="970" y="148"/>
                  </a:cubicBezTo>
                  <a:cubicBezTo>
                    <a:pt x="1107" y="257"/>
                    <a:pt x="1158" y="395"/>
                    <a:pt x="1247" y="514"/>
                  </a:cubicBezTo>
                  <a:cubicBezTo>
                    <a:pt x="1328" y="459"/>
                    <a:pt x="1460" y="331"/>
                    <a:pt x="1543" y="276"/>
                  </a:cubicBezTo>
                  <a:cubicBezTo>
                    <a:pt x="1853" y="0"/>
                    <a:pt x="2113" y="110"/>
                    <a:pt x="2287" y="349"/>
                  </a:cubicBezTo>
                  <a:cubicBezTo>
                    <a:pt x="2389" y="310"/>
                    <a:pt x="2580" y="282"/>
                    <a:pt x="2685" y="238"/>
                  </a:cubicBezTo>
                  <a:cubicBezTo>
                    <a:pt x="2963" y="200"/>
                    <a:pt x="3325" y="293"/>
                    <a:pt x="3344" y="604"/>
                  </a:cubicBezTo>
                  <a:cubicBezTo>
                    <a:pt x="3395" y="717"/>
                    <a:pt x="3563" y="404"/>
                    <a:pt x="3674" y="404"/>
                  </a:cubicBezTo>
                  <a:cubicBezTo>
                    <a:pt x="3778" y="604"/>
                    <a:pt x="3986" y="385"/>
                    <a:pt x="4108" y="514"/>
                  </a:cubicBezTo>
                  <a:lnTo>
                    <a:pt x="4159" y="842"/>
                  </a:lnTo>
                  <a:lnTo>
                    <a:pt x="205" y="842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0" name="Freeform 178">
              <a:extLst>
                <a:ext uri="{FF2B5EF4-FFF2-40B4-BE49-F238E27FC236}">
                  <a16:creationId xmlns:a16="http://schemas.microsoft.com/office/drawing/2014/main" id="{6BE9003D-E154-4DEC-B5EE-5495E416A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1281"/>
              <a:ext cx="104" cy="20"/>
            </a:xfrm>
            <a:custGeom>
              <a:avLst/>
              <a:gdLst>
                <a:gd name="T0" fmla="*/ 0 w 3046"/>
                <a:gd name="T1" fmla="*/ 0 h 617"/>
                <a:gd name="T2" fmla="*/ 0 w 3046"/>
                <a:gd name="T3" fmla="*/ 0 h 617"/>
                <a:gd name="T4" fmla="*/ 0 w 3046"/>
                <a:gd name="T5" fmla="*/ 0 h 617"/>
                <a:gd name="T6" fmla="*/ 0 w 3046"/>
                <a:gd name="T7" fmla="*/ 0 h 617"/>
                <a:gd name="T8" fmla="*/ 0 w 3046"/>
                <a:gd name="T9" fmla="*/ 0 h 617"/>
                <a:gd name="T10" fmla="*/ 0 w 3046"/>
                <a:gd name="T11" fmla="*/ 0 h 617"/>
                <a:gd name="T12" fmla="*/ 0 w 3046"/>
                <a:gd name="T13" fmla="*/ 0 h 617"/>
                <a:gd name="T14" fmla="*/ 0 w 3046"/>
                <a:gd name="T15" fmla="*/ 0 h 617"/>
                <a:gd name="T16" fmla="*/ 0 w 3046"/>
                <a:gd name="T17" fmla="*/ 0 h 617"/>
                <a:gd name="T18" fmla="*/ 0 w 3046"/>
                <a:gd name="T19" fmla="*/ 0 h 617"/>
                <a:gd name="T20" fmla="*/ 0 w 3046"/>
                <a:gd name="T21" fmla="*/ 0 h 617"/>
                <a:gd name="T22" fmla="*/ 0 w 3046"/>
                <a:gd name="T23" fmla="*/ 0 h 6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46" h="617">
                  <a:moveTo>
                    <a:pt x="153" y="617"/>
                  </a:moveTo>
                  <a:cubicBezTo>
                    <a:pt x="0" y="538"/>
                    <a:pt x="14" y="391"/>
                    <a:pt x="229" y="243"/>
                  </a:cubicBezTo>
                  <a:cubicBezTo>
                    <a:pt x="470" y="309"/>
                    <a:pt x="585" y="15"/>
                    <a:pt x="712" y="109"/>
                  </a:cubicBezTo>
                  <a:cubicBezTo>
                    <a:pt x="812" y="189"/>
                    <a:pt x="850" y="289"/>
                    <a:pt x="914" y="377"/>
                  </a:cubicBezTo>
                  <a:cubicBezTo>
                    <a:pt x="974" y="338"/>
                    <a:pt x="1070" y="243"/>
                    <a:pt x="1131" y="202"/>
                  </a:cubicBezTo>
                  <a:cubicBezTo>
                    <a:pt x="1359" y="0"/>
                    <a:pt x="1548" y="81"/>
                    <a:pt x="1674" y="257"/>
                  </a:cubicBezTo>
                  <a:cubicBezTo>
                    <a:pt x="1752" y="226"/>
                    <a:pt x="1889" y="207"/>
                    <a:pt x="1967" y="175"/>
                  </a:cubicBezTo>
                  <a:cubicBezTo>
                    <a:pt x="2171" y="147"/>
                    <a:pt x="2435" y="215"/>
                    <a:pt x="2448" y="443"/>
                  </a:cubicBezTo>
                  <a:cubicBezTo>
                    <a:pt x="2486" y="525"/>
                    <a:pt x="2610" y="296"/>
                    <a:pt x="2692" y="296"/>
                  </a:cubicBezTo>
                  <a:cubicBezTo>
                    <a:pt x="2767" y="443"/>
                    <a:pt x="2918" y="283"/>
                    <a:pt x="3009" y="377"/>
                  </a:cubicBezTo>
                  <a:lnTo>
                    <a:pt x="3046" y="617"/>
                  </a:lnTo>
                  <a:lnTo>
                    <a:pt x="153" y="617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1" name="Rectangle 179">
              <a:extLst>
                <a:ext uri="{FF2B5EF4-FFF2-40B4-BE49-F238E27FC236}">
                  <a16:creationId xmlns:a16="http://schemas.microsoft.com/office/drawing/2014/main" id="{18890940-4450-4660-9FE1-87ED44C04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1242"/>
              <a:ext cx="21" cy="54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2" name="Rectangle 180">
              <a:extLst>
                <a:ext uri="{FF2B5EF4-FFF2-40B4-BE49-F238E27FC236}">
                  <a16:creationId xmlns:a16="http://schemas.microsoft.com/office/drawing/2014/main" id="{E72AE366-4313-44F0-AB3B-8ED7AFDB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1240"/>
              <a:ext cx="28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3" name="Rectangle 181">
              <a:extLst>
                <a:ext uri="{FF2B5EF4-FFF2-40B4-BE49-F238E27FC236}">
                  <a16:creationId xmlns:a16="http://schemas.microsoft.com/office/drawing/2014/main" id="{776F9DAA-EDE8-409C-9E39-82726318F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" y="1240"/>
              <a:ext cx="28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4" name="Freeform 182">
              <a:extLst>
                <a:ext uri="{FF2B5EF4-FFF2-40B4-BE49-F238E27FC236}">
                  <a16:creationId xmlns:a16="http://schemas.microsoft.com/office/drawing/2014/main" id="{11FAFBE7-7186-4CB4-82CB-512AA2C6A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1172"/>
              <a:ext cx="169" cy="50"/>
            </a:xfrm>
            <a:custGeom>
              <a:avLst/>
              <a:gdLst>
                <a:gd name="T0" fmla="*/ 0 w 4981"/>
                <a:gd name="T1" fmla="*/ 0 h 1478"/>
                <a:gd name="T2" fmla="*/ 0 w 4981"/>
                <a:gd name="T3" fmla="*/ 0 h 1478"/>
                <a:gd name="T4" fmla="*/ 0 w 4981"/>
                <a:gd name="T5" fmla="*/ 0 h 1478"/>
                <a:gd name="T6" fmla="*/ 0 w 4981"/>
                <a:gd name="T7" fmla="*/ 0 h 1478"/>
                <a:gd name="T8" fmla="*/ 0 w 4981"/>
                <a:gd name="T9" fmla="*/ 0 h 14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81" h="1478">
                  <a:moveTo>
                    <a:pt x="4981" y="1478"/>
                  </a:moveTo>
                  <a:lnTo>
                    <a:pt x="3335" y="31"/>
                  </a:lnTo>
                  <a:lnTo>
                    <a:pt x="0" y="0"/>
                  </a:lnTo>
                  <a:lnTo>
                    <a:pt x="1402" y="1476"/>
                  </a:lnTo>
                  <a:lnTo>
                    <a:pt x="4981" y="1478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5" name="Line 183">
              <a:extLst>
                <a:ext uri="{FF2B5EF4-FFF2-40B4-BE49-F238E27FC236}">
                  <a16:creationId xmlns:a16="http://schemas.microsoft.com/office/drawing/2014/main" id="{10058BEB-8E51-4398-8117-854FC8B9D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1240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6" name="Line 184">
              <a:extLst>
                <a:ext uri="{FF2B5EF4-FFF2-40B4-BE49-F238E27FC236}">
                  <a16:creationId xmlns:a16="http://schemas.microsoft.com/office/drawing/2014/main" id="{18127B4A-FF30-4697-94E6-809516F3A6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7" y="1260"/>
              <a:ext cx="2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7" name="Line 185">
              <a:extLst>
                <a:ext uri="{FF2B5EF4-FFF2-40B4-BE49-F238E27FC236}">
                  <a16:creationId xmlns:a16="http://schemas.microsoft.com/office/drawing/2014/main" id="{AC9EBE4F-FD5A-471B-86FE-E5856005C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1" y="1240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8" name="Line 186">
              <a:extLst>
                <a:ext uri="{FF2B5EF4-FFF2-40B4-BE49-F238E27FC236}">
                  <a16:creationId xmlns:a16="http://schemas.microsoft.com/office/drawing/2014/main" id="{8D382877-C4C5-46F7-AC2C-701F0D3011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8" y="1260"/>
              <a:ext cx="2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9" name="Rectangle 187">
              <a:extLst>
                <a:ext uri="{FF2B5EF4-FFF2-40B4-BE49-F238E27FC236}">
                  <a16:creationId xmlns:a16="http://schemas.microsoft.com/office/drawing/2014/main" id="{5456D081-6891-44FB-86D6-B576319CE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1259"/>
              <a:ext cx="28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70" name="Rectangle 188">
              <a:extLst>
                <a:ext uri="{FF2B5EF4-FFF2-40B4-BE49-F238E27FC236}">
                  <a16:creationId xmlns:a16="http://schemas.microsoft.com/office/drawing/2014/main" id="{EEC7F427-6EAB-4D9C-BEFA-AD9959249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240"/>
              <a:ext cx="3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71" name="Rectangle 189">
              <a:extLst>
                <a:ext uri="{FF2B5EF4-FFF2-40B4-BE49-F238E27FC236}">
                  <a16:creationId xmlns:a16="http://schemas.microsoft.com/office/drawing/2014/main" id="{904E8489-1D5D-4100-9075-1D0E7AB1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" y="1259"/>
              <a:ext cx="27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72" name="Rectangle 190">
              <a:extLst>
                <a:ext uri="{FF2B5EF4-FFF2-40B4-BE49-F238E27FC236}">
                  <a16:creationId xmlns:a16="http://schemas.microsoft.com/office/drawing/2014/main" id="{AD673A98-FC34-415C-835E-31BFE4CB2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1" y="1240"/>
              <a:ext cx="3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73" name="Rectangle 191">
              <a:extLst>
                <a:ext uri="{FF2B5EF4-FFF2-40B4-BE49-F238E27FC236}">
                  <a16:creationId xmlns:a16="http://schemas.microsoft.com/office/drawing/2014/main" id="{87FBEF71-99CA-41F5-81A4-5AB159BD6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1242"/>
              <a:ext cx="1" cy="54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74" name="Line 192">
              <a:extLst>
                <a:ext uri="{FF2B5EF4-FFF2-40B4-BE49-F238E27FC236}">
                  <a16:creationId xmlns:a16="http://schemas.microsoft.com/office/drawing/2014/main" id="{9A94A318-7794-4663-A495-3FF4F7033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2" y="1242"/>
              <a:ext cx="0" cy="54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75" name="Line 193">
              <a:extLst>
                <a:ext uri="{FF2B5EF4-FFF2-40B4-BE49-F238E27FC236}">
                  <a16:creationId xmlns:a16="http://schemas.microsoft.com/office/drawing/2014/main" id="{A5D39189-7A1B-42F3-9590-B042A5FB2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242"/>
              <a:ext cx="0" cy="54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76" name="Line 194">
              <a:extLst>
                <a:ext uri="{FF2B5EF4-FFF2-40B4-BE49-F238E27FC236}">
                  <a16:creationId xmlns:a16="http://schemas.microsoft.com/office/drawing/2014/main" id="{65CCF6C1-3B45-490B-B7C5-17B9DB67BE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" y="1249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77" name="Line 195">
              <a:extLst>
                <a:ext uri="{FF2B5EF4-FFF2-40B4-BE49-F238E27FC236}">
                  <a16:creationId xmlns:a16="http://schemas.microsoft.com/office/drawing/2014/main" id="{171DC87F-FDC2-497B-B216-EDAC319BC4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5" y="1257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78" name="Line 196">
              <a:extLst>
                <a:ext uri="{FF2B5EF4-FFF2-40B4-BE49-F238E27FC236}">
                  <a16:creationId xmlns:a16="http://schemas.microsoft.com/office/drawing/2014/main" id="{BCC97C22-4833-4F9B-A334-72995476DD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5" y="1264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79" name="Line 197">
              <a:extLst>
                <a:ext uri="{FF2B5EF4-FFF2-40B4-BE49-F238E27FC236}">
                  <a16:creationId xmlns:a16="http://schemas.microsoft.com/office/drawing/2014/main" id="{02669F28-CF98-4607-96AE-138AC07D8A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" y="1271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80" name="Line 198">
              <a:extLst>
                <a:ext uri="{FF2B5EF4-FFF2-40B4-BE49-F238E27FC236}">
                  <a16:creationId xmlns:a16="http://schemas.microsoft.com/office/drawing/2014/main" id="{DCE585E4-5AD6-46F6-AA99-1DAED19696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5" y="1280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81" name="Line 199">
              <a:extLst>
                <a:ext uri="{FF2B5EF4-FFF2-40B4-BE49-F238E27FC236}">
                  <a16:creationId xmlns:a16="http://schemas.microsoft.com/office/drawing/2014/main" id="{B0599BC1-4732-471C-BFC1-93F5F0452B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5" y="1289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82" name="Freeform 200">
              <a:extLst>
                <a:ext uri="{FF2B5EF4-FFF2-40B4-BE49-F238E27FC236}">
                  <a16:creationId xmlns:a16="http://schemas.microsoft.com/office/drawing/2014/main" id="{3C72B8D7-E966-43C1-9259-6F5B74E5D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" y="1207"/>
              <a:ext cx="64" cy="54"/>
            </a:xfrm>
            <a:custGeom>
              <a:avLst/>
              <a:gdLst>
                <a:gd name="T0" fmla="*/ 0 w 1886"/>
                <a:gd name="T1" fmla="*/ 0 h 1606"/>
                <a:gd name="T2" fmla="*/ 0 w 1886"/>
                <a:gd name="T3" fmla="*/ 0 h 1606"/>
                <a:gd name="T4" fmla="*/ 0 w 1886"/>
                <a:gd name="T5" fmla="*/ 0 h 1606"/>
                <a:gd name="T6" fmla="*/ 0 w 1886"/>
                <a:gd name="T7" fmla="*/ 0 h 1606"/>
                <a:gd name="T8" fmla="*/ 0 w 1886"/>
                <a:gd name="T9" fmla="*/ 0 h 1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6" h="1606">
                  <a:moveTo>
                    <a:pt x="1457" y="0"/>
                  </a:moveTo>
                  <a:lnTo>
                    <a:pt x="0" y="1606"/>
                  </a:lnTo>
                  <a:lnTo>
                    <a:pt x="791" y="1606"/>
                  </a:lnTo>
                  <a:lnTo>
                    <a:pt x="1886" y="459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83" name="Freeform 201">
              <a:extLst>
                <a:ext uri="{FF2B5EF4-FFF2-40B4-BE49-F238E27FC236}">
                  <a16:creationId xmlns:a16="http://schemas.microsoft.com/office/drawing/2014/main" id="{FB492DF8-D342-454E-9B5F-9BD23276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" y="1224"/>
              <a:ext cx="73" cy="110"/>
            </a:xfrm>
            <a:custGeom>
              <a:avLst/>
              <a:gdLst>
                <a:gd name="T0" fmla="*/ 0 w 2146"/>
                <a:gd name="T1" fmla="*/ 0 h 3236"/>
                <a:gd name="T2" fmla="*/ 0 w 2146"/>
                <a:gd name="T3" fmla="*/ 0 h 3236"/>
                <a:gd name="T4" fmla="*/ 0 w 2146"/>
                <a:gd name="T5" fmla="*/ 0 h 3236"/>
                <a:gd name="T6" fmla="*/ 0 w 2146"/>
                <a:gd name="T7" fmla="*/ 0 h 3236"/>
                <a:gd name="T8" fmla="*/ 0 w 2146"/>
                <a:gd name="T9" fmla="*/ 0 h 3236"/>
                <a:gd name="T10" fmla="*/ 0 w 2146"/>
                <a:gd name="T11" fmla="*/ 0 h 3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6" h="3236">
                  <a:moveTo>
                    <a:pt x="1021" y="0"/>
                  </a:moveTo>
                  <a:lnTo>
                    <a:pt x="0" y="1057"/>
                  </a:lnTo>
                  <a:lnTo>
                    <a:pt x="0" y="3236"/>
                  </a:lnTo>
                  <a:lnTo>
                    <a:pt x="2146" y="3236"/>
                  </a:lnTo>
                  <a:lnTo>
                    <a:pt x="2144" y="937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84" name="Freeform 202">
              <a:extLst>
                <a:ext uri="{FF2B5EF4-FFF2-40B4-BE49-F238E27FC236}">
                  <a16:creationId xmlns:a16="http://schemas.microsoft.com/office/drawing/2014/main" id="{8CF9A6DA-4E70-4343-96FD-628616964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1254"/>
              <a:ext cx="109" cy="78"/>
            </a:xfrm>
            <a:custGeom>
              <a:avLst/>
              <a:gdLst>
                <a:gd name="T0" fmla="*/ 0 w 3228"/>
                <a:gd name="T1" fmla="*/ 0 h 2275"/>
                <a:gd name="T2" fmla="*/ 0 w 3228"/>
                <a:gd name="T3" fmla="*/ 0 h 2275"/>
                <a:gd name="T4" fmla="*/ 0 w 3228"/>
                <a:gd name="T5" fmla="*/ 0 h 2275"/>
                <a:gd name="T6" fmla="*/ 0 w 3228"/>
                <a:gd name="T7" fmla="*/ 0 h 2275"/>
                <a:gd name="T8" fmla="*/ 0 w 3228"/>
                <a:gd name="T9" fmla="*/ 0 h 2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8" h="2275">
                  <a:moveTo>
                    <a:pt x="3228" y="0"/>
                  </a:moveTo>
                  <a:lnTo>
                    <a:pt x="3228" y="2275"/>
                  </a:lnTo>
                  <a:lnTo>
                    <a:pt x="0" y="2275"/>
                  </a:lnTo>
                  <a:lnTo>
                    <a:pt x="0" y="4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85" name="Freeform 203">
              <a:extLst>
                <a:ext uri="{FF2B5EF4-FFF2-40B4-BE49-F238E27FC236}">
                  <a16:creationId xmlns:a16="http://schemas.microsoft.com/office/drawing/2014/main" id="{429884FF-2EAA-4F65-8E21-46C2A3F73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1307"/>
              <a:ext cx="144" cy="28"/>
            </a:xfrm>
            <a:custGeom>
              <a:avLst/>
              <a:gdLst>
                <a:gd name="T0" fmla="*/ 0 w 4232"/>
                <a:gd name="T1" fmla="*/ 0 h 856"/>
                <a:gd name="T2" fmla="*/ 0 w 4232"/>
                <a:gd name="T3" fmla="*/ 0 h 856"/>
                <a:gd name="T4" fmla="*/ 0 w 4232"/>
                <a:gd name="T5" fmla="*/ 0 h 856"/>
                <a:gd name="T6" fmla="*/ 0 w 4232"/>
                <a:gd name="T7" fmla="*/ 0 h 856"/>
                <a:gd name="T8" fmla="*/ 0 w 4232"/>
                <a:gd name="T9" fmla="*/ 0 h 856"/>
                <a:gd name="T10" fmla="*/ 0 w 4232"/>
                <a:gd name="T11" fmla="*/ 0 h 856"/>
                <a:gd name="T12" fmla="*/ 0 w 4232"/>
                <a:gd name="T13" fmla="*/ 0 h 856"/>
                <a:gd name="T14" fmla="*/ 0 w 4232"/>
                <a:gd name="T15" fmla="*/ 0 h 856"/>
                <a:gd name="T16" fmla="*/ 0 w 4232"/>
                <a:gd name="T17" fmla="*/ 0 h 856"/>
                <a:gd name="T18" fmla="*/ 0 w 4232"/>
                <a:gd name="T19" fmla="*/ 0 h 856"/>
                <a:gd name="T20" fmla="*/ 0 w 4232"/>
                <a:gd name="T21" fmla="*/ 0 h 856"/>
                <a:gd name="T22" fmla="*/ 0 w 4232"/>
                <a:gd name="T23" fmla="*/ 0 h 8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32" h="856">
                  <a:moveTo>
                    <a:pt x="209" y="856"/>
                  </a:moveTo>
                  <a:cubicBezTo>
                    <a:pt x="0" y="745"/>
                    <a:pt x="17" y="543"/>
                    <a:pt x="315" y="336"/>
                  </a:cubicBezTo>
                  <a:cubicBezTo>
                    <a:pt x="653" y="428"/>
                    <a:pt x="810" y="19"/>
                    <a:pt x="987" y="150"/>
                  </a:cubicBezTo>
                  <a:cubicBezTo>
                    <a:pt x="1127" y="261"/>
                    <a:pt x="1179" y="401"/>
                    <a:pt x="1269" y="522"/>
                  </a:cubicBezTo>
                  <a:cubicBezTo>
                    <a:pt x="1352" y="467"/>
                    <a:pt x="1486" y="336"/>
                    <a:pt x="1571" y="280"/>
                  </a:cubicBezTo>
                  <a:cubicBezTo>
                    <a:pt x="1885" y="0"/>
                    <a:pt x="2150" y="111"/>
                    <a:pt x="2327" y="355"/>
                  </a:cubicBezTo>
                  <a:cubicBezTo>
                    <a:pt x="2431" y="315"/>
                    <a:pt x="2625" y="286"/>
                    <a:pt x="2732" y="242"/>
                  </a:cubicBezTo>
                  <a:cubicBezTo>
                    <a:pt x="3014" y="204"/>
                    <a:pt x="3383" y="298"/>
                    <a:pt x="3402" y="614"/>
                  </a:cubicBezTo>
                  <a:cubicBezTo>
                    <a:pt x="3454" y="730"/>
                    <a:pt x="3625" y="411"/>
                    <a:pt x="3738" y="411"/>
                  </a:cubicBezTo>
                  <a:cubicBezTo>
                    <a:pt x="3844" y="614"/>
                    <a:pt x="4055" y="392"/>
                    <a:pt x="4180" y="522"/>
                  </a:cubicBezTo>
                  <a:lnTo>
                    <a:pt x="4232" y="856"/>
                  </a:lnTo>
                  <a:lnTo>
                    <a:pt x="209" y="856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86" name="Freeform 204">
              <a:extLst>
                <a:ext uri="{FF2B5EF4-FFF2-40B4-BE49-F238E27FC236}">
                  <a16:creationId xmlns:a16="http://schemas.microsoft.com/office/drawing/2014/main" id="{7B8EB39A-0E49-42A5-8A4F-82BCE96A0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321"/>
              <a:ext cx="107" cy="21"/>
            </a:xfrm>
            <a:custGeom>
              <a:avLst/>
              <a:gdLst>
                <a:gd name="T0" fmla="*/ 0 w 3099"/>
                <a:gd name="T1" fmla="*/ 0 h 628"/>
                <a:gd name="T2" fmla="*/ 0 w 3099"/>
                <a:gd name="T3" fmla="*/ 0 h 628"/>
                <a:gd name="T4" fmla="*/ 0 w 3099"/>
                <a:gd name="T5" fmla="*/ 0 h 628"/>
                <a:gd name="T6" fmla="*/ 0 w 3099"/>
                <a:gd name="T7" fmla="*/ 0 h 628"/>
                <a:gd name="T8" fmla="*/ 0 w 3099"/>
                <a:gd name="T9" fmla="*/ 0 h 628"/>
                <a:gd name="T10" fmla="*/ 0 w 3099"/>
                <a:gd name="T11" fmla="*/ 0 h 628"/>
                <a:gd name="T12" fmla="*/ 0 w 3099"/>
                <a:gd name="T13" fmla="*/ 0 h 628"/>
                <a:gd name="T14" fmla="*/ 0 w 3099"/>
                <a:gd name="T15" fmla="*/ 0 h 628"/>
                <a:gd name="T16" fmla="*/ 0 w 3099"/>
                <a:gd name="T17" fmla="*/ 0 h 628"/>
                <a:gd name="T18" fmla="*/ 0 w 3099"/>
                <a:gd name="T19" fmla="*/ 0 h 628"/>
                <a:gd name="T20" fmla="*/ 0 w 3099"/>
                <a:gd name="T21" fmla="*/ 0 h 628"/>
                <a:gd name="T22" fmla="*/ 0 w 3099"/>
                <a:gd name="T23" fmla="*/ 0 h 6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99" h="628">
                  <a:moveTo>
                    <a:pt x="155" y="628"/>
                  </a:moveTo>
                  <a:cubicBezTo>
                    <a:pt x="0" y="547"/>
                    <a:pt x="13" y="397"/>
                    <a:pt x="232" y="248"/>
                  </a:cubicBezTo>
                  <a:cubicBezTo>
                    <a:pt x="478" y="315"/>
                    <a:pt x="595" y="15"/>
                    <a:pt x="724" y="111"/>
                  </a:cubicBezTo>
                  <a:cubicBezTo>
                    <a:pt x="826" y="192"/>
                    <a:pt x="864" y="294"/>
                    <a:pt x="929" y="384"/>
                  </a:cubicBezTo>
                  <a:cubicBezTo>
                    <a:pt x="991" y="344"/>
                    <a:pt x="1089" y="248"/>
                    <a:pt x="1150" y="205"/>
                  </a:cubicBezTo>
                  <a:cubicBezTo>
                    <a:pt x="1382" y="0"/>
                    <a:pt x="1574" y="83"/>
                    <a:pt x="1703" y="261"/>
                  </a:cubicBezTo>
                  <a:cubicBezTo>
                    <a:pt x="1782" y="230"/>
                    <a:pt x="1922" y="211"/>
                    <a:pt x="2001" y="179"/>
                  </a:cubicBezTo>
                  <a:cubicBezTo>
                    <a:pt x="2208" y="150"/>
                    <a:pt x="2477" y="219"/>
                    <a:pt x="2490" y="451"/>
                  </a:cubicBezTo>
                  <a:cubicBezTo>
                    <a:pt x="2529" y="534"/>
                    <a:pt x="2655" y="301"/>
                    <a:pt x="2738" y="301"/>
                  </a:cubicBezTo>
                  <a:cubicBezTo>
                    <a:pt x="2815" y="451"/>
                    <a:pt x="2968" y="288"/>
                    <a:pt x="3061" y="384"/>
                  </a:cubicBezTo>
                  <a:lnTo>
                    <a:pt x="3099" y="628"/>
                  </a:lnTo>
                  <a:lnTo>
                    <a:pt x="155" y="628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87" name="Rectangle 205">
              <a:extLst>
                <a:ext uri="{FF2B5EF4-FFF2-40B4-BE49-F238E27FC236}">
                  <a16:creationId xmlns:a16="http://schemas.microsoft.com/office/drawing/2014/main" id="{60E855AB-A876-4A23-9D42-077D54BF7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1281"/>
              <a:ext cx="23" cy="53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88" name="Rectangle 206">
              <a:extLst>
                <a:ext uri="{FF2B5EF4-FFF2-40B4-BE49-F238E27FC236}">
                  <a16:creationId xmlns:a16="http://schemas.microsoft.com/office/drawing/2014/main" id="{89CF3B1A-D8C0-41B3-BAA8-FE7BD7939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1279"/>
              <a:ext cx="30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89" name="Rectangle 207">
              <a:extLst>
                <a:ext uri="{FF2B5EF4-FFF2-40B4-BE49-F238E27FC236}">
                  <a16:creationId xmlns:a16="http://schemas.microsoft.com/office/drawing/2014/main" id="{2908A199-F57F-41A0-987C-DD8B4F1C9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279"/>
              <a:ext cx="28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0" name="Freeform 208">
              <a:extLst>
                <a:ext uri="{FF2B5EF4-FFF2-40B4-BE49-F238E27FC236}">
                  <a16:creationId xmlns:a16="http://schemas.microsoft.com/office/drawing/2014/main" id="{9F6130C7-D98F-4BBD-AE2C-73400873A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1209"/>
              <a:ext cx="173" cy="51"/>
            </a:xfrm>
            <a:custGeom>
              <a:avLst/>
              <a:gdLst>
                <a:gd name="T0" fmla="*/ 0 w 5067"/>
                <a:gd name="T1" fmla="*/ 0 h 1504"/>
                <a:gd name="T2" fmla="*/ 0 w 5067"/>
                <a:gd name="T3" fmla="*/ 0 h 1504"/>
                <a:gd name="T4" fmla="*/ 0 w 5067"/>
                <a:gd name="T5" fmla="*/ 0 h 1504"/>
                <a:gd name="T6" fmla="*/ 0 w 5067"/>
                <a:gd name="T7" fmla="*/ 0 h 1504"/>
                <a:gd name="T8" fmla="*/ 0 w 5067"/>
                <a:gd name="T9" fmla="*/ 0 h 1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67" h="1504">
                  <a:moveTo>
                    <a:pt x="5067" y="1504"/>
                  </a:moveTo>
                  <a:lnTo>
                    <a:pt x="3393" y="31"/>
                  </a:lnTo>
                  <a:lnTo>
                    <a:pt x="0" y="0"/>
                  </a:lnTo>
                  <a:lnTo>
                    <a:pt x="1427" y="1502"/>
                  </a:lnTo>
                  <a:lnTo>
                    <a:pt x="5067" y="1504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1" name="Line 209">
              <a:extLst>
                <a:ext uri="{FF2B5EF4-FFF2-40B4-BE49-F238E27FC236}">
                  <a16:creationId xmlns:a16="http://schemas.microsoft.com/office/drawing/2014/main" id="{7E5F5F43-27FF-404F-BB33-CCDE53D6D3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7" y="1279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2" name="Line 210">
              <a:extLst>
                <a:ext uri="{FF2B5EF4-FFF2-40B4-BE49-F238E27FC236}">
                  <a16:creationId xmlns:a16="http://schemas.microsoft.com/office/drawing/2014/main" id="{5D60372C-F857-466F-9E5A-DFF00C2B39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3" y="1298"/>
              <a:ext cx="2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3" name="Line 211">
              <a:extLst>
                <a:ext uri="{FF2B5EF4-FFF2-40B4-BE49-F238E27FC236}">
                  <a16:creationId xmlns:a16="http://schemas.microsoft.com/office/drawing/2014/main" id="{605527AC-E4D2-4E66-8C1D-A694E4B2F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1279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4" name="Line 212">
              <a:extLst>
                <a:ext uri="{FF2B5EF4-FFF2-40B4-BE49-F238E27FC236}">
                  <a16:creationId xmlns:a16="http://schemas.microsoft.com/office/drawing/2014/main" id="{EF28A422-AD1C-4200-8FA7-DD10ABFBE5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5" y="1298"/>
              <a:ext cx="2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5" name="Rectangle 213">
              <a:extLst>
                <a:ext uri="{FF2B5EF4-FFF2-40B4-BE49-F238E27FC236}">
                  <a16:creationId xmlns:a16="http://schemas.microsoft.com/office/drawing/2014/main" id="{5B4BA4AB-7D23-42C3-9B83-73181B1C5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1298"/>
              <a:ext cx="27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6" name="Rectangle 214">
              <a:extLst>
                <a:ext uri="{FF2B5EF4-FFF2-40B4-BE49-F238E27FC236}">
                  <a16:creationId xmlns:a16="http://schemas.microsoft.com/office/drawing/2014/main" id="{C43C0223-9DC9-4B48-851F-4EAB4B185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1279"/>
              <a:ext cx="4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7" name="Rectangle 215">
              <a:extLst>
                <a:ext uri="{FF2B5EF4-FFF2-40B4-BE49-F238E27FC236}">
                  <a16:creationId xmlns:a16="http://schemas.microsoft.com/office/drawing/2014/main" id="{24FC8789-9DCF-47F0-B2DD-FCBA48AE7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298"/>
              <a:ext cx="28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8" name="Rectangle 216">
              <a:extLst>
                <a:ext uri="{FF2B5EF4-FFF2-40B4-BE49-F238E27FC236}">
                  <a16:creationId xmlns:a16="http://schemas.microsoft.com/office/drawing/2014/main" id="{93273E34-BCB8-47F1-9578-C8E99EFBA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" y="1279"/>
              <a:ext cx="1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9" name="Rectangle 217">
              <a:extLst>
                <a:ext uri="{FF2B5EF4-FFF2-40B4-BE49-F238E27FC236}">
                  <a16:creationId xmlns:a16="http://schemas.microsoft.com/office/drawing/2014/main" id="{487E3823-0DE4-4CCF-8930-5B3B66FFE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1281"/>
              <a:ext cx="3" cy="53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00" name="Line 218">
              <a:extLst>
                <a:ext uri="{FF2B5EF4-FFF2-40B4-BE49-F238E27FC236}">
                  <a16:creationId xmlns:a16="http://schemas.microsoft.com/office/drawing/2014/main" id="{0B6C3910-0640-4057-884D-E70646A7C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280"/>
              <a:ext cx="0" cy="54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01" name="Line 219">
              <a:extLst>
                <a:ext uri="{FF2B5EF4-FFF2-40B4-BE49-F238E27FC236}">
                  <a16:creationId xmlns:a16="http://schemas.microsoft.com/office/drawing/2014/main" id="{26B54C8E-14D2-40F0-8B82-CB0E69D82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" y="1281"/>
              <a:ext cx="0" cy="53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02" name="Line 220">
              <a:extLst>
                <a:ext uri="{FF2B5EF4-FFF2-40B4-BE49-F238E27FC236}">
                  <a16:creationId xmlns:a16="http://schemas.microsoft.com/office/drawing/2014/main" id="{1F139D0F-FD1E-4A13-8A82-9B3AAB77E9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1" y="1289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03" name="Line 221">
              <a:extLst>
                <a:ext uri="{FF2B5EF4-FFF2-40B4-BE49-F238E27FC236}">
                  <a16:creationId xmlns:a16="http://schemas.microsoft.com/office/drawing/2014/main" id="{7E5C3DA3-4E3F-4311-B62E-211DEFE2A1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1" y="1296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04" name="Line 222">
              <a:extLst>
                <a:ext uri="{FF2B5EF4-FFF2-40B4-BE49-F238E27FC236}">
                  <a16:creationId xmlns:a16="http://schemas.microsoft.com/office/drawing/2014/main" id="{C4B2D975-1A45-46EA-B6F4-11626E8B1C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0" y="1304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05" name="Line 223">
              <a:extLst>
                <a:ext uri="{FF2B5EF4-FFF2-40B4-BE49-F238E27FC236}">
                  <a16:creationId xmlns:a16="http://schemas.microsoft.com/office/drawing/2014/main" id="{6ACBA26A-68A7-4263-BA9B-9AF3D35DE5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1" y="1311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06" name="Line 224">
              <a:extLst>
                <a:ext uri="{FF2B5EF4-FFF2-40B4-BE49-F238E27FC236}">
                  <a16:creationId xmlns:a16="http://schemas.microsoft.com/office/drawing/2014/main" id="{F0F98113-BA0A-40AA-8DA5-B3CA1D1ED5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0" y="1318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07" name="Line 225">
              <a:extLst>
                <a:ext uri="{FF2B5EF4-FFF2-40B4-BE49-F238E27FC236}">
                  <a16:creationId xmlns:a16="http://schemas.microsoft.com/office/drawing/2014/main" id="{343481DF-BFC9-41FB-972B-C319B45D8D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1" y="1328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408" name="Elipse 407">
            <a:extLst>
              <a:ext uri="{FF2B5EF4-FFF2-40B4-BE49-F238E27FC236}">
                <a16:creationId xmlns:a16="http://schemas.microsoft.com/office/drawing/2014/main" id="{0BDC1B35-1D1A-4749-BEB3-FFFEC8FAB2BE}"/>
              </a:ext>
            </a:extLst>
          </p:cNvPr>
          <p:cNvSpPr/>
          <p:nvPr/>
        </p:nvSpPr>
        <p:spPr>
          <a:xfrm>
            <a:off x="937742" y="4630431"/>
            <a:ext cx="2061536" cy="3635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4AA4011C-008F-4A10-B626-73AAD019EF82}"/>
              </a:ext>
            </a:extLst>
          </p:cNvPr>
          <p:cNvCxnSpPr/>
          <p:nvPr/>
        </p:nvCxnSpPr>
        <p:spPr>
          <a:xfrm>
            <a:off x="2669519" y="4860619"/>
            <a:ext cx="1277541" cy="984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ector reto 193">
            <a:extLst>
              <a:ext uri="{FF2B5EF4-FFF2-40B4-BE49-F238E27FC236}">
                <a16:creationId xmlns:a16="http://schemas.microsoft.com/office/drawing/2014/main" id="{7FBFE6BE-7FB6-4DCC-B774-AFF3800CAD1B}"/>
              </a:ext>
            </a:extLst>
          </p:cNvPr>
          <p:cNvCxnSpPr/>
          <p:nvPr/>
        </p:nvCxnSpPr>
        <p:spPr>
          <a:xfrm flipV="1">
            <a:off x="3933957" y="4382781"/>
            <a:ext cx="3467922" cy="5730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" name="Fluxograma: Disco magnético 224">
            <a:extLst>
              <a:ext uri="{FF2B5EF4-FFF2-40B4-BE49-F238E27FC236}">
                <a16:creationId xmlns:a16="http://schemas.microsoft.com/office/drawing/2014/main" id="{547D1A4F-A2E3-4EE2-A714-A9AFA1387E12}"/>
              </a:ext>
            </a:extLst>
          </p:cNvPr>
          <p:cNvSpPr>
            <a:spLocks noChangeAspect="1"/>
          </p:cNvSpPr>
          <p:nvPr/>
        </p:nvSpPr>
        <p:spPr bwMode="auto">
          <a:xfrm>
            <a:off x="2468606" y="4362144"/>
            <a:ext cx="628943" cy="676275"/>
          </a:xfrm>
          <a:prstGeom prst="flowChartMagneticDisk">
            <a:avLst/>
          </a:prstGeom>
          <a:solidFill>
            <a:srgbClr val="00B8FF"/>
          </a:solidFill>
          <a:ln w="9525" algn="ctr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10" name="Fluxograma: Armazenamento de acesso sequencial 223">
            <a:extLst>
              <a:ext uri="{FF2B5EF4-FFF2-40B4-BE49-F238E27FC236}">
                <a16:creationId xmlns:a16="http://schemas.microsoft.com/office/drawing/2014/main" id="{0699E962-0ADE-45A1-9E39-7EB6B34F1FFC}"/>
              </a:ext>
            </a:extLst>
          </p:cNvPr>
          <p:cNvSpPr>
            <a:spLocks noChangeAspect="1"/>
          </p:cNvSpPr>
          <p:nvPr/>
        </p:nvSpPr>
        <p:spPr bwMode="auto">
          <a:xfrm>
            <a:off x="2241488" y="4755844"/>
            <a:ext cx="329759" cy="249237"/>
          </a:xfrm>
          <a:prstGeom prst="flowChartMagneticTape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12" name="Fluxograma: Armazenamento de acesso sequencial 110">
            <a:extLst>
              <a:ext uri="{FF2B5EF4-FFF2-40B4-BE49-F238E27FC236}">
                <a16:creationId xmlns:a16="http://schemas.microsoft.com/office/drawing/2014/main" id="{444F8554-66DC-4AC7-8D90-F896C8FA649E}"/>
              </a:ext>
            </a:extLst>
          </p:cNvPr>
          <p:cNvSpPr>
            <a:spLocks noChangeAspect="1"/>
          </p:cNvSpPr>
          <p:nvPr/>
        </p:nvSpPr>
        <p:spPr bwMode="auto">
          <a:xfrm>
            <a:off x="4458076" y="4793944"/>
            <a:ext cx="196545" cy="147637"/>
          </a:xfrm>
          <a:prstGeom prst="flowChartMagneticTap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cxnSp>
        <p:nvCxnSpPr>
          <p:cNvPr id="231" name="Conector reto 230">
            <a:extLst>
              <a:ext uri="{FF2B5EF4-FFF2-40B4-BE49-F238E27FC236}">
                <a16:creationId xmlns:a16="http://schemas.microsoft.com/office/drawing/2014/main" id="{11A53345-7EB8-4EA7-86B3-324B4FE654C8}"/>
              </a:ext>
            </a:extLst>
          </p:cNvPr>
          <p:cNvCxnSpPr>
            <a:stCxn id="21" idx="3"/>
            <a:endCxn id="23" idx="0"/>
          </p:cNvCxnSpPr>
          <p:nvPr/>
        </p:nvCxnSpPr>
        <p:spPr>
          <a:xfrm flipH="1">
            <a:off x="4923232" y="2379356"/>
            <a:ext cx="10920" cy="515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ector reto 232">
            <a:extLst>
              <a:ext uri="{FF2B5EF4-FFF2-40B4-BE49-F238E27FC236}">
                <a16:creationId xmlns:a16="http://schemas.microsoft.com/office/drawing/2014/main" id="{294A9EC2-045B-4AC4-8E62-91229C3B9813}"/>
              </a:ext>
            </a:extLst>
          </p:cNvPr>
          <p:cNvCxnSpPr>
            <a:stCxn id="230" idx="0"/>
            <a:endCxn id="26" idx="1"/>
          </p:cNvCxnSpPr>
          <p:nvPr/>
        </p:nvCxnSpPr>
        <p:spPr>
          <a:xfrm>
            <a:off x="3916486" y="2814331"/>
            <a:ext cx="63330" cy="479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Fluxograma: Armazenamento de acesso sequencial 223">
            <a:extLst>
              <a:ext uri="{FF2B5EF4-FFF2-40B4-BE49-F238E27FC236}">
                <a16:creationId xmlns:a16="http://schemas.microsoft.com/office/drawing/2014/main" id="{45193A83-1D7A-4ACB-95A9-7A6C2C75E69C}"/>
              </a:ext>
            </a:extLst>
          </p:cNvPr>
          <p:cNvSpPr>
            <a:spLocks noChangeAspect="1"/>
          </p:cNvSpPr>
          <p:nvPr/>
        </p:nvSpPr>
        <p:spPr bwMode="auto">
          <a:xfrm>
            <a:off x="3809478" y="2814331"/>
            <a:ext cx="214015" cy="161925"/>
          </a:xfrm>
          <a:prstGeom prst="flowChartMagneticTape">
            <a:avLst/>
          </a:prstGeom>
          <a:solidFill>
            <a:srgbClr val="FFFF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cxnSp>
        <p:nvCxnSpPr>
          <p:cNvPr id="237" name="Conector reto 236">
            <a:extLst>
              <a:ext uri="{FF2B5EF4-FFF2-40B4-BE49-F238E27FC236}">
                <a16:creationId xmlns:a16="http://schemas.microsoft.com/office/drawing/2014/main" id="{1F7F9319-CA51-459B-9DBD-B882161EA826}"/>
              </a:ext>
            </a:extLst>
          </p:cNvPr>
          <p:cNvCxnSpPr>
            <a:stCxn id="20" idx="0"/>
            <a:endCxn id="22" idx="1"/>
          </p:cNvCxnSpPr>
          <p:nvPr/>
        </p:nvCxnSpPr>
        <p:spPr>
          <a:xfrm flipH="1">
            <a:off x="6085029" y="2750831"/>
            <a:ext cx="6552" cy="4111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uxograma: Armazenamento de acesso sequencial 110">
            <a:extLst>
              <a:ext uri="{FF2B5EF4-FFF2-40B4-BE49-F238E27FC236}">
                <a16:creationId xmlns:a16="http://schemas.microsoft.com/office/drawing/2014/main" id="{3B8C01AD-6065-42CD-A734-A2DA16EA275F}"/>
              </a:ext>
            </a:extLst>
          </p:cNvPr>
          <p:cNvSpPr>
            <a:spLocks noChangeAspect="1"/>
          </p:cNvSpPr>
          <p:nvPr/>
        </p:nvSpPr>
        <p:spPr bwMode="auto">
          <a:xfrm>
            <a:off x="5993308" y="2750831"/>
            <a:ext cx="196545" cy="146050"/>
          </a:xfrm>
          <a:prstGeom prst="flowChartMagneticTap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cxnSp>
        <p:nvCxnSpPr>
          <p:cNvPr id="239" name="Conector reto 238">
            <a:extLst>
              <a:ext uri="{FF2B5EF4-FFF2-40B4-BE49-F238E27FC236}">
                <a16:creationId xmlns:a16="http://schemas.microsoft.com/office/drawing/2014/main" id="{34553292-FB97-4A6D-8B8E-80000C0C2A17}"/>
              </a:ext>
            </a:extLst>
          </p:cNvPr>
          <p:cNvCxnSpPr>
            <a:endCxn id="251" idx="1"/>
          </p:cNvCxnSpPr>
          <p:nvPr/>
        </p:nvCxnSpPr>
        <p:spPr>
          <a:xfrm>
            <a:off x="3966714" y="4946344"/>
            <a:ext cx="13103" cy="5016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Conector reto 413">
            <a:extLst>
              <a:ext uri="{FF2B5EF4-FFF2-40B4-BE49-F238E27FC236}">
                <a16:creationId xmlns:a16="http://schemas.microsoft.com/office/drawing/2014/main" id="{96B5C66B-4351-4B22-8E75-5729F0C92A87}"/>
              </a:ext>
            </a:extLst>
          </p:cNvPr>
          <p:cNvCxnSpPr>
            <a:endCxn id="248" idx="0"/>
          </p:cNvCxnSpPr>
          <p:nvPr/>
        </p:nvCxnSpPr>
        <p:spPr>
          <a:xfrm flipH="1" flipV="1">
            <a:off x="4934151" y="4409769"/>
            <a:ext cx="17471" cy="3841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Fluxograma: Disco magnético 113">
            <a:extLst>
              <a:ext uri="{FF2B5EF4-FFF2-40B4-BE49-F238E27FC236}">
                <a16:creationId xmlns:a16="http://schemas.microsoft.com/office/drawing/2014/main" id="{A11F2913-69B2-42F6-9970-0F6A11DAD462}"/>
              </a:ext>
            </a:extLst>
          </p:cNvPr>
          <p:cNvSpPr>
            <a:spLocks noChangeAspect="1"/>
          </p:cNvSpPr>
          <p:nvPr/>
        </p:nvSpPr>
        <p:spPr bwMode="auto">
          <a:xfrm>
            <a:off x="4848981" y="4346269"/>
            <a:ext cx="170339" cy="187325"/>
          </a:xfrm>
          <a:prstGeom prst="flowChartMagneticDisk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cxnSp>
        <p:nvCxnSpPr>
          <p:cNvPr id="18432" name="Conector reto 18431">
            <a:extLst>
              <a:ext uri="{FF2B5EF4-FFF2-40B4-BE49-F238E27FC236}">
                <a16:creationId xmlns:a16="http://schemas.microsoft.com/office/drawing/2014/main" id="{6CFD9447-D5F1-4CAE-82B3-9918ECFF2FFF}"/>
              </a:ext>
            </a:extLst>
          </p:cNvPr>
          <p:cNvCxnSpPr>
            <a:endCxn id="249" idx="1"/>
          </p:cNvCxnSpPr>
          <p:nvPr/>
        </p:nvCxnSpPr>
        <p:spPr>
          <a:xfrm>
            <a:off x="5733433" y="4654244"/>
            <a:ext cx="10918" cy="5048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Fluxograma: Armazenamento de acesso sequencial 110">
            <a:extLst>
              <a:ext uri="{FF2B5EF4-FFF2-40B4-BE49-F238E27FC236}">
                <a16:creationId xmlns:a16="http://schemas.microsoft.com/office/drawing/2014/main" id="{670AF5A7-1933-4DBE-9E12-0CE56541FEC5}"/>
              </a:ext>
            </a:extLst>
          </p:cNvPr>
          <p:cNvSpPr>
            <a:spLocks noChangeAspect="1"/>
          </p:cNvSpPr>
          <p:nvPr/>
        </p:nvSpPr>
        <p:spPr bwMode="auto">
          <a:xfrm>
            <a:off x="6065375" y="4481206"/>
            <a:ext cx="196545" cy="146050"/>
          </a:xfrm>
          <a:prstGeom prst="flowChartMagneticTap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18492" name="Group 71">
            <a:extLst>
              <a:ext uri="{FF2B5EF4-FFF2-40B4-BE49-F238E27FC236}">
                <a16:creationId xmlns:a16="http://schemas.microsoft.com/office/drawing/2014/main" id="{A1D3FD6C-BFC2-47B9-8CB4-63FB3ECB0A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33073" y="3825569"/>
            <a:ext cx="910658" cy="277812"/>
            <a:chOff x="3515" y="1095"/>
            <a:chExt cx="593" cy="249"/>
          </a:xfrm>
        </p:grpSpPr>
        <p:sp>
          <p:nvSpPr>
            <p:cNvPr id="453" name="AutoShape 70">
              <a:extLst>
                <a:ext uri="{FF2B5EF4-FFF2-40B4-BE49-F238E27FC236}">
                  <a16:creationId xmlns:a16="http://schemas.microsoft.com/office/drawing/2014/main" id="{E28F9079-0253-4CAC-A766-EB29869852D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15" y="1095"/>
              <a:ext cx="59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54" name="Freeform 72">
              <a:extLst>
                <a:ext uri="{FF2B5EF4-FFF2-40B4-BE49-F238E27FC236}">
                  <a16:creationId xmlns:a16="http://schemas.microsoft.com/office/drawing/2014/main" id="{78DF1413-FF6F-4D25-9A0E-BB3BE8A91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" y="1096"/>
              <a:ext cx="55" cy="47"/>
            </a:xfrm>
            <a:custGeom>
              <a:avLst/>
              <a:gdLst>
                <a:gd name="T0" fmla="*/ 0 w 1616"/>
                <a:gd name="T1" fmla="*/ 0 h 1376"/>
                <a:gd name="T2" fmla="*/ 0 w 1616"/>
                <a:gd name="T3" fmla="*/ 0 h 1376"/>
                <a:gd name="T4" fmla="*/ 0 w 1616"/>
                <a:gd name="T5" fmla="*/ 0 h 1376"/>
                <a:gd name="T6" fmla="*/ 0 w 1616"/>
                <a:gd name="T7" fmla="*/ 0 h 1376"/>
                <a:gd name="T8" fmla="*/ 0 w 1616"/>
                <a:gd name="T9" fmla="*/ 0 h 1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6" h="1376">
                  <a:moveTo>
                    <a:pt x="1249" y="0"/>
                  </a:moveTo>
                  <a:lnTo>
                    <a:pt x="0" y="1376"/>
                  </a:lnTo>
                  <a:lnTo>
                    <a:pt x="678" y="1376"/>
                  </a:lnTo>
                  <a:lnTo>
                    <a:pt x="1616" y="393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55" name="Freeform 73">
              <a:extLst>
                <a:ext uri="{FF2B5EF4-FFF2-40B4-BE49-F238E27FC236}">
                  <a16:creationId xmlns:a16="http://schemas.microsoft.com/office/drawing/2014/main" id="{85BBDD8F-AB87-405F-B348-57C83D1BC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1111"/>
              <a:ext cx="63" cy="94"/>
            </a:xfrm>
            <a:custGeom>
              <a:avLst/>
              <a:gdLst>
                <a:gd name="T0" fmla="*/ 0 w 1840"/>
                <a:gd name="T1" fmla="*/ 0 h 2773"/>
                <a:gd name="T2" fmla="*/ 0 w 1840"/>
                <a:gd name="T3" fmla="*/ 0 h 2773"/>
                <a:gd name="T4" fmla="*/ 0 w 1840"/>
                <a:gd name="T5" fmla="*/ 0 h 2773"/>
                <a:gd name="T6" fmla="*/ 0 w 1840"/>
                <a:gd name="T7" fmla="*/ 0 h 2773"/>
                <a:gd name="T8" fmla="*/ 0 w 1840"/>
                <a:gd name="T9" fmla="*/ 0 h 2773"/>
                <a:gd name="T10" fmla="*/ 0 w 1840"/>
                <a:gd name="T11" fmla="*/ 0 h 27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40" h="2773">
                  <a:moveTo>
                    <a:pt x="876" y="0"/>
                  </a:moveTo>
                  <a:lnTo>
                    <a:pt x="0" y="905"/>
                  </a:lnTo>
                  <a:lnTo>
                    <a:pt x="0" y="2773"/>
                  </a:lnTo>
                  <a:lnTo>
                    <a:pt x="1840" y="2773"/>
                  </a:lnTo>
                  <a:lnTo>
                    <a:pt x="1838" y="803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56" name="Freeform 74">
              <a:extLst>
                <a:ext uri="{FF2B5EF4-FFF2-40B4-BE49-F238E27FC236}">
                  <a16:creationId xmlns:a16="http://schemas.microsoft.com/office/drawing/2014/main" id="{E98173AD-9831-4369-8BE9-A79E5075F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" y="1138"/>
              <a:ext cx="94" cy="65"/>
            </a:xfrm>
            <a:custGeom>
              <a:avLst/>
              <a:gdLst>
                <a:gd name="T0" fmla="*/ 0 w 2767"/>
                <a:gd name="T1" fmla="*/ 0 h 1950"/>
                <a:gd name="T2" fmla="*/ 0 w 2767"/>
                <a:gd name="T3" fmla="*/ 0 h 1950"/>
                <a:gd name="T4" fmla="*/ 0 w 2767"/>
                <a:gd name="T5" fmla="*/ 0 h 1950"/>
                <a:gd name="T6" fmla="*/ 0 w 2767"/>
                <a:gd name="T7" fmla="*/ 0 h 1950"/>
                <a:gd name="T8" fmla="*/ 0 w 2767"/>
                <a:gd name="T9" fmla="*/ 0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7" h="1950">
                  <a:moveTo>
                    <a:pt x="2767" y="0"/>
                  </a:moveTo>
                  <a:lnTo>
                    <a:pt x="2767" y="1950"/>
                  </a:lnTo>
                  <a:lnTo>
                    <a:pt x="0" y="1950"/>
                  </a:lnTo>
                  <a:lnTo>
                    <a:pt x="0" y="3"/>
                  </a:lnTo>
                  <a:lnTo>
                    <a:pt x="2767" y="0"/>
                  </a:lnTo>
                  <a:close/>
                </a:path>
              </a:pathLst>
            </a:custGeom>
            <a:solidFill>
              <a:srgbClr val="FDB81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57" name="Freeform 75">
              <a:extLst>
                <a:ext uri="{FF2B5EF4-FFF2-40B4-BE49-F238E27FC236}">
                  <a16:creationId xmlns:a16="http://schemas.microsoft.com/office/drawing/2014/main" id="{66205A26-C6A2-4073-B414-F77BDD760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1180"/>
              <a:ext cx="124" cy="26"/>
            </a:xfrm>
            <a:custGeom>
              <a:avLst/>
              <a:gdLst>
                <a:gd name="T0" fmla="*/ 0 w 3628"/>
                <a:gd name="T1" fmla="*/ 0 h 734"/>
                <a:gd name="T2" fmla="*/ 0 w 3628"/>
                <a:gd name="T3" fmla="*/ 0 h 734"/>
                <a:gd name="T4" fmla="*/ 0 w 3628"/>
                <a:gd name="T5" fmla="*/ 0 h 734"/>
                <a:gd name="T6" fmla="*/ 0 w 3628"/>
                <a:gd name="T7" fmla="*/ 0 h 734"/>
                <a:gd name="T8" fmla="*/ 0 w 3628"/>
                <a:gd name="T9" fmla="*/ 0 h 734"/>
                <a:gd name="T10" fmla="*/ 0 w 3628"/>
                <a:gd name="T11" fmla="*/ 0 h 734"/>
                <a:gd name="T12" fmla="*/ 0 w 3628"/>
                <a:gd name="T13" fmla="*/ 0 h 734"/>
                <a:gd name="T14" fmla="*/ 0 w 3628"/>
                <a:gd name="T15" fmla="*/ 0 h 734"/>
                <a:gd name="T16" fmla="*/ 0 w 3628"/>
                <a:gd name="T17" fmla="*/ 0 h 734"/>
                <a:gd name="T18" fmla="*/ 0 w 3628"/>
                <a:gd name="T19" fmla="*/ 0 h 734"/>
                <a:gd name="T20" fmla="*/ 0 w 3628"/>
                <a:gd name="T21" fmla="*/ 0 h 734"/>
                <a:gd name="T22" fmla="*/ 0 w 362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28" h="734">
                  <a:moveTo>
                    <a:pt x="180" y="734"/>
                  </a:moveTo>
                  <a:cubicBezTo>
                    <a:pt x="0" y="638"/>
                    <a:pt x="15" y="465"/>
                    <a:pt x="270" y="288"/>
                  </a:cubicBezTo>
                  <a:cubicBezTo>
                    <a:pt x="560" y="367"/>
                    <a:pt x="695" y="16"/>
                    <a:pt x="846" y="128"/>
                  </a:cubicBezTo>
                  <a:cubicBezTo>
                    <a:pt x="967" y="223"/>
                    <a:pt x="1011" y="344"/>
                    <a:pt x="1088" y="447"/>
                  </a:cubicBezTo>
                  <a:cubicBezTo>
                    <a:pt x="1159" y="400"/>
                    <a:pt x="1274" y="288"/>
                    <a:pt x="1347" y="240"/>
                  </a:cubicBezTo>
                  <a:cubicBezTo>
                    <a:pt x="1617" y="0"/>
                    <a:pt x="1844" y="95"/>
                    <a:pt x="1995" y="304"/>
                  </a:cubicBezTo>
                  <a:cubicBezTo>
                    <a:pt x="2084" y="269"/>
                    <a:pt x="2250" y="245"/>
                    <a:pt x="2343" y="207"/>
                  </a:cubicBezTo>
                  <a:cubicBezTo>
                    <a:pt x="2585" y="174"/>
                    <a:pt x="2901" y="255"/>
                    <a:pt x="2917" y="526"/>
                  </a:cubicBezTo>
                  <a:cubicBezTo>
                    <a:pt x="2962" y="625"/>
                    <a:pt x="3108" y="352"/>
                    <a:pt x="3205" y="352"/>
                  </a:cubicBezTo>
                  <a:cubicBezTo>
                    <a:pt x="3296" y="526"/>
                    <a:pt x="3477" y="335"/>
                    <a:pt x="3584" y="447"/>
                  </a:cubicBezTo>
                  <a:lnTo>
                    <a:pt x="3628" y="734"/>
                  </a:lnTo>
                  <a:lnTo>
                    <a:pt x="180" y="734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58" name="Freeform 76">
              <a:extLst>
                <a:ext uri="{FF2B5EF4-FFF2-40B4-BE49-F238E27FC236}">
                  <a16:creationId xmlns:a16="http://schemas.microsoft.com/office/drawing/2014/main" id="{34C1E4D8-0978-40C8-AA4C-0E34A4916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" y="1193"/>
              <a:ext cx="91" cy="18"/>
            </a:xfrm>
            <a:custGeom>
              <a:avLst/>
              <a:gdLst>
                <a:gd name="T0" fmla="*/ 0 w 2656"/>
                <a:gd name="T1" fmla="*/ 0 h 538"/>
                <a:gd name="T2" fmla="*/ 0 w 2656"/>
                <a:gd name="T3" fmla="*/ 0 h 538"/>
                <a:gd name="T4" fmla="*/ 0 w 2656"/>
                <a:gd name="T5" fmla="*/ 0 h 538"/>
                <a:gd name="T6" fmla="*/ 0 w 2656"/>
                <a:gd name="T7" fmla="*/ 0 h 538"/>
                <a:gd name="T8" fmla="*/ 0 w 2656"/>
                <a:gd name="T9" fmla="*/ 0 h 538"/>
                <a:gd name="T10" fmla="*/ 0 w 2656"/>
                <a:gd name="T11" fmla="*/ 0 h 538"/>
                <a:gd name="T12" fmla="*/ 0 w 2656"/>
                <a:gd name="T13" fmla="*/ 0 h 538"/>
                <a:gd name="T14" fmla="*/ 0 w 2656"/>
                <a:gd name="T15" fmla="*/ 0 h 538"/>
                <a:gd name="T16" fmla="*/ 0 w 2656"/>
                <a:gd name="T17" fmla="*/ 0 h 538"/>
                <a:gd name="T18" fmla="*/ 0 w 2656"/>
                <a:gd name="T19" fmla="*/ 0 h 538"/>
                <a:gd name="T20" fmla="*/ 0 w 2656"/>
                <a:gd name="T21" fmla="*/ 0 h 538"/>
                <a:gd name="T22" fmla="*/ 0 w 2656"/>
                <a:gd name="T23" fmla="*/ 0 h 5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56" h="538">
                  <a:moveTo>
                    <a:pt x="133" y="538"/>
                  </a:moveTo>
                  <a:cubicBezTo>
                    <a:pt x="0" y="469"/>
                    <a:pt x="11" y="340"/>
                    <a:pt x="199" y="212"/>
                  </a:cubicBezTo>
                  <a:cubicBezTo>
                    <a:pt x="410" y="269"/>
                    <a:pt x="510" y="13"/>
                    <a:pt x="620" y="95"/>
                  </a:cubicBezTo>
                  <a:cubicBezTo>
                    <a:pt x="707" y="164"/>
                    <a:pt x="740" y="251"/>
                    <a:pt x="796" y="329"/>
                  </a:cubicBezTo>
                  <a:cubicBezTo>
                    <a:pt x="849" y="294"/>
                    <a:pt x="933" y="212"/>
                    <a:pt x="986" y="176"/>
                  </a:cubicBezTo>
                  <a:cubicBezTo>
                    <a:pt x="1185" y="0"/>
                    <a:pt x="1349" y="70"/>
                    <a:pt x="1460" y="223"/>
                  </a:cubicBezTo>
                  <a:cubicBezTo>
                    <a:pt x="1527" y="197"/>
                    <a:pt x="1647" y="181"/>
                    <a:pt x="1715" y="153"/>
                  </a:cubicBezTo>
                  <a:cubicBezTo>
                    <a:pt x="1893" y="128"/>
                    <a:pt x="2123" y="187"/>
                    <a:pt x="2134" y="386"/>
                  </a:cubicBezTo>
                  <a:cubicBezTo>
                    <a:pt x="2167" y="457"/>
                    <a:pt x="2276" y="258"/>
                    <a:pt x="2347" y="258"/>
                  </a:cubicBezTo>
                  <a:cubicBezTo>
                    <a:pt x="2413" y="386"/>
                    <a:pt x="2544" y="246"/>
                    <a:pt x="2623" y="329"/>
                  </a:cubicBezTo>
                  <a:lnTo>
                    <a:pt x="2656" y="538"/>
                  </a:lnTo>
                  <a:lnTo>
                    <a:pt x="133" y="538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59" name="Rectangle 77">
              <a:extLst>
                <a:ext uri="{FF2B5EF4-FFF2-40B4-BE49-F238E27FC236}">
                  <a16:creationId xmlns:a16="http://schemas.microsoft.com/office/drawing/2014/main" id="{3A9B94F6-02AB-458E-BACA-78C609927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158"/>
              <a:ext cx="20" cy="47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60" name="Rectangle 78">
              <a:extLst>
                <a:ext uri="{FF2B5EF4-FFF2-40B4-BE49-F238E27FC236}">
                  <a16:creationId xmlns:a16="http://schemas.microsoft.com/office/drawing/2014/main" id="{5ACB9F20-99EB-48BF-841F-68B5B5A1C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1156"/>
              <a:ext cx="24" cy="18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61" name="Rectangle 79">
              <a:extLst>
                <a:ext uri="{FF2B5EF4-FFF2-40B4-BE49-F238E27FC236}">
                  <a16:creationId xmlns:a16="http://schemas.microsoft.com/office/drawing/2014/main" id="{B85960E7-0332-486A-B40A-471739513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1156"/>
              <a:ext cx="24" cy="18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62" name="Freeform 80">
              <a:extLst>
                <a:ext uri="{FF2B5EF4-FFF2-40B4-BE49-F238E27FC236}">
                  <a16:creationId xmlns:a16="http://schemas.microsoft.com/office/drawing/2014/main" id="{8CF599E9-53F5-432C-81D2-363EB564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096"/>
              <a:ext cx="149" cy="44"/>
            </a:xfrm>
            <a:custGeom>
              <a:avLst/>
              <a:gdLst>
                <a:gd name="T0" fmla="*/ 0 w 4343"/>
                <a:gd name="T1" fmla="*/ 0 h 1289"/>
                <a:gd name="T2" fmla="*/ 0 w 4343"/>
                <a:gd name="T3" fmla="*/ 0 h 1289"/>
                <a:gd name="T4" fmla="*/ 0 w 4343"/>
                <a:gd name="T5" fmla="*/ 0 h 1289"/>
                <a:gd name="T6" fmla="*/ 0 w 4343"/>
                <a:gd name="T7" fmla="*/ 0 h 1289"/>
                <a:gd name="T8" fmla="*/ 0 w 4343"/>
                <a:gd name="T9" fmla="*/ 0 h 1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3" h="1289">
                  <a:moveTo>
                    <a:pt x="4343" y="1289"/>
                  </a:moveTo>
                  <a:lnTo>
                    <a:pt x="2908" y="26"/>
                  </a:lnTo>
                  <a:lnTo>
                    <a:pt x="0" y="0"/>
                  </a:lnTo>
                  <a:lnTo>
                    <a:pt x="1223" y="1287"/>
                  </a:lnTo>
                  <a:lnTo>
                    <a:pt x="4343" y="1289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63" name="Line 81">
              <a:extLst>
                <a:ext uri="{FF2B5EF4-FFF2-40B4-BE49-F238E27FC236}">
                  <a16:creationId xmlns:a16="http://schemas.microsoft.com/office/drawing/2014/main" id="{C2CCD9DC-14D1-4781-9848-7CF97A2DF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1" y="1158"/>
              <a:ext cx="0" cy="1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64" name="Line 82">
              <a:extLst>
                <a:ext uri="{FF2B5EF4-FFF2-40B4-BE49-F238E27FC236}">
                  <a16:creationId xmlns:a16="http://schemas.microsoft.com/office/drawing/2014/main" id="{DC2ACDDC-C864-412C-943F-78A0E3A031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8" y="1175"/>
              <a:ext cx="24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65" name="Line 83">
              <a:extLst>
                <a:ext uri="{FF2B5EF4-FFF2-40B4-BE49-F238E27FC236}">
                  <a16:creationId xmlns:a16="http://schemas.microsoft.com/office/drawing/2014/main" id="{E36E00ED-3571-4C0B-B170-28F1F221C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5" y="1158"/>
              <a:ext cx="0" cy="1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66" name="Line 84">
              <a:extLst>
                <a:ext uri="{FF2B5EF4-FFF2-40B4-BE49-F238E27FC236}">
                  <a16:creationId xmlns:a16="http://schemas.microsoft.com/office/drawing/2014/main" id="{5946A11D-E3FF-43E9-9151-C2FF307CBC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2" y="1175"/>
              <a:ext cx="24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67" name="Rectangle 85">
              <a:extLst>
                <a:ext uri="{FF2B5EF4-FFF2-40B4-BE49-F238E27FC236}">
                  <a16:creationId xmlns:a16="http://schemas.microsoft.com/office/drawing/2014/main" id="{4937B90C-426E-4657-9B46-BD10A966B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1173"/>
              <a:ext cx="24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68" name="Rectangle 86">
              <a:extLst>
                <a:ext uri="{FF2B5EF4-FFF2-40B4-BE49-F238E27FC236}">
                  <a16:creationId xmlns:a16="http://schemas.microsoft.com/office/drawing/2014/main" id="{74C16D48-C398-4C23-A10F-7E194239D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1158"/>
              <a:ext cx="1" cy="17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69" name="Rectangle 87">
              <a:extLst>
                <a:ext uri="{FF2B5EF4-FFF2-40B4-BE49-F238E27FC236}">
                  <a16:creationId xmlns:a16="http://schemas.microsoft.com/office/drawing/2014/main" id="{A1376815-5B3F-4444-A0D5-15F769ED1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1173"/>
              <a:ext cx="24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70" name="Rectangle 88">
              <a:extLst>
                <a:ext uri="{FF2B5EF4-FFF2-40B4-BE49-F238E27FC236}">
                  <a16:creationId xmlns:a16="http://schemas.microsoft.com/office/drawing/2014/main" id="{E22DFB72-B76B-42D5-8578-C93A57C2D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" y="1158"/>
              <a:ext cx="1" cy="17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71" name="Rectangle 89">
              <a:extLst>
                <a:ext uri="{FF2B5EF4-FFF2-40B4-BE49-F238E27FC236}">
                  <a16:creationId xmlns:a16="http://schemas.microsoft.com/office/drawing/2014/main" id="{19B27F01-9DA0-4125-B59A-AED1F4400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158"/>
              <a:ext cx="3" cy="47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72" name="Line 90">
              <a:extLst>
                <a:ext uri="{FF2B5EF4-FFF2-40B4-BE49-F238E27FC236}">
                  <a16:creationId xmlns:a16="http://schemas.microsoft.com/office/drawing/2014/main" id="{9F5FB529-20EF-479B-B764-F7DC1FC42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" y="1158"/>
              <a:ext cx="0" cy="4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73" name="Line 91">
              <a:extLst>
                <a:ext uri="{FF2B5EF4-FFF2-40B4-BE49-F238E27FC236}">
                  <a16:creationId xmlns:a16="http://schemas.microsoft.com/office/drawing/2014/main" id="{2C65C558-0A6C-4778-918F-FB5F34507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" y="1158"/>
              <a:ext cx="0" cy="4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74" name="Line 92">
              <a:extLst>
                <a:ext uri="{FF2B5EF4-FFF2-40B4-BE49-F238E27FC236}">
                  <a16:creationId xmlns:a16="http://schemas.microsoft.com/office/drawing/2014/main" id="{A7A57337-5D4F-4339-BCA8-C5827EA81E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5" y="1165"/>
              <a:ext cx="1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75" name="Line 93">
              <a:extLst>
                <a:ext uri="{FF2B5EF4-FFF2-40B4-BE49-F238E27FC236}">
                  <a16:creationId xmlns:a16="http://schemas.microsoft.com/office/drawing/2014/main" id="{D0243DF3-14A5-4AB7-B8DD-837F901EE9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4" y="1170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76" name="Line 94">
              <a:extLst>
                <a:ext uri="{FF2B5EF4-FFF2-40B4-BE49-F238E27FC236}">
                  <a16:creationId xmlns:a16="http://schemas.microsoft.com/office/drawing/2014/main" id="{AE92C1CE-D1D0-4F60-98BA-9317ACBEB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4" y="1178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77" name="Line 95">
              <a:extLst>
                <a:ext uri="{FF2B5EF4-FFF2-40B4-BE49-F238E27FC236}">
                  <a16:creationId xmlns:a16="http://schemas.microsoft.com/office/drawing/2014/main" id="{8CE87C9E-62AA-416E-8ABE-918CA64C8B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4" y="1185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78" name="Line 96">
              <a:extLst>
                <a:ext uri="{FF2B5EF4-FFF2-40B4-BE49-F238E27FC236}">
                  <a16:creationId xmlns:a16="http://schemas.microsoft.com/office/drawing/2014/main" id="{B78F912F-97A2-4443-B321-5A39D7C05F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4" y="1190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79" name="Freeform 97">
              <a:extLst>
                <a:ext uri="{FF2B5EF4-FFF2-40B4-BE49-F238E27FC236}">
                  <a16:creationId xmlns:a16="http://schemas.microsoft.com/office/drawing/2014/main" id="{47041134-1120-461C-84F4-86DEAF439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116"/>
              <a:ext cx="63" cy="54"/>
            </a:xfrm>
            <a:custGeom>
              <a:avLst/>
              <a:gdLst>
                <a:gd name="T0" fmla="*/ 0 w 1853"/>
                <a:gd name="T1" fmla="*/ 0 h 1577"/>
                <a:gd name="T2" fmla="*/ 0 w 1853"/>
                <a:gd name="T3" fmla="*/ 0 h 1577"/>
                <a:gd name="T4" fmla="*/ 0 w 1853"/>
                <a:gd name="T5" fmla="*/ 0 h 1577"/>
                <a:gd name="T6" fmla="*/ 0 w 1853"/>
                <a:gd name="T7" fmla="*/ 0 h 1577"/>
                <a:gd name="T8" fmla="*/ 0 w 1853"/>
                <a:gd name="T9" fmla="*/ 0 h 1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3" h="1577">
                  <a:moveTo>
                    <a:pt x="1432" y="0"/>
                  </a:moveTo>
                  <a:lnTo>
                    <a:pt x="0" y="1577"/>
                  </a:lnTo>
                  <a:lnTo>
                    <a:pt x="777" y="1577"/>
                  </a:lnTo>
                  <a:lnTo>
                    <a:pt x="1853" y="451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80" name="Freeform 98">
              <a:extLst>
                <a:ext uri="{FF2B5EF4-FFF2-40B4-BE49-F238E27FC236}">
                  <a16:creationId xmlns:a16="http://schemas.microsoft.com/office/drawing/2014/main" id="{035B61A5-A4E6-4270-91F2-084F18851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1132"/>
              <a:ext cx="71" cy="108"/>
            </a:xfrm>
            <a:custGeom>
              <a:avLst/>
              <a:gdLst>
                <a:gd name="T0" fmla="*/ 0 w 2110"/>
                <a:gd name="T1" fmla="*/ 0 h 3180"/>
                <a:gd name="T2" fmla="*/ 0 w 2110"/>
                <a:gd name="T3" fmla="*/ 0 h 3180"/>
                <a:gd name="T4" fmla="*/ 0 w 2110"/>
                <a:gd name="T5" fmla="*/ 0 h 3180"/>
                <a:gd name="T6" fmla="*/ 0 w 2110"/>
                <a:gd name="T7" fmla="*/ 0 h 3180"/>
                <a:gd name="T8" fmla="*/ 0 w 2110"/>
                <a:gd name="T9" fmla="*/ 0 h 3180"/>
                <a:gd name="T10" fmla="*/ 0 w 2110"/>
                <a:gd name="T11" fmla="*/ 0 h 3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0" h="3180">
                  <a:moveTo>
                    <a:pt x="1004" y="0"/>
                  </a:moveTo>
                  <a:lnTo>
                    <a:pt x="0" y="1038"/>
                  </a:lnTo>
                  <a:lnTo>
                    <a:pt x="0" y="3180"/>
                  </a:lnTo>
                  <a:lnTo>
                    <a:pt x="2110" y="3180"/>
                  </a:lnTo>
                  <a:lnTo>
                    <a:pt x="2108" y="921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81" name="Freeform 99">
              <a:extLst>
                <a:ext uri="{FF2B5EF4-FFF2-40B4-BE49-F238E27FC236}">
                  <a16:creationId xmlns:a16="http://schemas.microsoft.com/office/drawing/2014/main" id="{0E1AB14A-7D8B-4837-A0A0-AF011A2AA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1163"/>
              <a:ext cx="108" cy="75"/>
            </a:xfrm>
            <a:custGeom>
              <a:avLst/>
              <a:gdLst>
                <a:gd name="T0" fmla="*/ 0 w 3173"/>
                <a:gd name="T1" fmla="*/ 0 h 2236"/>
                <a:gd name="T2" fmla="*/ 0 w 3173"/>
                <a:gd name="T3" fmla="*/ 0 h 2236"/>
                <a:gd name="T4" fmla="*/ 0 w 3173"/>
                <a:gd name="T5" fmla="*/ 0 h 2236"/>
                <a:gd name="T6" fmla="*/ 0 w 3173"/>
                <a:gd name="T7" fmla="*/ 0 h 2236"/>
                <a:gd name="T8" fmla="*/ 0 w 3173"/>
                <a:gd name="T9" fmla="*/ 0 h 2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73" h="2236">
                  <a:moveTo>
                    <a:pt x="3173" y="0"/>
                  </a:moveTo>
                  <a:lnTo>
                    <a:pt x="3173" y="2236"/>
                  </a:lnTo>
                  <a:lnTo>
                    <a:pt x="0" y="2236"/>
                  </a:lnTo>
                  <a:lnTo>
                    <a:pt x="0" y="3"/>
                  </a:lnTo>
                  <a:lnTo>
                    <a:pt x="3173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82" name="Freeform 100">
              <a:extLst>
                <a:ext uri="{FF2B5EF4-FFF2-40B4-BE49-F238E27FC236}">
                  <a16:creationId xmlns:a16="http://schemas.microsoft.com/office/drawing/2014/main" id="{2F187BBD-8C8A-4B86-BB51-6D8AF406D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1213"/>
              <a:ext cx="142" cy="28"/>
            </a:xfrm>
            <a:custGeom>
              <a:avLst/>
              <a:gdLst>
                <a:gd name="T0" fmla="*/ 0 w 4159"/>
                <a:gd name="T1" fmla="*/ 0 h 842"/>
                <a:gd name="T2" fmla="*/ 0 w 4159"/>
                <a:gd name="T3" fmla="*/ 0 h 842"/>
                <a:gd name="T4" fmla="*/ 0 w 4159"/>
                <a:gd name="T5" fmla="*/ 0 h 842"/>
                <a:gd name="T6" fmla="*/ 0 w 4159"/>
                <a:gd name="T7" fmla="*/ 0 h 842"/>
                <a:gd name="T8" fmla="*/ 0 w 4159"/>
                <a:gd name="T9" fmla="*/ 0 h 842"/>
                <a:gd name="T10" fmla="*/ 0 w 4159"/>
                <a:gd name="T11" fmla="*/ 0 h 842"/>
                <a:gd name="T12" fmla="*/ 0 w 4159"/>
                <a:gd name="T13" fmla="*/ 0 h 842"/>
                <a:gd name="T14" fmla="*/ 0 w 4159"/>
                <a:gd name="T15" fmla="*/ 0 h 842"/>
                <a:gd name="T16" fmla="*/ 0 w 4159"/>
                <a:gd name="T17" fmla="*/ 0 h 842"/>
                <a:gd name="T18" fmla="*/ 0 w 4159"/>
                <a:gd name="T19" fmla="*/ 0 h 842"/>
                <a:gd name="T20" fmla="*/ 0 w 4159"/>
                <a:gd name="T21" fmla="*/ 0 h 842"/>
                <a:gd name="T22" fmla="*/ 0 w 4159"/>
                <a:gd name="T23" fmla="*/ 0 h 8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59" h="842">
                  <a:moveTo>
                    <a:pt x="205" y="842"/>
                  </a:moveTo>
                  <a:cubicBezTo>
                    <a:pt x="0" y="732"/>
                    <a:pt x="17" y="534"/>
                    <a:pt x="309" y="330"/>
                  </a:cubicBezTo>
                  <a:cubicBezTo>
                    <a:pt x="641" y="421"/>
                    <a:pt x="796" y="19"/>
                    <a:pt x="970" y="147"/>
                  </a:cubicBezTo>
                  <a:cubicBezTo>
                    <a:pt x="1108" y="257"/>
                    <a:pt x="1159" y="394"/>
                    <a:pt x="1247" y="513"/>
                  </a:cubicBezTo>
                  <a:cubicBezTo>
                    <a:pt x="1328" y="458"/>
                    <a:pt x="1461" y="330"/>
                    <a:pt x="1544" y="275"/>
                  </a:cubicBezTo>
                  <a:cubicBezTo>
                    <a:pt x="1853" y="0"/>
                    <a:pt x="2114" y="109"/>
                    <a:pt x="2287" y="349"/>
                  </a:cubicBezTo>
                  <a:cubicBezTo>
                    <a:pt x="2389" y="309"/>
                    <a:pt x="2580" y="281"/>
                    <a:pt x="2685" y="238"/>
                  </a:cubicBezTo>
                  <a:cubicBezTo>
                    <a:pt x="2963" y="200"/>
                    <a:pt x="3325" y="292"/>
                    <a:pt x="3344" y="604"/>
                  </a:cubicBezTo>
                  <a:cubicBezTo>
                    <a:pt x="3395" y="717"/>
                    <a:pt x="3563" y="404"/>
                    <a:pt x="3674" y="404"/>
                  </a:cubicBezTo>
                  <a:cubicBezTo>
                    <a:pt x="3778" y="604"/>
                    <a:pt x="3986" y="385"/>
                    <a:pt x="4108" y="513"/>
                  </a:cubicBezTo>
                  <a:lnTo>
                    <a:pt x="4159" y="842"/>
                  </a:lnTo>
                  <a:lnTo>
                    <a:pt x="205" y="842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83" name="Freeform 101">
              <a:extLst>
                <a:ext uri="{FF2B5EF4-FFF2-40B4-BE49-F238E27FC236}">
                  <a16:creationId xmlns:a16="http://schemas.microsoft.com/office/drawing/2014/main" id="{416BF70A-8E17-4107-9192-AA661C1EF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1227"/>
              <a:ext cx="104" cy="21"/>
            </a:xfrm>
            <a:custGeom>
              <a:avLst/>
              <a:gdLst>
                <a:gd name="T0" fmla="*/ 0 w 3046"/>
                <a:gd name="T1" fmla="*/ 0 h 618"/>
                <a:gd name="T2" fmla="*/ 0 w 3046"/>
                <a:gd name="T3" fmla="*/ 0 h 618"/>
                <a:gd name="T4" fmla="*/ 0 w 3046"/>
                <a:gd name="T5" fmla="*/ 0 h 618"/>
                <a:gd name="T6" fmla="*/ 0 w 3046"/>
                <a:gd name="T7" fmla="*/ 0 h 618"/>
                <a:gd name="T8" fmla="*/ 0 w 3046"/>
                <a:gd name="T9" fmla="*/ 0 h 618"/>
                <a:gd name="T10" fmla="*/ 0 w 3046"/>
                <a:gd name="T11" fmla="*/ 0 h 618"/>
                <a:gd name="T12" fmla="*/ 0 w 3046"/>
                <a:gd name="T13" fmla="*/ 0 h 618"/>
                <a:gd name="T14" fmla="*/ 0 w 3046"/>
                <a:gd name="T15" fmla="*/ 0 h 618"/>
                <a:gd name="T16" fmla="*/ 0 w 3046"/>
                <a:gd name="T17" fmla="*/ 0 h 618"/>
                <a:gd name="T18" fmla="*/ 0 w 3046"/>
                <a:gd name="T19" fmla="*/ 0 h 618"/>
                <a:gd name="T20" fmla="*/ 0 w 3046"/>
                <a:gd name="T21" fmla="*/ 0 h 618"/>
                <a:gd name="T22" fmla="*/ 0 w 3046"/>
                <a:gd name="T23" fmla="*/ 0 h 6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46" h="618">
                  <a:moveTo>
                    <a:pt x="153" y="618"/>
                  </a:moveTo>
                  <a:cubicBezTo>
                    <a:pt x="0" y="538"/>
                    <a:pt x="14" y="391"/>
                    <a:pt x="229" y="244"/>
                  </a:cubicBezTo>
                  <a:cubicBezTo>
                    <a:pt x="470" y="310"/>
                    <a:pt x="585" y="15"/>
                    <a:pt x="712" y="110"/>
                  </a:cubicBezTo>
                  <a:cubicBezTo>
                    <a:pt x="812" y="189"/>
                    <a:pt x="850" y="289"/>
                    <a:pt x="914" y="378"/>
                  </a:cubicBezTo>
                  <a:cubicBezTo>
                    <a:pt x="974" y="338"/>
                    <a:pt x="1070" y="244"/>
                    <a:pt x="1131" y="202"/>
                  </a:cubicBezTo>
                  <a:cubicBezTo>
                    <a:pt x="1359" y="0"/>
                    <a:pt x="1548" y="82"/>
                    <a:pt x="1674" y="257"/>
                  </a:cubicBezTo>
                  <a:cubicBezTo>
                    <a:pt x="1752" y="227"/>
                    <a:pt x="1890" y="208"/>
                    <a:pt x="1967" y="176"/>
                  </a:cubicBezTo>
                  <a:cubicBezTo>
                    <a:pt x="2171" y="148"/>
                    <a:pt x="2435" y="216"/>
                    <a:pt x="2448" y="444"/>
                  </a:cubicBezTo>
                  <a:cubicBezTo>
                    <a:pt x="2486" y="525"/>
                    <a:pt x="2611" y="297"/>
                    <a:pt x="2692" y="297"/>
                  </a:cubicBezTo>
                  <a:cubicBezTo>
                    <a:pt x="2767" y="444"/>
                    <a:pt x="2918" y="283"/>
                    <a:pt x="3009" y="378"/>
                  </a:cubicBezTo>
                  <a:lnTo>
                    <a:pt x="3046" y="618"/>
                  </a:lnTo>
                  <a:lnTo>
                    <a:pt x="153" y="618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84" name="Rectangle 102">
              <a:extLst>
                <a:ext uri="{FF2B5EF4-FFF2-40B4-BE49-F238E27FC236}">
                  <a16:creationId xmlns:a16="http://schemas.microsoft.com/office/drawing/2014/main" id="{7A632D52-7882-4C3A-8264-26DE11BC6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" y="1187"/>
              <a:ext cx="21" cy="53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85" name="Rectangle 103">
              <a:extLst>
                <a:ext uri="{FF2B5EF4-FFF2-40B4-BE49-F238E27FC236}">
                  <a16:creationId xmlns:a16="http://schemas.microsoft.com/office/drawing/2014/main" id="{2C1D068D-F91E-4C8D-A14E-321EC4ADA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186"/>
              <a:ext cx="27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86" name="Rectangle 104">
              <a:extLst>
                <a:ext uri="{FF2B5EF4-FFF2-40B4-BE49-F238E27FC236}">
                  <a16:creationId xmlns:a16="http://schemas.microsoft.com/office/drawing/2014/main" id="{DF35D258-2D7C-4AF5-851D-3406B7194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1186"/>
              <a:ext cx="27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87" name="Freeform 105">
              <a:extLst>
                <a:ext uri="{FF2B5EF4-FFF2-40B4-BE49-F238E27FC236}">
                  <a16:creationId xmlns:a16="http://schemas.microsoft.com/office/drawing/2014/main" id="{C2A21470-21C1-4343-B4E3-4099C1C10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1118"/>
              <a:ext cx="171" cy="50"/>
            </a:xfrm>
            <a:custGeom>
              <a:avLst/>
              <a:gdLst>
                <a:gd name="T0" fmla="*/ 0 w 4981"/>
                <a:gd name="T1" fmla="*/ 0 h 1478"/>
                <a:gd name="T2" fmla="*/ 0 w 4981"/>
                <a:gd name="T3" fmla="*/ 0 h 1478"/>
                <a:gd name="T4" fmla="*/ 0 w 4981"/>
                <a:gd name="T5" fmla="*/ 0 h 1478"/>
                <a:gd name="T6" fmla="*/ 0 w 4981"/>
                <a:gd name="T7" fmla="*/ 0 h 1478"/>
                <a:gd name="T8" fmla="*/ 0 w 4981"/>
                <a:gd name="T9" fmla="*/ 0 h 14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81" h="1478">
                  <a:moveTo>
                    <a:pt x="4981" y="1478"/>
                  </a:moveTo>
                  <a:lnTo>
                    <a:pt x="3335" y="30"/>
                  </a:lnTo>
                  <a:lnTo>
                    <a:pt x="0" y="0"/>
                  </a:lnTo>
                  <a:lnTo>
                    <a:pt x="1402" y="1476"/>
                  </a:lnTo>
                  <a:lnTo>
                    <a:pt x="4981" y="1478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88" name="Line 106">
              <a:extLst>
                <a:ext uri="{FF2B5EF4-FFF2-40B4-BE49-F238E27FC236}">
                  <a16:creationId xmlns:a16="http://schemas.microsoft.com/office/drawing/2014/main" id="{7EC86128-C451-4558-A5C1-35513CAA4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5" y="1186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89" name="Line 107">
              <a:extLst>
                <a:ext uri="{FF2B5EF4-FFF2-40B4-BE49-F238E27FC236}">
                  <a16:creationId xmlns:a16="http://schemas.microsoft.com/office/drawing/2014/main" id="{42A0B94A-F066-479F-A1F6-22C3CF73B9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00" y="1206"/>
              <a:ext cx="2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90" name="Line 108">
              <a:extLst>
                <a:ext uri="{FF2B5EF4-FFF2-40B4-BE49-F238E27FC236}">
                  <a16:creationId xmlns:a16="http://schemas.microsoft.com/office/drawing/2014/main" id="{D2C1B709-B7BF-4EB0-B051-40A69E9F1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4" y="1186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91" name="Line 109">
              <a:extLst>
                <a:ext uri="{FF2B5EF4-FFF2-40B4-BE49-F238E27FC236}">
                  <a16:creationId xmlns:a16="http://schemas.microsoft.com/office/drawing/2014/main" id="{79460146-0F7F-4708-9F25-37973AB8C1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2" y="1206"/>
              <a:ext cx="2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92" name="Rectangle 110">
              <a:extLst>
                <a:ext uri="{FF2B5EF4-FFF2-40B4-BE49-F238E27FC236}">
                  <a16:creationId xmlns:a16="http://schemas.microsoft.com/office/drawing/2014/main" id="{CE93B27B-4156-4255-8848-2B440C4A7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205"/>
              <a:ext cx="27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93" name="Rectangle 111">
              <a:extLst>
                <a:ext uri="{FF2B5EF4-FFF2-40B4-BE49-F238E27FC236}">
                  <a16:creationId xmlns:a16="http://schemas.microsoft.com/office/drawing/2014/main" id="{BAF8148A-6911-49F3-8BA9-A33FD3F05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186"/>
              <a:ext cx="3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94" name="Rectangle 112">
              <a:extLst>
                <a:ext uri="{FF2B5EF4-FFF2-40B4-BE49-F238E27FC236}">
                  <a16:creationId xmlns:a16="http://schemas.microsoft.com/office/drawing/2014/main" id="{1AB1E35D-2C9C-4FE2-A2C2-59D9240D7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1205"/>
              <a:ext cx="27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95" name="Rectangle 113">
              <a:extLst>
                <a:ext uri="{FF2B5EF4-FFF2-40B4-BE49-F238E27FC236}">
                  <a16:creationId xmlns:a16="http://schemas.microsoft.com/office/drawing/2014/main" id="{67C55055-B546-42FF-851F-0FFB9B1A7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" y="1186"/>
              <a:ext cx="3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96" name="Rectangle 114">
              <a:extLst>
                <a:ext uri="{FF2B5EF4-FFF2-40B4-BE49-F238E27FC236}">
                  <a16:creationId xmlns:a16="http://schemas.microsoft.com/office/drawing/2014/main" id="{7D78671E-EEE2-4ABA-8BF1-F770BA2A5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" y="1187"/>
              <a:ext cx="3" cy="53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97" name="Line 115">
              <a:extLst>
                <a:ext uri="{FF2B5EF4-FFF2-40B4-BE49-F238E27FC236}">
                  <a16:creationId xmlns:a16="http://schemas.microsoft.com/office/drawing/2014/main" id="{67611EB0-2944-44D1-83A7-EF608376D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3" y="1187"/>
              <a:ext cx="0" cy="53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98" name="Line 116">
              <a:extLst>
                <a:ext uri="{FF2B5EF4-FFF2-40B4-BE49-F238E27FC236}">
                  <a16:creationId xmlns:a16="http://schemas.microsoft.com/office/drawing/2014/main" id="{60841884-5678-4A2D-A118-6EECF295F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5" y="1187"/>
              <a:ext cx="0" cy="53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99" name="Line 117">
              <a:extLst>
                <a:ext uri="{FF2B5EF4-FFF2-40B4-BE49-F238E27FC236}">
                  <a16:creationId xmlns:a16="http://schemas.microsoft.com/office/drawing/2014/main" id="{CA5F3786-0699-41BD-A4E8-EF04AB9985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195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00" name="Line 118">
              <a:extLst>
                <a:ext uri="{FF2B5EF4-FFF2-40B4-BE49-F238E27FC236}">
                  <a16:creationId xmlns:a16="http://schemas.microsoft.com/office/drawing/2014/main" id="{B3BBA661-E8A9-4358-BEA9-F3FB2D6597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203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01" name="Line 119">
              <a:extLst>
                <a:ext uri="{FF2B5EF4-FFF2-40B4-BE49-F238E27FC236}">
                  <a16:creationId xmlns:a16="http://schemas.microsoft.com/office/drawing/2014/main" id="{1D6DE240-1244-48C0-BF41-889D8E0AFF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210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02" name="Line 120">
              <a:extLst>
                <a:ext uri="{FF2B5EF4-FFF2-40B4-BE49-F238E27FC236}">
                  <a16:creationId xmlns:a16="http://schemas.microsoft.com/office/drawing/2014/main" id="{1632CBDA-086C-4CDF-9B52-1126895FE7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217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03" name="Line 121">
              <a:extLst>
                <a:ext uri="{FF2B5EF4-FFF2-40B4-BE49-F238E27FC236}">
                  <a16:creationId xmlns:a16="http://schemas.microsoft.com/office/drawing/2014/main" id="{52EEF477-1698-4BD0-8EEC-C4F785FD37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224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04" name="Line 122">
              <a:extLst>
                <a:ext uri="{FF2B5EF4-FFF2-40B4-BE49-F238E27FC236}">
                  <a16:creationId xmlns:a16="http://schemas.microsoft.com/office/drawing/2014/main" id="{58EBD77E-6EF7-4DED-B590-D534B4ED71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234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05" name="Freeform 123">
              <a:extLst>
                <a:ext uri="{FF2B5EF4-FFF2-40B4-BE49-F238E27FC236}">
                  <a16:creationId xmlns:a16="http://schemas.microsoft.com/office/drawing/2014/main" id="{3D4674EF-CCF3-42C3-830C-5E29E7F46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1153"/>
              <a:ext cx="65" cy="54"/>
            </a:xfrm>
            <a:custGeom>
              <a:avLst/>
              <a:gdLst>
                <a:gd name="T0" fmla="*/ 0 w 1886"/>
                <a:gd name="T1" fmla="*/ 0 h 1605"/>
                <a:gd name="T2" fmla="*/ 0 w 1886"/>
                <a:gd name="T3" fmla="*/ 0 h 1605"/>
                <a:gd name="T4" fmla="*/ 0 w 1886"/>
                <a:gd name="T5" fmla="*/ 0 h 1605"/>
                <a:gd name="T6" fmla="*/ 0 w 1886"/>
                <a:gd name="T7" fmla="*/ 0 h 1605"/>
                <a:gd name="T8" fmla="*/ 0 w 1886"/>
                <a:gd name="T9" fmla="*/ 0 h 1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6" h="1605">
                  <a:moveTo>
                    <a:pt x="1457" y="0"/>
                  </a:moveTo>
                  <a:lnTo>
                    <a:pt x="0" y="1605"/>
                  </a:lnTo>
                  <a:lnTo>
                    <a:pt x="791" y="1605"/>
                  </a:lnTo>
                  <a:lnTo>
                    <a:pt x="1886" y="459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06" name="Freeform 124">
              <a:extLst>
                <a:ext uri="{FF2B5EF4-FFF2-40B4-BE49-F238E27FC236}">
                  <a16:creationId xmlns:a16="http://schemas.microsoft.com/office/drawing/2014/main" id="{F606761E-7081-48ED-B869-F82D5E20B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1170"/>
              <a:ext cx="74" cy="108"/>
            </a:xfrm>
            <a:custGeom>
              <a:avLst/>
              <a:gdLst>
                <a:gd name="T0" fmla="*/ 0 w 2146"/>
                <a:gd name="T1" fmla="*/ 0 h 3235"/>
                <a:gd name="T2" fmla="*/ 0 w 2146"/>
                <a:gd name="T3" fmla="*/ 0 h 3235"/>
                <a:gd name="T4" fmla="*/ 0 w 2146"/>
                <a:gd name="T5" fmla="*/ 0 h 3235"/>
                <a:gd name="T6" fmla="*/ 0 w 2146"/>
                <a:gd name="T7" fmla="*/ 0 h 3235"/>
                <a:gd name="T8" fmla="*/ 0 w 2146"/>
                <a:gd name="T9" fmla="*/ 0 h 3235"/>
                <a:gd name="T10" fmla="*/ 0 w 2146"/>
                <a:gd name="T11" fmla="*/ 0 h 3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6" h="3235">
                  <a:moveTo>
                    <a:pt x="1021" y="0"/>
                  </a:moveTo>
                  <a:lnTo>
                    <a:pt x="0" y="1056"/>
                  </a:lnTo>
                  <a:lnTo>
                    <a:pt x="0" y="3235"/>
                  </a:lnTo>
                  <a:lnTo>
                    <a:pt x="2146" y="3235"/>
                  </a:lnTo>
                  <a:lnTo>
                    <a:pt x="2144" y="937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07" name="Freeform 125">
              <a:extLst>
                <a:ext uri="{FF2B5EF4-FFF2-40B4-BE49-F238E27FC236}">
                  <a16:creationId xmlns:a16="http://schemas.microsoft.com/office/drawing/2014/main" id="{4BBAFFD3-1045-4876-9566-C7002DC24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1200"/>
              <a:ext cx="109" cy="78"/>
            </a:xfrm>
            <a:custGeom>
              <a:avLst/>
              <a:gdLst>
                <a:gd name="T0" fmla="*/ 0 w 3227"/>
                <a:gd name="T1" fmla="*/ 0 h 2275"/>
                <a:gd name="T2" fmla="*/ 0 w 3227"/>
                <a:gd name="T3" fmla="*/ 0 h 2275"/>
                <a:gd name="T4" fmla="*/ 0 w 3227"/>
                <a:gd name="T5" fmla="*/ 0 h 2275"/>
                <a:gd name="T6" fmla="*/ 0 w 3227"/>
                <a:gd name="T7" fmla="*/ 0 h 2275"/>
                <a:gd name="T8" fmla="*/ 0 w 3227"/>
                <a:gd name="T9" fmla="*/ 0 h 2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7" h="2275">
                  <a:moveTo>
                    <a:pt x="3227" y="0"/>
                  </a:moveTo>
                  <a:lnTo>
                    <a:pt x="3227" y="2275"/>
                  </a:lnTo>
                  <a:lnTo>
                    <a:pt x="0" y="2275"/>
                  </a:lnTo>
                  <a:lnTo>
                    <a:pt x="0" y="3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08" name="Freeform 126">
              <a:extLst>
                <a:ext uri="{FF2B5EF4-FFF2-40B4-BE49-F238E27FC236}">
                  <a16:creationId xmlns:a16="http://schemas.microsoft.com/office/drawing/2014/main" id="{8AE4D4A3-E4ED-4D54-B5E6-ECA1E3E3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1252"/>
              <a:ext cx="145" cy="30"/>
            </a:xfrm>
            <a:custGeom>
              <a:avLst/>
              <a:gdLst>
                <a:gd name="T0" fmla="*/ 0 w 4232"/>
                <a:gd name="T1" fmla="*/ 0 h 856"/>
                <a:gd name="T2" fmla="*/ 0 w 4232"/>
                <a:gd name="T3" fmla="*/ 0 h 856"/>
                <a:gd name="T4" fmla="*/ 0 w 4232"/>
                <a:gd name="T5" fmla="*/ 0 h 856"/>
                <a:gd name="T6" fmla="*/ 0 w 4232"/>
                <a:gd name="T7" fmla="*/ 0 h 856"/>
                <a:gd name="T8" fmla="*/ 0 w 4232"/>
                <a:gd name="T9" fmla="*/ 0 h 856"/>
                <a:gd name="T10" fmla="*/ 0 w 4232"/>
                <a:gd name="T11" fmla="*/ 0 h 856"/>
                <a:gd name="T12" fmla="*/ 0 w 4232"/>
                <a:gd name="T13" fmla="*/ 0 h 856"/>
                <a:gd name="T14" fmla="*/ 0 w 4232"/>
                <a:gd name="T15" fmla="*/ 0 h 856"/>
                <a:gd name="T16" fmla="*/ 0 w 4232"/>
                <a:gd name="T17" fmla="*/ 0 h 856"/>
                <a:gd name="T18" fmla="*/ 0 w 4232"/>
                <a:gd name="T19" fmla="*/ 0 h 856"/>
                <a:gd name="T20" fmla="*/ 0 w 4232"/>
                <a:gd name="T21" fmla="*/ 0 h 856"/>
                <a:gd name="T22" fmla="*/ 0 w 4232"/>
                <a:gd name="T23" fmla="*/ 0 h 8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32" h="856">
                  <a:moveTo>
                    <a:pt x="209" y="856"/>
                  </a:moveTo>
                  <a:cubicBezTo>
                    <a:pt x="0" y="745"/>
                    <a:pt x="17" y="543"/>
                    <a:pt x="315" y="336"/>
                  </a:cubicBezTo>
                  <a:cubicBezTo>
                    <a:pt x="653" y="428"/>
                    <a:pt x="810" y="19"/>
                    <a:pt x="987" y="149"/>
                  </a:cubicBezTo>
                  <a:cubicBezTo>
                    <a:pt x="1127" y="261"/>
                    <a:pt x="1179" y="401"/>
                    <a:pt x="1269" y="522"/>
                  </a:cubicBezTo>
                  <a:cubicBezTo>
                    <a:pt x="1352" y="466"/>
                    <a:pt x="1486" y="336"/>
                    <a:pt x="1571" y="280"/>
                  </a:cubicBezTo>
                  <a:cubicBezTo>
                    <a:pt x="1886" y="0"/>
                    <a:pt x="2151" y="111"/>
                    <a:pt x="2327" y="355"/>
                  </a:cubicBezTo>
                  <a:cubicBezTo>
                    <a:pt x="2431" y="314"/>
                    <a:pt x="2625" y="286"/>
                    <a:pt x="2732" y="242"/>
                  </a:cubicBezTo>
                  <a:cubicBezTo>
                    <a:pt x="3015" y="203"/>
                    <a:pt x="3383" y="297"/>
                    <a:pt x="3402" y="614"/>
                  </a:cubicBezTo>
                  <a:cubicBezTo>
                    <a:pt x="3454" y="729"/>
                    <a:pt x="3625" y="410"/>
                    <a:pt x="3738" y="410"/>
                  </a:cubicBezTo>
                  <a:cubicBezTo>
                    <a:pt x="3844" y="614"/>
                    <a:pt x="4055" y="391"/>
                    <a:pt x="4180" y="522"/>
                  </a:cubicBezTo>
                  <a:lnTo>
                    <a:pt x="4232" y="856"/>
                  </a:lnTo>
                  <a:lnTo>
                    <a:pt x="209" y="856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09" name="Freeform 127">
              <a:extLst>
                <a:ext uri="{FF2B5EF4-FFF2-40B4-BE49-F238E27FC236}">
                  <a16:creationId xmlns:a16="http://schemas.microsoft.com/office/drawing/2014/main" id="{A0C24CF7-1CEF-400E-9B8F-314511856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1267"/>
              <a:ext cx="105" cy="21"/>
            </a:xfrm>
            <a:custGeom>
              <a:avLst/>
              <a:gdLst>
                <a:gd name="T0" fmla="*/ 0 w 3099"/>
                <a:gd name="T1" fmla="*/ 0 h 627"/>
                <a:gd name="T2" fmla="*/ 0 w 3099"/>
                <a:gd name="T3" fmla="*/ 0 h 627"/>
                <a:gd name="T4" fmla="*/ 0 w 3099"/>
                <a:gd name="T5" fmla="*/ 0 h 627"/>
                <a:gd name="T6" fmla="*/ 0 w 3099"/>
                <a:gd name="T7" fmla="*/ 0 h 627"/>
                <a:gd name="T8" fmla="*/ 0 w 3099"/>
                <a:gd name="T9" fmla="*/ 0 h 627"/>
                <a:gd name="T10" fmla="*/ 0 w 3099"/>
                <a:gd name="T11" fmla="*/ 0 h 627"/>
                <a:gd name="T12" fmla="*/ 0 w 3099"/>
                <a:gd name="T13" fmla="*/ 0 h 627"/>
                <a:gd name="T14" fmla="*/ 0 w 3099"/>
                <a:gd name="T15" fmla="*/ 0 h 627"/>
                <a:gd name="T16" fmla="*/ 0 w 3099"/>
                <a:gd name="T17" fmla="*/ 0 h 627"/>
                <a:gd name="T18" fmla="*/ 0 w 3099"/>
                <a:gd name="T19" fmla="*/ 0 h 627"/>
                <a:gd name="T20" fmla="*/ 0 w 3099"/>
                <a:gd name="T21" fmla="*/ 0 h 627"/>
                <a:gd name="T22" fmla="*/ 0 w 3099"/>
                <a:gd name="T23" fmla="*/ 0 h 6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99" h="627">
                  <a:moveTo>
                    <a:pt x="156" y="627"/>
                  </a:moveTo>
                  <a:cubicBezTo>
                    <a:pt x="0" y="547"/>
                    <a:pt x="13" y="397"/>
                    <a:pt x="232" y="247"/>
                  </a:cubicBezTo>
                  <a:cubicBezTo>
                    <a:pt x="478" y="314"/>
                    <a:pt x="595" y="15"/>
                    <a:pt x="724" y="111"/>
                  </a:cubicBezTo>
                  <a:cubicBezTo>
                    <a:pt x="826" y="192"/>
                    <a:pt x="864" y="293"/>
                    <a:pt x="929" y="384"/>
                  </a:cubicBezTo>
                  <a:cubicBezTo>
                    <a:pt x="991" y="343"/>
                    <a:pt x="1089" y="247"/>
                    <a:pt x="1150" y="205"/>
                  </a:cubicBezTo>
                  <a:cubicBezTo>
                    <a:pt x="1383" y="0"/>
                    <a:pt x="1575" y="82"/>
                    <a:pt x="1703" y="261"/>
                  </a:cubicBezTo>
                  <a:cubicBezTo>
                    <a:pt x="1782" y="230"/>
                    <a:pt x="1922" y="211"/>
                    <a:pt x="2001" y="178"/>
                  </a:cubicBezTo>
                  <a:cubicBezTo>
                    <a:pt x="2208" y="149"/>
                    <a:pt x="2477" y="218"/>
                    <a:pt x="2490" y="451"/>
                  </a:cubicBezTo>
                  <a:cubicBezTo>
                    <a:pt x="2529" y="533"/>
                    <a:pt x="2656" y="301"/>
                    <a:pt x="2738" y="301"/>
                  </a:cubicBezTo>
                  <a:cubicBezTo>
                    <a:pt x="2815" y="451"/>
                    <a:pt x="2968" y="288"/>
                    <a:pt x="3061" y="384"/>
                  </a:cubicBezTo>
                  <a:lnTo>
                    <a:pt x="3099" y="627"/>
                  </a:lnTo>
                  <a:lnTo>
                    <a:pt x="156" y="627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0" name="Rectangle 128">
              <a:extLst>
                <a:ext uri="{FF2B5EF4-FFF2-40B4-BE49-F238E27FC236}">
                  <a16:creationId xmlns:a16="http://schemas.microsoft.com/office/drawing/2014/main" id="{D5DDC42B-CF64-4549-8642-7A48FEA11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" y="1226"/>
              <a:ext cx="21" cy="53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1" name="Rectangle 129">
              <a:extLst>
                <a:ext uri="{FF2B5EF4-FFF2-40B4-BE49-F238E27FC236}">
                  <a16:creationId xmlns:a16="http://schemas.microsoft.com/office/drawing/2014/main" id="{5D7417F3-65E4-49D9-9A98-779DF8CD8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" y="1224"/>
              <a:ext cx="27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2" name="Rectangle 130">
              <a:extLst>
                <a:ext uri="{FF2B5EF4-FFF2-40B4-BE49-F238E27FC236}">
                  <a16:creationId xmlns:a16="http://schemas.microsoft.com/office/drawing/2014/main" id="{14475581-B047-413E-A727-383D6E5E4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224"/>
              <a:ext cx="28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3" name="Freeform 131">
              <a:extLst>
                <a:ext uri="{FF2B5EF4-FFF2-40B4-BE49-F238E27FC236}">
                  <a16:creationId xmlns:a16="http://schemas.microsoft.com/office/drawing/2014/main" id="{DBF71192-B0EE-4630-A696-F64690ADA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1155"/>
              <a:ext cx="173" cy="51"/>
            </a:xfrm>
            <a:custGeom>
              <a:avLst/>
              <a:gdLst>
                <a:gd name="T0" fmla="*/ 0 w 5068"/>
                <a:gd name="T1" fmla="*/ 0 h 1503"/>
                <a:gd name="T2" fmla="*/ 0 w 5068"/>
                <a:gd name="T3" fmla="*/ 0 h 1503"/>
                <a:gd name="T4" fmla="*/ 0 w 5068"/>
                <a:gd name="T5" fmla="*/ 0 h 1503"/>
                <a:gd name="T6" fmla="*/ 0 w 5068"/>
                <a:gd name="T7" fmla="*/ 0 h 1503"/>
                <a:gd name="T8" fmla="*/ 0 w 5068"/>
                <a:gd name="T9" fmla="*/ 0 h 1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68" h="1503">
                  <a:moveTo>
                    <a:pt x="5068" y="1503"/>
                  </a:moveTo>
                  <a:lnTo>
                    <a:pt x="3393" y="31"/>
                  </a:lnTo>
                  <a:lnTo>
                    <a:pt x="0" y="0"/>
                  </a:lnTo>
                  <a:lnTo>
                    <a:pt x="1427" y="1501"/>
                  </a:lnTo>
                  <a:lnTo>
                    <a:pt x="5068" y="1503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4" name="Line 132">
              <a:extLst>
                <a:ext uri="{FF2B5EF4-FFF2-40B4-BE49-F238E27FC236}">
                  <a16:creationId xmlns:a16="http://schemas.microsoft.com/office/drawing/2014/main" id="{2A638264-273A-4EC8-A69E-DC5A38D1FD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0" y="1224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5" name="Line 133">
              <a:extLst>
                <a:ext uri="{FF2B5EF4-FFF2-40B4-BE49-F238E27FC236}">
                  <a16:creationId xmlns:a16="http://schemas.microsoft.com/office/drawing/2014/main" id="{48FAD5F9-490B-428B-B8DA-A854407EAF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6" y="1244"/>
              <a:ext cx="2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6" name="Line 134">
              <a:extLst>
                <a:ext uri="{FF2B5EF4-FFF2-40B4-BE49-F238E27FC236}">
                  <a16:creationId xmlns:a16="http://schemas.microsoft.com/office/drawing/2014/main" id="{5AB78A85-7EC3-40A9-B0C0-A0CD6A21F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3" y="1224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7" name="Line 135">
              <a:extLst>
                <a:ext uri="{FF2B5EF4-FFF2-40B4-BE49-F238E27FC236}">
                  <a16:creationId xmlns:a16="http://schemas.microsoft.com/office/drawing/2014/main" id="{6F774B61-5A50-4D15-914E-DD8F2A733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8" y="1244"/>
              <a:ext cx="2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8" name="Rectangle 136">
              <a:extLst>
                <a:ext uri="{FF2B5EF4-FFF2-40B4-BE49-F238E27FC236}">
                  <a16:creationId xmlns:a16="http://schemas.microsoft.com/office/drawing/2014/main" id="{D6BDE4CD-4B96-4854-B733-8FEA0B8D0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" y="1244"/>
              <a:ext cx="27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9" name="Rectangle 137">
              <a:extLst>
                <a:ext uri="{FF2B5EF4-FFF2-40B4-BE49-F238E27FC236}">
                  <a16:creationId xmlns:a16="http://schemas.microsoft.com/office/drawing/2014/main" id="{F38278DE-2DDF-4421-8BBB-EB2F54921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" y="1224"/>
              <a:ext cx="1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20" name="Rectangle 138">
              <a:extLst>
                <a:ext uri="{FF2B5EF4-FFF2-40B4-BE49-F238E27FC236}">
                  <a16:creationId xmlns:a16="http://schemas.microsoft.com/office/drawing/2014/main" id="{9D1103BC-AECA-4974-A14A-F1ED9843D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244"/>
              <a:ext cx="28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21" name="Rectangle 139">
              <a:extLst>
                <a:ext uri="{FF2B5EF4-FFF2-40B4-BE49-F238E27FC236}">
                  <a16:creationId xmlns:a16="http://schemas.microsoft.com/office/drawing/2014/main" id="{DC5529EA-91A5-44A5-9E85-559DEDC18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1" y="1224"/>
              <a:ext cx="3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22" name="Rectangle 140">
              <a:extLst>
                <a:ext uri="{FF2B5EF4-FFF2-40B4-BE49-F238E27FC236}">
                  <a16:creationId xmlns:a16="http://schemas.microsoft.com/office/drawing/2014/main" id="{644FB1AF-9909-4ECB-9CA8-3356E53AD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1226"/>
              <a:ext cx="3" cy="53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23" name="Line 141">
              <a:extLst>
                <a:ext uri="{FF2B5EF4-FFF2-40B4-BE49-F238E27FC236}">
                  <a16:creationId xmlns:a16="http://schemas.microsoft.com/office/drawing/2014/main" id="{7E3880A1-13E9-45ED-9139-4C75D3E92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9" y="1226"/>
              <a:ext cx="0" cy="54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24" name="Line 142">
              <a:extLst>
                <a:ext uri="{FF2B5EF4-FFF2-40B4-BE49-F238E27FC236}">
                  <a16:creationId xmlns:a16="http://schemas.microsoft.com/office/drawing/2014/main" id="{EDCC6A20-2B8E-4A50-8CB1-91F5631F4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0" y="1226"/>
              <a:ext cx="0" cy="53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25" name="Line 143">
              <a:extLst>
                <a:ext uri="{FF2B5EF4-FFF2-40B4-BE49-F238E27FC236}">
                  <a16:creationId xmlns:a16="http://schemas.microsoft.com/office/drawing/2014/main" id="{58FF0514-20E7-4893-BAF2-730D4AA90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34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26" name="Line 144">
              <a:extLst>
                <a:ext uri="{FF2B5EF4-FFF2-40B4-BE49-F238E27FC236}">
                  <a16:creationId xmlns:a16="http://schemas.microsoft.com/office/drawing/2014/main" id="{C9C5EE7E-BFB6-4DA9-9328-384DC04CD9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42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27" name="Line 145">
              <a:extLst>
                <a:ext uri="{FF2B5EF4-FFF2-40B4-BE49-F238E27FC236}">
                  <a16:creationId xmlns:a16="http://schemas.microsoft.com/office/drawing/2014/main" id="{2B69089D-B82A-4F89-AEC9-D6B622BCF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49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28" name="Line 146">
              <a:extLst>
                <a:ext uri="{FF2B5EF4-FFF2-40B4-BE49-F238E27FC236}">
                  <a16:creationId xmlns:a16="http://schemas.microsoft.com/office/drawing/2014/main" id="{84F7067A-E135-40B7-9227-3F213F2A43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57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29" name="Line 147">
              <a:extLst>
                <a:ext uri="{FF2B5EF4-FFF2-40B4-BE49-F238E27FC236}">
                  <a16:creationId xmlns:a16="http://schemas.microsoft.com/office/drawing/2014/main" id="{9FBF742A-CCB8-4B13-8429-75D02B4236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64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30" name="Line 148">
              <a:extLst>
                <a:ext uri="{FF2B5EF4-FFF2-40B4-BE49-F238E27FC236}">
                  <a16:creationId xmlns:a16="http://schemas.microsoft.com/office/drawing/2014/main" id="{F130F886-833A-4F5C-B65B-F26D204364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73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31" name="Freeform 149">
              <a:extLst>
                <a:ext uri="{FF2B5EF4-FFF2-40B4-BE49-F238E27FC236}">
                  <a16:creationId xmlns:a16="http://schemas.microsoft.com/office/drawing/2014/main" id="{7FD4AE65-B5B1-4F01-A6CF-E80E4633B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150"/>
              <a:ext cx="54" cy="47"/>
            </a:xfrm>
            <a:custGeom>
              <a:avLst/>
              <a:gdLst>
                <a:gd name="T0" fmla="*/ 0 w 1616"/>
                <a:gd name="T1" fmla="*/ 0 h 1376"/>
                <a:gd name="T2" fmla="*/ 0 w 1616"/>
                <a:gd name="T3" fmla="*/ 0 h 1376"/>
                <a:gd name="T4" fmla="*/ 0 w 1616"/>
                <a:gd name="T5" fmla="*/ 0 h 1376"/>
                <a:gd name="T6" fmla="*/ 0 w 1616"/>
                <a:gd name="T7" fmla="*/ 0 h 1376"/>
                <a:gd name="T8" fmla="*/ 0 w 1616"/>
                <a:gd name="T9" fmla="*/ 0 h 1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6" h="1376">
                  <a:moveTo>
                    <a:pt x="1249" y="0"/>
                  </a:moveTo>
                  <a:lnTo>
                    <a:pt x="0" y="1376"/>
                  </a:lnTo>
                  <a:lnTo>
                    <a:pt x="678" y="1376"/>
                  </a:lnTo>
                  <a:lnTo>
                    <a:pt x="1616" y="394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32" name="Freeform 150">
              <a:extLst>
                <a:ext uri="{FF2B5EF4-FFF2-40B4-BE49-F238E27FC236}">
                  <a16:creationId xmlns:a16="http://schemas.microsoft.com/office/drawing/2014/main" id="{E505A25D-0B49-423B-B156-586E28532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1163"/>
              <a:ext cx="64" cy="95"/>
            </a:xfrm>
            <a:custGeom>
              <a:avLst/>
              <a:gdLst>
                <a:gd name="T0" fmla="*/ 0 w 1840"/>
                <a:gd name="T1" fmla="*/ 0 h 2774"/>
                <a:gd name="T2" fmla="*/ 0 w 1840"/>
                <a:gd name="T3" fmla="*/ 0 h 2774"/>
                <a:gd name="T4" fmla="*/ 0 w 1840"/>
                <a:gd name="T5" fmla="*/ 0 h 2774"/>
                <a:gd name="T6" fmla="*/ 0 w 1840"/>
                <a:gd name="T7" fmla="*/ 0 h 2774"/>
                <a:gd name="T8" fmla="*/ 0 w 1840"/>
                <a:gd name="T9" fmla="*/ 0 h 2774"/>
                <a:gd name="T10" fmla="*/ 0 w 1840"/>
                <a:gd name="T11" fmla="*/ 0 h 2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40" h="2774">
                  <a:moveTo>
                    <a:pt x="875" y="0"/>
                  </a:moveTo>
                  <a:lnTo>
                    <a:pt x="0" y="906"/>
                  </a:lnTo>
                  <a:lnTo>
                    <a:pt x="0" y="2774"/>
                  </a:lnTo>
                  <a:lnTo>
                    <a:pt x="1840" y="2774"/>
                  </a:lnTo>
                  <a:lnTo>
                    <a:pt x="1838" y="804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33" name="Freeform 151">
              <a:extLst>
                <a:ext uri="{FF2B5EF4-FFF2-40B4-BE49-F238E27FC236}">
                  <a16:creationId xmlns:a16="http://schemas.microsoft.com/office/drawing/2014/main" id="{DC8C759B-B7E7-4D35-96E6-D67D7E9E8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190"/>
              <a:ext cx="95" cy="67"/>
            </a:xfrm>
            <a:custGeom>
              <a:avLst/>
              <a:gdLst>
                <a:gd name="T0" fmla="*/ 0 w 2767"/>
                <a:gd name="T1" fmla="*/ 0 h 1950"/>
                <a:gd name="T2" fmla="*/ 0 w 2767"/>
                <a:gd name="T3" fmla="*/ 0 h 1950"/>
                <a:gd name="T4" fmla="*/ 0 w 2767"/>
                <a:gd name="T5" fmla="*/ 0 h 1950"/>
                <a:gd name="T6" fmla="*/ 0 w 2767"/>
                <a:gd name="T7" fmla="*/ 0 h 1950"/>
                <a:gd name="T8" fmla="*/ 0 w 2767"/>
                <a:gd name="T9" fmla="*/ 0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7" h="1950">
                  <a:moveTo>
                    <a:pt x="2767" y="0"/>
                  </a:moveTo>
                  <a:lnTo>
                    <a:pt x="2767" y="1950"/>
                  </a:lnTo>
                  <a:lnTo>
                    <a:pt x="0" y="1950"/>
                  </a:lnTo>
                  <a:lnTo>
                    <a:pt x="0" y="3"/>
                  </a:lnTo>
                  <a:lnTo>
                    <a:pt x="2767" y="0"/>
                  </a:lnTo>
                  <a:close/>
                </a:path>
              </a:pathLst>
            </a:custGeom>
            <a:solidFill>
              <a:srgbClr val="FDB81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34" name="Freeform 152">
              <a:extLst>
                <a:ext uri="{FF2B5EF4-FFF2-40B4-BE49-F238E27FC236}">
                  <a16:creationId xmlns:a16="http://schemas.microsoft.com/office/drawing/2014/main" id="{4D2E1EDE-966D-49F3-A314-4AEA7AA6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1234"/>
              <a:ext cx="124" cy="26"/>
            </a:xfrm>
            <a:custGeom>
              <a:avLst/>
              <a:gdLst>
                <a:gd name="T0" fmla="*/ 0 w 3628"/>
                <a:gd name="T1" fmla="*/ 0 h 734"/>
                <a:gd name="T2" fmla="*/ 0 w 3628"/>
                <a:gd name="T3" fmla="*/ 0 h 734"/>
                <a:gd name="T4" fmla="*/ 0 w 3628"/>
                <a:gd name="T5" fmla="*/ 0 h 734"/>
                <a:gd name="T6" fmla="*/ 0 w 3628"/>
                <a:gd name="T7" fmla="*/ 0 h 734"/>
                <a:gd name="T8" fmla="*/ 0 w 3628"/>
                <a:gd name="T9" fmla="*/ 0 h 734"/>
                <a:gd name="T10" fmla="*/ 0 w 3628"/>
                <a:gd name="T11" fmla="*/ 0 h 734"/>
                <a:gd name="T12" fmla="*/ 0 w 3628"/>
                <a:gd name="T13" fmla="*/ 0 h 734"/>
                <a:gd name="T14" fmla="*/ 0 w 3628"/>
                <a:gd name="T15" fmla="*/ 0 h 734"/>
                <a:gd name="T16" fmla="*/ 0 w 3628"/>
                <a:gd name="T17" fmla="*/ 0 h 734"/>
                <a:gd name="T18" fmla="*/ 0 w 3628"/>
                <a:gd name="T19" fmla="*/ 0 h 734"/>
                <a:gd name="T20" fmla="*/ 0 w 3628"/>
                <a:gd name="T21" fmla="*/ 0 h 734"/>
                <a:gd name="T22" fmla="*/ 0 w 362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28" h="734">
                  <a:moveTo>
                    <a:pt x="180" y="734"/>
                  </a:moveTo>
                  <a:cubicBezTo>
                    <a:pt x="0" y="639"/>
                    <a:pt x="15" y="466"/>
                    <a:pt x="270" y="288"/>
                  </a:cubicBezTo>
                  <a:cubicBezTo>
                    <a:pt x="560" y="367"/>
                    <a:pt x="695" y="16"/>
                    <a:pt x="846" y="128"/>
                  </a:cubicBezTo>
                  <a:cubicBezTo>
                    <a:pt x="967" y="224"/>
                    <a:pt x="1011" y="344"/>
                    <a:pt x="1088" y="448"/>
                  </a:cubicBezTo>
                  <a:cubicBezTo>
                    <a:pt x="1159" y="400"/>
                    <a:pt x="1274" y="288"/>
                    <a:pt x="1347" y="240"/>
                  </a:cubicBezTo>
                  <a:cubicBezTo>
                    <a:pt x="1617" y="0"/>
                    <a:pt x="1844" y="95"/>
                    <a:pt x="1995" y="305"/>
                  </a:cubicBezTo>
                  <a:cubicBezTo>
                    <a:pt x="2084" y="270"/>
                    <a:pt x="2250" y="245"/>
                    <a:pt x="2343" y="207"/>
                  </a:cubicBezTo>
                  <a:cubicBezTo>
                    <a:pt x="2585" y="175"/>
                    <a:pt x="2901" y="255"/>
                    <a:pt x="2917" y="527"/>
                  </a:cubicBezTo>
                  <a:cubicBezTo>
                    <a:pt x="2961" y="625"/>
                    <a:pt x="3108" y="352"/>
                    <a:pt x="3205" y="352"/>
                  </a:cubicBezTo>
                  <a:cubicBezTo>
                    <a:pt x="3296" y="527"/>
                    <a:pt x="3477" y="336"/>
                    <a:pt x="3584" y="448"/>
                  </a:cubicBezTo>
                  <a:lnTo>
                    <a:pt x="3628" y="734"/>
                  </a:lnTo>
                  <a:lnTo>
                    <a:pt x="180" y="734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35" name="Freeform 153">
              <a:extLst>
                <a:ext uri="{FF2B5EF4-FFF2-40B4-BE49-F238E27FC236}">
                  <a16:creationId xmlns:a16="http://schemas.microsoft.com/office/drawing/2014/main" id="{3BF11FAB-D5F0-4990-A701-C496EAD6B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1249"/>
              <a:ext cx="91" cy="17"/>
            </a:xfrm>
            <a:custGeom>
              <a:avLst/>
              <a:gdLst>
                <a:gd name="T0" fmla="*/ 0 w 2656"/>
                <a:gd name="T1" fmla="*/ 0 h 538"/>
                <a:gd name="T2" fmla="*/ 0 w 2656"/>
                <a:gd name="T3" fmla="*/ 0 h 538"/>
                <a:gd name="T4" fmla="*/ 0 w 2656"/>
                <a:gd name="T5" fmla="*/ 0 h 538"/>
                <a:gd name="T6" fmla="*/ 0 w 2656"/>
                <a:gd name="T7" fmla="*/ 0 h 538"/>
                <a:gd name="T8" fmla="*/ 0 w 2656"/>
                <a:gd name="T9" fmla="*/ 0 h 538"/>
                <a:gd name="T10" fmla="*/ 0 w 2656"/>
                <a:gd name="T11" fmla="*/ 0 h 538"/>
                <a:gd name="T12" fmla="*/ 0 w 2656"/>
                <a:gd name="T13" fmla="*/ 0 h 538"/>
                <a:gd name="T14" fmla="*/ 0 w 2656"/>
                <a:gd name="T15" fmla="*/ 0 h 538"/>
                <a:gd name="T16" fmla="*/ 0 w 2656"/>
                <a:gd name="T17" fmla="*/ 0 h 538"/>
                <a:gd name="T18" fmla="*/ 0 w 2656"/>
                <a:gd name="T19" fmla="*/ 0 h 538"/>
                <a:gd name="T20" fmla="*/ 0 w 2656"/>
                <a:gd name="T21" fmla="*/ 0 h 538"/>
                <a:gd name="T22" fmla="*/ 0 w 2656"/>
                <a:gd name="T23" fmla="*/ 0 h 5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56" h="538">
                  <a:moveTo>
                    <a:pt x="133" y="538"/>
                  </a:moveTo>
                  <a:cubicBezTo>
                    <a:pt x="0" y="469"/>
                    <a:pt x="11" y="341"/>
                    <a:pt x="199" y="212"/>
                  </a:cubicBezTo>
                  <a:cubicBezTo>
                    <a:pt x="409" y="270"/>
                    <a:pt x="510" y="13"/>
                    <a:pt x="620" y="95"/>
                  </a:cubicBezTo>
                  <a:cubicBezTo>
                    <a:pt x="707" y="165"/>
                    <a:pt x="740" y="252"/>
                    <a:pt x="796" y="329"/>
                  </a:cubicBezTo>
                  <a:cubicBezTo>
                    <a:pt x="849" y="295"/>
                    <a:pt x="933" y="212"/>
                    <a:pt x="986" y="176"/>
                  </a:cubicBezTo>
                  <a:cubicBezTo>
                    <a:pt x="1185" y="0"/>
                    <a:pt x="1349" y="71"/>
                    <a:pt x="1460" y="224"/>
                  </a:cubicBezTo>
                  <a:cubicBezTo>
                    <a:pt x="1527" y="198"/>
                    <a:pt x="1647" y="181"/>
                    <a:pt x="1715" y="153"/>
                  </a:cubicBezTo>
                  <a:cubicBezTo>
                    <a:pt x="1892" y="128"/>
                    <a:pt x="2123" y="188"/>
                    <a:pt x="2134" y="387"/>
                  </a:cubicBezTo>
                  <a:cubicBezTo>
                    <a:pt x="2167" y="458"/>
                    <a:pt x="2276" y="258"/>
                    <a:pt x="2347" y="258"/>
                  </a:cubicBezTo>
                  <a:cubicBezTo>
                    <a:pt x="2413" y="387"/>
                    <a:pt x="2544" y="247"/>
                    <a:pt x="2623" y="329"/>
                  </a:cubicBezTo>
                  <a:lnTo>
                    <a:pt x="2656" y="538"/>
                  </a:lnTo>
                  <a:lnTo>
                    <a:pt x="133" y="538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36" name="Rectangle 154">
              <a:extLst>
                <a:ext uri="{FF2B5EF4-FFF2-40B4-BE49-F238E27FC236}">
                  <a16:creationId xmlns:a16="http://schemas.microsoft.com/office/drawing/2014/main" id="{9456D5C7-64CD-4120-949E-EC936C9CF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1213"/>
              <a:ext cx="18" cy="46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37" name="Rectangle 155">
              <a:extLst>
                <a:ext uri="{FF2B5EF4-FFF2-40B4-BE49-F238E27FC236}">
                  <a16:creationId xmlns:a16="http://schemas.microsoft.com/office/drawing/2014/main" id="{BF2055C3-7B95-4507-909D-219768293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1212"/>
              <a:ext cx="24" cy="17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38" name="Rectangle 156">
              <a:extLst>
                <a:ext uri="{FF2B5EF4-FFF2-40B4-BE49-F238E27FC236}">
                  <a16:creationId xmlns:a16="http://schemas.microsoft.com/office/drawing/2014/main" id="{E57FEC31-DFA8-438C-AA6C-CA355BB45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1212"/>
              <a:ext cx="23" cy="17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39" name="Freeform 157">
              <a:extLst>
                <a:ext uri="{FF2B5EF4-FFF2-40B4-BE49-F238E27FC236}">
                  <a16:creationId xmlns:a16="http://schemas.microsoft.com/office/drawing/2014/main" id="{08A1B472-79F0-4ACE-8405-A2ADD51E1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" y="1152"/>
              <a:ext cx="149" cy="43"/>
            </a:xfrm>
            <a:custGeom>
              <a:avLst/>
              <a:gdLst>
                <a:gd name="T0" fmla="*/ 0 w 4343"/>
                <a:gd name="T1" fmla="*/ 0 h 1289"/>
                <a:gd name="T2" fmla="*/ 0 w 4343"/>
                <a:gd name="T3" fmla="*/ 0 h 1289"/>
                <a:gd name="T4" fmla="*/ 0 w 4343"/>
                <a:gd name="T5" fmla="*/ 0 h 1289"/>
                <a:gd name="T6" fmla="*/ 0 w 4343"/>
                <a:gd name="T7" fmla="*/ 0 h 1289"/>
                <a:gd name="T8" fmla="*/ 0 w 4343"/>
                <a:gd name="T9" fmla="*/ 0 h 1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3" h="1289">
                  <a:moveTo>
                    <a:pt x="4343" y="1289"/>
                  </a:moveTo>
                  <a:lnTo>
                    <a:pt x="2908" y="27"/>
                  </a:lnTo>
                  <a:lnTo>
                    <a:pt x="0" y="0"/>
                  </a:lnTo>
                  <a:lnTo>
                    <a:pt x="1223" y="1287"/>
                  </a:lnTo>
                  <a:lnTo>
                    <a:pt x="4343" y="1289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40" name="Line 158">
              <a:extLst>
                <a:ext uri="{FF2B5EF4-FFF2-40B4-BE49-F238E27FC236}">
                  <a16:creationId xmlns:a16="http://schemas.microsoft.com/office/drawing/2014/main" id="{1A005C10-852A-45C7-8BA0-AFD95DCBB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6" y="1212"/>
              <a:ext cx="0" cy="1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41" name="Line 159">
              <a:extLst>
                <a:ext uri="{FF2B5EF4-FFF2-40B4-BE49-F238E27FC236}">
                  <a16:creationId xmlns:a16="http://schemas.microsoft.com/office/drawing/2014/main" id="{A904CC84-4272-4D8B-9EFB-B340593D8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5" y="1229"/>
              <a:ext cx="23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42" name="Line 160">
              <a:extLst>
                <a:ext uri="{FF2B5EF4-FFF2-40B4-BE49-F238E27FC236}">
                  <a16:creationId xmlns:a16="http://schemas.microsoft.com/office/drawing/2014/main" id="{C035391D-C84A-49D8-A242-C0F246F38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1" y="1212"/>
              <a:ext cx="0" cy="1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43" name="Line 161">
              <a:extLst>
                <a:ext uri="{FF2B5EF4-FFF2-40B4-BE49-F238E27FC236}">
                  <a16:creationId xmlns:a16="http://schemas.microsoft.com/office/drawing/2014/main" id="{62E3D283-7061-4807-BF03-2F1008E4F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9" y="1229"/>
              <a:ext cx="24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44" name="Rectangle 162">
              <a:extLst>
                <a:ext uri="{FF2B5EF4-FFF2-40B4-BE49-F238E27FC236}">
                  <a16:creationId xmlns:a16="http://schemas.microsoft.com/office/drawing/2014/main" id="{9D734E41-C4C0-4851-96C5-70DFD0202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1227"/>
              <a:ext cx="24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45" name="Rectangle 163">
              <a:extLst>
                <a:ext uri="{FF2B5EF4-FFF2-40B4-BE49-F238E27FC236}">
                  <a16:creationId xmlns:a16="http://schemas.microsoft.com/office/drawing/2014/main" id="{6FAD86D5-AD90-4A91-93D2-076C64008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1" y="1212"/>
              <a:ext cx="0" cy="17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46" name="Rectangle 164">
              <a:extLst>
                <a:ext uri="{FF2B5EF4-FFF2-40B4-BE49-F238E27FC236}">
                  <a16:creationId xmlns:a16="http://schemas.microsoft.com/office/drawing/2014/main" id="{C8490E6F-20CE-40B2-9D24-A71A467F9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1227"/>
              <a:ext cx="23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47" name="Rectangle 165">
              <a:extLst>
                <a:ext uri="{FF2B5EF4-FFF2-40B4-BE49-F238E27FC236}">
                  <a16:creationId xmlns:a16="http://schemas.microsoft.com/office/drawing/2014/main" id="{F6290C8F-E72E-4502-BDC3-D64611EA5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1212"/>
              <a:ext cx="0" cy="17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48" name="Rectangle 166">
              <a:extLst>
                <a:ext uri="{FF2B5EF4-FFF2-40B4-BE49-F238E27FC236}">
                  <a16:creationId xmlns:a16="http://schemas.microsoft.com/office/drawing/2014/main" id="{586D1AB3-D555-4ADE-A03A-CA7771FD1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" y="1213"/>
              <a:ext cx="1" cy="46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49" name="Line 167">
              <a:extLst>
                <a:ext uri="{FF2B5EF4-FFF2-40B4-BE49-F238E27FC236}">
                  <a16:creationId xmlns:a16="http://schemas.microsoft.com/office/drawing/2014/main" id="{79817942-DDAC-4CD8-A882-8F3B57BB2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" y="1212"/>
              <a:ext cx="0" cy="4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50" name="Line 168">
              <a:extLst>
                <a:ext uri="{FF2B5EF4-FFF2-40B4-BE49-F238E27FC236}">
                  <a16:creationId xmlns:a16="http://schemas.microsoft.com/office/drawing/2014/main" id="{F1AA8747-00F8-48D9-BE4D-401E43B53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6" y="1213"/>
              <a:ext cx="0" cy="46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51" name="Line 169">
              <a:extLst>
                <a:ext uri="{FF2B5EF4-FFF2-40B4-BE49-F238E27FC236}">
                  <a16:creationId xmlns:a16="http://schemas.microsoft.com/office/drawing/2014/main" id="{02BCD4C0-13F6-43AB-9C07-FC6A63C0F5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219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52" name="Line 170">
              <a:extLst>
                <a:ext uri="{FF2B5EF4-FFF2-40B4-BE49-F238E27FC236}">
                  <a16:creationId xmlns:a16="http://schemas.microsoft.com/office/drawing/2014/main" id="{8343E21D-3A1E-4F9E-B5E9-994F4F0FF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226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53" name="Line 171">
              <a:extLst>
                <a:ext uri="{FF2B5EF4-FFF2-40B4-BE49-F238E27FC236}">
                  <a16:creationId xmlns:a16="http://schemas.microsoft.com/office/drawing/2014/main" id="{DF842630-A8A3-4EB4-A7F4-8BC42734C8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232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54" name="Line 172">
              <a:extLst>
                <a:ext uri="{FF2B5EF4-FFF2-40B4-BE49-F238E27FC236}">
                  <a16:creationId xmlns:a16="http://schemas.microsoft.com/office/drawing/2014/main" id="{D2EFD8C3-C1EA-49B6-BC27-5580DAC1A9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239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55" name="Line 173">
              <a:extLst>
                <a:ext uri="{FF2B5EF4-FFF2-40B4-BE49-F238E27FC236}">
                  <a16:creationId xmlns:a16="http://schemas.microsoft.com/office/drawing/2014/main" id="{F1928BEF-56AE-4E1E-B1C1-D080EA345C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246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56" name="Freeform 174">
              <a:extLst>
                <a:ext uri="{FF2B5EF4-FFF2-40B4-BE49-F238E27FC236}">
                  <a16:creationId xmlns:a16="http://schemas.microsoft.com/office/drawing/2014/main" id="{FF1732F9-040A-42DF-9D52-46734D1D5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1170"/>
              <a:ext cx="63" cy="54"/>
            </a:xfrm>
            <a:custGeom>
              <a:avLst/>
              <a:gdLst>
                <a:gd name="T0" fmla="*/ 0 w 1853"/>
                <a:gd name="T1" fmla="*/ 0 h 1578"/>
                <a:gd name="T2" fmla="*/ 0 w 1853"/>
                <a:gd name="T3" fmla="*/ 0 h 1578"/>
                <a:gd name="T4" fmla="*/ 0 w 1853"/>
                <a:gd name="T5" fmla="*/ 0 h 1578"/>
                <a:gd name="T6" fmla="*/ 0 w 1853"/>
                <a:gd name="T7" fmla="*/ 0 h 1578"/>
                <a:gd name="T8" fmla="*/ 0 w 1853"/>
                <a:gd name="T9" fmla="*/ 0 h 1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3" h="1578">
                  <a:moveTo>
                    <a:pt x="1432" y="0"/>
                  </a:moveTo>
                  <a:lnTo>
                    <a:pt x="0" y="1578"/>
                  </a:lnTo>
                  <a:lnTo>
                    <a:pt x="777" y="1578"/>
                  </a:lnTo>
                  <a:lnTo>
                    <a:pt x="1853" y="451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57" name="Freeform 175">
              <a:extLst>
                <a:ext uri="{FF2B5EF4-FFF2-40B4-BE49-F238E27FC236}">
                  <a16:creationId xmlns:a16="http://schemas.microsoft.com/office/drawing/2014/main" id="{9B6DE994-DDD5-4022-8439-B6C9CDB11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" y="1186"/>
              <a:ext cx="73" cy="108"/>
            </a:xfrm>
            <a:custGeom>
              <a:avLst/>
              <a:gdLst>
                <a:gd name="T0" fmla="*/ 0 w 2110"/>
                <a:gd name="T1" fmla="*/ 0 h 3180"/>
                <a:gd name="T2" fmla="*/ 0 w 2110"/>
                <a:gd name="T3" fmla="*/ 0 h 3180"/>
                <a:gd name="T4" fmla="*/ 0 w 2110"/>
                <a:gd name="T5" fmla="*/ 0 h 3180"/>
                <a:gd name="T6" fmla="*/ 0 w 2110"/>
                <a:gd name="T7" fmla="*/ 0 h 3180"/>
                <a:gd name="T8" fmla="*/ 0 w 2110"/>
                <a:gd name="T9" fmla="*/ 0 h 3180"/>
                <a:gd name="T10" fmla="*/ 0 w 2110"/>
                <a:gd name="T11" fmla="*/ 0 h 3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0" h="3180">
                  <a:moveTo>
                    <a:pt x="1004" y="0"/>
                  </a:moveTo>
                  <a:lnTo>
                    <a:pt x="0" y="1038"/>
                  </a:lnTo>
                  <a:lnTo>
                    <a:pt x="0" y="3180"/>
                  </a:lnTo>
                  <a:lnTo>
                    <a:pt x="2110" y="3180"/>
                  </a:lnTo>
                  <a:lnTo>
                    <a:pt x="2108" y="921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58" name="Freeform 176">
              <a:extLst>
                <a:ext uri="{FF2B5EF4-FFF2-40B4-BE49-F238E27FC236}">
                  <a16:creationId xmlns:a16="http://schemas.microsoft.com/office/drawing/2014/main" id="{501CF26D-FD56-4F0F-A68C-DFB80D1C7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" y="1217"/>
              <a:ext cx="108" cy="74"/>
            </a:xfrm>
            <a:custGeom>
              <a:avLst/>
              <a:gdLst>
                <a:gd name="T0" fmla="*/ 0 w 3173"/>
                <a:gd name="T1" fmla="*/ 0 h 2237"/>
                <a:gd name="T2" fmla="*/ 0 w 3173"/>
                <a:gd name="T3" fmla="*/ 0 h 2237"/>
                <a:gd name="T4" fmla="*/ 0 w 3173"/>
                <a:gd name="T5" fmla="*/ 0 h 2237"/>
                <a:gd name="T6" fmla="*/ 0 w 3173"/>
                <a:gd name="T7" fmla="*/ 0 h 2237"/>
                <a:gd name="T8" fmla="*/ 0 w 3173"/>
                <a:gd name="T9" fmla="*/ 0 h 2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73" h="2237">
                  <a:moveTo>
                    <a:pt x="3173" y="0"/>
                  </a:moveTo>
                  <a:lnTo>
                    <a:pt x="3173" y="2237"/>
                  </a:lnTo>
                  <a:lnTo>
                    <a:pt x="0" y="2237"/>
                  </a:lnTo>
                  <a:lnTo>
                    <a:pt x="0" y="4"/>
                  </a:lnTo>
                  <a:lnTo>
                    <a:pt x="3173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59" name="Freeform 177">
              <a:extLst>
                <a:ext uri="{FF2B5EF4-FFF2-40B4-BE49-F238E27FC236}">
                  <a16:creationId xmlns:a16="http://schemas.microsoft.com/office/drawing/2014/main" id="{849D7FB0-E620-4F23-8829-8DEC0CF7B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1269"/>
              <a:ext cx="142" cy="27"/>
            </a:xfrm>
            <a:custGeom>
              <a:avLst/>
              <a:gdLst>
                <a:gd name="T0" fmla="*/ 0 w 4159"/>
                <a:gd name="T1" fmla="*/ 0 h 842"/>
                <a:gd name="T2" fmla="*/ 0 w 4159"/>
                <a:gd name="T3" fmla="*/ 0 h 842"/>
                <a:gd name="T4" fmla="*/ 0 w 4159"/>
                <a:gd name="T5" fmla="*/ 0 h 842"/>
                <a:gd name="T6" fmla="*/ 0 w 4159"/>
                <a:gd name="T7" fmla="*/ 0 h 842"/>
                <a:gd name="T8" fmla="*/ 0 w 4159"/>
                <a:gd name="T9" fmla="*/ 0 h 842"/>
                <a:gd name="T10" fmla="*/ 0 w 4159"/>
                <a:gd name="T11" fmla="*/ 0 h 842"/>
                <a:gd name="T12" fmla="*/ 0 w 4159"/>
                <a:gd name="T13" fmla="*/ 0 h 842"/>
                <a:gd name="T14" fmla="*/ 0 w 4159"/>
                <a:gd name="T15" fmla="*/ 0 h 842"/>
                <a:gd name="T16" fmla="*/ 0 w 4159"/>
                <a:gd name="T17" fmla="*/ 0 h 842"/>
                <a:gd name="T18" fmla="*/ 0 w 4159"/>
                <a:gd name="T19" fmla="*/ 0 h 842"/>
                <a:gd name="T20" fmla="*/ 0 w 4159"/>
                <a:gd name="T21" fmla="*/ 0 h 842"/>
                <a:gd name="T22" fmla="*/ 0 w 4159"/>
                <a:gd name="T23" fmla="*/ 0 h 8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59" h="842">
                  <a:moveTo>
                    <a:pt x="205" y="842"/>
                  </a:moveTo>
                  <a:cubicBezTo>
                    <a:pt x="0" y="733"/>
                    <a:pt x="17" y="534"/>
                    <a:pt x="309" y="331"/>
                  </a:cubicBezTo>
                  <a:cubicBezTo>
                    <a:pt x="641" y="421"/>
                    <a:pt x="796" y="19"/>
                    <a:pt x="970" y="148"/>
                  </a:cubicBezTo>
                  <a:cubicBezTo>
                    <a:pt x="1107" y="257"/>
                    <a:pt x="1158" y="395"/>
                    <a:pt x="1247" y="514"/>
                  </a:cubicBezTo>
                  <a:cubicBezTo>
                    <a:pt x="1328" y="459"/>
                    <a:pt x="1460" y="331"/>
                    <a:pt x="1543" y="276"/>
                  </a:cubicBezTo>
                  <a:cubicBezTo>
                    <a:pt x="1853" y="0"/>
                    <a:pt x="2113" y="110"/>
                    <a:pt x="2287" y="349"/>
                  </a:cubicBezTo>
                  <a:cubicBezTo>
                    <a:pt x="2389" y="310"/>
                    <a:pt x="2580" y="282"/>
                    <a:pt x="2685" y="238"/>
                  </a:cubicBezTo>
                  <a:cubicBezTo>
                    <a:pt x="2963" y="200"/>
                    <a:pt x="3325" y="293"/>
                    <a:pt x="3344" y="604"/>
                  </a:cubicBezTo>
                  <a:cubicBezTo>
                    <a:pt x="3395" y="717"/>
                    <a:pt x="3563" y="404"/>
                    <a:pt x="3674" y="404"/>
                  </a:cubicBezTo>
                  <a:cubicBezTo>
                    <a:pt x="3778" y="604"/>
                    <a:pt x="3986" y="385"/>
                    <a:pt x="4108" y="514"/>
                  </a:cubicBezTo>
                  <a:lnTo>
                    <a:pt x="4159" y="842"/>
                  </a:lnTo>
                  <a:lnTo>
                    <a:pt x="205" y="842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60" name="Freeform 178">
              <a:extLst>
                <a:ext uri="{FF2B5EF4-FFF2-40B4-BE49-F238E27FC236}">
                  <a16:creationId xmlns:a16="http://schemas.microsoft.com/office/drawing/2014/main" id="{F64F4FD2-3458-4AAE-AA8C-6074ACC27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1281"/>
              <a:ext cx="104" cy="20"/>
            </a:xfrm>
            <a:custGeom>
              <a:avLst/>
              <a:gdLst>
                <a:gd name="T0" fmla="*/ 0 w 3046"/>
                <a:gd name="T1" fmla="*/ 0 h 617"/>
                <a:gd name="T2" fmla="*/ 0 w 3046"/>
                <a:gd name="T3" fmla="*/ 0 h 617"/>
                <a:gd name="T4" fmla="*/ 0 w 3046"/>
                <a:gd name="T5" fmla="*/ 0 h 617"/>
                <a:gd name="T6" fmla="*/ 0 w 3046"/>
                <a:gd name="T7" fmla="*/ 0 h 617"/>
                <a:gd name="T8" fmla="*/ 0 w 3046"/>
                <a:gd name="T9" fmla="*/ 0 h 617"/>
                <a:gd name="T10" fmla="*/ 0 w 3046"/>
                <a:gd name="T11" fmla="*/ 0 h 617"/>
                <a:gd name="T12" fmla="*/ 0 w 3046"/>
                <a:gd name="T13" fmla="*/ 0 h 617"/>
                <a:gd name="T14" fmla="*/ 0 w 3046"/>
                <a:gd name="T15" fmla="*/ 0 h 617"/>
                <a:gd name="T16" fmla="*/ 0 w 3046"/>
                <a:gd name="T17" fmla="*/ 0 h 617"/>
                <a:gd name="T18" fmla="*/ 0 w 3046"/>
                <a:gd name="T19" fmla="*/ 0 h 617"/>
                <a:gd name="T20" fmla="*/ 0 w 3046"/>
                <a:gd name="T21" fmla="*/ 0 h 617"/>
                <a:gd name="T22" fmla="*/ 0 w 3046"/>
                <a:gd name="T23" fmla="*/ 0 h 6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46" h="617">
                  <a:moveTo>
                    <a:pt x="153" y="617"/>
                  </a:moveTo>
                  <a:cubicBezTo>
                    <a:pt x="0" y="538"/>
                    <a:pt x="14" y="391"/>
                    <a:pt x="229" y="243"/>
                  </a:cubicBezTo>
                  <a:cubicBezTo>
                    <a:pt x="470" y="309"/>
                    <a:pt x="585" y="15"/>
                    <a:pt x="712" y="109"/>
                  </a:cubicBezTo>
                  <a:cubicBezTo>
                    <a:pt x="812" y="189"/>
                    <a:pt x="850" y="289"/>
                    <a:pt x="914" y="377"/>
                  </a:cubicBezTo>
                  <a:cubicBezTo>
                    <a:pt x="974" y="338"/>
                    <a:pt x="1070" y="243"/>
                    <a:pt x="1131" y="202"/>
                  </a:cubicBezTo>
                  <a:cubicBezTo>
                    <a:pt x="1359" y="0"/>
                    <a:pt x="1548" y="81"/>
                    <a:pt x="1674" y="257"/>
                  </a:cubicBezTo>
                  <a:cubicBezTo>
                    <a:pt x="1752" y="226"/>
                    <a:pt x="1889" y="207"/>
                    <a:pt x="1967" y="175"/>
                  </a:cubicBezTo>
                  <a:cubicBezTo>
                    <a:pt x="2171" y="147"/>
                    <a:pt x="2435" y="215"/>
                    <a:pt x="2448" y="443"/>
                  </a:cubicBezTo>
                  <a:cubicBezTo>
                    <a:pt x="2486" y="525"/>
                    <a:pt x="2610" y="296"/>
                    <a:pt x="2692" y="296"/>
                  </a:cubicBezTo>
                  <a:cubicBezTo>
                    <a:pt x="2767" y="443"/>
                    <a:pt x="2918" y="283"/>
                    <a:pt x="3009" y="377"/>
                  </a:cubicBezTo>
                  <a:lnTo>
                    <a:pt x="3046" y="617"/>
                  </a:lnTo>
                  <a:lnTo>
                    <a:pt x="153" y="617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61" name="Rectangle 179">
              <a:extLst>
                <a:ext uri="{FF2B5EF4-FFF2-40B4-BE49-F238E27FC236}">
                  <a16:creationId xmlns:a16="http://schemas.microsoft.com/office/drawing/2014/main" id="{3443B9E7-5A14-45AB-80E6-AE1244223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1242"/>
              <a:ext cx="21" cy="54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62" name="Rectangle 180">
              <a:extLst>
                <a:ext uri="{FF2B5EF4-FFF2-40B4-BE49-F238E27FC236}">
                  <a16:creationId xmlns:a16="http://schemas.microsoft.com/office/drawing/2014/main" id="{4FFB43DB-F798-458B-809A-3DC240D41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1240"/>
              <a:ext cx="28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63" name="Rectangle 181">
              <a:extLst>
                <a:ext uri="{FF2B5EF4-FFF2-40B4-BE49-F238E27FC236}">
                  <a16:creationId xmlns:a16="http://schemas.microsoft.com/office/drawing/2014/main" id="{592219CE-277C-462A-8A97-4B578DF94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" y="1240"/>
              <a:ext cx="28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64" name="Freeform 182">
              <a:extLst>
                <a:ext uri="{FF2B5EF4-FFF2-40B4-BE49-F238E27FC236}">
                  <a16:creationId xmlns:a16="http://schemas.microsoft.com/office/drawing/2014/main" id="{59118041-8FAA-48B5-A459-7303322BA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1172"/>
              <a:ext cx="169" cy="50"/>
            </a:xfrm>
            <a:custGeom>
              <a:avLst/>
              <a:gdLst>
                <a:gd name="T0" fmla="*/ 0 w 4981"/>
                <a:gd name="T1" fmla="*/ 0 h 1478"/>
                <a:gd name="T2" fmla="*/ 0 w 4981"/>
                <a:gd name="T3" fmla="*/ 0 h 1478"/>
                <a:gd name="T4" fmla="*/ 0 w 4981"/>
                <a:gd name="T5" fmla="*/ 0 h 1478"/>
                <a:gd name="T6" fmla="*/ 0 w 4981"/>
                <a:gd name="T7" fmla="*/ 0 h 1478"/>
                <a:gd name="T8" fmla="*/ 0 w 4981"/>
                <a:gd name="T9" fmla="*/ 0 h 14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81" h="1478">
                  <a:moveTo>
                    <a:pt x="4981" y="1478"/>
                  </a:moveTo>
                  <a:lnTo>
                    <a:pt x="3335" y="31"/>
                  </a:lnTo>
                  <a:lnTo>
                    <a:pt x="0" y="0"/>
                  </a:lnTo>
                  <a:lnTo>
                    <a:pt x="1402" y="1476"/>
                  </a:lnTo>
                  <a:lnTo>
                    <a:pt x="4981" y="1478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65" name="Line 183">
              <a:extLst>
                <a:ext uri="{FF2B5EF4-FFF2-40B4-BE49-F238E27FC236}">
                  <a16:creationId xmlns:a16="http://schemas.microsoft.com/office/drawing/2014/main" id="{09A764A3-9D0E-4E3C-BBB6-5743DB505A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1240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66" name="Line 184">
              <a:extLst>
                <a:ext uri="{FF2B5EF4-FFF2-40B4-BE49-F238E27FC236}">
                  <a16:creationId xmlns:a16="http://schemas.microsoft.com/office/drawing/2014/main" id="{AE61B69F-2B34-4927-A6A0-B792B1C183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7" y="1260"/>
              <a:ext cx="2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67" name="Line 185">
              <a:extLst>
                <a:ext uri="{FF2B5EF4-FFF2-40B4-BE49-F238E27FC236}">
                  <a16:creationId xmlns:a16="http://schemas.microsoft.com/office/drawing/2014/main" id="{04228A0B-3A66-48C0-9560-AA6815588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1" y="1240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68" name="Line 186">
              <a:extLst>
                <a:ext uri="{FF2B5EF4-FFF2-40B4-BE49-F238E27FC236}">
                  <a16:creationId xmlns:a16="http://schemas.microsoft.com/office/drawing/2014/main" id="{4B94560A-3BAE-4BD9-9100-B768C0E814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8" y="1260"/>
              <a:ext cx="2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69" name="Rectangle 187">
              <a:extLst>
                <a:ext uri="{FF2B5EF4-FFF2-40B4-BE49-F238E27FC236}">
                  <a16:creationId xmlns:a16="http://schemas.microsoft.com/office/drawing/2014/main" id="{E302282D-5531-43B7-B0E3-FEFDF21BF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1259"/>
              <a:ext cx="28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70" name="Rectangle 188">
              <a:extLst>
                <a:ext uri="{FF2B5EF4-FFF2-40B4-BE49-F238E27FC236}">
                  <a16:creationId xmlns:a16="http://schemas.microsoft.com/office/drawing/2014/main" id="{6043FB28-2F2F-4EC1-8BCB-CF67D6840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240"/>
              <a:ext cx="3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71" name="Rectangle 189">
              <a:extLst>
                <a:ext uri="{FF2B5EF4-FFF2-40B4-BE49-F238E27FC236}">
                  <a16:creationId xmlns:a16="http://schemas.microsoft.com/office/drawing/2014/main" id="{143A0B59-EF48-47C6-A959-C01B28D6C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" y="1259"/>
              <a:ext cx="27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72" name="Rectangle 190">
              <a:extLst>
                <a:ext uri="{FF2B5EF4-FFF2-40B4-BE49-F238E27FC236}">
                  <a16:creationId xmlns:a16="http://schemas.microsoft.com/office/drawing/2014/main" id="{8F6B323B-EDC0-4F5F-BC9C-EC38B0B37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1" y="1240"/>
              <a:ext cx="3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73" name="Rectangle 191">
              <a:extLst>
                <a:ext uri="{FF2B5EF4-FFF2-40B4-BE49-F238E27FC236}">
                  <a16:creationId xmlns:a16="http://schemas.microsoft.com/office/drawing/2014/main" id="{DE7EBD08-664B-4657-9059-03E616AA6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1242"/>
              <a:ext cx="1" cy="54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74" name="Line 192">
              <a:extLst>
                <a:ext uri="{FF2B5EF4-FFF2-40B4-BE49-F238E27FC236}">
                  <a16:creationId xmlns:a16="http://schemas.microsoft.com/office/drawing/2014/main" id="{B8251F60-21A5-4E19-AA3D-58F910931D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2" y="1242"/>
              <a:ext cx="0" cy="54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75" name="Line 193">
              <a:extLst>
                <a:ext uri="{FF2B5EF4-FFF2-40B4-BE49-F238E27FC236}">
                  <a16:creationId xmlns:a16="http://schemas.microsoft.com/office/drawing/2014/main" id="{25DFA10A-CC62-4F2D-9AB1-0643451D7D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242"/>
              <a:ext cx="0" cy="54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76" name="Line 194">
              <a:extLst>
                <a:ext uri="{FF2B5EF4-FFF2-40B4-BE49-F238E27FC236}">
                  <a16:creationId xmlns:a16="http://schemas.microsoft.com/office/drawing/2014/main" id="{7C39F0AA-FC43-4DD3-89C5-6137EAC4BF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" y="1249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77" name="Line 195">
              <a:extLst>
                <a:ext uri="{FF2B5EF4-FFF2-40B4-BE49-F238E27FC236}">
                  <a16:creationId xmlns:a16="http://schemas.microsoft.com/office/drawing/2014/main" id="{97A79199-E3DA-440D-9411-221BAC0491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5" y="1257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78" name="Line 196">
              <a:extLst>
                <a:ext uri="{FF2B5EF4-FFF2-40B4-BE49-F238E27FC236}">
                  <a16:creationId xmlns:a16="http://schemas.microsoft.com/office/drawing/2014/main" id="{B8E21B64-17D0-4964-A88E-5BAE598FBF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5" y="1264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79" name="Line 197">
              <a:extLst>
                <a:ext uri="{FF2B5EF4-FFF2-40B4-BE49-F238E27FC236}">
                  <a16:creationId xmlns:a16="http://schemas.microsoft.com/office/drawing/2014/main" id="{6916B3EE-AC20-4A91-9C15-2C54DBEC17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" y="1271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80" name="Line 198">
              <a:extLst>
                <a:ext uri="{FF2B5EF4-FFF2-40B4-BE49-F238E27FC236}">
                  <a16:creationId xmlns:a16="http://schemas.microsoft.com/office/drawing/2014/main" id="{8787B6CA-68D5-46F4-A5FF-D7B9E91426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5" y="1280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81" name="Line 199">
              <a:extLst>
                <a:ext uri="{FF2B5EF4-FFF2-40B4-BE49-F238E27FC236}">
                  <a16:creationId xmlns:a16="http://schemas.microsoft.com/office/drawing/2014/main" id="{ABD63F08-597E-4F70-B9D3-48E5BD3CF6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5" y="1289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82" name="Freeform 200">
              <a:extLst>
                <a:ext uri="{FF2B5EF4-FFF2-40B4-BE49-F238E27FC236}">
                  <a16:creationId xmlns:a16="http://schemas.microsoft.com/office/drawing/2014/main" id="{3ABF387B-31F0-43D2-A88F-553F95FEB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" y="1207"/>
              <a:ext cx="64" cy="54"/>
            </a:xfrm>
            <a:custGeom>
              <a:avLst/>
              <a:gdLst>
                <a:gd name="T0" fmla="*/ 0 w 1886"/>
                <a:gd name="T1" fmla="*/ 0 h 1606"/>
                <a:gd name="T2" fmla="*/ 0 w 1886"/>
                <a:gd name="T3" fmla="*/ 0 h 1606"/>
                <a:gd name="T4" fmla="*/ 0 w 1886"/>
                <a:gd name="T5" fmla="*/ 0 h 1606"/>
                <a:gd name="T6" fmla="*/ 0 w 1886"/>
                <a:gd name="T7" fmla="*/ 0 h 1606"/>
                <a:gd name="T8" fmla="*/ 0 w 1886"/>
                <a:gd name="T9" fmla="*/ 0 h 1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6" h="1606">
                  <a:moveTo>
                    <a:pt x="1457" y="0"/>
                  </a:moveTo>
                  <a:lnTo>
                    <a:pt x="0" y="1606"/>
                  </a:lnTo>
                  <a:lnTo>
                    <a:pt x="791" y="1606"/>
                  </a:lnTo>
                  <a:lnTo>
                    <a:pt x="1886" y="459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83" name="Freeform 201">
              <a:extLst>
                <a:ext uri="{FF2B5EF4-FFF2-40B4-BE49-F238E27FC236}">
                  <a16:creationId xmlns:a16="http://schemas.microsoft.com/office/drawing/2014/main" id="{EE400D24-5EC5-449C-8E89-4AE34C4C9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" y="1224"/>
              <a:ext cx="73" cy="110"/>
            </a:xfrm>
            <a:custGeom>
              <a:avLst/>
              <a:gdLst>
                <a:gd name="T0" fmla="*/ 0 w 2146"/>
                <a:gd name="T1" fmla="*/ 0 h 3236"/>
                <a:gd name="T2" fmla="*/ 0 w 2146"/>
                <a:gd name="T3" fmla="*/ 0 h 3236"/>
                <a:gd name="T4" fmla="*/ 0 w 2146"/>
                <a:gd name="T5" fmla="*/ 0 h 3236"/>
                <a:gd name="T6" fmla="*/ 0 w 2146"/>
                <a:gd name="T7" fmla="*/ 0 h 3236"/>
                <a:gd name="T8" fmla="*/ 0 w 2146"/>
                <a:gd name="T9" fmla="*/ 0 h 3236"/>
                <a:gd name="T10" fmla="*/ 0 w 2146"/>
                <a:gd name="T11" fmla="*/ 0 h 3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6" h="3236">
                  <a:moveTo>
                    <a:pt x="1021" y="0"/>
                  </a:moveTo>
                  <a:lnTo>
                    <a:pt x="0" y="1057"/>
                  </a:lnTo>
                  <a:lnTo>
                    <a:pt x="0" y="3236"/>
                  </a:lnTo>
                  <a:lnTo>
                    <a:pt x="2146" y="3236"/>
                  </a:lnTo>
                  <a:lnTo>
                    <a:pt x="2144" y="937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84" name="Freeform 202">
              <a:extLst>
                <a:ext uri="{FF2B5EF4-FFF2-40B4-BE49-F238E27FC236}">
                  <a16:creationId xmlns:a16="http://schemas.microsoft.com/office/drawing/2014/main" id="{E99C99B8-7B80-4CE3-B3E6-190AC3DF4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1254"/>
              <a:ext cx="109" cy="78"/>
            </a:xfrm>
            <a:custGeom>
              <a:avLst/>
              <a:gdLst>
                <a:gd name="T0" fmla="*/ 0 w 3228"/>
                <a:gd name="T1" fmla="*/ 0 h 2275"/>
                <a:gd name="T2" fmla="*/ 0 w 3228"/>
                <a:gd name="T3" fmla="*/ 0 h 2275"/>
                <a:gd name="T4" fmla="*/ 0 w 3228"/>
                <a:gd name="T5" fmla="*/ 0 h 2275"/>
                <a:gd name="T6" fmla="*/ 0 w 3228"/>
                <a:gd name="T7" fmla="*/ 0 h 2275"/>
                <a:gd name="T8" fmla="*/ 0 w 3228"/>
                <a:gd name="T9" fmla="*/ 0 h 2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8" h="2275">
                  <a:moveTo>
                    <a:pt x="3228" y="0"/>
                  </a:moveTo>
                  <a:lnTo>
                    <a:pt x="3228" y="2275"/>
                  </a:lnTo>
                  <a:lnTo>
                    <a:pt x="0" y="2275"/>
                  </a:lnTo>
                  <a:lnTo>
                    <a:pt x="0" y="4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85" name="Freeform 203">
              <a:extLst>
                <a:ext uri="{FF2B5EF4-FFF2-40B4-BE49-F238E27FC236}">
                  <a16:creationId xmlns:a16="http://schemas.microsoft.com/office/drawing/2014/main" id="{6F7856CF-CC0F-4349-A85F-1D9ADBA3D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1307"/>
              <a:ext cx="144" cy="28"/>
            </a:xfrm>
            <a:custGeom>
              <a:avLst/>
              <a:gdLst>
                <a:gd name="T0" fmla="*/ 0 w 4232"/>
                <a:gd name="T1" fmla="*/ 0 h 856"/>
                <a:gd name="T2" fmla="*/ 0 w 4232"/>
                <a:gd name="T3" fmla="*/ 0 h 856"/>
                <a:gd name="T4" fmla="*/ 0 w 4232"/>
                <a:gd name="T5" fmla="*/ 0 h 856"/>
                <a:gd name="T6" fmla="*/ 0 w 4232"/>
                <a:gd name="T7" fmla="*/ 0 h 856"/>
                <a:gd name="T8" fmla="*/ 0 w 4232"/>
                <a:gd name="T9" fmla="*/ 0 h 856"/>
                <a:gd name="T10" fmla="*/ 0 w 4232"/>
                <a:gd name="T11" fmla="*/ 0 h 856"/>
                <a:gd name="T12" fmla="*/ 0 w 4232"/>
                <a:gd name="T13" fmla="*/ 0 h 856"/>
                <a:gd name="T14" fmla="*/ 0 w 4232"/>
                <a:gd name="T15" fmla="*/ 0 h 856"/>
                <a:gd name="T16" fmla="*/ 0 w 4232"/>
                <a:gd name="T17" fmla="*/ 0 h 856"/>
                <a:gd name="T18" fmla="*/ 0 w 4232"/>
                <a:gd name="T19" fmla="*/ 0 h 856"/>
                <a:gd name="T20" fmla="*/ 0 w 4232"/>
                <a:gd name="T21" fmla="*/ 0 h 856"/>
                <a:gd name="T22" fmla="*/ 0 w 4232"/>
                <a:gd name="T23" fmla="*/ 0 h 8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32" h="856">
                  <a:moveTo>
                    <a:pt x="209" y="856"/>
                  </a:moveTo>
                  <a:cubicBezTo>
                    <a:pt x="0" y="745"/>
                    <a:pt x="17" y="543"/>
                    <a:pt x="315" y="336"/>
                  </a:cubicBezTo>
                  <a:cubicBezTo>
                    <a:pt x="653" y="428"/>
                    <a:pt x="810" y="19"/>
                    <a:pt x="987" y="150"/>
                  </a:cubicBezTo>
                  <a:cubicBezTo>
                    <a:pt x="1127" y="261"/>
                    <a:pt x="1179" y="401"/>
                    <a:pt x="1269" y="522"/>
                  </a:cubicBezTo>
                  <a:cubicBezTo>
                    <a:pt x="1352" y="467"/>
                    <a:pt x="1486" y="336"/>
                    <a:pt x="1571" y="280"/>
                  </a:cubicBezTo>
                  <a:cubicBezTo>
                    <a:pt x="1885" y="0"/>
                    <a:pt x="2150" y="111"/>
                    <a:pt x="2327" y="355"/>
                  </a:cubicBezTo>
                  <a:cubicBezTo>
                    <a:pt x="2431" y="315"/>
                    <a:pt x="2625" y="286"/>
                    <a:pt x="2732" y="242"/>
                  </a:cubicBezTo>
                  <a:cubicBezTo>
                    <a:pt x="3014" y="204"/>
                    <a:pt x="3383" y="298"/>
                    <a:pt x="3402" y="614"/>
                  </a:cubicBezTo>
                  <a:cubicBezTo>
                    <a:pt x="3454" y="730"/>
                    <a:pt x="3625" y="411"/>
                    <a:pt x="3738" y="411"/>
                  </a:cubicBezTo>
                  <a:cubicBezTo>
                    <a:pt x="3844" y="614"/>
                    <a:pt x="4055" y="392"/>
                    <a:pt x="4180" y="522"/>
                  </a:cubicBezTo>
                  <a:lnTo>
                    <a:pt x="4232" y="856"/>
                  </a:lnTo>
                  <a:lnTo>
                    <a:pt x="209" y="856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86" name="Freeform 204">
              <a:extLst>
                <a:ext uri="{FF2B5EF4-FFF2-40B4-BE49-F238E27FC236}">
                  <a16:creationId xmlns:a16="http://schemas.microsoft.com/office/drawing/2014/main" id="{41529AFB-ECCE-4DF8-8A1B-161457935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321"/>
              <a:ext cx="107" cy="21"/>
            </a:xfrm>
            <a:custGeom>
              <a:avLst/>
              <a:gdLst>
                <a:gd name="T0" fmla="*/ 0 w 3099"/>
                <a:gd name="T1" fmla="*/ 0 h 628"/>
                <a:gd name="T2" fmla="*/ 0 w 3099"/>
                <a:gd name="T3" fmla="*/ 0 h 628"/>
                <a:gd name="T4" fmla="*/ 0 w 3099"/>
                <a:gd name="T5" fmla="*/ 0 h 628"/>
                <a:gd name="T6" fmla="*/ 0 w 3099"/>
                <a:gd name="T7" fmla="*/ 0 h 628"/>
                <a:gd name="T8" fmla="*/ 0 w 3099"/>
                <a:gd name="T9" fmla="*/ 0 h 628"/>
                <a:gd name="T10" fmla="*/ 0 w 3099"/>
                <a:gd name="T11" fmla="*/ 0 h 628"/>
                <a:gd name="T12" fmla="*/ 0 w 3099"/>
                <a:gd name="T13" fmla="*/ 0 h 628"/>
                <a:gd name="T14" fmla="*/ 0 w 3099"/>
                <a:gd name="T15" fmla="*/ 0 h 628"/>
                <a:gd name="T16" fmla="*/ 0 w 3099"/>
                <a:gd name="T17" fmla="*/ 0 h 628"/>
                <a:gd name="T18" fmla="*/ 0 w 3099"/>
                <a:gd name="T19" fmla="*/ 0 h 628"/>
                <a:gd name="T20" fmla="*/ 0 w 3099"/>
                <a:gd name="T21" fmla="*/ 0 h 628"/>
                <a:gd name="T22" fmla="*/ 0 w 3099"/>
                <a:gd name="T23" fmla="*/ 0 h 6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99" h="628">
                  <a:moveTo>
                    <a:pt x="155" y="628"/>
                  </a:moveTo>
                  <a:cubicBezTo>
                    <a:pt x="0" y="547"/>
                    <a:pt x="13" y="397"/>
                    <a:pt x="232" y="248"/>
                  </a:cubicBezTo>
                  <a:cubicBezTo>
                    <a:pt x="478" y="315"/>
                    <a:pt x="595" y="15"/>
                    <a:pt x="724" y="111"/>
                  </a:cubicBezTo>
                  <a:cubicBezTo>
                    <a:pt x="826" y="192"/>
                    <a:pt x="864" y="294"/>
                    <a:pt x="929" y="384"/>
                  </a:cubicBezTo>
                  <a:cubicBezTo>
                    <a:pt x="991" y="344"/>
                    <a:pt x="1089" y="248"/>
                    <a:pt x="1150" y="205"/>
                  </a:cubicBezTo>
                  <a:cubicBezTo>
                    <a:pt x="1382" y="0"/>
                    <a:pt x="1574" y="83"/>
                    <a:pt x="1703" y="261"/>
                  </a:cubicBezTo>
                  <a:cubicBezTo>
                    <a:pt x="1782" y="230"/>
                    <a:pt x="1922" y="211"/>
                    <a:pt x="2001" y="179"/>
                  </a:cubicBezTo>
                  <a:cubicBezTo>
                    <a:pt x="2208" y="150"/>
                    <a:pt x="2477" y="219"/>
                    <a:pt x="2490" y="451"/>
                  </a:cubicBezTo>
                  <a:cubicBezTo>
                    <a:pt x="2529" y="534"/>
                    <a:pt x="2655" y="301"/>
                    <a:pt x="2738" y="301"/>
                  </a:cubicBezTo>
                  <a:cubicBezTo>
                    <a:pt x="2815" y="451"/>
                    <a:pt x="2968" y="288"/>
                    <a:pt x="3061" y="384"/>
                  </a:cubicBezTo>
                  <a:lnTo>
                    <a:pt x="3099" y="628"/>
                  </a:lnTo>
                  <a:lnTo>
                    <a:pt x="155" y="628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87" name="Rectangle 205">
              <a:extLst>
                <a:ext uri="{FF2B5EF4-FFF2-40B4-BE49-F238E27FC236}">
                  <a16:creationId xmlns:a16="http://schemas.microsoft.com/office/drawing/2014/main" id="{D987CCAF-D0BE-440E-BC9E-5CAA9B462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1281"/>
              <a:ext cx="23" cy="53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88" name="Rectangle 206">
              <a:extLst>
                <a:ext uri="{FF2B5EF4-FFF2-40B4-BE49-F238E27FC236}">
                  <a16:creationId xmlns:a16="http://schemas.microsoft.com/office/drawing/2014/main" id="{7D7D1427-CC68-436D-9B1E-AF75116DF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1279"/>
              <a:ext cx="30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89" name="Rectangle 207">
              <a:extLst>
                <a:ext uri="{FF2B5EF4-FFF2-40B4-BE49-F238E27FC236}">
                  <a16:creationId xmlns:a16="http://schemas.microsoft.com/office/drawing/2014/main" id="{F42453ED-965B-4A57-8EC4-EB59D5F57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279"/>
              <a:ext cx="28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90" name="Freeform 208">
              <a:extLst>
                <a:ext uri="{FF2B5EF4-FFF2-40B4-BE49-F238E27FC236}">
                  <a16:creationId xmlns:a16="http://schemas.microsoft.com/office/drawing/2014/main" id="{721B2582-33FB-451C-B153-B109BD1ED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1209"/>
              <a:ext cx="173" cy="51"/>
            </a:xfrm>
            <a:custGeom>
              <a:avLst/>
              <a:gdLst>
                <a:gd name="T0" fmla="*/ 0 w 5067"/>
                <a:gd name="T1" fmla="*/ 0 h 1504"/>
                <a:gd name="T2" fmla="*/ 0 w 5067"/>
                <a:gd name="T3" fmla="*/ 0 h 1504"/>
                <a:gd name="T4" fmla="*/ 0 w 5067"/>
                <a:gd name="T5" fmla="*/ 0 h 1504"/>
                <a:gd name="T6" fmla="*/ 0 w 5067"/>
                <a:gd name="T7" fmla="*/ 0 h 1504"/>
                <a:gd name="T8" fmla="*/ 0 w 5067"/>
                <a:gd name="T9" fmla="*/ 0 h 1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67" h="1504">
                  <a:moveTo>
                    <a:pt x="5067" y="1504"/>
                  </a:moveTo>
                  <a:lnTo>
                    <a:pt x="3393" y="31"/>
                  </a:lnTo>
                  <a:lnTo>
                    <a:pt x="0" y="0"/>
                  </a:lnTo>
                  <a:lnTo>
                    <a:pt x="1427" y="1502"/>
                  </a:lnTo>
                  <a:lnTo>
                    <a:pt x="5067" y="1504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91" name="Line 209">
              <a:extLst>
                <a:ext uri="{FF2B5EF4-FFF2-40B4-BE49-F238E27FC236}">
                  <a16:creationId xmlns:a16="http://schemas.microsoft.com/office/drawing/2014/main" id="{D7709E8B-9E28-4661-8181-BE9D07454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7" y="1279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92" name="Line 210">
              <a:extLst>
                <a:ext uri="{FF2B5EF4-FFF2-40B4-BE49-F238E27FC236}">
                  <a16:creationId xmlns:a16="http://schemas.microsoft.com/office/drawing/2014/main" id="{5B57A3C0-53BE-470F-B764-FEF21E873D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3" y="1298"/>
              <a:ext cx="2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93" name="Line 211">
              <a:extLst>
                <a:ext uri="{FF2B5EF4-FFF2-40B4-BE49-F238E27FC236}">
                  <a16:creationId xmlns:a16="http://schemas.microsoft.com/office/drawing/2014/main" id="{0C783086-AD44-46FF-9820-1B289A1CCF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1279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94" name="Line 212">
              <a:extLst>
                <a:ext uri="{FF2B5EF4-FFF2-40B4-BE49-F238E27FC236}">
                  <a16:creationId xmlns:a16="http://schemas.microsoft.com/office/drawing/2014/main" id="{A6A3817B-9C74-4487-BC80-BEBBBA479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5" y="1298"/>
              <a:ext cx="2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95" name="Rectangle 213">
              <a:extLst>
                <a:ext uri="{FF2B5EF4-FFF2-40B4-BE49-F238E27FC236}">
                  <a16:creationId xmlns:a16="http://schemas.microsoft.com/office/drawing/2014/main" id="{F36A75B6-6EF7-4846-8AB6-C126A338F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1298"/>
              <a:ext cx="27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96" name="Rectangle 214">
              <a:extLst>
                <a:ext uri="{FF2B5EF4-FFF2-40B4-BE49-F238E27FC236}">
                  <a16:creationId xmlns:a16="http://schemas.microsoft.com/office/drawing/2014/main" id="{0AEB816C-E726-4AC9-9434-E2950D3A6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1279"/>
              <a:ext cx="4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97" name="Rectangle 215">
              <a:extLst>
                <a:ext uri="{FF2B5EF4-FFF2-40B4-BE49-F238E27FC236}">
                  <a16:creationId xmlns:a16="http://schemas.microsoft.com/office/drawing/2014/main" id="{3AC54024-28B5-4872-BBBD-50CDB62F4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298"/>
              <a:ext cx="28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98" name="Rectangle 216">
              <a:extLst>
                <a:ext uri="{FF2B5EF4-FFF2-40B4-BE49-F238E27FC236}">
                  <a16:creationId xmlns:a16="http://schemas.microsoft.com/office/drawing/2014/main" id="{10419368-0273-49B5-B9B2-4513DD774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" y="1279"/>
              <a:ext cx="1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99" name="Rectangle 217">
              <a:extLst>
                <a:ext uri="{FF2B5EF4-FFF2-40B4-BE49-F238E27FC236}">
                  <a16:creationId xmlns:a16="http://schemas.microsoft.com/office/drawing/2014/main" id="{CFEB6E49-E136-4A8D-8278-09A6723ED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1281"/>
              <a:ext cx="3" cy="53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00" name="Line 218">
              <a:extLst>
                <a:ext uri="{FF2B5EF4-FFF2-40B4-BE49-F238E27FC236}">
                  <a16:creationId xmlns:a16="http://schemas.microsoft.com/office/drawing/2014/main" id="{BD9E92EB-8685-4A35-83A7-3B4BF7A1DD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280"/>
              <a:ext cx="0" cy="54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01" name="Line 219">
              <a:extLst>
                <a:ext uri="{FF2B5EF4-FFF2-40B4-BE49-F238E27FC236}">
                  <a16:creationId xmlns:a16="http://schemas.microsoft.com/office/drawing/2014/main" id="{BC25483D-47F2-44B3-89E3-9C3CA5FA63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" y="1281"/>
              <a:ext cx="0" cy="53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02" name="Line 220">
              <a:extLst>
                <a:ext uri="{FF2B5EF4-FFF2-40B4-BE49-F238E27FC236}">
                  <a16:creationId xmlns:a16="http://schemas.microsoft.com/office/drawing/2014/main" id="{73726C0D-ED42-447B-A167-A894EA8806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1" y="1289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03" name="Line 221">
              <a:extLst>
                <a:ext uri="{FF2B5EF4-FFF2-40B4-BE49-F238E27FC236}">
                  <a16:creationId xmlns:a16="http://schemas.microsoft.com/office/drawing/2014/main" id="{17B106C9-0995-4D1C-9245-25707EAECD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1" y="1296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04" name="Line 222">
              <a:extLst>
                <a:ext uri="{FF2B5EF4-FFF2-40B4-BE49-F238E27FC236}">
                  <a16:creationId xmlns:a16="http://schemas.microsoft.com/office/drawing/2014/main" id="{34E4F9DB-6F84-4A6A-A3F0-31D66A99CD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0" y="1304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05" name="Line 223">
              <a:extLst>
                <a:ext uri="{FF2B5EF4-FFF2-40B4-BE49-F238E27FC236}">
                  <a16:creationId xmlns:a16="http://schemas.microsoft.com/office/drawing/2014/main" id="{7149A952-522A-4028-978A-2DB0CE8F0A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1" y="1311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06" name="Line 224">
              <a:extLst>
                <a:ext uri="{FF2B5EF4-FFF2-40B4-BE49-F238E27FC236}">
                  <a16:creationId xmlns:a16="http://schemas.microsoft.com/office/drawing/2014/main" id="{3B426439-EB08-4196-A545-7C17C36C54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0" y="1318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07" name="Line 225">
              <a:extLst>
                <a:ext uri="{FF2B5EF4-FFF2-40B4-BE49-F238E27FC236}">
                  <a16:creationId xmlns:a16="http://schemas.microsoft.com/office/drawing/2014/main" id="{68D00F64-42CD-490F-B078-EBA6AF7C0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1" y="1328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cxnSp>
        <p:nvCxnSpPr>
          <p:cNvPr id="608" name="Conector reto 607">
            <a:extLst>
              <a:ext uri="{FF2B5EF4-FFF2-40B4-BE49-F238E27FC236}">
                <a16:creationId xmlns:a16="http://schemas.microsoft.com/office/drawing/2014/main" id="{1AA59BAC-1FFA-455D-A2D5-5D8870626B8E}"/>
              </a:ext>
            </a:extLst>
          </p:cNvPr>
          <p:cNvCxnSpPr>
            <a:endCxn id="609" idx="0"/>
          </p:cNvCxnSpPr>
          <p:nvPr/>
        </p:nvCxnSpPr>
        <p:spPr>
          <a:xfrm flipH="1" flipV="1">
            <a:off x="6779487" y="4119256"/>
            <a:ext cx="17471" cy="3841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9" name="Fluxograma: Disco magnético 113">
            <a:extLst>
              <a:ext uri="{FF2B5EF4-FFF2-40B4-BE49-F238E27FC236}">
                <a16:creationId xmlns:a16="http://schemas.microsoft.com/office/drawing/2014/main" id="{EB5A396A-A28E-4EF4-8B35-63B3D2A1C45E}"/>
              </a:ext>
            </a:extLst>
          </p:cNvPr>
          <p:cNvSpPr>
            <a:spLocks noChangeAspect="1"/>
          </p:cNvSpPr>
          <p:nvPr/>
        </p:nvSpPr>
        <p:spPr bwMode="auto">
          <a:xfrm>
            <a:off x="6694319" y="4057344"/>
            <a:ext cx="170339" cy="187325"/>
          </a:xfrm>
          <a:prstGeom prst="flowChartMagneticDisk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10" name="Fluxograma: Disco magnético 113">
            <a:extLst>
              <a:ext uri="{FF2B5EF4-FFF2-40B4-BE49-F238E27FC236}">
                <a16:creationId xmlns:a16="http://schemas.microsoft.com/office/drawing/2014/main" id="{0ECE239E-EE68-4C46-B442-BFD6B630FBFB}"/>
              </a:ext>
            </a:extLst>
          </p:cNvPr>
          <p:cNvSpPr>
            <a:spLocks noChangeAspect="1"/>
          </p:cNvSpPr>
          <p:nvPr/>
        </p:nvSpPr>
        <p:spPr bwMode="auto">
          <a:xfrm>
            <a:off x="6663745" y="1915806"/>
            <a:ext cx="170339" cy="187325"/>
          </a:xfrm>
          <a:prstGeom prst="flowChartMagneticDisk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18496" name="Group 71">
            <a:extLst>
              <a:ext uri="{FF2B5EF4-FFF2-40B4-BE49-F238E27FC236}">
                <a16:creationId xmlns:a16="http://schemas.microsoft.com/office/drawing/2014/main" id="{D0829264-1C9D-4FA2-9B3D-5AC0CC80AB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02500" y="1684031"/>
            <a:ext cx="910658" cy="277813"/>
            <a:chOff x="3515" y="1095"/>
            <a:chExt cx="593" cy="249"/>
          </a:xfrm>
        </p:grpSpPr>
        <p:sp>
          <p:nvSpPr>
            <p:cNvPr id="612" name="AutoShape 70">
              <a:extLst>
                <a:ext uri="{FF2B5EF4-FFF2-40B4-BE49-F238E27FC236}">
                  <a16:creationId xmlns:a16="http://schemas.microsoft.com/office/drawing/2014/main" id="{2B9D5E10-6095-4925-BEFC-137EFF82931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15" y="1095"/>
              <a:ext cx="59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3" name="Freeform 72">
              <a:extLst>
                <a:ext uri="{FF2B5EF4-FFF2-40B4-BE49-F238E27FC236}">
                  <a16:creationId xmlns:a16="http://schemas.microsoft.com/office/drawing/2014/main" id="{A0202646-C72A-43C6-8938-5617BF72E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" y="1096"/>
              <a:ext cx="55" cy="47"/>
            </a:xfrm>
            <a:custGeom>
              <a:avLst/>
              <a:gdLst>
                <a:gd name="T0" fmla="*/ 0 w 1616"/>
                <a:gd name="T1" fmla="*/ 0 h 1376"/>
                <a:gd name="T2" fmla="*/ 0 w 1616"/>
                <a:gd name="T3" fmla="*/ 0 h 1376"/>
                <a:gd name="T4" fmla="*/ 0 w 1616"/>
                <a:gd name="T5" fmla="*/ 0 h 1376"/>
                <a:gd name="T6" fmla="*/ 0 w 1616"/>
                <a:gd name="T7" fmla="*/ 0 h 1376"/>
                <a:gd name="T8" fmla="*/ 0 w 1616"/>
                <a:gd name="T9" fmla="*/ 0 h 1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6" h="1376">
                  <a:moveTo>
                    <a:pt x="1249" y="0"/>
                  </a:moveTo>
                  <a:lnTo>
                    <a:pt x="0" y="1376"/>
                  </a:lnTo>
                  <a:lnTo>
                    <a:pt x="678" y="1376"/>
                  </a:lnTo>
                  <a:lnTo>
                    <a:pt x="1616" y="393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4" name="Freeform 73">
              <a:extLst>
                <a:ext uri="{FF2B5EF4-FFF2-40B4-BE49-F238E27FC236}">
                  <a16:creationId xmlns:a16="http://schemas.microsoft.com/office/drawing/2014/main" id="{3512D8EE-CF5A-4767-BD4F-95CDC9FB4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1111"/>
              <a:ext cx="63" cy="94"/>
            </a:xfrm>
            <a:custGeom>
              <a:avLst/>
              <a:gdLst>
                <a:gd name="T0" fmla="*/ 0 w 1840"/>
                <a:gd name="T1" fmla="*/ 0 h 2773"/>
                <a:gd name="T2" fmla="*/ 0 w 1840"/>
                <a:gd name="T3" fmla="*/ 0 h 2773"/>
                <a:gd name="T4" fmla="*/ 0 w 1840"/>
                <a:gd name="T5" fmla="*/ 0 h 2773"/>
                <a:gd name="T6" fmla="*/ 0 w 1840"/>
                <a:gd name="T7" fmla="*/ 0 h 2773"/>
                <a:gd name="T8" fmla="*/ 0 w 1840"/>
                <a:gd name="T9" fmla="*/ 0 h 2773"/>
                <a:gd name="T10" fmla="*/ 0 w 1840"/>
                <a:gd name="T11" fmla="*/ 0 h 27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40" h="2773">
                  <a:moveTo>
                    <a:pt x="876" y="0"/>
                  </a:moveTo>
                  <a:lnTo>
                    <a:pt x="0" y="905"/>
                  </a:lnTo>
                  <a:lnTo>
                    <a:pt x="0" y="2773"/>
                  </a:lnTo>
                  <a:lnTo>
                    <a:pt x="1840" y="2773"/>
                  </a:lnTo>
                  <a:lnTo>
                    <a:pt x="1838" y="803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5" name="Freeform 74">
              <a:extLst>
                <a:ext uri="{FF2B5EF4-FFF2-40B4-BE49-F238E27FC236}">
                  <a16:creationId xmlns:a16="http://schemas.microsoft.com/office/drawing/2014/main" id="{E80B450A-DE85-4CA7-83BA-156329C3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" y="1138"/>
              <a:ext cx="94" cy="65"/>
            </a:xfrm>
            <a:custGeom>
              <a:avLst/>
              <a:gdLst>
                <a:gd name="T0" fmla="*/ 0 w 2767"/>
                <a:gd name="T1" fmla="*/ 0 h 1950"/>
                <a:gd name="T2" fmla="*/ 0 w 2767"/>
                <a:gd name="T3" fmla="*/ 0 h 1950"/>
                <a:gd name="T4" fmla="*/ 0 w 2767"/>
                <a:gd name="T5" fmla="*/ 0 h 1950"/>
                <a:gd name="T6" fmla="*/ 0 w 2767"/>
                <a:gd name="T7" fmla="*/ 0 h 1950"/>
                <a:gd name="T8" fmla="*/ 0 w 2767"/>
                <a:gd name="T9" fmla="*/ 0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7" h="1950">
                  <a:moveTo>
                    <a:pt x="2767" y="0"/>
                  </a:moveTo>
                  <a:lnTo>
                    <a:pt x="2767" y="1950"/>
                  </a:lnTo>
                  <a:lnTo>
                    <a:pt x="0" y="1950"/>
                  </a:lnTo>
                  <a:lnTo>
                    <a:pt x="0" y="3"/>
                  </a:lnTo>
                  <a:lnTo>
                    <a:pt x="2767" y="0"/>
                  </a:lnTo>
                  <a:close/>
                </a:path>
              </a:pathLst>
            </a:custGeom>
            <a:solidFill>
              <a:srgbClr val="FDB81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6" name="Freeform 75">
              <a:extLst>
                <a:ext uri="{FF2B5EF4-FFF2-40B4-BE49-F238E27FC236}">
                  <a16:creationId xmlns:a16="http://schemas.microsoft.com/office/drawing/2014/main" id="{6256D19B-A289-4912-AFA2-F173841FC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1180"/>
              <a:ext cx="124" cy="26"/>
            </a:xfrm>
            <a:custGeom>
              <a:avLst/>
              <a:gdLst>
                <a:gd name="T0" fmla="*/ 0 w 3628"/>
                <a:gd name="T1" fmla="*/ 0 h 734"/>
                <a:gd name="T2" fmla="*/ 0 w 3628"/>
                <a:gd name="T3" fmla="*/ 0 h 734"/>
                <a:gd name="T4" fmla="*/ 0 w 3628"/>
                <a:gd name="T5" fmla="*/ 0 h 734"/>
                <a:gd name="T6" fmla="*/ 0 w 3628"/>
                <a:gd name="T7" fmla="*/ 0 h 734"/>
                <a:gd name="T8" fmla="*/ 0 w 3628"/>
                <a:gd name="T9" fmla="*/ 0 h 734"/>
                <a:gd name="T10" fmla="*/ 0 w 3628"/>
                <a:gd name="T11" fmla="*/ 0 h 734"/>
                <a:gd name="T12" fmla="*/ 0 w 3628"/>
                <a:gd name="T13" fmla="*/ 0 h 734"/>
                <a:gd name="T14" fmla="*/ 0 w 3628"/>
                <a:gd name="T15" fmla="*/ 0 h 734"/>
                <a:gd name="T16" fmla="*/ 0 w 3628"/>
                <a:gd name="T17" fmla="*/ 0 h 734"/>
                <a:gd name="T18" fmla="*/ 0 w 3628"/>
                <a:gd name="T19" fmla="*/ 0 h 734"/>
                <a:gd name="T20" fmla="*/ 0 w 3628"/>
                <a:gd name="T21" fmla="*/ 0 h 734"/>
                <a:gd name="T22" fmla="*/ 0 w 362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28" h="734">
                  <a:moveTo>
                    <a:pt x="180" y="734"/>
                  </a:moveTo>
                  <a:cubicBezTo>
                    <a:pt x="0" y="638"/>
                    <a:pt x="15" y="465"/>
                    <a:pt x="270" y="288"/>
                  </a:cubicBezTo>
                  <a:cubicBezTo>
                    <a:pt x="560" y="367"/>
                    <a:pt x="695" y="16"/>
                    <a:pt x="846" y="128"/>
                  </a:cubicBezTo>
                  <a:cubicBezTo>
                    <a:pt x="967" y="223"/>
                    <a:pt x="1011" y="344"/>
                    <a:pt x="1088" y="447"/>
                  </a:cubicBezTo>
                  <a:cubicBezTo>
                    <a:pt x="1159" y="400"/>
                    <a:pt x="1274" y="288"/>
                    <a:pt x="1347" y="240"/>
                  </a:cubicBezTo>
                  <a:cubicBezTo>
                    <a:pt x="1617" y="0"/>
                    <a:pt x="1844" y="95"/>
                    <a:pt x="1995" y="304"/>
                  </a:cubicBezTo>
                  <a:cubicBezTo>
                    <a:pt x="2084" y="269"/>
                    <a:pt x="2250" y="245"/>
                    <a:pt x="2343" y="207"/>
                  </a:cubicBezTo>
                  <a:cubicBezTo>
                    <a:pt x="2585" y="174"/>
                    <a:pt x="2901" y="255"/>
                    <a:pt x="2917" y="526"/>
                  </a:cubicBezTo>
                  <a:cubicBezTo>
                    <a:pt x="2962" y="625"/>
                    <a:pt x="3108" y="352"/>
                    <a:pt x="3205" y="352"/>
                  </a:cubicBezTo>
                  <a:cubicBezTo>
                    <a:pt x="3296" y="526"/>
                    <a:pt x="3477" y="335"/>
                    <a:pt x="3584" y="447"/>
                  </a:cubicBezTo>
                  <a:lnTo>
                    <a:pt x="3628" y="734"/>
                  </a:lnTo>
                  <a:lnTo>
                    <a:pt x="180" y="734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7" name="Freeform 76">
              <a:extLst>
                <a:ext uri="{FF2B5EF4-FFF2-40B4-BE49-F238E27FC236}">
                  <a16:creationId xmlns:a16="http://schemas.microsoft.com/office/drawing/2014/main" id="{02BABC67-4AE9-42BE-8FFE-752B5EB8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" y="1193"/>
              <a:ext cx="91" cy="18"/>
            </a:xfrm>
            <a:custGeom>
              <a:avLst/>
              <a:gdLst>
                <a:gd name="T0" fmla="*/ 0 w 2656"/>
                <a:gd name="T1" fmla="*/ 0 h 538"/>
                <a:gd name="T2" fmla="*/ 0 w 2656"/>
                <a:gd name="T3" fmla="*/ 0 h 538"/>
                <a:gd name="T4" fmla="*/ 0 w 2656"/>
                <a:gd name="T5" fmla="*/ 0 h 538"/>
                <a:gd name="T6" fmla="*/ 0 w 2656"/>
                <a:gd name="T7" fmla="*/ 0 h 538"/>
                <a:gd name="T8" fmla="*/ 0 w 2656"/>
                <a:gd name="T9" fmla="*/ 0 h 538"/>
                <a:gd name="T10" fmla="*/ 0 w 2656"/>
                <a:gd name="T11" fmla="*/ 0 h 538"/>
                <a:gd name="T12" fmla="*/ 0 w 2656"/>
                <a:gd name="T13" fmla="*/ 0 h 538"/>
                <a:gd name="T14" fmla="*/ 0 w 2656"/>
                <a:gd name="T15" fmla="*/ 0 h 538"/>
                <a:gd name="T16" fmla="*/ 0 w 2656"/>
                <a:gd name="T17" fmla="*/ 0 h 538"/>
                <a:gd name="T18" fmla="*/ 0 w 2656"/>
                <a:gd name="T19" fmla="*/ 0 h 538"/>
                <a:gd name="T20" fmla="*/ 0 w 2656"/>
                <a:gd name="T21" fmla="*/ 0 h 538"/>
                <a:gd name="T22" fmla="*/ 0 w 2656"/>
                <a:gd name="T23" fmla="*/ 0 h 5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56" h="538">
                  <a:moveTo>
                    <a:pt x="133" y="538"/>
                  </a:moveTo>
                  <a:cubicBezTo>
                    <a:pt x="0" y="469"/>
                    <a:pt x="11" y="340"/>
                    <a:pt x="199" y="212"/>
                  </a:cubicBezTo>
                  <a:cubicBezTo>
                    <a:pt x="410" y="269"/>
                    <a:pt x="510" y="13"/>
                    <a:pt x="620" y="95"/>
                  </a:cubicBezTo>
                  <a:cubicBezTo>
                    <a:pt x="707" y="164"/>
                    <a:pt x="740" y="251"/>
                    <a:pt x="796" y="329"/>
                  </a:cubicBezTo>
                  <a:cubicBezTo>
                    <a:pt x="849" y="294"/>
                    <a:pt x="933" y="212"/>
                    <a:pt x="986" y="176"/>
                  </a:cubicBezTo>
                  <a:cubicBezTo>
                    <a:pt x="1185" y="0"/>
                    <a:pt x="1349" y="70"/>
                    <a:pt x="1460" y="223"/>
                  </a:cubicBezTo>
                  <a:cubicBezTo>
                    <a:pt x="1527" y="197"/>
                    <a:pt x="1647" y="181"/>
                    <a:pt x="1715" y="153"/>
                  </a:cubicBezTo>
                  <a:cubicBezTo>
                    <a:pt x="1893" y="128"/>
                    <a:pt x="2123" y="187"/>
                    <a:pt x="2134" y="386"/>
                  </a:cubicBezTo>
                  <a:cubicBezTo>
                    <a:pt x="2167" y="457"/>
                    <a:pt x="2276" y="258"/>
                    <a:pt x="2347" y="258"/>
                  </a:cubicBezTo>
                  <a:cubicBezTo>
                    <a:pt x="2413" y="386"/>
                    <a:pt x="2544" y="246"/>
                    <a:pt x="2623" y="329"/>
                  </a:cubicBezTo>
                  <a:lnTo>
                    <a:pt x="2656" y="538"/>
                  </a:lnTo>
                  <a:lnTo>
                    <a:pt x="133" y="538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8" name="Rectangle 77">
              <a:extLst>
                <a:ext uri="{FF2B5EF4-FFF2-40B4-BE49-F238E27FC236}">
                  <a16:creationId xmlns:a16="http://schemas.microsoft.com/office/drawing/2014/main" id="{A04C0226-7897-4C43-B2FF-138E6B5FF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158"/>
              <a:ext cx="20" cy="47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9" name="Rectangle 78">
              <a:extLst>
                <a:ext uri="{FF2B5EF4-FFF2-40B4-BE49-F238E27FC236}">
                  <a16:creationId xmlns:a16="http://schemas.microsoft.com/office/drawing/2014/main" id="{5A8280C4-BABC-492D-9645-0593CEA34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1156"/>
              <a:ext cx="24" cy="18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20" name="Rectangle 79">
              <a:extLst>
                <a:ext uri="{FF2B5EF4-FFF2-40B4-BE49-F238E27FC236}">
                  <a16:creationId xmlns:a16="http://schemas.microsoft.com/office/drawing/2014/main" id="{DE3D28A5-6218-4744-AEE1-357A36491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1156"/>
              <a:ext cx="24" cy="18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21" name="Freeform 80">
              <a:extLst>
                <a:ext uri="{FF2B5EF4-FFF2-40B4-BE49-F238E27FC236}">
                  <a16:creationId xmlns:a16="http://schemas.microsoft.com/office/drawing/2014/main" id="{CFBC8CCA-94E9-414A-B94D-1DC3FE2E1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096"/>
              <a:ext cx="149" cy="44"/>
            </a:xfrm>
            <a:custGeom>
              <a:avLst/>
              <a:gdLst>
                <a:gd name="T0" fmla="*/ 0 w 4343"/>
                <a:gd name="T1" fmla="*/ 0 h 1289"/>
                <a:gd name="T2" fmla="*/ 0 w 4343"/>
                <a:gd name="T3" fmla="*/ 0 h 1289"/>
                <a:gd name="T4" fmla="*/ 0 w 4343"/>
                <a:gd name="T5" fmla="*/ 0 h 1289"/>
                <a:gd name="T6" fmla="*/ 0 w 4343"/>
                <a:gd name="T7" fmla="*/ 0 h 1289"/>
                <a:gd name="T8" fmla="*/ 0 w 4343"/>
                <a:gd name="T9" fmla="*/ 0 h 1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3" h="1289">
                  <a:moveTo>
                    <a:pt x="4343" y="1289"/>
                  </a:moveTo>
                  <a:lnTo>
                    <a:pt x="2908" y="26"/>
                  </a:lnTo>
                  <a:lnTo>
                    <a:pt x="0" y="0"/>
                  </a:lnTo>
                  <a:lnTo>
                    <a:pt x="1223" y="1287"/>
                  </a:lnTo>
                  <a:lnTo>
                    <a:pt x="4343" y="1289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22" name="Line 81">
              <a:extLst>
                <a:ext uri="{FF2B5EF4-FFF2-40B4-BE49-F238E27FC236}">
                  <a16:creationId xmlns:a16="http://schemas.microsoft.com/office/drawing/2014/main" id="{9E65ACF2-CE09-4ABC-A4C4-15B207956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1" y="1158"/>
              <a:ext cx="0" cy="1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23" name="Line 82">
              <a:extLst>
                <a:ext uri="{FF2B5EF4-FFF2-40B4-BE49-F238E27FC236}">
                  <a16:creationId xmlns:a16="http://schemas.microsoft.com/office/drawing/2014/main" id="{D586B45E-011F-4AB5-9224-E4FAA8EB6D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8" y="1175"/>
              <a:ext cx="24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24" name="Line 83">
              <a:extLst>
                <a:ext uri="{FF2B5EF4-FFF2-40B4-BE49-F238E27FC236}">
                  <a16:creationId xmlns:a16="http://schemas.microsoft.com/office/drawing/2014/main" id="{10D47016-52A9-4464-8BEE-2549252740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5" y="1158"/>
              <a:ext cx="0" cy="1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25" name="Line 84">
              <a:extLst>
                <a:ext uri="{FF2B5EF4-FFF2-40B4-BE49-F238E27FC236}">
                  <a16:creationId xmlns:a16="http://schemas.microsoft.com/office/drawing/2014/main" id="{41B46104-B36F-488A-B405-5549EE335B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2" y="1175"/>
              <a:ext cx="24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26" name="Rectangle 85">
              <a:extLst>
                <a:ext uri="{FF2B5EF4-FFF2-40B4-BE49-F238E27FC236}">
                  <a16:creationId xmlns:a16="http://schemas.microsoft.com/office/drawing/2014/main" id="{169670D3-63A8-47A0-92B9-6BC6ACE52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1173"/>
              <a:ext cx="24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27" name="Rectangle 86">
              <a:extLst>
                <a:ext uri="{FF2B5EF4-FFF2-40B4-BE49-F238E27FC236}">
                  <a16:creationId xmlns:a16="http://schemas.microsoft.com/office/drawing/2014/main" id="{75828DFA-45C5-4F41-98CF-29EECD729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1158"/>
              <a:ext cx="1" cy="17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28" name="Rectangle 87">
              <a:extLst>
                <a:ext uri="{FF2B5EF4-FFF2-40B4-BE49-F238E27FC236}">
                  <a16:creationId xmlns:a16="http://schemas.microsoft.com/office/drawing/2014/main" id="{56BD8801-094B-449F-ADF2-AF246B596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1173"/>
              <a:ext cx="24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29" name="Rectangle 88">
              <a:extLst>
                <a:ext uri="{FF2B5EF4-FFF2-40B4-BE49-F238E27FC236}">
                  <a16:creationId xmlns:a16="http://schemas.microsoft.com/office/drawing/2014/main" id="{120A6619-6350-43D6-B262-7899ED634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" y="1158"/>
              <a:ext cx="1" cy="17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30" name="Rectangle 89">
              <a:extLst>
                <a:ext uri="{FF2B5EF4-FFF2-40B4-BE49-F238E27FC236}">
                  <a16:creationId xmlns:a16="http://schemas.microsoft.com/office/drawing/2014/main" id="{22B0104D-7765-4487-8A45-817D44456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158"/>
              <a:ext cx="3" cy="47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31" name="Line 90">
              <a:extLst>
                <a:ext uri="{FF2B5EF4-FFF2-40B4-BE49-F238E27FC236}">
                  <a16:creationId xmlns:a16="http://schemas.microsoft.com/office/drawing/2014/main" id="{56C46C7E-F065-4B89-B111-223361D20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" y="1158"/>
              <a:ext cx="0" cy="4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32" name="Line 91">
              <a:extLst>
                <a:ext uri="{FF2B5EF4-FFF2-40B4-BE49-F238E27FC236}">
                  <a16:creationId xmlns:a16="http://schemas.microsoft.com/office/drawing/2014/main" id="{BBAA6AC3-C746-4566-BCDE-40DC04FD9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" y="1158"/>
              <a:ext cx="0" cy="4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33" name="Line 92">
              <a:extLst>
                <a:ext uri="{FF2B5EF4-FFF2-40B4-BE49-F238E27FC236}">
                  <a16:creationId xmlns:a16="http://schemas.microsoft.com/office/drawing/2014/main" id="{DF8B2C55-659C-4818-BACD-631AB6D63D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5" y="1165"/>
              <a:ext cx="1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34" name="Line 93">
              <a:extLst>
                <a:ext uri="{FF2B5EF4-FFF2-40B4-BE49-F238E27FC236}">
                  <a16:creationId xmlns:a16="http://schemas.microsoft.com/office/drawing/2014/main" id="{6D57DCA6-E4D7-4769-9A34-66F6E85644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4" y="1170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35" name="Line 94">
              <a:extLst>
                <a:ext uri="{FF2B5EF4-FFF2-40B4-BE49-F238E27FC236}">
                  <a16:creationId xmlns:a16="http://schemas.microsoft.com/office/drawing/2014/main" id="{BDEC0418-B575-450B-B67A-E21C93C4B6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4" y="1178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36" name="Line 95">
              <a:extLst>
                <a:ext uri="{FF2B5EF4-FFF2-40B4-BE49-F238E27FC236}">
                  <a16:creationId xmlns:a16="http://schemas.microsoft.com/office/drawing/2014/main" id="{C6FFE888-A37D-4F3B-A75F-87F1095C47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4" y="1185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37" name="Line 96">
              <a:extLst>
                <a:ext uri="{FF2B5EF4-FFF2-40B4-BE49-F238E27FC236}">
                  <a16:creationId xmlns:a16="http://schemas.microsoft.com/office/drawing/2014/main" id="{0997C9FB-C71C-4376-83DE-4E130DDDB5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4" y="1190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38" name="Freeform 97">
              <a:extLst>
                <a:ext uri="{FF2B5EF4-FFF2-40B4-BE49-F238E27FC236}">
                  <a16:creationId xmlns:a16="http://schemas.microsoft.com/office/drawing/2014/main" id="{97D26515-2CF2-427E-ACDE-E7B2C3E8F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116"/>
              <a:ext cx="63" cy="54"/>
            </a:xfrm>
            <a:custGeom>
              <a:avLst/>
              <a:gdLst>
                <a:gd name="T0" fmla="*/ 0 w 1853"/>
                <a:gd name="T1" fmla="*/ 0 h 1577"/>
                <a:gd name="T2" fmla="*/ 0 w 1853"/>
                <a:gd name="T3" fmla="*/ 0 h 1577"/>
                <a:gd name="T4" fmla="*/ 0 w 1853"/>
                <a:gd name="T5" fmla="*/ 0 h 1577"/>
                <a:gd name="T6" fmla="*/ 0 w 1853"/>
                <a:gd name="T7" fmla="*/ 0 h 1577"/>
                <a:gd name="T8" fmla="*/ 0 w 1853"/>
                <a:gd name="T9" fmla="*/ 0 h 1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3" h="1577">
                  <a:moveTo>
                    <a:pt x="1432" y="0"/>
                  </a:moveTo>
                  <a:lnTo>
                    <a:pt x="0" y="1577"/>
                  </a:lnTo>
                  <a:lnTo>
                    <a:pt x="777" y="1577"/>
                  </a:lnTo>
                  <a:lnTo>
                    <a:pt x="1853" y="451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39" name="Freeform 98">
              <a:extLst>
                <a:ext uri="{FF2B5EF4-FFF2-40B4-BE49-F238E27FC236}">
                  <a16:creationId xmlns:a16="http://schemas.microsoft.com/office/drawing/2014/main" id="{654931A8-BD4A-4710-B8A4-572415EC7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1132"/>
              <a:ext cx="71" cy="108"/>
            </a:xfrm>
            <a:custGeom>
              <a:avLst/>
              <a:gdLst>
                <a:gd name="T0" fmla="*/ 0 w 2110"/>
                <a:gd name="T1" fmla="*/ 0 h 3180"/>
                <a:gd name="T2" fmla="*/ 0 w 2110"/>
                <a:gd name="T3" fmla="*/ 0 h 3180"/>
                <a:gd name="T4" fmla="*/ 0 w 2110"/>
                <a:gd name="T5" fmla="*/ 0 h 3180"/>
                <a:gd name="T6" fmla="*/ 0 w 2110"/>
                <a:gd name="T7" fmla="*/ 0 h 3180"/>
                <a:gd name="T8" fmla="*/ 0 w 2110"/>
                <a:gd name="T9" fmla="*/ 0 h 3180"/>
                <a:gd name="T10" fmla="*/ 0 w 2110"/>
                <a:gd name="T11" fmla="*/ 0 h 3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0" h="3180">
                  <a:moveTo>
                    <a:pt x="1004" y="0"/>
                  </a:moveTo>
                  <a:lnTo>
                    <a:pt x="0" y="1038"/>
                  </a:lnTo>
                  <a:lnTo>
                    <a:pt x="0" y="3180"/>
                  </a:lnTo>
                  <a:lnTo>
                    <a:pt x="2110" y="3180"/>
                  </a:lnTo>
                  <a:lnTo>
                    <a:pt x="2108" y="921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40" name="Freeform 99">
              <a:extLst>
                <a:ext uri="{FF2B5EF4-FFF2-40B4-BE49-F238E27FC236}">
                  <a16:creationId xmlns:a16="http://schemas.microsoft.com/office/drawing/2014/main" id="{BB7B5E2C-F047-4E0F-B7AF-4AAFFB408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1163"/>
              <a:ext cx="108" cy="75"/>
            </a:xfrm>
            <a:custGeom>
              <a:avLst/>
              <a:gdLst>
                <a:gd name="T0" fmla="*/ 0 w 3173"/>
                <a:gd name="T1" fmla="*/ 0 h 2236"/>
                <a:gd name="T2" fmla="*/ 0 w 3173"/>
                <a:gd name="T3" fmla="*/ 0 h 2236"/>
                <a:gd name="T4" fmla="*/ 0 w 3173"/>
                <a:gd name="T5" fmla="*/ 0 h 2236"/>
                <a:gd name="T6" fmla="*/ 0 w 3173"/>
                <a:gd name="T7" fmla="*/ 0 h 2236"/>
                <a:gd name="T8" fmla="*/ 0 w 3173"/>
                <a:gd name="T9" fmla="*/ 0 h 2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73" h="2236">
                  <a:moveTo>
                    <a:pt x="3173" y="0"/>
                  </a:moveTo>
                  <a:lnTo>
                    <a:pt x="3173" y="2236"/>
                  </a:lnTo>
                  <a:lnTo>
                    <a:pt x="0" y="2236"/>
                  </a:lnTo>
                  <a:lnTo>
                    <a:pt x="0" y="3"/>
                  </a:lnTo>
                  <a:lnTo>
                    <a:pt x="3173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41" name="Freeform 100">
              <a:extLst>
                <a:ext uri="{FF2B5EF4-FFF2-40B4-BE49-F238E27FC236}">
                  <a16:creationId xmlns:a16="http://schemas.microsoft.com/office/drawing/2014/main" id="{647FBE90-A12A-40A7-8176-7436D97E3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1213"/>
              <a:ext cx="142" cy="28"/>
            </a:xfrm>
            <a:custGeom>
              <a:avLst/>
              <a:gdLst>
                <a:gd name="T0" fmla="*/ 0 w 4159"/>
                <a:gd name="T1" fmla="*/ 0 h 842"/>
                <a:gd name="T2" fmla="*/ 0 w 4159"/>
                <a:gd name="T3" fmla="*/ 0 h 842"/>
                <a:gd name="T4" fmla="*/ 0 w 4159"/>
                <a:gd name="T5" fmla="*/ 0 h 842"/>
                <a:gd name="T6" fmla="*/ 0 w 4159"/>
                <a:gd name="T7" fmla="*/ 0 h 842"/>
                <a:gd name="T8" fmla="*/ 0 w 4159"/>
                <a:gd name="T9" fmla="*/ 0 h 842"/>
                <a:gd name="T10" fmla="*/ 0 w 4159"/>
                <a:gd name="T11" fmla="*/ 0 h 842"/>
                <a:gd name="T12" fmla="*/ 0 w 4159"/>
                <a:gd name="T13" fmla="*/ 0 h 842"/>
                <a:gd name="T14" fmla="*/ 0 w 4159"/>
                <a:gd name="T15" fmla="*/ 0 h 842"/>
                <a:gd name="T16" fmla="*/ 0 w 4159"/>
                <a:gd name="T17" fmla="*/ 0 h 842"/>
                <a:gd name="T18" fmla="*/ 0 w 4159"/>
                <a:gd name="T19" fmla="*/ 0 h 842"/>
                <a:gd name="T20" fmla="*/ 0 w 4159"/>
                <a:gd name="T21" fmla="*/ 0 h 842"/>
                <a:gd name="T22" fmla="*/ 0 w 4159"/>
                <a:gd name="T23" fmla="*/ 0 h 8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59" h="842">
                  <a:moveTo>
                    <a:pt x="205" y="842"/>
                  </a:moveTo>
                  <a:cubicBezTo>
                    <a:pt x="0" y="732"/>
                    <a:pt x="17" y="534"/>
                    <a:pt x="309" y="330"/>
                  </a:cubicBezTo>
                  <a:cubicBezTo>
                    <a:pt x="641" y="421"/>
                    <a:pt x="796" y="19"/>
                    <a:pt x="970" y="147"/>
                  </a:cubicBezTo>
                  <a:cubicBezTo>
                    <a:pt x="1108" y="257"/>
                    <a:pt x="1159" y="394"/>
                    <a:pt x="1247" y="513"/>
                  </a:cubicBezTo>
                  <a:cubicBezTo>
                    <a:pt x="1328" y="458"/>
                    <a:pt x="1461" y="330"/>
                    <a:pt x="1544" y="275"/>
                  </a:cubicBezTo>
                  <a:cubicBezTo>
                    <a:pt x="1853" y="0"/>
                    <a:pt x="2114" y="109"/>
                    <a:pt x="2287" y="349"/>
                  </a:cubicBezTo>
                  <a:cubicBezTo>
                    <a:pt x="2389" y="309"/>
                    <a:pt x="2580" y="281"/>
                    <a:pt x="2685" y="238"/>
                  </a:cubicBezTo>
                  <a:cubicBezTo>
                    <a:pt x="2963" y="200"/>
                    <a:pt x="3325" y="292"/>
                    <a:pt x="3344" y="604"/>
                  </a:cubicBezTo>
                  <a:cubicBezTo>
                    <a:pt x="3395" y="717"/>
                    <a:pt x="3563" y="404"/>
                    <a:pt x="3674" y="404"/>
                  </a:cubicBezTo>
                  <a:cubicBezTo>
                    <a:pt x="3778" y="604"/>
                    <a:pt x="3986" y="385"/>
                    <a:pt x="4108" y="513"/>
                  </a:cubicBezTo>
                  <a:lnTo>
                    <a:pt x="4159" y="842"/>
                  </a:lnTo>
                  <a:lnTo>
                    <a:pt x="205" y="842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42" name="Freeform 101">
              <a:extLst>
                <a:ext uri="{FF2B5EF4-FFF2-40B4-BE49-F238E27FC236}">
                  <a16:creationId xmlns:a16="http://schemas.microsoft.com/office/drawing/2014/main" id="{5C1B6024-7CA1-4154-B2BB-77771E7DC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1227"/>
              <a:ext cx="104" cy="21"/>
            </a:xfrm>
            <a:custGeom>
              <a:avLst/>
              <a:gdLst>
                <a:gd name="T0" fmla="*/ 0 w 3046"/>
                <a:gd name="T1" fmla="*/ 0 h 618"/>
                <a:gd name="T2" fmla="*/ 0 w 3046"/>
                <a:gd name="T3" fmla="*/ 0 h 618"/>
                <a:gd name="T4" fmla="*/ 0 w 3046"/>
                <a:gd name="T5" fmla="*/ 0 h 618"/>
                <a:gd name="T6" fmla="*/ 0 w 3046"/>
                <a:gd name="T7" fmla="*/ 0 h 618"/>
                <a:gd name="T8" fmla="*/ 0 w 3046"/>
                <a:gd name="T9" fmla="*/ 0 h 618"/>
                <a:gd name="T10" fmla="*/ 0 w 3046"/>
                <a:gd name="T11" fmla="*/ 0 h 618"/>
                <a:gd name="T12" fmla="*/ 0 w 3046"/>
                <a:gd name="T13" fmla="*/ 0 h 618"/>
                <a:gd name="T14" fmla="*/ 0 w 3046"/>
                <a:gd name="T15" fmla="*/ 0 h 618"/>
                <a:gd name="T16" fmla="*/ 0 w 3046"/>
                <a:gd name="T17" fmla="*/ 0 h 618"/>
                <a:gd name="T18" fmla="*/ 0 w 3046"/>
                <a:gd name="T19" fmla="*/ 0 h 618"/>
                <a:gd name="T20" fmla="*/ 0 w 3046"/>
                <a:gd name="T21" fmla="*/ 0 h 618"/>
                <a:gd name="T22" fmla="*/ 0 w 3046"/>
                <a:gd name="T23" fmla="*/ 0 h 6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46" h="618">
                  <a:moveTo>
                    <a:pt x="153" y="618"/>
                  </a:moveTo>
                  <a:cubicBezTo>
                    <a:pt x="0" y="538"/>
                    <a:pt x="14" y="391"/>
                    <a:pt x="229" y="244"/>
                  </a:cubicBezTo>
                  <a:cubicBezTo>
                    <a:pt x="470" y="310"/>
                    <a:pt x="585" y="15"/>
                    <a:pt x="712" y="110"/>
                  </a:cubicBezTo>
                  <a:cubicBezTo>
                    <a:pt x="812" y="189"/>
                    <a:pt x="850" y="289"/>
                    <a:pt x="914" y="378"/>
                  </a:cubicBezTo>
                  <a:cubicBezTo>
                    <a:pt x="974" y="338"/>
                    <a:pt x="1070" y="244"/>
                    <a:pt x="1131" y="202"/>
                  </a:cubicBezTo>
                  <a:cubicBezTo>
                    <a:pt x="1359" y="0"/>
                    <a:pt x="1548" y="82"/>
                    <a:pt x="1674" y="257"/>
                  </a:cubicBezTo>
                  <a:cubicBezTo>
                    <a:pt x="1752" y="227"/>
                    <a:pt x="1890" y="208"/>
                    <a:pt x="1967" y="176"/>
                  </a:cubicBezTo>
                  <a:cubicBezTo>
                    <a:pt x="2171" y="148"/>
                    <a:pt x="2435" y="216"/>
                    <a:pt x="2448" y="444"/>
                  </a:cubicBezTo>
                  <a:cubicBezTo>
                    <a:pt x="2486" y="525"/>
                    <a:pt x="2611" y="297"/>
                    <a:pt x="2692" y="297"/>
                  </a:cubicBezTo>
                  <a:cubicBezTo>
                    <a:pt x="2767" y="444"/>
                    <a:pt x="2918" y="283"/>
                    <a:pt x="3009" y="378"/>
                  </a:cubicBezTo>
                  <a:lnTo>
                    <a:pt x="3046" y="618"/>
                  </a:lnTo>
                  <a:lnTo>
                    <a:pt x="153" y="618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43" name="Rectangle 102">
              <a:extLst>
                <a:ext uri="{FF2B5EF4-FFF2-40B4-BE49-F238E27FC236}">
                  <a16:creationId xmlns:a16="http://schemas.microsoft.com/office/drawing/2014/main" id="{C49073BF-A752-4A48-AE2E-D1B05CE43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" y="1187"/>
              <a:ext cx="21" cy="53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44" name="Rectangle 103">
              <a:extLst>
                <a:ext uri="{FF2B5EF4-FFF2-40B4-BE49-F238E27FC236}">
                  <a16:creationId xmlns:a16="http://schemas.microsoft.com/office/drawing/2014/main" id="{5C879692-9C54-4472-B735-FC34AEDE4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186"/>
              <a:ext cx="27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45" name="Rectangle 104">
              <a:extLst>
                <a:ext uri="{FF2B5EF4-FFF2-40B4-BE49-F238E27FC236}">
                  <a16:creationId xmlns:a16="http://schemas.microsoft.com/office/drawing/2014/main" id="{90C54720-D976-4E75-A3F3-D5414536D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1186"/>
              <a:ext cx="27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46" name="Freeform 105">
              <a:extLst>
                <a:ext uri="{FF2B5EF4-FFF2-40B4-BE49-F238E27FC236}">
                  <a16:creationId xmlns:a16="http://schemas.microsoft.com/office/drawing/2014/main" id="{8E9BA9A5-681E-4FAC-B7EB-94D1FFD68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1118"/>
              <a:ext cx="171" cy="50"/>
            </a:xfrm>
            <a:custGeom>
              <a:avLst/>
              <a:gdLst>
                <a:gd name="T0" fmla="*/ 0 w 4981"/>
                <a:gd name="T1" fmla="*/ 0 h 1478"/>
                <a:gd name="T2" fmla="*/ 0 w 4981"/>
                <a:gd name="T3" fmla="*/ 0 h 1478"/>
                <a:gd name="T4" fmla="*/ 0 w 4981"/>
                <a:gd name="T5" fmla="*/ 0 h 1478"/>
                <a:gd name="T6" fmla="*/ 0 w 4981"/>
                <a:gd name="T7" fmla="*/ 0 h 1478"/>
                <a:gd name="T8" fmla="*/ 0 w 4981"/>
                <a:gd name="T9" fmla="*/ 0 h 14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81" h="1478">
                  <a:moveTo>
                    <a:pt x="4981" y="1478"/>
                  </a:moveTo>
                  <a:lnTo>
                    <a:pt x="3335" y="30"/>
                  </a:lnTo>
                  <a:lnTo>
                    <a:pt x="0" y="0"/>
                  </a:lnTo>
                  <a:lnTo>
                    <a:pt x="1402" y="1476"/>
                  </a:lnTo>
                  <a:lnTo>
                    <a:pt x="4981" y="1478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47" name="Line 106">
              <a:extLst>
                <a:ext uri="{FF2B5EF4-FFF2-40B4-BE49-F238E27FC236}">
                  <a16:creationId xmlns:a16="http://schemas.microsoft.com/office/drawing/2014/main" id="{5E2DEEF5-3988-4EFF-A01A-E6C979BC1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5" y="1186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48" name="Line 107">
              <a:extLst>
                <a:ext uri="{FF2B5EF4-FFF2-40B4-BE49-F238E27FC236}">
                  <a16:creationId xmlns:a16="http://schemas.microsoft.com/office/drawing/2014/main" id="{949D13D5-2C78-47A7-8D05-85237AFA4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00" y="1206"/>
              <a:ext cx="2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49" name="Line 108">
              <a:extLst>
                <a:ext uri="{FF2B5EF4-FFF2-40B4-BE49-F238E27FC236}">
                  <a16:creationId xmlns:a16="http://schemas.microsoft.com/office/drawing/2014/main" id="{C34F05B9-6979-4A3D-BAD1-6EE78BBB1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4" y="1186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50" name="Line 109">
              <a:extLst>
                <a:ext uri="{FF2B5EF4-FFF2-40B4-BE49-F238E27FC236}">
                  <a16:creationId xmlns:a16="http://schemas.microsoft.com/office/drawing/2014/main" id="{7B8C9405-7A1C-45B0-B200-B207848DCF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2" y="1206"/>
              <a:ext cx="2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51" name="Rectangle 110">
              <a:extLst>
                <a:ext uri="{FF2B5EF4-FFF2-40B4-BE49-F238E27FC236}">
                  <a16:creationId xmlns:a16="http://schemas.microsoft.com/office/drawing/2014/main" id="{DBE62480-1AED-489F-A21C-1AF5B3C7E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205"/>
              <a:ext cx="27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52" name="Rectangle 111">
              <a:extLst>
                <a:ext uri="{FF2B5EF4-FFF2-40B4-BE49-F238E27FC236}">
                  <a16:creationId xmlns:a16="http://schemas.microsoft.com/office/drawing/2014/main" id="{986FEB39-910E-49E9-A845-13E9D917A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186"/>
              <a:ext cx="3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53" name="Rectangle 112">
              <a:extLst>
                <a:ext uri="{FF2B5EF4-FFF2-40B4-BE49-F238E27FC236}">
                  <a16:creationId xmlns:a16="http://schemas.microsoft.com/office/drawing/2014/main" id="{60EE24D2-751D-4B70-8E12-133A44B5E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1205"/>
              <a:ext cx="27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54" name="Rectangle 113">
              <a:extLst>
                <a:ext uri="{FF2B5EF4-FFF2-40B4-BE49-F238E27FC236}">
                  <a16:creationId xmlns:a16="http://schemas.microsoft.com/office/drawing/2014/main" id="{6A1A4B85-1F3D-4807-90BA-4BEC3EE37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" y="1186"/>
              <a:ext cx="3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55" name="Rectangle 114">
              <a:extLst>
                <a:ext uri="{FF2B5EF4-FFF2-40B4-BE49-F238E27FC236}">
                  <a16:creationId xmlns:a16="http://schemas.microsoft.com/office/drawing/2014/main" id="{2FCC4215-C19E-419C-A064-7DD14E22C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" y="1187"/>
              <a:ext cx="3" cy="53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56" name="Line 115">
              <a:extLst>
                <a:ext uri="{FF2B5EF4-FFF2-40B4-BE49-F238E27FC236}">
                  <a16:creationId xmlns:a16="http://schemas.microsoft.com/office/drawing/2014/main" id="{E1B3772B-DF55-4F44-895D-E8886CCC6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3" y="1187"/>
              <a:ext cx="0" cy="53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57" name="Line 116">
              <a:extLst>
                <a:ext uri="{FF2B5EF4-FFF2-40B4-BE49-F238E27FC236}">
                  <a16:creationId xmlns:a16="http://schemas.microsoft.com/office/drawing/2014/main" id="{35D72CFA-BF48-4D83-84AA-5459382A0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5" y="1187"/>
              <a:ext cx="0" cy="53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58" name="Line 117">
              <a:extLst>
                <a:ext uri="{FF2B5EF4-FFF2-40B4-BE49-F238E27FC236}">
                  <a16:creationId xmlns:a16="http://schemas.microsoft.com/office/drawing/2014/main" id="{C0100F15-D41F-4549-9752-DD6D687544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195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59" name="Line 118">
              <a:extLst>
                <a:ext uri="{FF2B5EF4-FFF2-40B4-BE49-F238E27FC236}">
                  <a16:creationId xmlns:a16="http://schemas.microsoft.com/office/drawing/2014/main" id="{BA95EF16-AE30-48E9-AB91-AE25CE6089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203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60" name="Line 119">
              <a:extLst>
                <a:ext uri="{FF2B5EF4-FFF2-40B4-BE49-F238E27FC236}">
                  <a16:creationId xmlns:a16="http://schemas.microsoft.com/office/drawing/2014/main" id="{9EF0D20B-9842-48A4-AB85-FD1812275E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210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61" name="Line 120">
              <a:extLst>
                <a:ext uri="{FF2B5EF4-FFF2-40B4-BE49-F238E27FC236}">
                  <a16:creationId xmlns:a16="http://schemas.microsoft.com/office/drawing/2014/main" id="{90BD45A8-DDA5-42E3-9417-DA8ED6FE58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217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62" name="Line 121">
              <a:extLst>
                <a:ext uri="{FF2B5EF4-FFF2-40B4-BE49-F238E27FC236}">
                  <a16:creationId xmlns:a16="http://schemas.microsoft.com/office/drawing/2014/main" id="{44BADC2F-796C-4C98-8841-AA43D2617D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224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63" name="Line 122">
              <a:extLst>
                <a:ext uri="{FF2B5EF4-FFF2-40B4-BE49-F238E27FC236}">
                  <a16:creationId xmlns:a16="http://schemas.microsoft.com/office/drawing/2014/main" id="{3C5B9F4B-375C-41C7-A9DE-478F3B20E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234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64" name="Freeform 123">
              <a:extLst>
                <a:ext uri="{FF2B5EF4-FFF2-40B4-BE49-F238E27FC236}">
                  <a16:creationId xmlns:a16="http://schemas.microsoft.com/office/drawing/2014/main" id="{7C313B7E-E278-4150-9417-8F256C414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1153"/>
              <a:ext cx="65" cy="54"/>
            </a:xfrm>
            <a:custGeom>
              <a:avLst/>
              <a:gdLst>
                <a:gd name="T0" fmla="*/ 0 w 1886"/>
                <a:gd name="T1" fmla="*/ 0 h 1605"/>
                <a:gd name="T2" fmla="*/ 0 w 1886"/>
                <a:gd name="T3" fmla="*/ 0 h 1605"/>
                <a:gd name="T4" fmla="*/ 0 w 1886"/>
                <a:gd name="T5" fmla="*/ 0 h 1605"/>
                <a:gd name="T6" fmla="*/ 0 w 1886"/>
                <a:gd name="T7" fmla="*/ 0 h 1605"/>
                <a:gd name="T8" fmla="*/ 0 w 1886"/>
                <a:gd name="T9" fmla="*/ 0 h 1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6" h="1605">
                  <a:moveTo>
                    <a:pt x="1457" y="0"/>
                  </a:moveTo>
                  <a:lnTo>
                    <a:pt x="0" y="1605"/>
                  </a:lnTo>
                  <a:lnTo>
                    <a:pt x="791" y="1605"/>
                  </a:lnTo>
                  <a:lnTo>
                    <a:pt x="1886" y="459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65" name="Freeform 124">
              <a:extLst>
                <a:ext uri="{FF2B5EF4-FFF2-40B4-BE49-F238E27FC236}">
                  <a16:creationId xmlns:a16="http://schemas.microsoft.com/office/drawing/2014/main" id="{847A09F8-81BD-4474-B29C-FD7EB4772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1170"/>
              <a:ext cx="74" cy="108"/>
            </a:xfrm>
            <a:custGeom>
              <a:avLst/>
              <a:gdLst>
                <a:gd name="T0" fmla="*/ 0 w 2146"/>
                <a:gd name="T1" fmla="*/ 0 h 3235"/>
                <a:gd name="T2" fmla="*/ 0 w 2146"/>
                <a:gd name="T3" fmla="*/ 0 h 3235"/>
                <a:gd name="T4" fmla="*/ 0 w 2146"/>
                <a:gd name="T5" fmla="*/ 0 h 3235"/>
                <a:gd name="T6" fmla="*/ 0 w 2146"/>
                <a:gd name="T7" fmla="*/ 0 h 3235"/>
                <a:gd name="T8" fmla="*/ 0 w 2146"/>
                <a:gd name="T9" fmla="*/ 0 h 3235"/>
                <a:gd name="T10" fmla="*/ 0 w 2146"/>
                <a:gd name="T11" fmla="*/ 0 h 3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6" h="3235">
                  <a:moveTo>
                    <a:pt x="1021" y="0"/>
                  </a:moveTo>
                  <a:lnTo>
                    <a:pt x="0" y="1056"/>
                  </a:lnTo>
                  <a:lnTo>
                    <a:pt x="0" y="3235"/>
                  </a:lnTo>
                  <a:lnTo>
                    <a:pt x="2146" y="3235"/>
                  </a:lnTo>
                  <a:lnTo>
                    <a:pt x="2144" y="937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66" name="Freeform 125">
              <a:extLst>
                <a:ext uri="{FF2B5EF4-FFF2-40B4-BE49-F238E27FC236}">
                  <a16:creationId xmlns:a16="http://schemas.microsoft.com/office/drawing/2014/main" id="{ECA46F8C-74B1-44E9-B87F-EA17FB0BD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1200"/>
              <a:ext cx="109" cy="78"/>
            </a:xfrm>
            <a:custGeom>
              <a:avLst/>
              <a:gdLst>
                <a:gd name="T0" fmla="*/ 0 w 3227"/>
                <a:gd name="T1" fmla="*/ 0 h 2275"/>
                <a:gd name="T2" fmla="*/ 0 w 3227"/>
                <a:gd name="T3" fmla="*/ 0 h 2275"/>
                <a:gd name="T4" fmla="*/ 0 w 3227"/>
                <a:gd name="T5" fmla="*/ 0 h 2275"/>
                <a:gd name="T6" fmla="*/ 0 w 3227"/>
                <a:gd name="T7" fmla="*/ 0 h 2275"/>
                <a:gd name="T8" fmla="*/ 0 w 3227"/>
                <a:gd name="T9" fmla="*/ 0 h 2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7" h="2275">
                  <a:moveTo>
                    <a:pt x="3227" y="0"/>
                  </a:moveTo>
                  <a:lnTo>
                    <a:pt x="3227" y="2275"/>
                  </a:lnTo>
                  <a:lnTo>
                    <a:pt x="0" y="2275"/>
                  </a:lnTo>
                  <a:lnTo>
                    <a:pt x="0" y="3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67" name="Freeform 126">
              <a:extLst>
                <a:ext uri="{FF2B5EF4-FFF2-40B4-BE49-F238E27FC236}">
                  <a16:creationId xmlns:a16="http://schemas.microsoft.com/office/drawing/2014/main" id="{D21E9591-5A4D-45C1-9428-B11F7834D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1252"/>
              <a:ext cx="145" cy="30"/>
            </a:xfrm>
            <a:custGeom>
              <a:avLst/>
              <a:gdLst>
                <a:gd name="T0" fmla="*/ 0 w 4232"/>
                <a:gd name="T1" fmla="*/ 0 h 856"/>
                <a:gd name="T2" fmla="*/ 0 w 4232"/>
                <a:gd name="T3" fmla="*/ 0 h 856"/>
                <a:gd name="T4" fmla="*/ 0 w 4232"/>
                <a:gd name="T5" fmla="*/ 0 h 856"/>
                <a:gd name="T6" fmla="*/ 0 w 4232"/>
                <a:gd name="T7" fmla="*/ 0 h 856"/>
                <a:gd name="T8" fmla="*/ 0 w 4232"/>
                <a:gd name="T9" fmla="*/ 0 h 856"/>
                <a:gd name="T10" fmla="*/ 0 w 4232"/>
                <a:gd name="T11" fmla="*/ 0 h 856"/>
                <a:gd name="T12" fmla="*/ 0 w 4232"/>
                <a:gd name="T13" fmla="*/ 0 h 856"/>
                <a:gd name="T14" fmla="*/ 0 w 4232"/>
                <a:gd name="T15" fmla="*/ 0 h 856"/>
                <a:gd name="T16" fmla="*/ 0 w 4232"/>
                <a:gd name="T17" fmla="*/ 0 h 856"/>
                <a:gd name="T18" fmla="*/ 0 w 4232"/>
                <a:gd name="T19" fmla="*/ 0 h 856"/>
                <a:gd name="T20" fmla="*/ 0 w 4232"/>
                <a:gd name="T21" fmla="*/ 0 h 856"/>
                <a:gd name="T22" fmla="*/ 0 w 4232"/>
                <a:gd name="T23" fmla="*/ 0 h 8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32" h="856">
                  <a:moveTo>
                    <a:pt x="209" y="856"/>
                  </a:moveTo>
                  <a:cubicBezTo>
                    <a:pt x="0" y="745"/>
                    <a:pt x="17" y="543"/>
                    <a:pt x="315" y="336"/>
                  </a:cubicBezTo>
                  <a:cubicBezTo>
                    <a:pt x="653" y="428"/>
                    <a:pt x="810" y="19"/>
                    <a:pt x="987" y="149"/>
                  </a:cubicBezTo>
                  <a:cubicBezTo>
                    <a:pt x="1127" y="261"/>
                    <a:pt x="1179" y="401"/>
                    <a:pt x="1269" y="522"/>
                  </a:cubicBezTo>
                  <a:cubicBezTo>
                    <a:pt x="1352" y="466"/>
                    <a:pt x="1486" y="336"/>
                    <a:pt x="1571" y="280"/>
                  </a:cubicBezTo>
                  <a:cubicBezTo>
                    <a:pt x="1886" y="0"/>
                    <a:pt x="2151" y="111"/>
                    <a:pt x="2327" y="355"/>
                  </a:cubicBezTo>
                  <a:cubicBezTo>
                    <a:pt x="2431" y="314"/>
                    <a:pt x="2625" y="286"/>
                    <a:pt x="2732" y="242"/>
                  </a:cubicBezTo>
                  <a:cubicBezTo>
                    <a:pt x="3015" y="203"/>
                    <a:pt x="3383" y="297"/>
                    <a:pt x="3402" y="614"/>
                  </a:cubicBezTo>
                  <a:cubicBezTo>
                    <a:pt x="3454" y="729"/>
                    <a:pt x="3625" y="410"/>
                    <a:pt x="3738" y="410"/>
                  </a:cubicBezTo>
                  <a:cubicBezTo>
                    <a:pt x="3844" y="614"/>
                    <a:pt x="4055" y="391"/>
                    <a:pt x="4180" y="522"/>
                  </a:cubicBezTo>
                  <a:lnTo>
                    <a:pt x="4232" y="856"/>
                  </a:lnTo>
                  <a:lnTo>
                    <a:pt x="209" y="856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68" name="Freeform 127">
              <a:extLst>
                <a:ext uri="{FF2B5EF4-FFF2-40B4-BE49-F238E27FC236}">
                  <a16:creationId xmlns:a16="http://schemas.microsoft.com/office/drawing/2014/main" id="{397C4B13-378E-41DF-AC2A-D967BE20B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1267"/>
              <a:ext cx="105" cy="21"/>
            </a:xfrm>
            <a:custGeom>
              <a:avLst/>
              <a:gdLst>
                <a:gd name="T0" fmla="*/ 0 w 3099"/>
                <a:gd name="T1" fmla="*/ 0 h 627"/>
                <a:gd name="T2" fmla="*/ 0 w 3099"/>
                <a:gd name="T3" fmla="*/ 0 h 627"/>
                <a:gd name="T4" fmla="*/ 0 w 3099"/>
                <a:gd name="T5" fmla="*/ 0 h 627"/>
                <a:gd name="T6" fmla="*/ 0 w 3099"/>
                <a:gd name="T7" fmla="*/ 0 h 627"/>
                <a:gd name="T8" fmla="*/ 0 w 3099"/>
                <a:gd name="T9" fmla="*/ 0 h 627"/>
                <a:gd name="T10" fmla="*/ 0 w 3099"/>
                <a:gd name="T11" fmla="*/ 0 h 627"/>
                <a:gd name="T12" fmla="*/ 0 w 3099"/>
                <a:gd name="T13" fmla="*/ 0 h 627"/>
                <a:gd name="T14" fmla="*/ 0 w 3099"/>
                <a:gd name="T15" fmla="*/ 0 h 627"/>
                <a:gd name="T16" fmla="*/ 0 w 3099"/>
                <a:gd name="T17" fmla="*/ 0 h 627"/>
                <a:gd name="T18" fmla="*/ 0 w 3099"/>
                <a:gd name="T19" fmla="*/ 0 h 627"/>
                <a:gd name="T20" fmla="*/ 0 w 3099"/>
                <a:gd name="T21" fmla="*/ 0 h 627"/>
                <a:gd name="T22" fmla="*/ 0 w 3099"/>
                <a:gd name="T23" fmla="*/ 0 h 6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99" h="627">
                  <a:moveTo>
                    <a:pt x="156" y="627"/>
                  </a:moveTo>
                  <a:cubicBezTo>
                    <a:pt x="0" y="547"/>
                    <a:pt x="13" y="397"/>
                    <a:pt x="232" y="247"/>
                  </a:cubicBezTo>
                  <a:cubicBezTo>
                    <a:pt x="478" y="314"/>
                    <a:pt x="595" y="15"/>
                    <a:pt x="724" y="111"/>
                  </a:cubicBezTo>
                  <a:cubicBezTo>
                    <a:pt x="826" y="192"/>
                    <a:pt x="864" y="293"/>
                    <a:pt x="929" y="384"/>
                  </a:cubicBezTo>
                  <a:cubicBezTo>
                    <a:pt x="991" y="343"/>
                    <a:pt x="1089" y="247"/>
                    <a:pt x="1150" y="205"/>
                  </a:cubicBezTo>
                  <a:cubicBezTo>
                    <a:pt x="1383" y="0"/>
                    <a:pt x="1575" y="82"/>
                    <a:pt x="1703" y="261"/>
                  </a:cubicBezTo>
                  <a:cubicBezTo>
                    <a:pt x="1782" y="230"/>
                    <a:pt x="1922" y="211"/>
                    <a:pt x="2001" y="178"/>
                  </a:cubicBezTo>
                  <a:cubicBezTo>
                    <a:pt x="2208" y="149"/>
                    <a:pt x="2477" y="218"/>
                    <a:pt x="2490" y="451"/>
                  </a:cubicBezTo>
                  <a:cubicBezTo>
                    <a:pt x="2529" y="533"/>
                    <a:pt x="2656" y="301"/>
                    <a:pt x="2738" y="301"/>
                  </a:cubicBezTo>
                  <a:cubicBezTo>
                    <a:pt x="2815" y="451"/>
                    <a:pt x="2968" y="288"/>
                    <a:pt x="3061" y="384"/>
                  </a:cubicBezTo>
                  <a:lnTo>
                    <a:pt x="3099" y="627"/>
                  </a:lnTo>
                  <a:lnTo>
                    <a:pt x="156" y="627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69" name="Rectangle 128">
              <a:extLst>
                <a:ext uri="{FF2B5EF4-FFF2-40B4-BE49-F238E27FC236}">
                  <a16:creationId xmlns:a16="http://schemas.microsoft.com/office/drawing/2014/main" id="{C8AB328A-8C01-476B-9D75-699BBCCCA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" y="1226"/>
              <a:ext cx="21" cy="53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70" name="Rectangle 129">
              <a:extLst>
                <a:ext uri="{FF2B5EF4-FFF2-40B4-BE49-F238E27FC236}">
                  <a16:creationId xmlns:a16="http://schemas.microsoft.com/office/drawing/2014/main" id="{3FD6D1E0-6921-4211-A968-22615EC60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" y="1224"/>
              <a:ext cx="27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71" name="Rectangle 130">
              <a:extLst>
                <a:ext uri="{FF2B5EF4-FFF2-40B4-BE49-F238E27FC236}">
                  <a16:creationId xmlns:a16="http://schemas.microsoft.com/office/drawing/2014/main" id="{62F23561-92B4-4410-8A4F-27B53EB8B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224"/>
              <a:ext cx="28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72" name="Freeform 131">
              <a:extLst>
                <a:ext uri="{FF2B5EF4-FFF2-40B4-BE49-F238E27FC236}">
                  <a16:creationId xmlns:a16="http://schemas.microsoft.com/office/drawing/2014/main" id="{17445F20-8443-4A58-9D33-CDD94A801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1155"/>
              <a:ext cx="173" cy="51"/>
            </a:xfrm>
            <a:custGeom>
              <a:avLst/>
              <a:gdLst>
                <a:gd name="T0" fmla="*/ 0 w 5068"/>
                <a:gd name="T1" fmla="*/ 0 h 1503"/>
                <a:gd name="T2" fmla="*/ 0 w 5068"/>
                <a:gd name="T3" fmla="*/ 0 h 1503"/>
                <a:gd name="T4" fmla="*/ 0 w 5068"/>
                <a:gd name="T5" fmla="*/ 0 h 1503"/>
                <a:gd name="T6" fmla="*/ 0 w 5068"/>
                <a:gd name="T7" fmla="*/ 0 h 1503"/>
                <a:gd name="T8" fmla="*/ 0 w 5068"/>
                <a:gd name="T9" fmla="*/ 0 h 1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68" h="1503">
                  <a:moveTo>
                    <a:pt x="5068" y="1503"/>
                  </a:moveTo>
                  <a:lnTo>
                    <a:pt x="3393" y="31"/>
                  </a:lnTo>
                  <a:lnTo>
                    <a:pt x="0" y="0"/>
                  </a:lnTo>
                  <a:lnTo>
                    <a:pt x="1427" y="1501"/>
                  </a:lnTo>
                  <a:lnTo>
                    <a:pt x="5068" y="1503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73" name="Line 132">
              <a:extLst>
                <a:ext uri="{FF2B5EF4-FFF2-40B4-BE49-F238E27FC236}">
                  <a16:creationId xmlns:a16="http://schemas.microsoft.com/office/drawing/2014/main" id="{CB9A10EF-F66B-49D9-A010-A1C9D148F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0" y="1224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74" name="Line 133">
              <a:extLst>
                <a:ext uri="{FF2B5EF4-FFF2-40B4-BE49-F238E27FC236}">
                  <a16:creationId xmlns:a16="http://schemas.microsoft.com/office/drawing/2014/main" id="{A2925B0D-F880-4FE6-B7A3-609892AE5F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6" y="1244"/>
              <a:ext cx="2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75" name="Line 134">
              <a:extLst>
                <a:ext uri="{FF2B5EF4-FFF2-40B4-BE49-F238E27FC236}">
                  <a16:creationId xmlns:a16="http://schemas.microsoft.com/office/drawing/2014/main" id="{6CA5545E-A8B8-42AC-845A-3CD9DDEA0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3" y="1224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76" name="Line 135">
              <a:extLst>
                <a:ext uri="{FF2B5EF4-FFF2-40B4-BE49-F238E27FC236}">
                  <a16:creationId xmlns:a16="http://schemas.microsoft.com/office/drawing/2014/main" id="{FB43E075-C59D-4749-BA19-A54BF717A1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8" y="1244"/>
              <a:ext cx="2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77" name="Rectangle 136">
              <a:extLst>
                <a:ext uri="{FF2B5EF4-FFF2-40B4-BE49-F238E27FC236}">
                  <a16:creationId xmlns:a16="http://schemas.microsoft.com/office/drawing/2014/main" id="{F0A9D4F1-7901-4995-A51A-B7EB88930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" y="1244"/>
              <a:ext cx="27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78" name="Rectangle 137">
              <a:extLst>
                <a:ext uri="{FF2B5EF4-FFF2-40B4-BE49-F238E27FC236}">
                  <a16:creationId xmlns:a16="http://schemas.microsoft.com/office/drawing/2014/main" id="{65719B96-C1BE-40AE-A87F-58F9B0359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" y="1224"/>
              <a:ext cx="1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79" name="Rectangle 138">
              <a:extLst>
                <a:ext uri="{FF2B5EF4-FFF2-40B4-BE49-F238E27FC236}">
                  <a16:creationId xmlns:a16="http://schemas.microsoft.com/office/drawing/2014/main" id="{D31373F8-362D-4159-BB77-7B69A0849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244"/>
              <a:ext cx="28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80" name="Rectangle 139">
              <a:extLst>
                <a:ext uri="{FF2B5EF4-FFF2-40B4-BE49-F238E27FC236}">
                  <a16:creationId xmlns:a16="http://schemas.microsoft.com/office/drawing/2014/main" id="{448849AC-960E-4AC3-86EE-ED041A728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1" y="1224"/>
              <a:ext cx="3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81" name="Rectangle 140">
              <a:extLst>
                <a:ext uri="{FF2B5EF4-FFF2-40B4-BE49-F238E27FC236}">
                  <a16:creationId xmlns:a16="http://schemas.microsoft.com/office/drawing/2014/main" id="{18DD0A28-D22B-4C11-AB7F-5E83E8570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1226"/>
              <a:ext cx="3" cy="53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82" name="Line 141">
              <a:extLst>
                <a:ext uri="{FF2B5EF4-FFF2-40B4-BE49-F238E27FC236}">
                  <a16:creationId xmlns:a16="http://schemas.microsoft.com/office/drawing/2014/main" id="{3F8DBBD8-FC09-4232-9722-29FF9F507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9" y="1226"/>
              <a:ext cx="0" cy="54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83" name="Line 142">
              <a:extLst>
                <a:ext uri="{FF2B5EF4-FFF2-40B4-BE49-F238E27FC236}">
                  <a16:creationId xmlns:a16="http://schemas.microsoft.com/office/drawing/2014/main" id="{97EEC02F-A865-47A7-948C-C975985D1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0" y="1226"/>
              <a:ext cx="0" cy="53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84" name="Line 143">
              <a:extLst>
                <a:ext uri="{FF2B5EF4-FFF2-40B4-BE49-F238E27FC236}">
                  <a16:creationId xmlns:a16="http://schemas.microsoft.com/office/drawing/2014/main" id="{0B5FE1E6-E187-4FAC-B149-40028AC134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34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85" name="Line 144">
              <a:extLst>
                <a:ext uri="{FF2B5EF4-FFF2-40B4-BE49-F238E27FC236}">
                  <a16:creationId xmlns:a16="http://schemas.microsoft.com/office/drawing/2014/main" id="{93795EF2-8042-4D45-ADAA-CEAE9F456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42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86" name="Line 145">
              <a:extLst>
                <a:ext uri="{FF2B5EF4-FFF2-40B4-BE49-F238E27FC236}">
                  <a16:creationId xmlns:a16="http://schemas.microsoft.com/office/drawing/2014/main" id="{85C77ACA-B3FB-4B7A-B1EF-E4A86AD651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49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87" name="Line 146">
              <a:extLst>
                <a:ext uri="{FF2B5EF4-FFF2-40B4-BE49-F238E27FC236}">
                  <a16:creationId xmlns:a16="http://schemas.microsoft.com/office/drawing/2014/main" id="{39CE60DB-0EFD-440B-AD7A-1432C6CE09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57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88" name="Line 147">
              <a:extLst>
                <a:ext uri="{FF2B5EF4-FFF2-40B4-BE49-F238E27FC236}">
                  <a16:creationId xmlns:a16="http://schemas.microsoft.com/office/drawing/2014/main" id="{58045D01-9C1B-47F6-8BD3-8AE7D6B59C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64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89" name="Line 148">
              <a:extLst>
                <a:ext uri="{FF2B5EF4-FFF2-40B4-BE49-F238E27FC236}">
                  <a16:creationId xmlns:a16="http://schemas.microsoft.com/office/drawing/2014/main" id="{D6AE6C76-4C9A-40C6-B825-79798E20A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5" y="1273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0" name="Freeform 149">
              <a:extLst>
                <a:ext uri="{FF2B5EF4-FFF2-40B4-BE49-F238E27FC236}">
                  <a16:creationId xmlns:a16="http://schemas.microsoft.com/office/drawing/2014/main" id="{8DF059F3-64CA-448D-B893-1187C8238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150"/>
              <a:ext cx="54" cy="47"/>
            </a:xfrm>
            <a:custGeom>
              <a:avLst/>
              <a:gdLst>
                <a:gd name="T0" fmla="*/ 0 w 1616"/>
                <a:gd name="T1" fmla="*/ 0 h 1376"/>
                <a:gd name="T2" fmla="*/ 0 w 1616"/>
                <a:gd name="T3" fmla="*/ 0 h 1376"/>
                <a:gd name="T4" fmla="*/ 0 w 1616"/>
                <a:gd name="T5" fmla="*/ 0 h 1376"/>
                <a:gd name="T6" fmla="*/ 0 w 1616"/>
                <a:gd name="T7" fmla="*/ 0 h 1376"/>
                <a:gd name="T8" fmla="*/ 0 w 1616"/>
                <a:gd name="T9" fmla="*/ 0 h 1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6" h="1376">
                  <a:moveTo>
                    <a:pt x="1249" y="0"/>
                  </a:moveTo>
                  <a:lnTo>
                    <a:pt x="0" y="1376"/>
                  </a:lnTo>
                  <a:lnTo>
                    <a:pt x="678" y="1376"/>
                  </a:lnTo>
                  <a:lnTo>
                    <a:pt x="1616" y="394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1" name="Freeform 150">
              <a:extLst>
                <a:ext uri="{FF2B5EF4-FFF2-40B4-BE49-F238E27FC236}">
                  <a16:creationId xmlns:a16="http://schemas.microsoft.com/office/drawing/2014/main" id="{62776447-22D5-4BCB-BE6D-EC7FBD5A1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1163"/>
              <a:ext cx="64" cy="95"/>
            </a:xfrm>
            <a:custGeom>
              <a:avLst/>
              <a:gdLst>
                <a:gd name="T0" fmla="*/ 0 w 1840"/>
                <a:gd name="T1" fmla="*/ 0 h 2774"/>
                <a:gd name="T2" fmla="*/ 0 w 1840"/>
                <a:gd name="T3" fmla="*/ 0 h 2774"/>
                <a:gd name="T4" fmla="*/ 0 w 1840"/>
                <a:gd name="T5" fmla="*/ 0 h 2774"/>
                <a:gd name="T6" fmla="*/ 0 w 1840"/>
                <a:gd name="T7" fmla="*/ 0 h 2774"/>
                <a:gd name="T8" fmla="*/ 0 w 1840"/>
                <a:gd name="T9" fmla="*/ 0 h 2774"/>
                <a:gd name="T10" fmla="*/ 0 w 1840"/>
                <a:gd name="T11" fmla="*/ 0 h 2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40" h="2774">
                  <a:moveTo>
                    <a:pt x="875" y="0"/>
                  </a:moveTo>
                  <a:lnTo>
                    <a:pt x="0" y="906"/>
                  </a:lnTo>
                  <a:lnTo>
                    <a:pt x="0" y="2774"/>
                  </a:lnTo>
                  <a:lnTo>
                    <a:pt x="1840" y="2774"/>
                  </a:lnTo>
                  <a:lnTo>
                    <a:pt x="1838" y="804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2" name="Freeform 151">
              <a:extLst>
                <a:ext uri="{FF2B5EF4-FFF2-40B4-BE49-F238E27FC236}">
                  <a16:creationId xmlns:a16="http://schemas.microsoft.com/office/drawing/2014/main" id="{8FA4F5F9-41FA-4DE0-BC9A-AD04304DE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190"/>
              <a:ext cx="95" cy="67"/>
            </a:xfrm>
            <a:custGeom>
              <a:avLst/>
              <a:gdLst>
                <a:gd name="T0" fmla="*/ 0 w 2767"/>
                <a:gd name="T1" fmla="*/ 0 h 1950"/>
                <a:gd name="T2" fmla="*/ 0 w 2767"/>
                <a:gd name="T3" fmla="*/ 0 h 1950"/>
                <a:gd name="T4" fmla="*/ 0 w 2767"/>
                <a:gd name="T5" fmla="*/ 0 h 1950"/>
                <a:gd name="T6" fmla="*/ 0 w 2767"/>
                <a:gd name="T7" fmla="*/ 0 h 1950"/>
                <a:gd name="T8" fmla="*/ 0 w 2767"/>
                <a:gd name="T9" fmla="*/ 0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7" h="1950">
                  <a:moveTo>
                    <a:pt x="2767" y="0"/>
                  </a:moveTo>
                  <a:lnTo>
                    <a:pt x="2767" y="1950"/>
                  </a:lnTo>
                  <a:lnTo>
                    <a:pt x="0" y="1950"/>
                  </a:lnTo>
                  <a:lnTo>
                    <a:pt x="0" y="3"/>
                  </a:lnTo>
                  <a:lnTo>
                    <a:pt x="2767" y="0"/>
                  </a:lnTo>
                  <a:close/>
                </a:path>
              </a:pathLst>
            </a:custGeom>
            <a:solidFill>
              <a:srgbClr val="FDB81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3" name="Freeform 152">
              <a:extLst>
                <a:ext uri="{FF2B5EF4-FFF2-40B4-BE49-F238E27FC236}">
                  <a16:creationId xmlns:a16="http://schemas.microsoft.com/office/drawing/2014/main" id="{9E14C0B8-99DC-4B06-B902-EBF27B192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1234"/>
              <a:ext cx="124" cy="26"/>
            </a:xfrm>
            <a:custGeom>
              <a:avLst/>
              <a:gdLst>
                <a:gd name="T0" fmla="*/ 0 w 3628"/>
                <a:gd name="T1" fmla="*/ 0 h 734"/>
                <a:gd name="T2" fmla="*/ 0 w 3628"/>
                <a:gd name="T3" fmla="*/ 0 h 734"/>
                <a:gd name="T4" fmla="*/ 0 w 3628"/>
                <a:gd name="T5" fmla="*/ 0 h 734"/>
                <a:gd name="T6" fmla="*/ 0 w 3628"/>
                <a:gd name="T7" fmla="*/ 0 h 734"/>
                <a:gd name="T8" fmla="*/ 0 w 3628"/>
                <a:gd name="T9" fmla="*/ 0 h 734"/>
                <a:gd name="T10" fmla="*/ 0 w 3628"/>
                <a:gd name="T11" fmla="*/ 0 h 734"/>
                <a:gd name="T12" fmla="*/ 0 w 3628"/>
                <a:gd name="T13" fmla="*/ 0 h 734"/>
                <a:gd name="T14" fmla="*/ 0 w 3628"/>
                <a:gd name="T15" fmla="*/ 0 h 734"/>
                <a:gd name="T16" fmla="*/ 0 w 3628"/>
                <a:gd name="T17" fmla="*/ 0 h 734"/>
                <a:gd name="T18" fmla="*/ 0 w 3628"/>
                <a:gd name="T19" fmla="*/ 0 h 734"/>
                <a:gd name="T20" fmla="*/ 0 w 3628"/>
                <a:gd name="T21" fmla="*/ 0 h 734"/>
                <a:gd name="T22" fmla="*/ 0 w 362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28" h="734">
                  <a:moveTo>
                    <a:pt x="180" y="734"/>
                  </a:moveTo>
                  <a:cubicBezTo>
                    <a:pt x="0" y="639"/>
                    <a:pt x="15" y="466"/>
                    <a:pt x="270" y="288"/>
                  </a:cubicBezTo>
                  <a:cubicBezTo>
                    <a:pt x="560" y="367"/>
                    <a:pt x="695" y="16"/>
                    <a:pt x="846" y="128"/>
                  </a:cubicBezTo>
                  <a:cubicBezTo>
                    <a:pt x="967" y="224"/>
                    <a:pt x="1011" y="344"/>
                    <a:pt x="1088" y="448"/>
                  </a:cubicBezTo>
                  <a:cubicBezTo>
                    <a:pt x="1159" y="400"/>
                    <a:pt x="1274" y="288"/>
                    <a:pt x="1347" y="240"/>
                  </a:cubicBezTo>
                  <a:cubicBezTo>
                    <a:pt x="1617" y="0"/>
                    <a:pt x="1844" y="95"/>
                    <a:pt x="1995" y="305"/>
                  </a:cubicBezTo>
                  <a:cubicBezTo>
                    <a:pt x="2084" y="270"/>
                    <a:pt x="2250" y="245"/>
                    <a:pt x="2343" y="207"/>
                  </a:cubicBezTo>
                  <a:cubicBezTo>
                    <a:pt x="2585" y="175"/>
                    <a:pt x="2901" y="255"/>
                    <a:pt x="2917" y="527"/>
                  </a:cubicBezTo>
                  <a:cubicBezTo>
                    <a:pt x="2961" y="625"/>
                    <a:pt x="3108" y="352"/>
                    <a:pt x="3205" y="352"/>
                  </a:cubicBezTo>
                  <a:cubicBezTo>
                    <a:pt x="3296" y="527"/>
                    <a:pt x="3477" y="336"/>
                    <a:pt x="3584" y="448"/>
                  </a:cubicBezTo>
                  <a:lnTo>
                    <a:pt x="3628" y="734"/>
                  </a:lnTo>
                  <a:lnTo>
                    <a:pt x="180" y="734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4" name="Freeform 153">
              <a:extLst>
                <a:ext uri="{FF2B5EF4-FFF2-40B4-BE49-F238E27FC236}">
                  <a16:creationId xmlns:a16="http://schemas.microsoft.com/office/drawing/2014/main" id="{3C9C6901-4463-4DA1-A2E9-07627245B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1249"/>
              <a:ext cx="91" cy="17"/>
            </a:xfrm>
            <a:custGeom>
              <a:avLst/>
              <a:gdLst>
                <a:gd name="T0" fmla="*/ 0 w 2656"/>
                <a:gd name="T1" fmla="*/ 0 h 538"/>
                <a:gd name="T2" fmla="*/ 0 w 2656"/>
                <a:gd name="T3" fmla="*/ 0 h 538"/>
                <a:gd name="T4" fmla="*/ 0 w 2656"/>
                <a:gd name="T5" fmla="*/ 0 h 538"/>
                <a:gd name="T6" fmla="*/ 0 w 2656"/>
                <a:gd name="T7" fmla="*/ 0 h 538"/>
                <a:gd name="T8" fmla="*/ 0 w 2656"/>
                <a:gd name="T9" fmla="*/ 0 h 538"/>
                <a:gd name="T10" fmla="*/ 0 w 2656"/>
                <a:gd name="T11" fmla="*/ 0 h 538"/>
                <a:gd name="T12" fmla="*/ 0 w 2656"/>
                <a:gd name="T13" fmla="*/ 0 h 538"/>
                <a:gd name="T14" fmla="*/ 0 w 2656"/>
                <a:gd name="T15" fmla="*/ 0 h 538"/>
                <a:gd name="T16" fmla="*/ 0 w 2656"/>
                <a:gd name="T17" fmla="*/ 0 h 538"/>
                <a:gd name="T18" fmla="*/ 0 w 2656"/>
                <a:gd name="T19" fmla="*/ 0 h 538"/>
                <a:gd name="T20" fmla="*/ 0 w 2656"/>
                <a:gd name="T21" fmla="*/ 0 h 538"/>
                <a:gd name="T22" fmla="*/ 0 w 2656"/>
                <a:gd name="T23" fmla="*/ 0 h 5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56" h="538">
                  <a:moveTo>
                    <a:pt x="133" y="538"/>
                  </a:moveTo>
                  <a:cubicBezTo>
                    <a:pt x="0" y="469"/>
                    <a:pt x="11" y="341"/>
                    <a:pt x="199" y="212"/>
                  </a:cubicBezTo>
                  <a:cubicBezTo>
                    <a:pt x="409" y="270"/>
                    <a:pt x="510" y="13"/>
                    <a:pt x="620" y="95"/>
                  </a:cubicBezTo>
                  <a:cubicBezTo>
                    <a:pt x="707" y="165"/>
                    <a:pt x="740" y="252"/>
                    <a:pt x="796" y="329"/>
                  </a:cubicBezTo>
                  <a:cubicBezTo>
                    <a:pt x="849" y="295"/>
                    <a:pt x="933" y="212"/>
                    <a:pt x="986" y="176"/>
                  </a:cubicBezTo>
                  <a:cubicBezTo>
                    <a:pt x="1185" y="0"/>
                    <a:pt x="1349" y="71"/>
                    <a:pt x="1460" y="224"/>
                  </a:cubicBezTo>
                  <a:cubicBezTo>
                    <a:pt x="1527" y="198"/>
                    <a:pt x="1647" y="181"/>
                    <a:pt x="1715" y="153"/>
                  </a:cubicBezTo>
                  <a:cubicBezTo>
                    <a:pt x="1892" y="128"/>
                    <a:pt x="2123" y="188"/>
                    <a:pt x="2134" y="387"/>
                  </a:cubicBezTo>
                  <a:cubicBezTo>
                    <a:pt x="2167" y="458"/>
                    <a:pt x="2276" y="258"/>
                    <a:pt x="2347" y="258"/>
                  </a:cubicBezTo>
                  <a:cubicBezTo>
                    <a:pt x="2413" y="387"/>
                    <a:pt x="2544" y="247"/>
                    <a:pt x="2623" y="329"/>
                  </a:cubicBezTo>
                  <a:lnTo>
                    <a:pt x="2656" y="538"/>
                  </a:lnTo>
                  <a:lnTo>
                    <a:pt x="133" y="538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5" name="Rectangle 154">
              <a:extLst>
                <a:ext uri="{FF2B5EF4-FFF2-40B4-BE49-F238E27FC236}">
                  <a16:creationId xmlns:a16="http://schemas.microsoft.com/office/drawing/2014/main" id="{B9502A46-7CF6-4EE5-851A-93B3EBA0F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1213"/>
              <a:ext cx="18" cy="46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" name="Rectangle 155">
              <a:extLst>
                <a:ext uri="{FF2B5EF4-FFF2-40B4-BE49-F238E27FC236}">
                  <a16:creationId xmlns:a16="http://schemas.microsoft.com/office/drawing/2014/main" id="{27D8A1DE-D6C1-46AE-B5E5-B1CB2A033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1212"/>
              <a:ext cx="24" cy="17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7" name="Rectangle 156">
              <a:extLst>
                <a:ext uri="{FF2B5EF4-FFF2-40B4-BE49-F238E27FC236}">
                  <a16:creationId xmlns:a16="http://schemas.microsoft.com/office/drawing/2014/main" id="{B8FC3124-8E5A-4727-863E-BD7EEE0AC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1212"/>
              <a:ext cx="23" cy="17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8" name="Freeform 157">
              <a:extLst>
                <a:ext uri="{FF2B5EF4-FFF2-40B4-BE49-F238E27FC236}">
                  <a16:creationId xmlns:a16="http://schemas.microsoft.com/office/drawing/2014/main" id="{2558C220-2BC9-4465-815F-01D4672C7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" y="1152"/>
              <a:ext cx="149" cy="43"/>
            </a:xfrm>
            <a:custGeom>
              <a:avLst/>
              <a:gdLst>
                <a:gd name="T0" fmla="*/ 0 w 4343"/>
                <a:gd name="T1" fmla="*/ 0 h 1289"/>
                <a:gd name="T2" fmla="*/ 0 w 4343"/>
                <a:gd name="T3" fmla="*/ 0 h 1289"/>
                <a:gd name="T4" fmla="*/ 0 w 4343"/>
                <a:gd name="T5" fmla="*/ 0 h 1289"/>
                <a:gd name="T6" fmla="*/ 0 w 4343"/>
                <a:gd name="T7" fmla="*/ 0 h 1289"/>
                <a:gd name="T8" fmla="*/ 0 w 4343"/>
                <a:gd name="T9" fmla="*/ 0 h 1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3" h="1289">
                  <a:moveTo>
                    <a:pt x="4343" y="1289"/>
                  </a:moveTo>
                  <a:lnTo>
                    <a:pt x="2908" y="27"/>
                  </a:lnTo>
                  <a:lnTo>
                    <a:pt x="0" y="0"/>
                  </a:lnTo>
                  <a:lnTo>
                    <a:pt x="1223" y="1287"/>
                  </a:lnTo>
                  <a:lnTo>
                    <a:pt x="4343" y="1289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9" name="Line 158">
              <a:extLst>
                <a:ext uri="{FF2B5EF4-FFF2-40B4-BE49-F238E27FC236}">
                  <a16:creationId xmlns:a16="http://schemas.microsoft.com/office/drawing/2014/main" id="{40039E99-A375-42FC-BB79-72A03F7FC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6" y="1212"/>
              <a:ext cx="0" cy="1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00" name="Line 159">
              <a:extLst>
                <a:ext uri="{FF2B5EF4-FFF2-40B4-BE49-F238E27FC236}">
                  <a16:creationId xmlns:a16="http://schemas.microsoft.com/office/drawing/2014/main" id="{0ACE5A4B-F8B5-4120-A343-B9BA551C4F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5" y="1229"/>
              <a:ext cx="23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01" name="Line 160">
              <a:extLst>
                <a:ext uri="{FF2B5EF4-FFF2-40B4-BE49-F238E27FC236}">
                  <a16:creationId xmlns:a16="http://schemas.microsoft.com/office/drawing/2014/main" id="{24F11C8B-419E-4ADB-8D46-03ED32598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1" y="1212"/>
              <a:ext cx="0" cy="1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02" name="Line 161">
              <a:extLst>
                <a:ext uri="{FF2B5EF4-FFF2-40B4-BE49-F238E27FC236}">
                  <a16:creationId xmlns:a16="http://schemas.microsoft.com/office/drawing/2014/main" id="{24ACDE67-9EDF-41B6-8A21-6B3FB5217C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9" y="1229"/>
              <a:ext cx="24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03" name="Rectangle 162">
              <a:extLst>
                <a:ext uri="{FF2B5EF4-FFF2-40B4-BE49-F238E27FC236}">
                  <a16:creationId xmlns:a16="http://schemas.microsoft.com/office/drawing/2014/main" id="{202E600A-8A12-4316-ADA2-F350D9ED1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1227"/>
              <a:ext cx="24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04" name="Rectangle 163">
              <a:extLst>
                <a:ext uri="{FF2B5EF4-FFF2-40B4-BE49-F238E27FC236}">
                  <a16:creationId xmlns:a16="http://schemas.microsoft.com/office/drawing/2014/main" id="{29461CC6-6326-4AC0-A5CD-E2D566999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1" y="1212"/>
              <a:ext cx="0" cy="17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05" name="Rectangle 164">
              <a:extLst>
                <a:ext uri="{FF2B5EF4-FFF2-40B4-BE49-F238E27FC236}">
                  <a16:creationId xmlns:a16="http://schemas.microsoft.com/office/drawing/2014/main" id="{6E4F07C1-63BE-433B-8390-F227F83C9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1227"/>
              <a:ext cx="23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06" name="Rectangle 165">
              <a:extLst>
                <a:ext uri="{FF2B5EF4-FFF2-40B4-BE49-F238E27FC236}">
                  <a16:creationId xmlns:a16="http://schemas.microsoft.com/office/drawing/2014/main" id="{743248DF-1FA9-4672-810E-F7042B4CA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1212"/>
              <a:ext cx="0" cy="17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07" name="Rectangle 166">
              <a:extLst>
                <a:ext uri="{FF2B5EF4-FFF2-40B4-BE49-F238E27FC236}">
                  <a16:creationId xmlns:a16="http://schemas.microsoft.com/office/drawing/2014/main" id="{C5C3341F-E00B-4C7F-A562-ABA3E108B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" y="1213"/>
              <a:ext cx="1" cy="46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08" name="Line 167">
              <a:extLst>
                <a:ext uri="{FF2B5EF4-FFF2-40B4-BE49-F238E27FC236}">
                  <a16:creationId xmlns:a16="http://schemas.microsoft.com/office/drawing/2014/main" id="{3B067C23-658D-45A4-82DF-5E4C6DB2E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" y="1212"/>
              <a:ext cx="0" cy="47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09" name="Line 168">
              <a:extLst>
                <a:ext uri="{FF2B5EF4-FFF2-40B4-BE49-F238E27FC236}">
                  <a16:creationId xmlns:a16="http://schemas.microsoft.com/office/drawing/2014/main" id="{726B23C1-8468-4751-9F8C-9E22D3179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6" y="1213"/>
              <a:ext cx="0" cy="46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0" name="Line 169">
              <a:extLst>
                <a:ext uri="{FF2B5EF4-FFF2-40B4-BE49-F238E27FC236}">
                  <a16:creationId xmlns:a16="http://schemas.microsoft.com/office/drawing/2014/main" id="{8B49F961-6C29-43B0-9A8E-A5EB44D8ED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219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1" name="Line 170">
              <a:extLst>
                <a:ext uri="{FF2B5EF4-FFF2-40B4-BE49-F238E27FC236}">
                  <a16:creationId xmlns:a16="http://schemas.microsoft.com/office/drawing/2014/main" id="{F54484A3-E802-4065-9682-CEAF811378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226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2" name="Line 171">
              <a:extLst>
                <a:ext uri="{FF2B5EF4-FFF2-40B4-BE49-F238E27FC236}">
                  <a16:creationId xmlns:a16="http://schemas.microsoft.com/office/drawing/2014/main" id="{88C5F60A-4D24-4C91-B4FE-4BE273FA0D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232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3" name="Line 172">
              <a:extLst>
                <a:ext uri="{FF2B5EF4-FFF2-40B4-BE49-F238E27FC236}">
                  <a16:creationId xmlns:a16="http://schemas.microsoft.com/office/drawing/2014/main" id="{10806F28-70B1-4D6A-BE85-E18F30BFA4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239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4" name="Line 173">
              <a:extLst>
                <a:ext uri="{FF2B5EF4-FFF2-40B4-BE49-F238E27FC236}">
                  <a16:creationId xmlns:a16="http://schemas.microsoft.com/office/drawing/2014/main" id="{5ED82BAE-3958-4000-A2FA-4B78CC563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246"/>
              <a:ext cx="1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5" name="Freeform 174">
              <a:extLst>
                <a:ext uri="{FF2B5EF4-FFF2-40B4-BE49-F238E27FC236}">
                  <a16:creationId xmlns:a16="http://schemas.microsoft.com/office/drawing/2014/main" id="{D20441A9-E585-4163-8BFA-F2770778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1170"/>
              <a:ext cx="63" cy="54"/>
            </a:xfrm>
            <a:custGeom>
              <a:avLst/>
              <a:gdLst>
                <a:gd name="T0" fmla="*/ 0 w 1853"/>
                <a:gd name="T1" fmla="*/ 0 h 1578"/>
                <a:gd name="T2" fmla="*/ 0 w 1853"/>
                <a:gd name="T3" fmla="*/ 0 h 1578"/>
                <a:gd name="T4" fmla="*/ 0 w 1853"/>
                <a:gd name="T5" fmla="*/ 0 h 1578"/>
                <a:gd name="T6" fmla="*/ 0 w 1853"/>
                <a:gd name="T7" fmla="*/ 0 h 1578"/>
                <a:gd name="T8" fmla="*/ 0 w 1853"/>
                <a:gd name="T9" fmla="*/ 0 h 1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3" h="1578">
                  <a:moveTo>
                    <a:pt x="1432" y="0"/>
                  </a:moveTo>
                  <a:lnTo>
                    <a:pt x="0" y="1578"/>
                  </a:lnTo>
                  <a:lnTo>
                    <a:pt x="777" y="1578"/>
                  </a:lnTo>
                  <a:lnTo>
                    <a:pt x="1853" y="451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6" name="Freeform 175">
              <a:extLst>
                <a:ext uri="{FF2B5EF4-FFF2-40B4-BE49-F238E27FC236}">
                  <a16:creationId xmlns:a16="http://schemas.microsoft.com/office/drawing/2014/main" id="{F7B90FC0-DB97-4EC4-A702-E6A92F9E0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" y="1186"/>
              <a:ext cx="73" cy="108"/>
            </a:xfrm>
            <a:custGeom>
              <a:avLst/>
              <a:gdLst>
                <a:gd name="T0" fmla="*/ 0 w 2110"/>
                <a:gd name="T1" fmla="*/ 0 h 3180"/>
                <a:gd name="T2" fmla="*/ 0 w 2110"/>
                <a:gd name="T3" fmla="*/ 0 h 3180"/>
                <a:gd name="T4" fmla="*/ 0 w 2110"/>
                <a:gd name="T5" fmla="*/ 0 h 3180"/>
                <a:gd name="T6" fmla="*/ 0 w 2110"/>
                <a:gd name="T7" fmla="*/ 0 h 3180"/>
                <a:gd name="T8" fmla="*/ 0 w 2110"/>
                <a:gd name="T9" fmla="*/ 0 h 3180"/>
                <a:gd name="T10" fmla="*/ 0 w 2110"/>
                <a:gd name="T11" fmla="*/ 0 h 3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0" h="3180">
                  <a:moveTo>
                    <a:pt x="1004" y="0"/>
                  </a:moveTo>
                  <a:lnTo>
                    <a:pt x="0" y="1038"/>
                  </a:lnTo>
                  <a:lnTo>
                    <a:pt x="0" y="3180"/>
                  </a:lnTo>
                  <a:lnTo>
                    <a:pt x="2110" y="3180"/>
                  </a:lnTo>
                  <a:lnTo>
                    <a:pt x="2108" y="921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7" name="Freeform 176">
              <a:extLst>
                <a:ext uri="{FF2B5EF4-FFF2-40B4-BE49-F238E27FC236}">
                  <a16:creationId xmlns:a16="http://schemas.microsoft.com/office/drawing/2014/main" id="{6A3024B3-7D8B-4852-87AA-039B0C2CF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" y="1217"/>
              <a:ext cx="108" cy="74"/>
            </a:xfrm>
            <a:custGeom>
              <a:avLst/>
              <a:gdLst>
                <a:gd name="T0" fmla="*/ 0 w 3173"/>
                <a:gd name="T1" fmla="*/ 0 h 2237"/>
                <a:gd name="T2" fmla="*/ 0 w 3173"/>
                <a:gd name="T3" fmla="*/ 0 h 2237"/>
                <a:gd name="T4" fmla="*/ 0 w 3173"/>
                <a:gd name="T5" fmla="*/ 0 h 2237"/>
                <a:gd name="T6" fmla="*/ 0 w 3173"/>
                <a:gd name="T7" fmla="*/ 0 h 2237"/>
                <a:gd name="T8" fmla="*/ 0 w 3173"/>
                <a:gd name="T9" fmla="*/ 0 h 2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73" h="2237">
                  <a:moveTo>
                    <a:pt x="3173" y="0"/>
                  </a:moveTo>
                  <a:lnTo>
                    <a:pt x="3173" y="2237"/>
                  </a:lnTo>
                  <a:lnTo>
                    <a:pt x="0" y="2237"/>
                  </a:lnTo>
                  <a:lnTo>
                    <a:pt x="0" y="4"/>
                  </a:lnTo>
                  <a:lnTo>
                    <a:pt x="3173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8" name="Freeform 177">
              <a:extLst>
                <a:ext uri="{FF2B5EF4-FFF2-40B4-BE49-F238E27FC236}">
                  <a16:creationId xmlns:a16="http://schemas.microsoft.com/office/drawing/2014/main" id="{F68C7B8E-1B36-478B-86CF-92EBF99AC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1269"/>
              <a:ext cx="142" cy="27"/>
            </a:xfrm>
            <a:custGeom>
              <a:avLst/>
              <a:gdLst>
                <a:gd name="T0" fmla="*/ 0 w 4159"/>
                <a:gd name="T1" fmla="*/ 0 h 842"/>
                <a:gd name="T2" fmla="*/ 0 w 4159"/>
                <a:gd name="T3" fmla="*/ 0 h 842"/>
                <a:gd name="T4" fmla="*/ 0 w 4159"/>
                <a:gd name="T5" fmla="*/ 0 h 842"/>
                <a:gd name="T6" fmla="*/ 0 w 4159"/>
                <a:gd name="T7" fmla="*/ 0 h 842"/>
                <a:gd name="T8" fmla="*/ 0 w 4159"/>
                <a:gd name="T9" fmla="*/ 0 h 842"/>
                <a:gd name="T10" fmla="*/ 0 w 4159"/>
                <a:gd name="T11" fmla="*/ 0 h 842"/>
                <a:gd name="T12" fmla="*/ 0 w 4159"/>
                <a:gd name="T13" fmla="*/ 0 h 842"/>
                <a:gd name="T14" fmla="*/ 0 w 4159"/>
                <a:gd name="T15" fmla="*/ 0 h 842"/>
                <a:gd name="T16" fmla="*/ 0 w 4159"/>
                <a:gd name="T17" fmla="*/ 0 h 842"/>
                <a:gd name="T18" fmla="*/ 0 w 4159"/>
                <a:gd name="T19" fmla="*/ 0 h 842"/>
                <a:gd name="T20" fmla="*/ 0 w 4159"/>
                <a:gd name="T21" fmla="*/ 0 h 842"/>
                <a:gd name="T22" fmla="*/ 0 w 4159"/>
                <a:gd name="T23" fmla="*/ 0 h 8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59" h="842">
                  <a:moveTo>
                    <a:pt x="205" y="842"/>
                  </a:moveTo>
                  <a:cubicBezTo>
                    <a:pt x="0" y="733"/>
                    <a:pt x="17" y="534"/>
                    <a:pt x="309" y="331"/>
                  </a:cubicBezTo>
                  <a:cubicBezTo>
                    <a:pt x="641" y="421"/>
                    <a:pt x="796" y="19"/>
                    <a:pt x="970" y="148"/>
                  </a:cubicBezTo>
                  <a:cubicBezTo>
                    <a:pt x="1107" y="257"/>
                    <a:pt x="1158" y="395"/>
                    <a:pt x="1247" y="514"/>
                  </a:cubicBezTo>
                  <a:cubicBezTo>
                    <a:pt x="1328" y="459"/>
                    <a:pt x="1460" y="331"/>
                    <a:pt x="1543" y="276"/>
                  </a:cubicBezTo>
                  <a:cubicBezTo>
                    <a:pt x="1853" y="0"/>
                    <a:pt x="2113" y="110"/>
                    <a:pt x="2287" y="349"/>
                  </a:cubicBezTo>
                  <a:cubicBezTo>
                    <a:pt x="2389" y="310"/>
                    <a:pt x="2580" y="282"/>
                    <a:pt x="2685" y="238"/>
                  </a:cubicBezTo>
                  <a:cubicBezTo>
                    <a:pt x="2963" y="200"/>
                    <a:pt x="3325" y="293"/>
                    <a:pt x="3344" y="604"/>
                  </a:cubicBezTo>
                  <a:cubicBezTo>
                    <a:pt x="3395" y="717"/>
                    <a:pt x="3563" y="404"/>
                    <a:pt x="3674" y="404"/>
                  </a:cubicBezTo>
                  <a:cubicBezTo>
                    <a:pt x="3778" y="604"/>
                    <a:pt x="3986" y="385"/>
                    <a:pt x="4108" y="514"/>
                  </a:cubicBezTo>
                  <a:lnTo>
                    <a:pt x="4159" y="842"/>
                  </a:lnTo>
                  <a:lnTo>
                    <a:pt x="205" y="842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9" name="Freeform 178">
              <a:extLst>
                <a:ext uri="{FF2B5EF4-FFF2-40B4-BE49-F238E27FC236}">
                  <a16:creationId xmlns:a16="http://schemas.microsoft.com/office/drawing/2014/main" id="{B70FEA86-10FC-47A5-9009-C563E2478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1281"/>
              <a:ext cx="104" cy="20"/>
            </a:xfrm>
            <a:custGeom>
              <a:avLst/>
              <a:gdLst>
                <a:gd name="T0" fmla="*/ 0 w 3046"/>
                <a:gd name="T1" fmla="*/ 0 h 617"/>
                <a:gd name="T2" fmla="*/ 0 w 3046"/>
                <a:gd name="T3" fmla="*/ 0 h 617"/>
                <a:gd name="T4" fmla="*/ 0 w 3046"/>
                <a:gd name="T5" fmla="*/ 0 h 617"/>
                <a:gd name="T6" fmla="*/ 0 w 3046"/>
                <a:gd name="T7" fmla="*/ 0 h 617"/>
                <a:gd name="T8" fmla="*/ 0 w 3046"/>
                <a:gd name="T9" fmla="*/ 0 h 617"/>
                <a:gd name="T10" fmla="*/ 0 w 3046"/>
                <a:gd name="T11" fmla="*/ 0 h 617"/>
                <a:gd name="T12" fmla="*/ 0 w 3046"/>
                <a:gd name="T13" fmla="*/ 0 h 617"/>
                <a:gd name="T14" fmla="*/ 0 w 3046"/>
                <a:gd name="T15" fmla="*/ 0 h 617"/>
                <a:gd name="T16" fmla="*/ 0 w 3046"/>
                <a:gd name="T17" fmla="*/ 0 h 617"/>
                <a:gd name="T18" fmla="*/ 0 w 3046"/>
                <a:gd name="T19" fmla="*/ 0 h 617"/>
                <a:gd name="T20" fmla="*/ 0 w 3046"/>
                <a:gd name="T21" fmla="*/ 0 h 617"/>
                <a:gd name="T22" fmla="*/ 0 w 3046"/>
                <a:gd name="T23" fmla="*/ 0 h 6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46" h="617">
                  <a:moveTo>
                    <a:pt x="153" y="617"/>
                  </a:moveTo>
                  <a:cubicBezTo>
                    <a:pt x="0" y="538"/>
                    <a:pt x="14" y="391"/>
                    <a:pt x="229" y="243"/>
                  </a:cubicBezTo>
                  <a:cubicBezTo>
                    <a:pt x="470" y="309"/>
                    <a:pt x="585" y="15"/>
                    <a:pt x="712" y="109"/>
                  </a:cubicBezTo>
                  <a:cubicBezTo>
                    <a:pt x="812" y="189"/>
                    <a:pt x="850" y="289"/>
                    <a:pt x="914" y="377"/>
                  </a:cubicBezTo>
                  <a:cubicBezTo>
                    <a:pt x="974" y="338"/>
                    <a:pt x="1070" y="243"/>
                    <a:pt x="1131" y="202"/>
                  </a:cubicBezTo>
                  <a:cubicBezTo>
                    <a:pt x="1359" y="0"/>
                    <a:pt x="1548" y="81"/>
                    <a:pt x="1674" y="257"/>
                  </a:cubicBezTo>
                  <a:cubicBezTo>
                    <a:pt x="1752" y="226"/>
                    <a:pt x="1889" y="207"/>
                    <a:pt x="1967" y="175"/>
                  </a:cubicBezTo>
                  <a:cubicBezTo>
                    <a:pt x="2171" y="147"/>
                    <a:pt x="2435" y="215"/>
                    <a:pt x="2448" y="443"/>
                  </a:cubicBezTo>
                  <a:cubicBezTo>
                    <a:pt x="2486" y="525"/>
                    <a:pt x="2610" y="296"/>
                    <a:pt x="2692" y="296"/>
                  </a:cubicBezTo>
                  <a:cubicBezTo>
                    <a:pt x="2767" y="443"/>
                    <a:pt x="2918" y="283"/>
                    <a:pt x="3009" y="377"/>
                  </a:cubicBezTo>
                  <a:lnTo>
                    <a:pt x="3046" y="617"/>
                  </a:lnTo>
                  <a:lnTo>
                    <a:pt x="153" y="617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0" name="Rectangle 179">
              <a:extLst>
                <a:ext uri="{FF2B5EF4-FFF2-40B4-BE49-F238E27FC236}">
                  <a16:creationId xmlns:a16="http://schemas.microsoft.com/office/drawing/2014/main" id="{22A9A4B8-9A30-44ED-96FE-17AE911C1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1242"/>
              <a:ext cx="21" cy="54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1" name="Rectangle 180">
              <a:extLst>
                <a:ext uri="{FF2B5EF4-FFF2-40B4-BE49-F238E27FC236}">
                  <a16:creationId xmlns:a16="http://schemas.microsoft.com/office/drawing/2014/main" id="{09B3B345-AD91-4613-849C-75875A5AE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1240"/>
              <a:ext cx="28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2" name="Rectangle 181">
              <a:extLst>
                <a:ext uri="{FF2B5EF4-FFF2-40B4-BE49-F238E27FC236}">
                  <a16:creationId xmlns:a16="http://schemas.microsoft.com/office/drawing/2014/main" id="{DBB902EE-E9EC-4F0A-81E4-BDB914CA6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" y="1240"/>
              <a:ext cx="28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3" name="Freeform 182">
              <a:extLst>
                <a:ext uri="{FF2B5EF4-FFF2-40B4-BE49-F238E27FC236}">
                  <a16:creationId xmlns:a16="http://schemas.microsoft.com/office/drawing/2014/main" id="{8E33113E-66EB-4991-9962-D163F354C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1172"/>
              <a:ext cx="169" cy="50"/>
            </a:xfrm>
            <a:custGeom>
              <a:avLst/>
              <a:gdLst>
                <a:gd name="T0" fmla="*/ 0 w 4981"/>
                <a:gd name="T1" fmla="*/ 0 h 1478"/>
                <a:gd name="T2" fmla="*/ 0 w 4981"/>
                <a:gd name="T3" fmla="*/ 0 h 1478"/>
                <a:gd name="T4" fmla="*/ 0 w 4981"/>
                <a:gd name="T5" fmla="*/ 0 h 1478"/>
                <a:gd name="T6" fmla="*/ 0 w 4981"/>
                <a:gd name="T7" fmla="*/ 0 h 1478"/>
                <a:gd name="T8" fmla="*/ 0 w 4981"/>
                <a:gd name="T9" fmla="*/ 0 h 14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81" h="1478">
                  <a:moveTo>
                    <a:pt x="4981" y="1478"/>
                  </a:moveTo>
                  <a:lnTo>
                    <a:pt x="3335" y="31"/>
                  </a:lnTo>
                  <a:lnTo>
                    <a:pt x="0" y="0"/>
                  </a:lnTo>
                  <a:lnTo>
                    <a:pt x="1402" y="1476"/>
                  </a:lnTo>
                  <a:lnTo>
                    <a:pt x="4981" y="1478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4" name="Line 183">
              <a:extLst>
                <a:ext uri="{FF2B5EF4-FFF2-40B4-BE49-F238E27FC236}">
                  <a16:creationId xmlns:a16="http://schemas.microsoft.com/office/drawing/2014/main" id="{722AC8D0-E3D3-4B86-BBD0-6EC2EA6A37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1240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5" name="Line 184">
              <a:extLst>
                <a:ext uri="{FF2B5EF4-FFF2-40B4-BE49-F238E27FC236}">
                  <a16:creationId xmlns:a16="http://schemas.microsoft.com/office/drawing/2014/main" id="{F2878464-ED4E-496E-B103-675FF8737D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7" y="1260"/>
              <a:ext cx="2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6" name="Line 185">
              <a:extLst>
                <a:ext uri="{FF2B5EF4-FFF2-40B4-BE49-F238E27FC236}">
                  <a16:creationId xmlns:a16="http://schemas.microsoft.com/office/drawing/2014/main" id="{1FF1EA87-D960-4654-B851-4A1971429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1" y="1240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7" name="Line 186">
              <a:extLst>
                <a:ext uri="{FF2B5EF4-FFF2-40B4-BE49-F238E27FC236}">
                  <a16:creationId xmlns:a16="http://schemas.microsoft.com/office/drawing/2014/main" id="{102E6A52-19DC-4006-A516-A8C8D1842D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8" y="1260"/>
              <a:ext cx="27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8" name="Rectangle 187">
              <a:extLst>
                <a:ext uri="{FF2B5EF4-FFF2-40B4-BE49-F238E27FC236}">
                  <a16:creationId xmlns:a16="http://schemas.microsoft.com/office/drawing/2014/main" id="{28AC1506-76A5-4D01-91D4-B435B700E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1259"/>
              <a:ext cx="28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9" name="Rectangle 188">
              <a:extLst>
                <a:ext uri="{FF2B5EF4-FFF2-40B4-BE49-F238E27FC236}">
                  <a16:creationId xmlns:a16="http://schemas.microsoft.com/office/drawing/2014/main" id="{793822B5-0F2A-4A2E-B49D-FEE02F657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240"/>
              <a:ext cx="3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30" name="Rectangle 189">
              <a:extLst>
                <a:ext uri="{FF2B5EF4-FFF2-40B4-BE49-F238E27FC236}">
                  <a16:creationId xmlns:a16="http://schemas.microsoft.com/office/drawing/2014/main" id="{419A2EDD-7E6B-4DB9-8709-3D3159084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" y="1259"/>
              <a:ext cx="27" cy="1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31" name="Rectangle 190">
              <a:extLst>
                <a:ext uri="{FF2B5EF4-FFF2-40B4-BE49-F238E27FC236}">
                  <a16:creationId xmlns:a16="http://schemas.microsoft.com/office/drawing/2014/main" id="{DB72904D-914A-4FEE-A56F-B97F3E824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1" y="1240"/>
              <a:ext cx="3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32" name="Rectangle 191">
              <a:extLst>
                <a:ext uri="{FF2B5EF4-FFF2-40B4-BE49-F238E27FC236}">
                  <a16:creationId xmlns:a16="http://schemas.microsoft.com/office/drawing/2014/main" id="{57E058E5-205D-425B-A326-87D8268B9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1242"/>
              <a:ext cx="1" cy="54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33" name="Line 192">
              <a:extLst>
                <a:ext uri="{FF2B5EF4-FFF2-40B4-BE49-F238E27FC236}">
                  <a16:creationId xmlns:a16="http://schemas.microsoft.com/office/drawing/2014/main" id="{F1AD1692-98F6-4525-8088-79D168F5B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2" y="1242"/>
              <a:ext cx="0" cy="54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34" name="Line 193">
              <a:extLst>
                <a:ext uri="{FF2B5EF4-FFF2-40B4-BE49-F238E27FC236}">
                  <a16:creationId xmlns:a16="http://schemas.microsoft.com/office/drawing/2014/main" id="{6FA94A0C-6DDD-401D-8AFA-814359BAF5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242"/>
              <a:ext cx="0" cy="54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35" name="Line 194">
              <a:extLst>
                <a:ext uri="{FF2B5EF4-FFF2-40B4-BE49-F238E27FC236}">
                  <a16:creationId xmlns:a16="http://schemas.microsoft.com/office/drawing/2014/main" id="{7206B1D4-95E3-45D5-BCA6-C3FDC28493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" y="1249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36" name="Line 195">
              <a:extLst>
                <a:ext uri="{FF2B5EF4-FFF2-40B4-BE49-F238E27FC236}">
                  <a16:creationId xmlns:a16="http://schemas.microsoft.com/office/drawing/2014/main" id="{AFA8F2FF-2B20-4CE0-A446-0C92578C09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5" y="1257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37" name="Line 196">
              <a:extLst>
                <a:ext uri="{FF2B5EF4-FFF2-40B4-BE49-F238E27FC236}">
                  <a16:creationId xmlns:a16="http://schemas.microsoft.com/office/drawing/2014/main" id="{03D11CB7-9F41-4811-9E4E-20987B58E7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5" y="1264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38" name="Line 197">
              <a:extLst>
                <a:ext uri="{FF2B5EF4-FFF2-40B4-BE49-F238E27FC236}">
                  <a16:creationId xmlns:a16="http://schemas.microsoft.com/office/drawing/2014/main" id="{AABD6B69-4EB0-4A26-A004-8D3D556AE5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" y="1271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39" name="Line 198">
              <a:extLst>
                <a:ext uri="{FF2B5EF4-FFF2-40B4-BE49-F238E27FC236}">
                  <a16:creationId xmlns:a16="http://schemas.microsoft.com/office/drawing/2014/main" id="{2B5D5029-4429-4607-B46C-3369CE12A0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5" y="1280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40" name="Line 199">
              <a:extLst>
                <a:ext uri="{FF2B5EF4-FFF2-40B4-BE49-F238E27FC236}">
                  <a16:creationId xmlns:a16="http://schemas.microsoft.com/office/drawing/2014/main" id="{38CA9585-5EDE-4427-9249-D7DE86FC3A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5" y="1289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41" name="Freeform 200">
              <a:extLst>
                <a:ext uri="{FF2B5EF4-FFF2-40B4-BE49-F238E27FC236}">
                  <a16:creationId xmlns:a16="http://schemas.microsoft.com/office/drawing/2014/main" id="{9E716C58-B405-477E-8FEF-FD86425F5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" y="1207"/>
              <a:ext cx="64" cy="54"/>
            </a:xfrm>
            <a:custGeom>
              <a:avLst/>
              <a:gdLst>
                <a:gd name="T0" fmla="*/ 0 w 1886"/>
                <a:gd name="T1" fmla="*/ 0 h 1606"/>
                <a:gd name="T2" fmla="*/ 0 w 1886"/>
                <a:gd name="T3" fmla="*/ 0 h 1606"/>
                <a:gd name="T4" fmla="*/ 0 w 1886"/>
                <a:gd name="T5" fmla="*/ 0 h 1606"/>
                <a:gd name="T6" fmla="*/ 0 w 1886"/>
                <a:gd name="T7" fmla="*/ 0 h 1606"/>
                <a:gd name="T8" fmla="*/ 0 w 1886"/>
                <a:gd name="T9" fmla="*/ 0 h 1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6" h="1606">
                  <a:moveTo>
                    <a:pt x="1457" y="0"/>
                  </a:moveTo>
                  <a:lnTo>
                    <a:pt x="0" y="1606"/>
                  </a:lnTo>
                  <a:lnTo>
                    <a:pt x="791" y="1606"/>
                  </a:lnTo>
                  <a:lnTo>
                    <a:pt x="1886" y="459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42" name="Freeform 201">
              <a:extLst>
                <a:ext uri="{FF2B5EF4-FFF2-40B4-BE49-F238E27FC236}">
                  <a16:creationId xmlns:a16="http://schemas.microsoft.com/office/drawing/2014/main" id="{98685638-953F-43B0-BED0-3D188E28D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" y="1224"/>
              <a:ext cx="73" cy="110"/>
            </a:xfrm>
            <a:custGeom>
              <a:avLst/>
              <a:gdLst>
                <a:gd name="T0" fmla="*/ 0 w 2146"/>
                <a:gd name="T1" fmla="*/ 0 h 3236"/>
                <a:gd name="T2" fmla="*/ 0 w 2146"/>
                <a:gd name="T3" fmla="*/ 0 h 3236"/>
                <a:gd name="T4" fmla="*/ 0 w 2146"/>
                <a:gd name="T5" fmla="*/ 0 h 3236"/>
                <a:gd name="T6" fmla="*/ 0 w 2146"/>
                <a:gd name="T7" fmla="*/ 0 h 3236"/>
                <a:gd name="T8" fmla="*/ 0 w 2146"/>
                <a:gd name="T9" fmla="*/ 0 h 3236"/>
                <a:gd name="T10" fmla="*/ 0 w 2146"/>
                <a:gd name="T11" fmla="*/ 0 h 3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6" h="3236">
                  <a:moveTo>
                    <a:pt x="1021" y="0"/>
                  </a:moveTo>
                  <a:lnTo>
                    <a:pt x="0" y="1057"/>
                  </a:lnTo>
                  <a:lnTo>
                    <a:pt x="0" y="3236"/>
                  </a:lnTo>
                  <a:lnTo>
                    <a:pt x="2146" y="3236"/>
                  </a:lnTo>
                  <a:lnTo>
                    <a:pt x="2144" y="937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43" name="Freeform 202">
              <a:extLst>
                <a:ext uri="{FF2B5EF4-FFF2-40B4-BE49-F238E27FC236}">
                  <a16:creationId xmlns:a16="http://schemas.microsoft.com/office/drawing/2014/main" id="{BAEBA395-3DB5-4B97-9A46-C9A1FE25F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1254"/>
              <a:ext cx="109" cy="78"/>
            </a:xfrm>
            <a:custGeom>
              <a:avLst/>
              <a:gdLst>
                <a:gd name="T0" fmla="*/ 0 w 3228"/>
                <a:gd name="T1" fmla="*/ 0 h 2275"/>
                <a:gd name="T2" fmla="*/ 0 w 3228"/>
                <a:gd name="T3" fmla="*/ 0 h 2275"/>
                <a:gd name="T4" fmla="*/ 0 w 3228"/>
                <a:gd name="T5" fmla="*/ 0 h 2275"/>
                <a:gd name="T6" fmla="*/ 0 w 3228"/>
                <a:gd name="T7" fmla="*/ 0 h 2275"/>
                <a:gd name="T8" fmla="*/ 0 w 3228"/>
                <a:gd name="T9" fmla="*/ 0 h 2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8" h="2275">
                  <a:moveTo>
                    <a:pt x="3228" y="0"/>
                  </a:moveTo>
                  <a:lnTo>
                    <a:pt x="3228" y="2275"/>
                  </a:lnTo>
                  <a:lnTo>
                    <a:pt x="0" y="2275"/>
                  </a:lnTo>
                  <a:lnTo>
                    <a:pt x="0" y="4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rgbClr val="FFF8AD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44" name="Freeform 203">
              <a:extLst>
                <a:ext uri="{FF2B5EF4-FFF2-40B4-BE49-F238E27FC236}">
                  <a16:creationId xmlns:a16="http://schemas.microsoft.com/office/drawing/2014/main" id="{8AD78440-9191-470F-B1C0-4BE7EB42B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1307"/>
              <a:ext cx="144" cy="28"/>
            </a:xfrm>
            <a:custGeom>
              <a:avLst/>
              <a:gdLst>
                <a:gd name="T0" fmla="*/ 0 w 4232"/>
                <a:gd name="T1" fmla="*/ 0 h 856"/>
                <a:gd name="T2" fmla="*/ 0 w 4232"/>
                <a:gd name="T3" fmla="*/ 0 h 856"/>
                <a:gd name="T4" fmla="*/ 0 w 4232"/>
                <a:gd name="T5" fmla="*/ 0 h 856"/>
                <a:gd name="T6" fmla="*/ 0 w 4232"/>
                <a:gd name="T7" fmla="*/ 0 h 856"/>
                <a:gd name="T8" fmla="*/ 0 w 4232"/>
                <a:gd name="T9" fmla="*/ 0 h 856"/>
                <a:gd name="T10" fmla="*/ 0 w 4232"/>
                <a:gd name="T11" fmla="*/ 0 h 856"/>
                <a:gd name="T12" fmla="*/ 0 w 4232"/>
                <a:gd name="T13" fmla="*/ 0 h 856"/>
                <a:gd name="T14" fmla="*/ 0 w 4232"/>
                <a:gd name="T15" fmla="*/ 0 h 856"/>
                <a:gd name="T16" fmla="*/ 0 w 4232"/>
                <a:gd name="T17" fmla="*/ 0 h 856"/>
                <a:gd name="T18" fmla="*/ 0 w 4232"/>
                <a:gd name="T19" fmla="*/ 0 h 856"/>
                <a:gd name="T20" fmla="*/ 0 w 4232"/>
                <a:gd name="T21" fmla="*/ 0 h 856"/>
                <a:gd name="T22" fmla="*/ 0 w 4232"/>
                <a:gd name="T23" fmla="*/ 0 h 8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32" h="856">
                  <a:moveTo>
                    <a:pt x="209" y="856"/>
                  </a:moveTo>
                  <a:cubicBezTo>
                    <a:pt x="0" y="745"/>
                    <a:pt x="17" y="543"/>
                    <a:pt x="315" y="336"/>
                  </a:cubicBezTo>
                  <a:cubicBezTo>
                    <a:pt x="653" y="428"/>
                    <a:pt x="810" y="19"/>
                    <a:pt x="987" y="150"/>
                  </a:cubicBezTo>
                  <a:cubicBezTo>
                    <a:pt x="1127" y="261"/>
                    <a:pt x="1179" y="401"/>
                    <a:pt x="1269" y="522"/>
                  </a:cubicBezTo>
                  <a:cubicBezTo>
                    <a:pt x="1352" y="467"/>
                    <a:pt x="1486" y="336"/>
                    <a:pt x="1571" y="280"/>
                  </a:cubicBezTo>
                  <a:cubicBezTo>
                    <a:pt x="1885" y="0"/>
                    <a:pt x="2150" y="111"/>
                    <a:pt x="2327" y="355"/>
                  </a:cubicBezTo>
                  <a:cubicBezTo>
                    <a:pt x="2431" y="315"/>
                    <a:pt x="2625" y="286"/>
                    <a:pt x="2732" y="242"/>
                  </a:cubicBezTo>
                  <a:cubicBezTo>
                    <a:pt x="3014" y="204"/>
                    <a:pt x="3383" y="298"/>
                    <a:pt x="3402" y="614"/>
                  </a:cubicBezTo>
                  <a:cubicBezTo>
                    <a:pt x="3454" y="730"/>
                    <a:pt x="3625" y="411"/>
                    <a:pt x="3738" y="411"/>
                  </a:cubicBezTo>
                  <a:cubicBezTo>
                    <a:pt x="3844" y="614"/>
                    <a:pt x="4055" y="392"/>
                    <a:pt x="4180" y="522"/>
                  </a:cubicBezTo>
                  <a:lnTo>
                    <a:pt x="4232" y="856"/>
                  </a:lnTo>
                  <a:lnTo>
                    <a:pt x="209" y="856"/>
                  </a:lnTo>
                  <a:close/>
                </a:path>
              </a:pathLst>
            </a:custGeom>
            <a:solidFill>
              <a:srgbClr val="00A550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45" name="Freeform 204">
              <a:extLst>
                <a:ext uri="{FF2B5EF4-FFF2-40B4-BE49-F238E27FC236}">
                  <a16:creationId xmlns:a16="http://schemas.microsoft.com/office/drawing/2014/main" id="{DF8770C6-01F5-4FA4-BC72-B378E8218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321"/>
              <a:ext cx="107" cy="21"/>
            </a:xfrm>
            <a:custGeom>
              <a:avLst/>
              <a:gdLst>
                <a:gd name="T0" fmla="*/ 0 w 3099"/>
                <a:gd name="T1" fmla="*/ 0 h 628"/>
                <a:gd name="T2" fmla="*/ 0 w 3099"/>
                <a:gd name="T3" fmla="*/ 0 h 628"/>
                <a:gd name="T4" fmla="*/ 0 w 3099"/>
                <a:gd name="T5" fmla="*/ 0 h 628"/>
                <a:gd name="T6" fmla="*/ 0 w 3099"/>
                <a:gd name="T7" fmla="*/ 0 h 628"/>
                <a:gd name="T8" fmla="*/ 0 w 3099"/>
                <a:gd name="T9" fmla="*/ 0 h 628"/>
                <a:gd name="T10" fmla="*/ 0 w 3099"/>
                <a:gd name="T11" fmla="*/ 0 h 628"/>
                <a:gd name="T12" fmla="*/ 0 w 3099"/>
                <a:gd name="T13" fmla="*/ 0 h 628"/>
                <a:gd name="T14" fmla="*/ 0 w 3099"/>
                <a:gd name="T15" fmla="*/ 0 h 628"/>
                <a:gd name="T16" fmla="*/ 0 w 3099"/>
                <a:gd name="T17" fmla="*/ 0 h 628"/>
                <a:gd name="T18" fmla="*/ 0 w 3099"/>
                <a:gd name="T19" fmla="*/ 0 h 628"/>
                <a:gd name="T20" fmla="*/ 0 w 3099"/>
                <a:gd name="T21" fmla="*/ 0 h 628"/>
                <a:gd name="T22" fmla="*/ 0 w 3099"/>
                <a:gd name="T23" fmla="*/ 0 h 6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99" h="628">
                  <a:moveTo>
                    <a:pt x="155" y="628"/>
                  </a:moveTo>
                  <a:cubicBezTo>
                    <a:pt x="0" y="547"/>
                    <a:pt x="13" y="397"/>
                    <a:pt x="232" y="248"/>
                  </a:cubicBezTo>
                  <a:cubicBezTo>
                    <a:pt x="478" y="315"/>
                    <a:pt x="595" y="15"/>
                    <a:pt x="724" y="111"/>
                  </a:cubicBezTo>
                  <a:cubicBezTo>
                    <a:pt x="826" y="192"/>
                    <a:pt x="864" y="294"/>
                    <a:pt x="929" y="384"/>
                  </a:cubicBezTo>
                  <a:cubicBezTo>
                    <a:pt x="991" y="344"/>
                    <a:pt x="1089" y="248"/>
                    <a:pt x="1150" y="205"/>
                  </a:cubicBezTo>
                  <a:cubicBezTo>
                    <a:pt x="1382" y="0"/>
                    <a:pt x="1574" y="83"/>
                    <a:pt x="1703" y="261"/>
                  </a:cubicBezTo>
                  <a:cubicBezTo>
                    <a:pt x="1782" y="230"/>
                    <a:pt x="1922" y="211"/>
                    <a:pt x="2001" y="179"/>
                  </a:cubicBezTo>
                  <a:cubicBezTo>
                    <a:pt x="2208" y="150"/>
                    <a:pt x="2477" y="219"/>
                    <a:pt x="2490" y="451"/>
                  </a:cubicBezTo>
                  <a:cubicBezTo>
                    <a:pt x="2529" y="534"/>
                    <a:pt x="2655" y="301"/>
                    <a:pt x="2738" y="301"/>
                  </a:cubicBezTo>
                  <a:cubicBezTo>
                    <a:pt x="2815" y="451"/>
                    <a:pt x="2968" y="288"/>
                    <a:pt x="3061" y="384"/>
                  </a:cubicBezTo>
                  <a:lnTo>
                    <a:pt x="3099" y="628"/>
                  </a:lnTo>
                  <a:lnTo>
                    <a:pt x="155" y="628"/>
                  </a:lnTo>
                  <a:close/>
                </a:path>
              </a:pathLst>
            </a:custGeom>
            <a:solidFill>
              <a:srgbClr val="A4CE4B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46" name="Rectangle 205">
              <a:extLst>
                <a:ext uri="{FF2B5EF4-FFF2-40B4-BE49-F238E27FC236}">
                  <a16:creationId xmlns:a16="http://schemas.microsoft.com/office/drawing/2014/main" id="{98F9273A-1B60-4FBA-BD98-513F37A66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1281"/>
              <a:ext cx="23" cy="53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47" name="Rectangle 206">
              <a:extLst>
                <a:ext uri="{FF2B5EF4-FFF2-40B4-BE49-F238E27FC236}">
                  <a16:creationId xmlns:a16="http://schemas.microsoft.com/office/drawing/2014/main" id="{BBA2C902-2A53-4932-A0C5-383CC6318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1279"/>
              <a:ext cx="30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48" name="Rectangle 207">
              <a:extLst>
                <a:ext uri="{FF2B5EF4-FFF2-40B4-BE49-F238E27FC236}">
                  <a16:creationId xmlns:a16="http://schemas.microsoft.com/office/drawing/2014/main" id="{D940E4DA-7249-4E05-B77E-15021471A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279"/>
              <a:ext cx="28" cy="20"/>
            </a:xfrm>
            <a:prstGeom prst="rect">
              <a:avLst/>
            </a:prstGeom>
            <a:solidFill>
              <a:srgbClr val="00ADEF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49" name="Freeform 208">
              <a:extLst>
                <a:ext uri="{FF2B5EF4-FFF2-40B4-BE49-F238E27FC236}">
                  <a16:creationId xmlns:a16="http://schemas.microsoft.com/office/drawing/2014/main" id="{7DFBE8B8-1ED0-463B-A7FA-E393E308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1209"/>
              <a:ext cx="173" cy="51"/>
            </a:xfrm>
            <a:custGeom>
              <a:avLst/>
              <a:gdLst>
                <a:gd name="T0" fmla="*/ 0 w 5067"/>
                <a:gd name="T1" fmla="*/ 0 h 1504"/>
                <a:gd name="T2" fmla="*/ 0 w 5067"/>
                <a:gd name="T3" fmla="*/ 0 h 1504"/>
                <a:gd name="T4" fmla="*/ 0 w 5067"/>
                <a:gd name="T5" fmla="*/ 0 h 1504"/>
                <a:gd name="T6" fmla="*/ 0 w 5067"/>
                <a:gd name="T7" fmla="*/ 0 h 1504"/>
                <a:gd name="T8" fmla="*/ 0 w 5067"/>
                <a:gd name="T9" fmla="*/ 0 h 1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67" h="1504">
                  <a:moveTo>
                    <a:pt x="5067" y="1504"/>
                  </a:moveTo>
                  <a:lnTo>
                    <a:pt x="3393" y="31"/>
                  </a:lnTo>
                  <a:lnTo>
                    <a:pt x="0" y="0"/>
                  </a:lnTo>
                  <a:lnTo>
                    <a:pt x="1427" y="1502"/>
                  </a:lnTo>
                  <a:lnTo>
                    <a:pt x="5067" y="1504"/>
                  </a:lnTo>
                  <a:close/>
                </a:path>
              </a:pathLst>
            </a:custGeom>
            <a:solidFill>
              <a:srgbClr val="A15641"/>
            </a:solidFill>
            <a:ln w="0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50" name="Line 209">
              <a:extLst>
                <a:ext uri="{FF2B5EF4-FFF2-40B4-BE49-F238E27FC236}">
                  <a16:creationId xmlns:a16="http://schemas.microsoft.com/office/drawing/2014/main" id="{B04F2298-11CA-4F1B-A0B9-9AF2528C4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7" y="1279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51" name="Line 210">
              <a:extLst>
                <a:ext uri="{FF2B5EF4-FFF2-40B4-BE49-F238E27FC236}">
                  <a16:creationId xmlns:a16="http://schemas.microsoft.com/office/drawing/2014/main" id="{7AE2E5B0-E2EA-4FE9-9149-C9FAD29701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3" y="1298"/>
              <a:ext cx="2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52" name="Line 211">
              <a:extLst>
                <a:ext uri="{FF2B5EF4-FFF2-40B4-BE49-F238E27FC236}">
                  <a16:creationId xmlns:a16="http://schemas.microsoft.com/office/drawing/2014/main" id="{C5B8E68F-F092-41E3-A948-8025850BF4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1279"/>
              <a:ext cx="0" cy="2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53" name="Line 212">
              <a:extLst>
                <a:ext uri="{FF2B5EF4-FFF2-40B4-BE49-F238E27FC236}">
                  <a16:creationId xmlns:a16="http://schemas.microsoft.com/office/drawing/2014/main" id="{A085890E-0EBC-4406-B4C9-B1A56524A6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5" y="1298"/>
              <a:ext cx="28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54" name="Rectangle 213">
              <a:extLst>
                <a:ext uri="{FF2B5EF4-FFF2-40B4-BE49-F238E27FC236}">
                  <a16:creationId xmlns:a16="http://schemas.microsoft.com/office/drawing/2014/main" id="{191D2869-E4CC-4C60-8316-45B170788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1298"/>
              <a:ext cx="27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55" name="Rectangle 214">
              <a:extLst>
                <a:ext uri="{FF2B5EF4-FFF2-40B4-BE49-F238E27FC236}">
                  <a16:creationId xmlns:a16="http://schemas.microsoft.com/office/drawing/2014/main" id="{EDFB1665-195D-4A2C-8B2D-3583DF66C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1279"/>
              <a:ext cx="4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56" name="Rectangle 215">
              <a:extLst>
                <a:ext uri="{FF2B5EF4-FFF2-40B4-BE49-F238E27FC236}">
                  <a16:creationId xmlns:a16="http://schemas.microsoft.com/office/drawing/2014/main" id="{B1252C15-BCE9-4B07-9AFC-CF853BFA2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298"/>
              <a:ext cx="28" cy="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57" name="Rectangle 216">
              <a:extLst>
                <a:ext uri="{FF2B5EF4-FFF2-40B4-BE49-F238E27FC236}">
                  <a16:creationId xmlns:a16="http://schemas.microsoft.com/office/drawing/2014/main" id="{0B20AD70-FFA4-425A-B612-01D9809EF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" y="1279"/>
              <a:ext cx="1" cy="20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58" name="Rectangle 217">
              <a:extLst>
                <a:ext uri="{FF2B5EF4-FFF2-40B4-BE49-F238E27FC236}">
                  <a16:creationId xmlns:a16="http://schemas.microsoft.com/office/drawing/2014/main" id="{57B4D3B3-77CB-4FFF-9FC5-A9779CF93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1281"/>
              <a:ext cx="3" cy="53"/>
            </a:xfrm>
            <a:prstGeom prst="rect">
              <a:avLst/>
            </a:prstGeom>
            <a:solidFill>
              <a:srgbClr val="A77435"/>
            </a:solidFill>
            <a:ln w="0">
              <a:solidFill>
                <a:srgbClr val="221F2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15877">
                <a:defRPr/>
              </a:pPr>
              <a:endParaRPr lang="pt-BR" alt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59" name="Line 218">
              <a:extLst>
                <a:ext uri="{FF2B5EF4-FFF2-40B4-BE49-F238E27FC236}">
                  <a16:creationId xmlns:a16="http://schemas.microsoft.com/office/drawing/2014/main" id="{971F9F0C-5026-43D8-9BE8-FFA0DAFAA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280"/>
              <a:ext cx="0" cy="54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60" name="Line 219">
              <a:extLst>
                <a:ext uri="{FF2B5EF4-FFF2-40B4-BE49-F238E27FC236}">
                  <a16:creationId xmlns:a16="http://schemas.microsoft.com/office/drawing/2014/main" id="{A344AE4F-6A45-45EA-ADE7-B77FF640D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" y="1281"/>
              <a:ext cx="0" cy="53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61" name="Line 220">
              <a:extLst>
                <a:ext uri="{FF2B5EF4-FFF2-40B4-BE49-F238E27FC236}">
                  <a16:creationId xmlns:a16="http://schemas.microsoft.com/office/drawing/2014/main" id="{96199136-EABC-4900-AF6C-B34177CFBB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1" y="1289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62" name="Line 221">
              <a:extLst>
                <a:ext uri="{FF2B5EF4-FFF2-40B4-BE49-F238E27FC236}">
                  <a16:creationId xmlns:a16="http://schemas.microsoft.com/office/drawing/2014/main" id="{D7DEE3AD-2175-450D-8403-911C64DA38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1" y="1296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63" name="Line 222">
              <a:extLst>
                <a:ext uri="{FF2B5EF4-FFF2-40B4-BE49-F238E27FC236}">
                  <a16:creationId xmlns:a16="http://schemas.microsoft.com/office/drawing/2014/main" id="{AC0AACDB-FB9F-4DD7-A606-F6A3C32A4B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0" y="1304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64" name="Line 223">
              <a:extLst>
                <a:ext uri="{FF2B5EF4-FFF2-40B4-BE49-F238E27FC236}">
                  <a16:creationId xmlns:a16="http://schemas.microsoft.com/office/drawing/2014/main" id="{4B1FDA6A-A0C6-4305-880A-966AAA2BD6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1" y="1311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65" name="Line 224">
              <a:extLst>
                <a:ext uri="{FF2B5EF4-FFF2-40B4-BE49-F238E27FC236}">
                  <a16:creationId xmlns:a16="http://schemas.microsoft.com/office/drawing/2014/main" id="{46F88502-59C5-4338-A127-502F270DF0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0" y="1318"/>
              <a:ext cx="21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66" name="Line 225">
              <a:extLst>
                <a:ext uri="{FF2B5EF4-FFF2-40B4-BE49-F238E27FC236}">
                  <a16:creationId xmlns:a16="http://schemas.microsoft.com/office/drawing/2014/main" id="{8E807547-1125-4331-82C9-F333E0B91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1" y="1328"/>
              <a:ext cx="20" cy="0"/>
            </a:xfrm>
            <a:prstGeom prst="line">
              <a:avLst/>
            </a:prstGeom>
            <a:noFill/>
            <a:ln w="0">
              <a:solidFill>
                <a:srgbClr val="22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15877">
                <a:defRPr/>
              </a:pPr>
              <a:endParaRPr lang="pt-BR" sz="1266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767" name="Fluxograma: Armazenamento de acesso sequencial 110">
            <a:extLst>
              <a:ext uri="{FF2B5EF4-FFF2-40B4-BE49-F238E27FC236}">
                <a16:creationId xmlns:a16="http://schemas.microsoft.com/office/drawing/2014/main" id="{476354F4-8BC9-4F24-B821-D8F5F1968E7C}"/>
              </a:ext>
            </a:extLst>
          </p:cNvPr>
          <p:cNvSpPr>
            <a:spLocks noChangeAspect="1"/>
          </p:cNvSpPr>
          <p:nvPr/>
        </p:nvSpPr>
        <p:spPr bwMode="auto">
          <a:xfrm>
            <a:off x="6639722" y="2619069"/>
            <a:ext cx="196545" cy="147637"/>
          </a:xfrm>
          <a:prstGeom prst="flowChartMagneticTap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87" tIns="32144" rIns="64287" bIns="32144"/>
          <a:lstStyle/>
          <a:p>
            <a:pPr defTabSz="315877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altLang="pt-BR" sz="1266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cxnSp>
        <p:nvCxnSpPr>
          <p:cNvPr id="768" name="Conector reto 767">
            <a:extLst>
              <a:ext uri="{FF2B5EF4-FFF2-40B4-BE49-F238E27FC236}">
                <a16:creationId xmlns:a16="http://schemas.microsoft.com/office/drawing/2014/main" id="{472A482D-75C6-4867-826A-CE099BC8CC9A}"/>
              </a:ext>
            </a:extLst>
          </p:cNvPr>
          <p:cNvCxnSpPr>
            <a:stCxn id="610" idx="3"/>
            <a:endCxn id="767" idx="0"/>
          </p:cNvCxnSpPr>
          <p:nvPr/>
        </p:nvCxnSpPr>
        <p:spPr>
          <a:xfrm flipH="1">
            <a:off x="6737995" y="2103131"/>
            <a:ext cx="10918" cy="515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EE8638AD-FC33-492E-B522-58736C0A4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3EF1B36A-E6F1-4003-B885-AD83F2FA0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088"/>
            <a:ext cx="9202738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Imagem 1">
            <a:extLst>
              <a:ext uri="{FF2B5EF4-FFF2-40B4-BE49-F238E27FC236}">
                <a16:creationId xmlns:a16="http://schemas.microsoft.com/office/drawing/2014/main" id="{1C6446B4-8A09-4504-9EC7-C1D9823EF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52400"/>
            <a:ext cx="328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9">
            <a:extLst>
              <a:ext uri="{FF2B5EF4-FFF2-40B4-BE49-F238E27FC236}">
                <a16:creationId xmlns:a16="http://schemas.microsoft.com/office/drawing/2014/main" id="{C56BC7DF-937A-4017-8F43-A10EEE710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6" y="2572205"/>
            <a:ext cx="3661032" cy="23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8718EE-C7B4-4016-A0E7-56CFFA304BDF}"/>
              </a:ext>
            </a:extLst>
          </p:cNvPr>
          <p:cNvSpPr txBox="1"/>
          <p:nvPr/>
        </p:nvSpPr>
        <p:spPr>
          <a:xfrm>
            <a:off x="395536" y="2261991"/>
            <a:ext cx="23685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Dessalinização</a:t>
            </a:r>
            <a:endParaRPr lang="pt-BR" sz="15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D0FCE7F-4437-45B7-8861-E32821A197C9}"/>
              </a:ext>
            </a:extLst>
          </p:cNvPr>
          <p:cNvSpPr txBox="1"/>
          <p:nvPr/>
        </p:nvSpPr>
        <p:spPr>
          <a:xfrm>
            <a:off x="395536" y="176978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Nova Matriz Hídrica</a:t>
            </a:r>
            <a:endParaRPr lang="pt-BR" sz="18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33A67B3-C480-4093-91C6-E3445CCE2CBD}"/>
              </a:ext>
            </a:extLst>
          </p:cNvPr>
          <p:cNvSpPr txBox="1"/>
          <p:nvPr/>
        </p:nvSpPr>
        <p:spPr>
          <a:xfrm>
            <a:off x="4579781" y="2263861"/>
            <a:ext cx="7843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Reuso</a:t>
            </a:r>
            <a:endParaRPr lang="pt-BR" sz="1500" b="1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355A5BC-24DB-4738-8FED-D9986A351D2B}"/>
              </a:ext>
            </a:extLst>
          </p:cNvPr>
          <p:cNvGrpSpPr/>
          <p:nvPr/>
        </p:nvGrpSpPr>
        <p:grpSpPr>
          <a:xfrm>
            <a:off x="4646105" y="2564904"/>
            <a:ext cx="3526295" cy="2375594"/>
            <a:chOff x="4646105" y="2564904"/>
            <a:chExt cx="3348701" cy="2235955"/>
          </a:xfrm>
        </p:grpSpPr>
        <p:pic>
          <p:nvPicPr>
            <p:cNvPr id="11" name="Imagem 83">
              <a:extLst>
                <a:ext uri="{FF2B5EF4-FFF2-40B4-BE49-F238E27FC236}">
                  <a16:creationId xmlns:a16="http://schemas.microsoft.com/office/drawing/2014/main" id="{66EAE345-7462-44E0-98BB-2C6D02C21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6" r="1559"/>
            <a:stretch>
              <a:fillRect/>
            </a:stretch>
          </p:blipFill>
          <p:spPr bwMode="auto">
            <a:xfrm>
              <a:off x="4646105" y="2564904"/>
              <a:ext cx="1642859" cy="1095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m 37">
              <a:extLst>
                <a:ext uri="{FF2B5EF4-FFF2-40B4-BE49-F238E27FC236}">
                  <a16:creationId xmlns:a16="http://schemas.microsoft.com/office/drawing/2014/main" id="{2F9AD10C-E563-4738-95FD-B69F542B3D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106" y="3705285"/>
              <a:ext cx="1642858" cy="1095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m 4">
              <a:extLst>
                <a:ext uri="{FF2B5EF4-FFF2-40B4-BE49-F238E27FC236}">
                  <a16:creationId xmlns:a16="http://schemas.microsoft.com/office/drawing/2014/main" id="{CA2046C5-498D-4907-9DFC-72446CF908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948" y="2564904"/>
              <a:ext cx="1642858" cy="10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m 13">
              <a:extLst>
                <a:ext uri="{FF2B5EF4-FFF2-40B4-BE49-F238E27FC236}">
                  <a16:creationId xmlns:a16="http://schemas.microsoft.com/office/drawing/2014/main" id="{E0AD7E09-4F04-40FF-A1A7-715108DAF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948" y="3707877"/>
              <a:ext cx="1642857" cy="1086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Box 6">
            <a:extLst>
              <a:ext uri="{FF2B5EF4-FFF2-40B4-BE49-F238E27FC236}">
                <a16:creationId xmlns:a16="http://schemas.microsoft.com/office/drawing/2014/main" id="{62CEE2AA-7975-46B1-BA45-9CA88FE87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61483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dirty="0">
                <a:solidFill>
                  <a:srgbClr val="009999"/>
                </a:solidFill>
                <a:latin typeface="Arial" panose="020B0604020202020204" pitchFamily="34" charset="0"/>
              </a:rPr>
              <a:t>Integração das Infraestruturas e</a:t>
            </a:r>
            <a:br>
              <a:rPr lang="pt-BR" altLang="pt-BR" sz="2400" b="1" dirty="0">
                <a:solidFill>
                  <a:srgbClr val="009999"/>
                </a:solidFill>
                <a:latin typeface="Arial" panose="020B0604020202020204" pitchFamily="34" charset="0"/>
              </a:rPr>
            </a:br>
            <a:r>
              <a:rPr lang="pt-BR" altLang="pt-BR" sz="2400" b="1" dirty="0">
                <a:solidFill>
                  <a:srgbClr val="009999"/>
                </a:solidFill>
                <a:latin typeface="Arial" panose="020B0604020202020204" pitchFamily="34" charset="0"/>
              </a:rPr>
              <a:t>Gestão Eficiente dos Recursos Hídricos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A9294B59-1A87-401C-B407-8623D661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2738" cy="692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AFEF3D90-30F8-4D32-883E-234B32B04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088"/>
            <a:ext cx="9202738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Imagem 1">
            <a:extLst>
              <a:ext uri="{FF2B5EF4-FFF2-40B4-BE49-F238E27FC236}">
                <a16:creationId xmlns:a16="http://schemas.microsoft.com/office/drawing/2014/main" id="{E950F763-BD84-4C8F-AE8A-E897C934F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52400"/>
            <a:ext cx="328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8">
            <a:extLst>
              <a:ext uri="{FF2B5EF4-FFF2-40B4-BE49-F238E27FC236}">
                <a16:creationId xmlns:a16="http://schemas.microsoft.com/office/drawing/2014/main" id="{9E810DCD-3EFC-4B1D-AD9F-F3EB20583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628800"/>
            <a:ext cx="8569076" cy="342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2" spcCol="180000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 New Roman" panose="02020603050405020304" pitchFamily="18" charset="0"/>
              <a:buAutoNum type="arabicPeriod"/>
              <a:defRPr/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Implementar legislações de incentivo fiscal para os prestadores públicos de saneamento básico, de modo a reverter esses recursos em investimentos para o setor;</a:t>
            </a:r>
          </a:p>
          <a:p>
            <a:pPr eaLnBrk="1" hangingPunct="1">
              <a:spcBef>
                <a:spcPct val="50000"/>
              </a:spcBef>
              <a:buFont typeface="Times New Roman" panose="02020603050405020304" pitchFamily="18" charset="0"/>
              <a:buAutoNum type="arabicPeriod"/>
              <a:defRPr/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Implantar estrutura tarifária para atender as metas de investimentos;</a:t>
            </a:r>
          </a:p>
          <a:p>
            <a:pPr eaLnBrk="1" hangingPunct="1">
              <a:spcBef>
                <a:spcPct val="50000"/>
              </a:spcBef>
              <a:buFont typeface="Times New Roman" panose="02020603050405020304" pitchFamily="18" charset="0"/>
              <a:buAutoNum type="arabicPeriod"/>
              <a:defRPr/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Realizar parcerias Público Privado;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endParaRPr lang="pt-BR" alt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endParaRPr lang="pt-BR" alt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+mj-lt"/>
              <a:buAutoNum type="arabicPeriod" startAt="4"/>
              <a:defRPr/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Simplificar e aumentar o volume de recursos para realização de financiamentos com instituições financeiras públicas;</a:t>
            </a:r>
          </a:p>
          <a:p>
            <a:pPr eaLnBrk="1" hangingPunct="1">
              <a:spcBef>
                <a:spcPct val="50000"/>
              </a:spcBef>
              <a:buFont typeface="+mj-lt"/>
              <a:buAutoNum type="arabicPeriod" startAt="4"/>
              <a:defRPr/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Melhorar a disponibilidade de recursos públicos não onerosos para o setor;</a:t>
            </a:r>
          </a:p>
          <a:p>
            <a:pPr eaLnBrk="1" hangingPunct="1">
              <a:spcBef>
                <a:spcPct val="50000"/>
              </a:spcBef>
              <a:buFont typeface="+mj-lt"/>
              <a:buAutoNum type="arabicPeriod" startAt="4"/>
              <a:defRPr/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Implementar legislações que traga celeridade para as </a:t>
            </a:r>
            <a:r>
              <a:rPr lang="pt-BR" altLang="pt-BR" sz="1800" dirty="0">
                <a:solidFill>
                  <a:srgbClr val="000000"/>
                </a:solidFill>
                <a:latin typeface="Arial" panose="020B0604020202020204" pitchFamily="34" charset="0"/>
              </a:rPr>
              <a:t>contratações do setor de Saneamento Básico.</a:t>
            </a:r>
            <a:endParaRPr lang="pt-BR" alt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6" name="Text Box 9">
            <a:extLst>
              <a:ext uri="{FF2B5EF4-FFF2-40B4-BE49-F238E27FC236}">
                <a16:creationId xmlns:a16="http://schemas.microsoft.com/office/drawing/2014/main" id="{F90F141A-F929-4960-A713-3EAE3C4DD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4191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rgbClr val="009999"/>
                </a:solidFill>
                <a:latin typeface="Arial" panose="020B0604020202020204" pitchFamily="34" charset="0"/>
              </a:rPr>
              <a:t>Conclusões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79C81652-F749-4149-8CCE-7524838CE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E6D6E87D-381D-4583-9140-56A500C6B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088"/>
            <a:ext cx="9202738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Imagem 1">
            <a:extLst>
              <a:ext uri="{FF2B5EF4-FFF2-40B4-BE49-F238E27FC236}">
                <a16:creationId xmlns:a16="http://schemas.microsoft.com/office/drawing/2014/main" id="{FDDB199C-0DBA-47FE-976B-BEFE21A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565400"/>
            <a:ext cx="600551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7">
            <a:extLst>
              <a:ext uri="{FF2B5EF4-FFF2-40B4-BE49-F238E27FC236}">
                <a16:creationId xmlns:a16="http://schemas.microsoft.com/office/drawing/2014/main" id="{CFF03330-03D2-4D60-8E15-EAD6B26C6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3" y="4868863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2000">
                <a:latin typeface="Arial "/>
              </a:rPr>
              <a:t>neuri.freitas@cagece.com.br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6320606-C868-434B-860D-ABF7EF2D1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9A1B9F8C-F9D4-4CD2-BFB9-5C3D862E6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088"/>
            <a:ext cx="9202738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Imagem 1">
            <a:extLst>
              <a:ext uri="{FF2B5EF4-FFF2-40B4-BE49-F238E27FC236}">
                <a16:creationId xmlns:a16="http://schemas.microsoft.com/office/drawing/2014/main" id="{3C047631-881D-4A0C-8722-F2C72EEDE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52400"/>
            <a:ext cx="328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>
            <a:extLst>
              <a:ext uri="{FF2B5EF4-FFF2-40B4-BE49-F238E27FC236}">
                <a16:creationId xmlns:a16="http://schemas.microsoft.com/office/drawing/2014/main" id="{E7D5A384-D28C-4753-8C9C-114A637A2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2057400"/>
            <a:ext cx="554037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000" b="1">
                <a:solidFill>
                  <a:srgbClr val="009999"/>
                </a:solidFill>
                <a:latin typeface="Arial" panose="020B0604020202020204" pitchFamily="34" charset="0"/>
              </a:rPr>
              <a:t>Painel 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000" b="1">
                <a:solidFill>
                  <a:srgbClr val="009999"/>
                </a:solidFill>
                <a:latin typeface="Arial" panose="020B0604020202020204" pitchFamily="34" charset="0"/>
              </a:rPr>
              <a:t>Estratégias para desenvolver o saneamento no Nordeste:</a:t>
            </a:r>
            <a:br>
              <a:rPr lang="pt-BR" altLang="pt-BR" sz="3000" b="1">
                <a:solidFill>
                  <a:srgbClr val="009999"/>
                </a:solidFill>
                <a:latin typeface="Arial" panose="020B0604020202020204" pitchFamily="34" charset="0"/>
              </a:rPr>
            </a:br>
            <a:r>
              <a:rPr lang="pt-BR" altLang="pt-BR" sz="3000" b="1">
                <a:solidFill>
                  <a:srgbClr val="009999"/>
                </a:solidFill>
                <a:latin typeface="Arial" panose="020B0604020202020204" pitchFamily="34" charset="0"/>
              </a:rPr>
              <a:t>oportunidades e desafios</a:t>
            </a:r>
            <a:endParaRPr lang="pt-BR" altLang="pt-BR" sz="3000">
              <a:solidFill>
                <a:srgbClr val="0099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2CCFDAA-648E-4F09-A051-5DCB1EF02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C2766A3A-919C-49FF-B8CA-57355BE4A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088"/>
            <a:ext cx="9202738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Imagem 1">
            <a:extLst>
              <a:ext uri="{FF2B5EF4-FFF2-40B4-BE49-F238E27FC236}">
                <a16:creationId xmlns:a16="http://schemas.microsoft.com/office/drawing/2014/main" id="{DE990097-61F4-41F8-A647-CF8A01715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52400"/>
            <a:ext cx="328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6">
            <a:extLst>
              <a:ext uri="{FF2B5EF4-FFF2-40B4-BE49-F238E27FC236}">
                <a16:creationId xmlns:a16="http://schemas.microsoft.com/office/drawing/2014/main" id="{0CFBE8D2-B590-4F07-B769-7E8725E26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dirty="0">
                <a:solidFill>
                  <a:srgbClr val="009999"/>
                </a:solidFill>
                <a:latin typeface="Arial" panose="020B0604020202020204" pitchFamily="34" charset="0"/>
              </a:rPr>
              <a:t>Cenário Água</a:t>
            </a:r>
          </a:p>
        </p:txBody>
      </p:sp>
      <p:pic>
        <p:nvPicPr>
          <p:cNvPr id="5126" name="Picture 14" descr="C:\Users\josyamaral\Desktop\SAA1.png">
            <a:extLst>
              <a:ext uri="{FF2B5EF4-FFF2-40B4-BE49-F238E27FC236}">
                <a16:creationId xmlns:a16="http://schemas.microsoft.com/office/drawing/2014/main" id="{CD323253-7619-46AE-A806-7FD496A47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E8941C4-39BC-41E0-8F33-7D6F16C8B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E492FE96-F508-4017-B417-2C3EE23DD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088"/>
            <a:ext cx="9202738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Imagem 1">
            <a:extLst>
              <a:ext uri="{FF2B5EF4-FFF2-40B4-BE49-F238E27FC236}">
                <a16:creationId xmlns:a16="http://schemas.microsoft.com/office/drawing/2014/main" id="{37DDEFEF-D12A-4602-8163-F91CED58D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52400"/>
            <a:ext cx="328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B9A99450-624C-4063-82B7-5BDD72A37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dirty="0">
                <a:solidFill>
                  <a:srgbClr val="009999"/>
                </a:solidFill>
                <a:latin typeface="Arial" panose="020B0604020202020204" pitchFamily="34" charset="0"/>
              </a:rPr>
              <a:t>Cenário Esgoto</a:t>
            </a:r>
          </a:p>
        </p:txBody>
      </p:sp>
      <p:pic>
        <p:nvPicPr>
          <p:cNvPr id="6150" name="Picture 7" descr="C:\Users\josyamaral\Desktop\SES1.png">
            <a:extLst>
              <a:ext uri="{FF2B5EF4-FFF2-40B4-BE49-F238E27FC236}">
                <a16:creationId xmlns:a16="http://schemas.microsoft.com/office/drawing/2014/main" id="{8959467B-2443-47ED-B681-C6BE852F0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685800"/>
            <a:ext cx="68199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F2C1501-61C1-4E77-933C-AD2D635AA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EC3B3FF3-4788-4DEA-A82D-4CD46B03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088"/>
            <a:ext cx="9202738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Imagem 1">
            <a:extLst>
              <a:ext uri="{FF2B5EF4-FFF2-40B4-BE49-F238E27FC236}">
                <a16:creationId xmlns:a16="http://schemas.microsoft.com/office/drawing/2014/main" id="{9E6FA73C-F227-4BB1-919D-DF835CF63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52400"/>
            <a:ext cx="328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>
            <a:extLst>
              <a:ext uri="{FF2B5EF4-FFF2-40B4-BE49-F238E27FC236}">
                <a16:creationId xmlns:a16="http://schemas.microsoft.com/office/drawing/2014/main" id="{AA95D14E-9D16-473F-B61F-625C3B305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2781300"/>
            <a:ext cx="55403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000" b="1">
                <a:solidFill>
                  <a:srgbClr val="009999"/>
                </a:solidFill>
                <a:latin typeface="Arial" panose="020B0604020202020204" pitchFamily="34" charset="0"/>
              </a:rPr>
              <a:t>Desafios e Oportunidades</a:t>
            </a:r>
            <a:endParaRPr lang="pt-BR" altLang="pt-BR" sz="3000">
              <a:solidFill>
                <a:srgbClr val="0099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6320606-C868-434B-860D-ABF7EF2D1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9A1B9F8C-F9D4-4CD2-BFB9-5C3D862E6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088"/>
            <a:ext cx="9202738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Imagem 1">
            <a:extLst>
              <a:ext uri="{FF2B5EF4-FFF2-40B4-BE49-F238E27FC236}">
                <a16:creationId xmlns:a16="http://schemas.microsoft.com/office/drawing/2014/main" id="{3C047631-881D-4A0C-8722-F2C72EEDE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52400"/>
            <a:ext cx="328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>
            <a:extLst>
              <a:ext uri="{FF2B5EF4-FFF2-40B4-BE49-F238E27FC236}">
                <a16:creationId xmlns:a16="http://schemas.microsoft.com/office/drawing/2014/main" id="{E7D5A384-D28C-4753-8C9C-114A637A2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733614"/>
            <a:ext cx="8496943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000" b="1" dirty="0">
                <a:solidFill>
                  <a:srgbClr val="009999"/>
                </a:solidFill>
                <a:latin typeface="Arial" panose="020B0604020202020204" pitchFamily="34" charset="0"/>
              </a:rPr>
              <a:t>Universalização do acesso aos serviços de saneamento básico;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000" b="1" dirty="0">
                <a:solidFill>
                  <a:srgbClr val="009999"/>
                </a:solidFill>
                <a:latin typeface="Arial" panose="020B0604020202020204" pitchFamily="34" charset="0"/>
              </a:rPr>
              <a:t>Planos Municipais de Saneamento Básico, obrigatório para captação de recursos da União a partir de 2018.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9790C923-7061-42A8-ADB3-3931CF4C2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53562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dirty="0">
                <a:solidFill>
                  <a:srgbClr val="009999"/>
                </a:solidFill>
                <a:latin typeface="Arial" panose="020B0604020202020204" pitchFamily="34" charset="0"/>
              </a:rPr>
              <a:t>Desafios e Oportunidades</a:t>
            </a:r>
          </a:p>
        </p:txBody>
      </p:sp>
    </p:spTree>
    <p:extLst>
      <p:ext uri="{BB962C8B-B14F-4D97-AF65-F5344CB8AC3E}">
        <p14:creationId xmlns:p14="http://schemas.microsoft.com/office/powerpoint/2010/main" val="389527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29DA0E5-D136-4B5D-93F9-ECD100BD6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Imagem 1">
            <a:extLst>
              <a:ext uri="{FF2B5EF4-FFF2-40B4-BE49-F238E27FC236}">
                <a16:creationId xmlns:a16="http://schemas.microsoft.com/office/drawing/2014/main" id="{F948F099-A8A0-4940-948E-2CEBDCBDC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52400"/>
            <a:ext cx="328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6">
            <a:extLst>
              <a:ext uri="{FF2B5EF4-FFF2-40B4-BE49-F238E27FC236}">
                <a16:creationId xmlns:a16="http://schemas.microsoft.com/office/drawing/2014/main" id="{B3D94525-E261-4D22-8B91-2218244E5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46593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rgbClr val="009999"/>
                </a:solidFill>
                <a:latin typeface="Arial" panose="020B0604020202020204" pitchFamily="34" charset="0"/>
              </a:rPr>
              <a:t>Universalização dos Serviços e Planos de Investimentos</a:t>
            </a:r>
          </a:p>
        </p:txBody>
      </p:sp>
      <p:sp>
        <p:nvSpPr>
          <p:cNvPr id="9221" name="CustomShape 1">
            <a:extLst>
              <a:ext uri="{FF2B5EF4-FFF2-40B4-BE49-F238E27FC236}">
                <a16:creationId xmlns:a16="http://schemas.microsoft.com/office/drawing/2014/main" id="{D5F2AFDD-0ACF-445D-AF95-0148B1C1B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1339850"/>
            <a:ext cx="45100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  <a:ea typeface="Microsoft YaHei" panose="020B0503020204020204" pitchFamily="34" charset="-122"/>
              </a:rPr>
              <a:t>Cobertura de água e Esgoto – Cagece</a:t>
            </a:r>
            <a:endParaRPr lang="pt-BR" altLang="pt-BR" sz="1600"/>
          </a:p>
        </p:txBody>
      </p:sp>
      <p:sp>
        <p:nvSpPr>
          <p:cNvPr id="10" name="CustomShape 5">
            <a:extLst>
              <a:ext uri="{FF2B5EF4-FFF2-40B4-BE49-F238E27FC236}">
                <a16:creationId xmlns:a16="http://schemas.microsoft.com/office/drawing/2014/main" id="{1861AD45-3FED-452D-A16E-8AA55632F3EF}"/>
              </a:ext>
            </a:extLst>
          </p:cNvPr>
          <p:cNvSpPr/>
          <p:nvPr/>
        </p:nvSpPr>
        <p:spPr bwMode="auto">
          <a:xfrm>
            <a:off x="255588" y="1774825"/>
            <a:ext cx="8277225" cy="395288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</p:sp>
      <p:sp>
        <p:nvSpPr>
          <p:cNvPr id="9231" name="CustomShape 6">
            <a:extLst>
              <a:ext uri="{FF2B5EF4-FFF2-40B4-BE49-F238E27FC236}">
                <a16:creationId xmlns:a16="http://schemas.microsoft.com/office/drawing/2014/main" id="{A0DDD06B-B103-4B5E-8767-BB81FC04F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773238"/>
            <a:ext cx="7989888" cy="396875"/>
          </a:xfrm>
          <a:prstGeom prst="roundRect">
            <a:avLst>
              <a:gd name="adj" fmla="val 16667"/>
            </a:avLst>
          </a:prstGeom>
          <a:solidFill>
            <a:srgbClr val="2E75B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2400"/>
          </a:p>
        </p:txBody>
      </p:sp>
      <p:sp>
        <p:nvSpPr>
          <p:cNvPr id="9224" name="CustomShape 7">
            <a:extLst>
              <a:ext uri="{FF2B5EF4-FFF2-40B4-BE49-F238E27FC236}">
                <a16:creationId xmlns:a16="http://schemas.microsoft.com/office/drawing/2014/main" id="{0791FB0F-8575-4FDD-BD21-D972749A4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7675" y="1720850"/>
            <a:ext cx="14033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98,30</a:t>
            </a:r>
            <a:r>
              <a:rPr lang="pt-BR" altLang="pt-BR" sz="2400" b="1" baseline="30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%</a:t>
            </a:r>
            <a:endParaRPr lang="pt-BR" altLang="pt-BR" sz="2000" baseline="30000"/>
          </a:p>
        </p:txBody>
      </p:sp>
      <p:sp>
        <p:nvSpPr>
          <p:cNvPr id="9233" name="CustomShape 21">
            <a:extLst>
              <a:ext uri="{FF2B5EF4-FFF2-40B4-BE49-F238E27FC236}">
                <a16:creationId xmlns:a16="http://schemas.microsoft.com/office/drawing/2014/main" id="{3A96BAE1-C144-4815-9D54-A60FF90D0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773238"/>
            <a:ext cx="3414712" cy="396875"/>
          </a:xfrm>
          <a:prstGeom prst="roundRect">
            <a:avLst>
              <a:gd name="adj" fmla="val 16667"/>
            </a:avLst>
          </a:prstGeom>
          <a:solidFill>
            <a:srgbClr val="6DAA2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2400"/>
          </a:p>
        </p:txBody>
      </p:sp>
      <p:sp>
        <p:nvSpPr>
          <p:cNvPr id="9226" name="CustomShape 22">
            <a:extLst>
              <a:ext uri="{FF2B5EF4-FFF2-40B4-BE49-F238E27FC236}">
                <a16:creationId xmlns:a16="http://schemas.microsoft.com/office/drawing/2014/main" id="{8C77EA42-CF28-4F6A-8DF0-06960BA7A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1720850"/>
            <a:ext cx="12922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41,77</a:t>
            </a:r>
            <a:r>
              <a:rPr lang="pt-BR" altLang="pt-BR" sz="2400" b="1" baseline="30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%</a:t>
            </a:r>
            <a:endParaRPr lang="pt-BR" altLang="pt-BR" sz="2400" baseline="30000"/>
          </a:p>
        </p:txBody>
      </p:sp>
      <p:sp>
        <p:nvSpPr>
          <p:cNvPr id="9227" name="Retângulo 1">
            <a:extLst>
              <a:ext uri="{FF2B5EF4-FFF2-40B4-BE49-F238E27FC236}">
                <a16:creationId xmlns:a16="http://schemas.microsoft.com/office/drawing/2014/main" id="{EB8E4C97-D05B-4305-B65F-85DD6DFFD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5" y="1844675"/>
            <a:ext cx="663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Água</a:t>
            </a:r>
            <a:endParaRPr lang="pt-BR" altLang="pt-BR" sz="1600">
              <a:solidFill>
                <a:schemeClr val="bg1"/>
              </a:solidFill>
            </a:endParaRPr>
          </a:p>
        </p:txBody>
      </p:sp>
      <p:sp>
        <p:nvSpPr>
          <p:cNvPr id="9228" name="Retângulo 19">
            <a:extLst>
              <a:ext uri="{FF2B5EF4-FFF2-40B4-BE49-F238E27FC236}">
                <a16:creationId xmlns:a16="http://schemas.microsoft.com/office/drawing/2014/main" id="{74214355-A147-4B47-A904-02FEC79A4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1844675"/>
            <a:ext cx="962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Esgoto</a:t>
            </a:r>
            <a:endParaRPr lang="pt-BR" altLang="pt-BR" sz="1600">
              <a:solidFill>
                <a:schemeClr val="bg1"/>
              </a:solidFill>
            </a:endParaRPr>
          </a:p>
        </p:txBody>
      </p:sp>
      <p:graphicFrame>
        <p:nvGraphicFramePr>
          <p:cNvPr id="9229" name="Gráfico 25">
            <a:extLst>
              <a:ext uri="{FF2B5EF4-FFF2-40B4-BE49-F238E27FC236}">
                <a16:creationId xmlns:a16="http://schemas.microsoft.com/office/drawing/2014/main" id="{7A7BA6B9-2F1B-4558-8165-D09F1D8300D0}"/>
              </a:ext>
            </a:extLst>
          </p:cNvPr>
          <p:cNvGraphicFramePr>
            <a:graphicFrameLocks/>
          </p:cNvGraphicFramePr>
          <p:nvPr/>
        </p:nvGraphicFramePr>
        <p:xfrm>
          <a:off x="155575" y="2300288"/>
          <a:ext cx="885507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Chart" r:id="rId5" imgW="8864352" imgH="2475191" progId="Excel.Chart.8">
                  <p:embed/>
                </p:oleObj>
              </mc:Choice>
              <mc:Fallback>
                <p:oleObj name="Chart" r:id="rId5" imgW="8864352" imgH="2475191" progId="Excel.Chart.8">
                  <p:embed/>
                  <p:pic>
                    <p:nvPicPr>
                      <p:cNvPr id="0" name="Gráfico 2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2300288"/>
                        <a:ext cx="8855075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Gráfico 24">
            <a:extLst>
              <a:ext uri="{FF2B5EF4-FFF2-40B4-BE49-F238E27FC236}">
                <a16:creationId xmlns:a16="http://schemas.microsoft.com/office/drawing/2014/main" id="{CB6611D0-FB49-4C8D-AE46-CDD23A0A0ED5}"/>
              </a:ext>
            </a:extLst>
          </p:cNvPr>
          <p:cNvGraphicFramePr>
            <a:graphicFrameLocks/>
          </p:cNvGraphicFramePr>
          <p:nvPr/>
        </p:nvGraphicFramePr>
        <p:xfrm>
          <a:off x="200025" y="4775200"/>
          <a:ext cx="4633913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Chart" r:id="rId7" imgW="4639458" imgH="2103302" progId="Excel.Chart.8">
                  <p:embed/>
                </p:oleObj>
              </mc:Choice>
              <mc:Fallback>
                <p:oleObj name="Chart" r:id="rId7" imgW="4639458" imgH="2103302" progId="Excel.Chart.8">
                  <p:embed/>
                  <p:pic>
                    <p:nvPicPr>
                      <p:cNvPr id="0" name="Gráfico 2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4775200"/>
                        <a:ext cx="4633913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Gráfico 20">
            <a:extLst>
              <a:ext uri="{FF2B5EF4-FFF2-40B4-BE49-F238E27FC236}">
                <a16:creationId xmlns:a16="http://schemas.microsoft.com/office/drawing/2014/main" id="{BD6BD601-D4C2-4CF2-BB5F-45EFBDAB0EE6}"/>
              </a:ext>
            </a:extLst>
          </p:cNvPr>
          <p:cNvGraphicFramePr>
            <a:graphicFrameLocks/>
          </p:cNvGraphicFramePr>
          <p:nvPr/>
        </p:nvGraphicFramePr>
        <p:xfrm>
          <a:off x="3981450" y="4891088"/>
          <a:ext cx="4344988" cy="198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Chart" r:id="rId9" imgW="4346825" imgH="1987468" progId="Excel.Chart.8">
                  <p:embed/>
                </p:oleObj>
              </mc:Choice>
              <mc:Fallback>
                <p:oleObj name="Chart" r:id="rId9" imgW="4346825" imgH="1987468" progId="Excel.Chart.8">
                  <p:embed/>
                  <p:pic>
                    <p:nvPicPr>
                      <p:cNvPr id="0" name="Gráfico 2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4891088"/>
                        <a:ext cx="4344988" cy="198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E20E064-92CF-40DD-A40D-0CC11AB25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2866140C-7FA8-4F37-94BE-57900DE5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088"/>
            <a:ext cx="9202738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Imagem 1">
            <a:extLst>
              <a:ext uri="{FF2B5EF4-FFF2-40B4-BE49-F238E27FC236}">
                <a16:creationId xmlns:a16="http://schemas.microsoft.com/office/drawing/2014/main" id="{149586C7-443B-4812-9174-81E45AA23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52400"/>
            <a:ext cx="328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B6C540D1-DE3F-42B1-BDD9-AEEE30F5221B}"/>
              </a:ext>
            </a:extLst>
          </p:cNvPr>
          <p:cNvGraphicFramePr>
            <a:graphicFrameLocks noGrp="1"/>
          </p:cNvGraphicFramePr>
          <p:nvPr/>
        </p:nvGraphicFramePr>
        <p:xfrm>
          <a:off x="287338" y="4438650"/>
          <a:ext cx="8677275" cy="1006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4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6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6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85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5492"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UF</a:t>
                      </a:r>
                    </a:p>
                  </a:txBody>
                  <a:tcPr marL="91433" marR="91433" marT="45742" marB="4574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Água</a:t>
                      </a:r>
                    </a:p>
                  </a:txBody>
                  <a:tcPr marL="91433" marR="91433" marT="45742" marB="4574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rgbClr val="0084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rgbClr val="0084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rgbClr val="0084B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Esgoto</a:t>
                      </a:r>
                    </a:p>
                  </a:txBody>
                  <a:tcPr marL="91433" marR="91433" marT="45742" marB="4574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rgbClr val="0084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rgbClr val="0084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rgbClr val="008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008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1433" marR="91433" marT="45742" marB="4574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3" marR="91433" marT="45742" marB="4574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1433" marR="91433" marT="45742" marB="4574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2033</a:t>
                      </a:r>
                    </a:p>
                  </a:txBody>
                  <a:tcPr marL="91433" marR="91433" marT="45742" marB="4574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1433" marR="91433" marT="45742" marB="4574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3" marR="91433" marT="45742" marB="4574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1433" marR="91433" marT="45742" marB="4574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2033</a:t>
                      </a:r>
                    </a:p>
                  </a:txBody>
                  <a:tcPr marL="91433" marR="91433" marT="45742" marB="4574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</a:p>
                  </a:txBody>
                  <a:tcPr marL="91433" marR="91433" marT="45742" marB="4574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marL="91433" marR="91433" marT="45742" marB="4574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marL="91433" marR="91433" marT="45742" marB="4574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91433" marR="91433" marT="45742" marB="4574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91433" marR="91433" marT="45742" marB="4574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91433" marR="91433" marT="45742" marB="4574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91433" marR="91433" marT="45742" marB="4574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91433" marR="91433" marT="45742" marB="4574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91433" marR="91433" marT="45742" marB="4574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80" name="Text Box 1">
            <a:extLst>
              <a:ext uri="{FF2B5EF4-FFF2-40B4-BE49-F238E27FC236}">
                <a16:creationId xmlns:a16="http://schemas.microsoft.com/office/drawing/2014/main" id="{ABC1949D-BFFB-4E54-8E05-A53A25377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3929063"/>
            <a:ext cx="44259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680" rIns="67680" bIns="33840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Times New Roman" panose="02020603050405020304" pitchFamily="18" charset="0"/>
              <a:buNone/>
            </a:pPr>
            <a:r>
              <a:rPr lang="pt-BR" altLang="pt-BR" sz="1600" b="1">
                <a:latin typeface="Arial" panose="020B0604020202020204" pitchFamily="34" charset="0"/>
                <a:ea typeface="Microsoft YaHei" panose="020B0503020204020204" pitchFamily="34" charset="-122"/>
              </a:rPr>
              <a:t>Metas para Universalização PLANSAB:</a:t>
            </a:r>
          </a:p>
        </p:txBody>
      </p:sp>
      <p:sp>
        <p:nvSpPr>
          <p:cNvPr id="23" name="Retângulo: Cantos Arredondados 1">
            <a:extLst>
              <a:ext uri="{FF2B5EF4-FFF2-40B4-BE49-F238E27FC236}">
                <a16:creationId xmlns:a16="http://schemas.microsoft.com/office/drawing/2014/main" id="{FFAEB32B-3A72-47A5-8AF2-9C1539F76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2443163"/>
            <a:ext cx="2592388" cy="1470025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18,64 anos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universalizar, aplicando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271,3 milhões</a:t>
            </a:r>
            <a:b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ano.</a:t>
            </a:r>
            <a:endParaRPr lang="pt-BR" alt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: Cantos Arredondados 1">
            <a:extLst>
              <a:ext uri="{FF2B5EF4-FFF2-40B4-BE49-F238E27FC236}">
                <a16:creationId xmlns:a16="http://schemas.microsoft.com/office/drawing/2014/main" id="{7303E67B-F5C7-4F69-9E0A-8AB14E3C6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2435225"/>
            <a:ext cx="2592388" cy="1479550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91,10 anos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universalizar, aplicando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126,6 milhões</a:t>
            </a:r>
            <a:b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ano.</a:t>
            </a:r>
            <a:endParaRPr lang="pt-BR" alt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3" name="Retângulo: Cantos Arredondados 1">
            <a:extLst>
              <a:ext uri="{FF2B5EF4-FFF2-40B4-BE49-F238E27FC236}">
                <a16:creationId xmlns:a16="http://schemas.microsoft.com/office/drawing/2014/main" id="{5C92F39C-B893-46E3-99AB-FAD48041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2060575"/>
            <a:ext cx="2592388" cy="395288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1600" b="1">
                <a:solidFill>
                  <a:schemeClr val="bg1"/>
                </a:solidFill>
                <a:latin typeface="Arial "/>
              </a:rPr>
              <a:t>Água</a:t>
            </a:r>
          </a:p>
        </p:txBody>
      </p:sp>
      <p:sp>
        <p:nvSpPr>
          <p:cNvPr id="10284" name="Retângulo: Cantos Arredondados 1">
            <a:extLst>
              <a:ext uri="{FF2B5EF4-FFF2-40B4-BE49-F238E27FC236}">
                <a16:creationId xmlns:a16="http://schemas.microsoft.com/office/drawing/2014/main" id="{09477753-CC84-4D85-8BE2-4F204120B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2052638"/>
            <a:ext cx="2592388" cy="390525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1600" b="1">
                <a:solidFill>
                  <a:schemeClr val="bg1"/>
                </a:solidFill>
                <a:latin typeface="Arial "/>
              </a:rPr>
              <a:t>Esgoto</a:t>
            </a:r>
          </a:p>
        </p:txBody>
      </p:sp>
      <p:sp>
        <p:nvSpPr>
          <p:cNvPr id="10285" name="Text Box 6">
            <a:extLst>
              <a:ext uri="{FF2B5EF4-FFF2-40B4-BE49-F238E27FC236}">
                <a16:creationId xmlns:a16="http://schemas.microsoft.com/office/drawing/2014/main" id="{9A950AE5-7F57-4373-A0CF-5826926F3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57880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rgbClr val="009999"/>
                </a:solidFill>
                <a:latin typeface="Arial" panose="020B0604020202020204" pitchFamily="34" charset="0"/>
              </a:rPr>
              <a:t>Universalização dos Serviços e Planos de Investimentos</a:t>
            </a:r>
          </a:p>
        </p:txBody>
      </p:sp>
      <p:sp>
        <p:nvSpPr>
          <p:cNvPr id="10286" name="Text Box 2">
            <a:extLst>
              <a:ext uri="{FF2B5EF4-FFF2-40B4-BE49-F238E27FC236}">
                <a16:creationId xmlns:a16="http://schemas.microsoft.com/office/drawing/2014/main" id="{2A553DC7-8CE6-46F5-8D5F-B9EA54DCD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455738"/>
            <a:ext cx="272097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None/>
              <a:defRPr/>
            </a:pPr>
            <a:r>
              <a:rPr lang="pt-BR" altLang="pt-BR" sz="1600" b="1" dirty="0">
                <a:latin typeface="Arial" panose="020B0604020202020204" pitchFamily="34" charset="0"/>
                <a:ea typeface="Microsoft YaHei" panose="020B0503020204020204" pitchFamily="34" charset="-122"/>
              </a:rPr>
              <a:t>Municípios com </a:t>
            </a:r>
            <a:r>
              <a:rPr lang="pt-BR" altLang="pt-BR" sz="1600" b="1" dirty="0" err="1">
                <a:latin typeface="Arial" panose="020B0604020202020204" pitchFamily="34" charset="0"/>
                <a:ea typeface="Microsoft YaHei" panose="020B0503020204020204" pitchFamily="34" charset="-122"/>
              </a:rPr>
              <a:t>Cagece</a:t>
            </a:r>
            <a:r>
              <a:rPr lang="pt-BR" altLang="pt-BR" sz="1600" b="1" dirty="0">
                <a:latin typeface="Arial" panose="020B0604020202020204" pitchFamily="34" charset="0"/>
                <a:ea typeface="Microsoft YaHei" panose="020B0503020204020204" pitchFamily="34" charset="-122"/>
              </a:rPr>
              <a:t>: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pt-BR" altLang="pt-BR" sz="1600" dirty="0">
                <a:latin typeface="Arial" panose="020B0604020202020204" pitchFamily="34" charset="0"/>
                <a:ea typeface="Microsoft YaHei" panose="020B0503020204020204" pitchFamily="34" charset="-122"/>
              </a:rPr>
              <a:t>51 finalizaram o PSMB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pt-BR" altLang="pt-BR" sz="1600" dirty="0">
                <a:latin typeface="Arial" panose="020B0604020202020204" pitchFamily="34" charset="0"/>
                <a:ea typeface="Microsoft YaHei" panose="020B0503020204020204" pitchFamily="34" charset="-122"/>
              </a:rPr>
              <a:t>38 em andamento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pt-BR" altLang="pt-BR" sz="1600" dirty="0">
                <a:latin typeface="Arial" panose="020B0604020202020204" pitchFamily="34" charset="0"/>
                <a:ea typeface="Microsoft YaHei" panose="020B0503020204020204" pitchFamily="34" charset="-122"/>
              </a:rPr>
              <a:t>62 não iniciaram / sem informação</a:t>
            </a:r>
          </a:p>
        </p:txBody>
      </p:sp>
      <p:sp>
        <p:nvSpPr>
          <p:cNvPr id="32" name="Retângulo: Cantos Arredondados 1">
            <a:extLst>
              <a:ext uri="{FF2B5EF4-FFF2-40B4-BE49-F238E27FC236}">
                <a16:creationId xmlns:a16="http://schemas.microsoft.com/office/drawing/2014/main" id="{3B5ED30A-88F9-4FFC-A8F0-FBB8860E6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1098550"/>
            <a:ext cx="5354638" cy="877888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Estimativa de Valores para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Universalizar os serviços de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Água e Esgoto:</a:t>
            </a: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8" name="Retângulo 1">
            <a:extLst>
              <a:ext uri="{FF2B5EF4-FFF2-40B4-BE49-F238E27FC236}">
                <a16:creationId xmlns:a16="http://schemas.microsoft.com/office/drawing/2014/main" id="{828A265A-526B-45AC-A15B-8AE76375F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266825"/>
            <a:ext cx="25193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R$ 16,59 bi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6320606-C868-434B-860D-ABF7EF2D1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9A1B9F8C-F9D4-4CD2-BFB9-5C3D862E6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088"/>
            <a:ext cx="9202738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Imagem 1">
            <a:extLst>
              <a:ext uri="{FF2B5EF4-FFF2-40B4-BE49-F238E27FC236}">
                <a16:creationId xmlns:a16="http://schemas.microsoft.com/office/drawing/2014/main" id="{3C047631-881D-4A0C-8722-F2C72EEDE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52400"/>
            <a:ext cx="328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>
            <a:extLst>
              <a:ext uri="{FF2B5EF4-FFF2-40B4-BE49-F238E27FC236}">
                <a16:creationId xmlns:a16="http://schemas.microsoft.com/office/drawing/2014/main" id="{E7D5A384-D28C-4753-8C9C-114A637A2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772816"/>
            <a:ext cx="8496943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000" b="1" dirty="0">
                <a:solidFill>
                  <a:srgbClr val="009999"/>
                </a:solidFill>
                <a:latin typeface="Arial" panose="020B0604020202020204" pitchFamily="34" charset="0"/>
              </a:rPr>
              <a:t>Eficiência e sustentabilidade econômica e Regulação Regionalizada;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000" b="1" dirty="0">
                <a:solidFill>
                  <a:srgbClr val="009999"/>
                </a:solidFill>
                <a:latin typeface="Arial" panose="020B0604020202020204" pitchFamily="34" charset="0"/>
              </a:rPr>
              <a:t>Conexão obrigatória às redes públicas de saneamento básico.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9ACA469B-EC4E-4447-9D42-EE06F04E6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53562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dirty="0">
                <a:solidFill>
                  <a:srgbClr val="009999"/>
                </a:solidFill>
                <a:latin typeface="Arial" panose="020B0604020202020204" pitchFamily="34" charset="0"/>
              </a:rPr>
              <a:t>Desafios e Oportunidades</a:t>
            </a:r>
          </a:p>
        </p:txBody>
      </p:sp>
    </p:spTree>
    <p:extLst>
      <p:ext uri="{BB962C8B-B14F-4D97-AF65-F5344CB8AC3E}">
        <p14:creationId xmlns:p14="http://schemas.microsoft.com/office/powerpoint/2010/main" val="546787256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agece2017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84B4"/>
    </a:accent1>
    <a:accent2>
      <a:srgbClr val="6DAA2D"/>
    </a:accent2>
    <a:accent3>
      <a:srgbClr val="FFC000"/>
    </a:accent3>
    <a:accent4>
      <a:srgbClr val="C00000"/>
    </a:accent4>
    <a:accent5>
      <a:srgbClr val="7030A0"/>
    </a:accent5>
    <a:accent6>
      <a:srgbClr val="0042C7"/>
    </a:accent6>
    <a:hlink>
      <a:srgbClr val="48A1FA"/>
    </a:hlink>
    <a:folHlink>
      <a:srgbClr val="49711E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Sólidos Sutis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5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604</Words>
  <Application>Microsoft Office PowerPoint</Application>
  <PresentationFormat>Apresentação na tela (4:3)</PresentationFormat>
  <Paragraphs>173</Paragraphs>
  <Slides>19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Times New Roman</vt:lpstr>
      <vt:lpstr>Arial</vt:lpstr>
      <vt:lpstr>Calibri</vt:lpstr>
      <vt:lpstr>Microsoft YaHei</vt:lpstr>
      <vt:lpstr>Arial </vt:lpstr>
      <vt:lpstr>Estrutura padrão</vt:lpstr>
      <vt:lpstr>Microsoft Excel Chart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cagece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josyamaral</dc:creator>
  <cp:lastModifiedBy>Neurisangelo Freitas</cp:lastModifiedBy>
  <cp:revision>81</cp:revision>
  <dcterms:created xsi:type="dcterms:W3CDTF">2018-05-23T16:27:01Z</dcterms:created>
  <dcterms:modified xsi:type="dcterms:W3CDTF">2018-05-29T01:52:52Z</dcterms:modified>
</cp:coreProperties>
</file>