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5" r:id="rId1"/>
  </p:sldMasterIdLst>
  <p:notesMasterIdLst>
    <p:notesMasterId r:id="rId24"/>
  </p:notesMasterIdLst>
  <p:handoutMasterIdLst>
    <p:handoutMasterId r:id="rId25"/>
  </p:handoutMasterIdLst>
  <p:sldIdLst>
    <p:sldId id="385" r:id="rId2"/>
    <p:sldId id="432" r:id="rId3"/>
    <p:sldId id="386" r:id="rId4"/>
    <p:sldId id="415" r:id="rId5"/>
    <p:sldId id="425" r:id="rId6"/>
    <p:sldId id="403" r:id="rId7"/>
    <p:sldId id="405" r:id="rId8"/>
    <p:sldId id="390" r:id="rId9"/>
    <p:sldId id="395" r:id="rId10"/>
    <p:sldId id="426" r:id="rId11"/>
    <p:sldId id="427" r:id="rId12"/>
    <p:sldId id="416" r:id="rId13"/>
    <p:sldId id="424" r:id="rId14"/>
    <p:sldId id="414" r:id="rId15"/>
    <p:sldId id="396" r:id="rId16"/>
    <p:sldId id="429" r:id="rId17"/>
    <p:sldId id="402" r:id="rId18"/>
    <p:sldId id="430" r:id="rId19"/>
    <p:sldId id="413" r:id="rId20"/>
    <p:sldId id="389" r:id="rId21"/>
    <p:sldId id="428" r:id="rId22"/>
    <p:sldId id="43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8">
          <p15:clr>
            <a:srgbClr val="A4A3A4"/>
          </p15:clr>
        </p15:guide>
        <p15:guide id="2" orient="horz" pos="873">
          <p15:clr>
            <a:srgbClr val="A4A3A4"/>
          </p15:clr>
        </p15:guide>
        <p15:guide id="3" pos="48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589"/>
    <a:srgbClr val="8B3E74"/>
    <a:srgbClr val="8B0000"/>
    <a:srgbClr val="FF9900"/>
    <a:srgbClr val="D1F4FF"/>
    <a:srgbClr val="93E4BE"/>
    <a:srgbClr val="61ACC9"/>
    <a:srgbClr val="5B14C4"/>
    <a:srgbClr val="53565A"/>
    <a:srgbClr val="008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56" autoAdjust="0"/>
    <p:restoredTop sz="95590" autoAdjust="0"/>
  </p:normalViewPr>
  <p:slideViewPr>
    <p:cSldViewPr snapToGrid="0">
      <p:cViewPr varScale="1">
        <p:scale>
          <a:sx n="82" d="100"/>
          <a:sy n="82" d="100"/>
        </p:scale>
        <p:origin x="1838" y="77"/>
      </p:cViewPr>
      <p:guideLst>
        <p:guide orient="horz" pos="4178"/>
        <p:guide orient="horz" pos="873"/>
        <p:guide pos="48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1921843102945E-2"/>
          <c:y val="8.6953517907035816E-2"/>
          <c:w val="0.86996144000518449"/>
          <c:h val="0.75575107950215903"/>
        </c:manualLayout>
      </c:layout>
      <c:scatterChart>
        <c:scatterStyle val="lineMarker"/>
        <c:varyColors val="0"/>
        <c:ser>
          <c:idx val="0"/>
          <c:order val="0"/>
          <c:tx>
            <c:v>Spektrum OK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'Beispiel 2'!$A$4:$A$194</c:f>
              <c:numCache>
                <c:formatCode>General</c:formatCode>
                <c:ptCount val="191"/>
                <c:pt idx="0">
                  <c:v>200</c:v>
                </c:pt>
                <c:pt idx="1">
                  <c:v>201</c:v>
                </c:pt>
                <c:pt idx="2">
                  <c:v>202</c:v>
                </c:pt>
                <c:pt idx="3">
                  <c:v>203</c:v>
                </c:pt>
                <c:pt idx="4">
                  <c:v>204</c:v>
                </c:pt>
                <c:pt idx="5">
                  <c:v>205</c:v>
                </c:pt>
                <c:pt idx="6">
                  <c:v>206</c:v>
                </c:pt>
                <c:pt idx="7">
                  <c:v>207</c:v>
                </c:pt>
                <c:pt idx="8">
                  <c:v>208</c:v>
                </c:pt>
                <c:pt idx="9">
                  <c:v>209</c:v>
                </c:pt>
                <c:pt idx="10">
                  <c:v>210</c:v>
                </c:pt>
                <c:pt idx="11">
                  <c:v>211</c:v>
                </c:pt>
                <c:pt idx="12">
                  <c:v>212</c:v>
                </c:pt>
                <c:pt idx="13">
                  <c:v>213</c:v>
                </c:pt>
                <c:pt idx="14">
                  <c:v>214</c:v>
                </c:pt>
                <c:pt idx="15">
                  <c:v>215</c:v>
                </c:pt>
                <c:pt idx="16">
                  <c:v>216</c:v>
                </c:pt>
                <c:pt idx="17">
                  <c:v>217</c:v>
                </c:pt>
                <c:pt idx="18">
                  <c:v>218</c:v>
                </c:pt>
                <c:pt idx="19">
                  <c:v>219</c:v>
                </c:pt>
                <c:pt idx="20">
                  <c:v>220</c:v>
                </c:pt>
                <c:pt idx="21">
                  <c:v>221</c:v>
                </c:pt>
                <c:pt idx="22">
                  <c:v>222</c:v>
                </c:pt>
                <c:pt idx="23">
                  <c:v>223</c:v>
                </c:pt>
                <c:pt idx="24">
                  <c:v>224</c:v>
                </c:pt>
                <c:pt idx="25">
                  <c:v>225</c:v>
                </c:pt>
                <c:pt idx="26">
                  <c:v>226</c:v>
                </c:pt>
                <c:pt idx="27">
                  <c:v>227</c:v>
                </c:pt>
                <c:pt idx="28">
                  <c:v>228</c:v>
                </c:pt>
                <c:pt idx="29">
                  <c:v>229</c:v>
                </c:pt>
                <c:pt idx="30">
                  <c:v>230</c:v>
                </c:pt>
                <c:pt idx="31">
                  <c:v>231</c:v>
                </c:pt>
                <c:pt idx="32">
                  <c:v>232</c:v>
                </c:pt>
                <c:pt idx="33">
                  <c:v>233</c:v>
                </c:pt>
                <c:pt idx="34">
                  <c:v>234</c:v>
                </c:pt>
                <c:pt idx="35">
                  <c:v>235</c:v>
                </c:pt>
                <c:pt idx="36">
                  <c:v>236</c:v>
                </c:pt>
                <c:pt idx="37">
                  <c:v>237</c:v>
                </c:pt>
                <c:pt idx="38">
                  <c:v>238</c:v>
                </c:pt>
                <c:pt idx="39">
                  <c:v>239</c:v>
                </c:pt>
                <c:pt idx="40">
                  <c:v>240</c:v>
                </c:pt>
                <c:pt idx="41">
                  <c:v>241</c:v>
                </c:pt>
                <c:pt idx="42">
                  <c:v>242</c:v>
                </c:pt>
                <c:pt idx="43">
                  <c:v>243</c:v>
                </c:pt>
                <c:pt idx="44">
                  <c:v>244</c:v>
                </c:pt>
                <c:pt idx="45">
                  <c:v>245</c:v>
                </c:pt>
                <c:pt idx="46">
                  <c:v>246</c:v>
                </c:pt>
                <c:pt idx="47">
                  <c:v>247</c:v>
                </c:pt>
                <c:pt idx="48">
                  <c:v>248</c:v>
                </c:pt>
                <c:pt idx="49">
                  <c:v>249</c:v>
                </c:pt>
                <c:pt idx="50">
                  <c:v>250</c:v>
                </c:pt>
                <c:pt idx="51">
                  <c:v>251</c:v>
                </c:pt>
                <c:pt idx="52">
                  <c:v>252</c:v>
                </c:pt>
                <c:pt idx="53">
                  <c:v>253</c:v>
                </c:pt>
                <c:pt idx="54">
                  <c:v>254</c:v>
                </c:pt>
                <c:pt idx="55">
                  <c:v>255</c:v>
                </c:pt>
                <c:pt idx="56">
                  <c:v>256</c:v>
                </c:pt>
                <c:pt idx="57">
                  <c:v>257</c:v>
                </c:pt>
                <c:pt idx="58">
                  <c:v>258</c:v>
                </c:pt>
                <c:pt idx="59">
                  <c:v>259</c:v>
                </c:pt>
                <c:pt idx="60">
                  <c:v>260</c:v>
                </c:pt>
                <c:pt idx="61">
                  <c:v>261</c:v>
                </c:pt>
                <c:pt idx="62">
                  <c:v>262</c:v>
                </c:pt>
                <c:pt idx="63">
                  <c:v>263</c:v>
                </c:pt>
                <c:pt idx="64">
                  <c:v>264</c:v>
                </c:pt>
                <c:pt idx="65">
                  <c:v>265</c:v>
                </c:pt>
                <c:pt idx="66">
                  <c:v>266</c:v>
                </c:pt>
                <c:pt idx="67">
                  <c:v>267</c:v>
                </c:pt>
                <c:pt idx="68">
                  <c:v>268</c:v>
                </c:pt>
                <c:pt idx="69">
                  <c:v>269</c:v>
                </c:pt>
                <c:pt idx="70">
                  <c:v>270</c:v>
                </c:pt>
                <c:pt idx="71">
                  <c:v>271</c:v>
                </c:pt>
                <c:pt idx="72">
                  <c:v>272</c:v>
                </c:pt>
                <c:pt idx="73">
                  <c:v>273</c:v>
                </c:pt>
                <c:pt idx="74">
                  <c:v>274</c:v>
                </c:pt>
                <c:pt idx="75">
                  <c:v>275</c:v>
                </c:pt>
                <c:pt idx="76">
                  <c:v>276</c:v>
                </c:pt>
                <c:pt idx="77">
                  <c:v>277</c:v>
                </c:pt>
                <c:pt idx="78">
                  <c:v>278</c:v>
                </c:pt>
                <c:pt idx="79">
                  <c:v>279</c:v>
                </c:pt>
                <c:pt idx="80">
                  <c:v>280</c:v>
                </c:pt>
                <c:pt idx="81">
                  <c:v>281</c:v>
                </c:pt>
                <c:pt idx="82">
                  <c:v>282</c:v>
                </c:pt>
                <c:pt idx="83">
                  <c:v>283</c:v>
                </c:pt>
                <c:pt idx="84">
                  <c:v>284</c:v>
                </c:pt>
                <c:pt idx="85">
                  <c:v>285</c:v>
                </c:pt>
                <c:pt idx="86">
                  <c:v>286</c:v>
                </c:pt>
                <c:pt idx="87">
                  <c:v>287</c:v>
                </c:pt>
                <c:pt idx="88">
                  <c:v>288</c:v>
                </c:pt>
                <c:pt idx="89">
                  <c:v>289</c:v>
                </c:pt>
                <c:pt idx="90">
                  <c:v>290</c:v>
                </c:pt>
                <c:pt idx="91">
                  <c:v>291</c:v>
                </c:pt>
                <c:pt idx="92">
                  <c:v>292</c:v>
                </c:pt>
                <c:pt idx="93">
                  <c:v>293</c:v>
                </c:pt>
                <c:pt idx="94">
                  <c:v>294</c:v>
                </c:pt>
                <c:pt idx="95">
                  <c:v>295</c:v>
                </c:pt>
                <c:pt idx="96">
                  <c:v>296</c:v>
                </c:pt>
                <c:pt idx="97">
                  <c:v>297</c:v>
                </c:pt>
                <c:pt idx="98">
                  <c:v>298</c:v>
                </c:pt>
                <c:pt idx="99">
                  <c:v>299</c:v>
                </c:pt>
                <c:pt idx="100">
                  <c:v>300</c:v>
                </c:pt>
                <c:pt idx="101">
                  <c:v>301</c:v>
                </c:pt>
                <c:pt idx="102">
                  <c:v>302</c:v>
                </c:pt>
                <c:pt idx="103">
                  <c:v>303</c:v>
                </c:pt>
                <c:pt idx="104">
                  <c:v>304</c:v>
                </c:pt>
                <c:pt idx="105">
                  <c:v>305</c:v>
                </c:pt>
                <c:pt idx="106">
                  <c:v>306</c:v>
                </c:pt>
                <c:pt idx="107">
                  <c:v>307</c:v>
                </c:pt>
                <c:pt idx="108">
                  <c:v>308</c:v>
                </c:pt>
                <c:pt idx="109">
                  <c:v>309</c:v>
                </c:pt>
                <c:pt idx="110">
                  <c:v>310</c:v>
                </c:pt>
                <c:pt idx="111">
                  <c:v>311</c:v>
                </c:pt>
                <c:pt idx="112">
                  <c:v>312</c:v>
                </c:pt>
                <c:pt idx="113">
                  <c:v>313</c:v>
                </c:pt>
                <c:pt idx="114">
                  <c:v>314</c:v>
                </c:pt>
                <c:pt idx="115">
                  <c:v>315</c:v>
                </c:pt>
                <c:pt idx="116">
                  <c:v>316</c:v>
                </c:pt>
                <c:pt idx="117">
                  <c:v>317</c:v>
                </c:pt>
                <c:pt idx="118">
                  <c:v>318</c:v>
                </c:pt>
                <c:pt idx="119">
                  <c:v>319</c:v>
                </c:pt>
                <c:pt idx="120">
                  <c:v>320</c:v>
                </c:pt>
                <c:pt idx="121">
                  <c:v>321</c:v>
                </c:pt>
                <c:pt idx="122">
                  <c:v>322</c:v>
                </c:pt>
                <c:pt idx="123">
                  <c:v>323</c:v>
                </c:pt>
                <c:pt idx="124">
                  <c:v>324</c:v>
                </c:pt>
                <c:pt idx="125">
                  <c:v>325</c:v>
                </c:pt>
                <c:pt idx="126">
                  <c:v>326</c:v>
                </c:pt>
                <c:pt idx="127">
                  <c:v>327</c:v>
                </c:pt>
                <c:pt idx="128">
                  <c:v>328</c:v>
                </c:pt>
                <c:pt idx="129">
                  <c:v>329</c:v>
                </c:pt>
                <c:pt idx="130">
                  <c:v>330</c:v>
                </c:pt>
                <c:pt idx="131">
                  <c:v>331</c:v>
                </c:pt>
                <c:pt idx="132">
                  <c:v>332</c:v>
                </c:pt>
                <c:pt idx="133">
                  <c:v>333</c:v>
                </c:pt>
                <c:pt idx="134">
                  <c:v>334</c:v>
                </c:pt>
                <c:pt idx="135">
                  <c:v>335</c:v>
                </c:pt>
                <c:pt idx="136">
                  <c:v>336</c:v>
                </c:pt>
                <c:pt idx="137">
                  <c:v>337</c:v>
                </c:pt>
                <c:pt idx="138">
                  <c:v>338</c:v>
                </c:pt>
                <c:pt idx="139">
                  <c:v>339</c:v>
                </c:pt>
                <c:pt idx="140">
                  <c:v>340</c:v>
                </c:pt>
                <c:pt idx="141">
                  <c:v>341</c:v>
                </c:pt>
                <c:pt idx="142">
                  <c:v>342</c:v>
                </c:pt>
                <c:pt idx="143">
                  <c:v>343</c:v>
                </c:pt>
                <c:pt idx="144">
                  <c:v>344</c:v>
                </c:pt>
                <c:pt idx="145">
                  <c:v>345</c:v>
                </c:pt>
                <c:pt idx="146">
                  <c:v>346</c:v>
                </c:pt>
                <c:pt idx="147">
                  <c:v>347</c:v>
                </c:pt>
                <c:pt idx="148">
                  <c:v>348</c:v>
                </c:pt>
                <c:pt idx="149">
                  <c:v>349</c:v>
                </c:pt>
                <c:pt idx="150">
                  <c:v>350</c:v>
                </c:pt>
                <c:pt idx="151">
                  <c:v>351</c:v>
                </c:pt>
                <c:pt idx="152">
                  <c:v>352</c:v>
                </c:pt>
                <c:pt idx="153">
                  <c:v>353</c:v>
                </c:pt>
                <c:pt idx="154">
                  <c:v>354</c:v>
                </c:pt>
                <c:pt idx="155">
                  <c:v>355</c:v>
                </c:pt>
                <c:pt idx="156">
                  <c:v>356</c:v>
                </c:pt>
                <c:pt idx="157">
                  <c:v>357</c:v>
                </c:pt>
                <c:pt idx="158">
                  <c:v>358</c:v>
                </c:pt>
                <c:pt idx="159">
                  <c:v>359</c:v>
                </c:pt>
                <c:pt idx="160">
                  <c:v>360</c:v>
                </c:pt>
                <c:pt idx="161">
                  <c:v>361</c:v>
                </c:pt>
                <c:pt idx="162">
                  <c:v>362</c:v>
                </c:pt>
                <c:pt idx="163">
                  <c:v>363</c:v>
                </c:pt>
                <c:pt idx="164">
                  <c:v>364</c:v>
                </c:pt>
                <c:pt idx="165">
                  <c:v>365</c:v>
                </c:pt>
                <c:pt idx="166">
                  <c:v>366</c:v>
                </c:pt>
                <c:pt idx="167">
                  <c:v>367</c:v>
                </c:pt>
                <c:pt idx="168">
                  <c:v>368</c:v>
                </c:pt>
                <c:pt idx="169">
                  <c:v>369</c:v>
                </c:pt>
                <c:pt idx="170">
                  <c:v>370</c:v>
                </c:pt>
                <c:pt idx="171">
                  <c:v>371</c:v>
                </c:pt>
                <c:pt idx="172">
                  <c:v>372</c:v>
                </c:pt>
                <c:pt idx="173">
                  <c:v>373</c:v>
                </c:pt>
                <c:pt idx="174">
                  <c:v>374</c:v>
                </c:pt>
                <c:pt idx="175">
                  <c:v>375</c:v>
                </c:pt>
                <c:pt idx="176">
                  <c:v>376</c:v>
                </c:pt>
                <c:pt idx="177">
                  <c:v>377</c:v>
                </c:pt>
                <c:pt idx="178">
                  <c:v>378</c:v>
                </c:pt>
                <c:pt idx="179">
                  <c:v>379</c:v>
                </c:pt>
                <c:pt idx="180">
                  <c:v>380</c:v>
                </c:pt>
                <c:pt idx="181">
                  <c:v>381</c:v>
                </c:pt>
                <c:pt idx="182">
                  <c:v>382</c:v>
                </c:pt>
                <c:pt idx="183">
                  <c:v>383</c:v>
                </c:pt>
                <c:pt idx="184">
                  <c:v>384</c:v>
                </c:pt>
                <c:pt idx="185">
                  <c:v>385</c:v>
                </c:pt>
                <c:pt idx="186">
                  <c:v>386</c:v>
                </c:pt>
                <c:pt idx="187">
                  <c:v>387</c:v>
                </c:pt>
                <c:pt idx="188">
                  <c:v>388</c:v>
                </c:pt>
                <c:pt idx="189">
                  <c:v>389</c:v>
                </c:pt>
                <c:pt idx="190">
                  <c:v>390</c:v>
                </c:pt>
              </c:numCache>
            </c:numRef>
          </c:xVal>
          <c:yVal>
            <c:numRef>
              <c:f>'Beispiel 2'!$C$4:$C$194</c:f>
              <c:numCache>
                <c:formatCode>General</c:formatCode>
                <c:ptCount val="191"/>
                <c:pt idx="0">
                  <c:v>1.9451999999999998</c:v>
                </c:pt>
                <c:pt idx="1">
                  <c:v>1.9116</c:v>
                </c:pt>
                <c:pt idx="2">
                  <c:v>1.8755999999999999</c:v>
                </c:pt>
                <c:pt idx="3">
                  <c:v>1.8467999999999998</c:v>
                </c:pt>
                <c:pt idx="4">
                  <c:v>1.8179999999999998</c:v>
                </c:pt>
                <c:pt idx="5">
                  <c:v>1.7735999999999998</c:v>
                </c:pt>
                <c:pt idx="6">
                  <c:v>1.7316</c:v>
                </c:pt>
                <c:pt idx="7">
                  <c:v>1.6908000000000001</c:v>
                </c:pt>
                <c:pt idx="8">
                  <c:v>1.6308</c:v>
                </c:pt>
                <c:pt idx="9">
                  <c:v>1.5671999999999999</c:v>
                </c:pt>
                <c:pt idx="10">
                  <c:v>1.5131999999999999</c:v>
                </c:pt>
                <c:pt idx="11">
                  <c:v>1.4279999999999999</c:v>
                </c:pt>
                <c:pt idx="12">
                  <c:v>1.3524</c:v>
                </c:pt>
                <c:pt idx="13">
                  <c:v>1.272</c:v>
                </c:pt>
                <c:pt idx="14">
                  <c:v>1.2072000000000001</c:v>
                </c:pt>
                <c:pt idx="15">
                  <c:v>1.1195999999999999</c:v>
                </c:pt>
                <c:pt idx="16">
                  <c:v>1.0224</c:v>
                </c:pt>
                <c:pt idx="17">
                  <c:v>0.9516</c:v>
                </c:pt>
                <c:pt idx="18">
                  <c:v>0.87119999999999997</c:v>
                </c:pt>
                <c:pt idx="19">
                  <c:v>0.78359999999999996</c:v>
                </c:pt>
                <c:pt idx="20">
                  <c:v>0.70679999999999998</c:v>
                </c:pt>
                <c:pt idx="21">
                  <c:v>0.63960000000000006</c:v>
                </c:pt>
                <c:pt idx="22">
                  <c:v>0.57239999999999991</c:v>
                </c:pt>
                <c:pt idx="23">
                  <c:v>0.5232</c:v>
                </c:pt>
                <c:pt idx="24">
                  <c:v>0.4632</c:v>
                </c:pt>
                <c:pt idx="25">
                  <c:v>0.40200000000000002</c:v>
                </c:pt>
                <c:pt idx="26">
                  <c:v>0.35639999999999999</c:v>
                </c:pt>
                <c:pt idx="27">
                  <c:v>0.30599999999999999</c:v>
                </c:pt>
                <c:pt idx="28">
                  <c:v>0.27360000000000001</c:v>
                </c:pt>
                <c:pt idx="29">
                  <c:v>0.25800000000000001</c:v>
                </c:pt>
                <c:pt idx="30">
                  <c:v>0.2424</c:v>
                </c:pt>
                <c:pt idx="31">
                  <c:v>0.22439999999999999</c:v>
                </c:pt>
                <c:pt idx="32">
                  <c:v>0.20400000000000001</c:v>
                </c:pt>
                <c:pt idx="33">
                  <c:v>0.17879999999999999</c:v>
                </c:pt>
                <c:pt idx="34">
                  <c:v>0.15720000000000001</c:v>
                </c:pt>
                <c:pt idx="35">
                  <c:v>0.14759999999999998</c:v>
                </c:pt>
                <c:pt idx="36">
                  <c:v>0.1368</c:v>
                </c:pt>
                <c:pt idx="37">
                  <c:v>0.126</c:v>
                </c:pt>
                <c:pt idx="38">
                  <c:v>0.1176</c:v>
                </c:pt>
                <c:pt idx="39">
                  <c:v>0.1104</c:v>
                </c:pt>
                <c:pt idx="40">
                  <c:v>0.1008</c:v>
                </c:pt>
                <c:pt idx="41">
                  <c:v>9.7199999999999995E-2</c:v>
                </c:pt>
                <c:pt idx="42">
                  <c:v>9.2399999999999996E-2</c:v>
                </c:pt>
                <c:pt idx="43">
                  <c:v>0.09</c:v>
                </c:pt>
                <c:pt idx="44">
                  <c:v>8.7599999999999997E-2</c:v>
                </c:pt>
                <c:pt idx="45">
                  <c:v>8.5199999999999984E-2</c:v>
                </c:pt>
                <c:pt idx="46">
                  <c:v>8.1600000000000006E-2</c:v>
                </c:pt>
                <c:pt idx="47">
                  <c:v>7.9200000000000007E-2</c:v>
                </c:pt>
                <c:pt idx="48">
                  <c:v>7.9200000000000007E-2</c:v>
                </c:pt>
                <c:pt idx="49">
                  <c:v>7.8E-2</c:v>
                </c:pt>
                <c:pt idx="50">
                  <c:v>7.8E-2</c:v>
                </c:pt>
                <c:pt idx="51">
                  <c:v>7.6799999999999993E-2</c:v>
                </c:pt>
                <c:pt idx="52">
                  <c:v>7.5600000000000001E-2</c:v>
                </c:pt>
                <c:pt idx="53">
                  <c:v>7.5600000000000001E-2</c:v>
                </c:pt>
                <c:pt idx="54">
                  <c:v>7.4399999999999994E-2</c:v>
                </c:pt>
                <c:pt idx="55">
                  <c:v>7.4399999999999994E-2</c:v>
                </c:pt>
                <c:pt idx="56">
                  <c:v>7.3200000000000001E-2</c:v>
                </c:pt>
                <c:pt idx="57">
                  <c:v>7.3200000000000001E-2</c:v>
                </c:pt>
                <c:pt idx="58">
                  <c:v>7.1999999999999995E-2</c:v>
                </c:pt>
                <c:pt idx="59">
                  <c:v>7.0799999999999988E-2</c:v>
                </c:pt>
                <c:pt idx="60">
                  <c:v>7.0799999999999988E-2</c:v>
                </c:pt>
                <c:pt idx="61">
                  <c:v>7.0799999999999988E-2</c:v>
                </c:pt>
                <c:pt idx="62">
                  <c:v>7.0799999999999988E-2</c:v>
                </c:pt>
                <c:pt idx="63">
                  <c:v>6.9599999999999995E-2</c:v>
                </c:pt>
                <c:pt idx="64">
                  <c:v>6.9599999999999995E-2</c:v>
                </c:pt>
                <c:pt idx="65">
                  <c:v>6.8400000000000002E-2</c:v>
                </c:pt>
                <c:pt idx="66">
                  <c:v>6.8400000000000002E-2</c:v>
                </c:pt>
                <c:pt idx="67">
                  <c:v>6.7199999999999996E-2</c:v>
                </c:pt>
                <c:pt idx="68">
                  <c:v>6.7199999999999996E-2</c:v>
                </c:pt>
                <c:pt idx="69">
                  <c:v>6.6000000000000003E-2</c:v>
                </c:pt>
                <c:pt idx="70">
                  <c:v>6.6000000000000003E-2</c:v>
                </c:pt>
                <c:pt idx="71">
                  <c:v>6.4799999999999996E-2</c:v>
                </c:pt>
                <c:pt idx="72">
                  <c:v>6.359999999999999E-2</c:v>
                </c:pt>
                <c:pt idx="73">
                  <c:v>6.359999999999999E-2</c:v>
                </c:pt>
                <c:pt idx="74">
                  <c:v>6.2399999999999997E-2</c:v>
                </c:pt>
                <c:pt idx="75">
                  <c:v>6.2399999999999997E-2</c:v>
                </c:pt>
                <c:pt idx="76">
                  <c:v>6.1199999999999991E-2</c:v>
                </c:pt>
                <c:pt idx="77">
                  <c:v>0.06</c:v>
                </c:pt>
                <c:pt idx="78">
                  <c:v>0.06</c:v>
                </c:pt>
                <c:pt idx="79">
                  <c:v>5.8799999999999998E-2</c:v>
                </c:pt>
                <c:pt idx="80">
                  <c:v>5.8799999999999998E-2</c:v>
                </c:pt>
                <c:pt idx="81">
                  <c:v>5.7599999999999998E-2</c:v>
                </c:pt>
                <c:pt idx="82">
                  <c:v>5.6399999999999999E-2</c:v>
                </c:pt>
                <c:pt idx="83">
                  <c:v>5.6399999999999999E-2</c:v>
                </c:pt>
                <c:pt idx="84">
                  <c:v>5.5199999999999999E-2</c:v>
                </c:pt>
                <c:pt idx="85">
                  <c:v>5.3999999999999999E-2</c:v>
                </c:pt>
                <c:pt idx="86">
                  <c:v>5.2799999999999993E-2</c:v>
                </c:pt>
                <c:pt idx="87">
                  <c:v>5.2799999999999993E-2</c:v>
                </c:pt>
                <c:pt idx="88">
                  <c:v>5.1599999999999993E-2</c:v>
                </c:pt>
                <c:pt idx="89">
                  <c:v>5.1599999999999993E-2</c:v>
                </c:pt>
                <c:pt idx="90">
                  <c:v>5.04E-2</c:v>
                </c:pt>
                <c:pt idx="91">
                  <c:v>5.04E-2</c:v>
                </c:pt>
                <c:pt idx="92">
                  <c:v>4.9200000000000001E-2</c:v>
                </c:pt>
                <c:pt idx="93">
                  <c:v>4.8000000000000001E-2</c:v>
                </c:pt>
                <c:pt idx="94">
                  <c:v>4.8000000000000001E-2</c:v>
                </c:pt>
                <c:pt idx="95">
                  <c:v>4.6800000000000001E-2</c:v>
                </c:pt>
                <c:pt idx="96">
                  <c:v>4.5599999999999995E-2</c:v>
                </c:pt>
                <c:pt idx="97">
                  <c:v>4.5599999999999995E-2</c:v>
                </c:pt>
                <c:pt idx="98">
                  <c:v>4.4399999999999995E-2</c:v>
                </c:pt>
                <c:pt idx="99">
                  <c:v>4.4399999999999995E-2</c:v>
                </c:pt>
                <c:pt idx="100">
                  <c:v>4.3199999999999995E-2</c:v>
                </c:pt>
                <c:pt idx="101">
                  <c:v>4.3199999999999995E-2</c:v>
                </c:pt>
                <c:pt idx="102">
                  <c:v>4.2000000000000003E-2</c:v>
                </c:pt>
                <c:pt idx="103">
                  <c:v>4.2000000000000003E-2</c:v>
                </c:pt>
                <c:pt idx="104">
                  <c:v>4.0800000000000003E-2</c:v>
                </c:pt>
                <c:pt idx="105">
                  <c:v>4.0800000000000003E-2</c:v>
                </c:pt>
                <c:pt idx="106">
                  <c:v>3.9600000000000003E-2</c:v>
                </c:pt>
                <c:pt idx="107">
                  <c:v>3.9600000000000003E-2</c:v>
                </c:pt>
                <c:pt idx="108">
                  <c:v>3.8399999999999997E-2</c:v>
                </c:pt>
                <c:pt idx="109">
                  <c:v>3.7199999999999997E-2</c:v>
                </c:pt>
                <c:pt idx="110">
                  <c:v>3.7199999999999997E-2</c:v>
                </c:pt>
                <c:pt idx="111">
                  <c:v>3.7199999999999997E-2</c:v>
                </c:pt>
                <c:pt idx="112">
                  <c:v>3.5999999999999997E-2</c:v>
                </c:pt>
                <c:pt idx="113">
                  <c:v>3.5999999999999997E-2</c:v>
                </c:pt>
                <c:pt idx="114">
                  <c:v>3.5999999999999997E-2</c:v>
                </c:pt>
                <c:pt idx="115">
                  <c:v>3.4799999999999998E-2</c:v>
                </c:pt>
                <c:pt idx="116">
                  <c:v>3.3599999999999998E-2</c:v>
                </c:pt>
                <c:pt idx="117">
                  <c:v>3.3599999999999998E-2</c:v>
                </c:pt>
                <c:pt idx="118">
                  <c:v>3.3599999999999998E-2</c:v>
                </c:pt>
                <c:pt idx="119">
                  <c:v>3.2399999999999998E-2</c:v>
                </c:pt>
                <c:pt idx="120">
                  <c:v>3.2399999999999998E-2</c:v>
                </c:pt>
                <c:pt idx="121">
                  <c:v>3.2399999999999998E-2</c:v>
                </c:pt>
                <c:pt idx="122">
                  <c:v>3.1199999999999999E-2</c:v>
                </c:pt>
                <c:pt idx="123">
                  <c:v>0.03</c:v>
                </c:pt>
                <c:pt idx="124">
                  <c:v>0.03</c:v>
                </c:pt>
                <c:pt idx="125">
                  <c:v>0.03</c:v>
                </c:pt>
                <c:pt idx="126">
                  <c:v>0.03</c:v>
                </c:pt>
                <c:pt idx="127">
                  <c:v>2.8799999999999999E-2</c:v>
                </c:pt>
                <c:pt idx="128">
                  <c:v>2.8799999999999999E-2</c:v>
                </c:pt>
                <c:pt idx="129">
                  <c:v>2.76E-2</c:v>
                </c:pt>
                <c:pt idx="130">
                  <c:v>2.76E-2</c:v>
                </c:pt>
                <c:pt idx="131">
                  <c:v>2.76E-2</c:v>
                </c:pt>
                <c:pt idx="132">
                  <c:v>2.6399999999999996E-2</c:v>
                </c:pt>
                <c:pt idx="133">
                  <c:v>2.6399999999999996E-2</c:v>
                </c:pt>
                <c:pt idx="134">
                  <c:v>2.6399999999999996E-2</c:v>
                </c:pt>
                <c:pt idx="135">
                  <c:v>2.52E-2</c:v>
                </c:pt>
                <c:pt idx="136">
                  <c:v>2.52E-2</c:v>
                </c:pt>
                <c:pt idx="137">
                  <c:v>2.52E-2</c:v>
                </c:pt>
                <c:pt idx="138">
                  <c:v>2.4E-2</c:v>
                </c:pt>
                <c:pt idx="139">
                  <c:v>2.4E-2</c:v>
                </c:pt>
                <c:pt idx="140">
                  <c:v>2.2799999999999997E-2</c:v>
                </c:pt>
                <c:pt idx="141">
                  <c:v>2.2799999999999997E-2</c:v>
                </c:pt>
                <c:pt idx="142">
                  <c:v>2.2799999999999997E-2</c:v>
                </c:pt>
                <c:pt idx="143">
                  <c:v>2.2799999999999997E-2</c:v>
                </c:pt>
                <c:pt idx="144">
                  <c:v>2.1599999999999998E-2</c:v>
                </c:pt>
                <c:pt idx="145">
                  <c:v>2.1599999999999998E-2</c:v>
                </c:pt>
                <c:pt idx="146">
                  <c:v>2.1599999999999998E-2</c:v>
                </c:pt>
                <c:pt idx="147">
                  <c:v>2.0400000000000001E-2</c:v>
                </c:pt>
                <c:pt idx="148">
                  <c:v>2.0400000000000001E-2</c:v>
                </c:pt>
                <c:pt idx="149">
                  <c:v>2.0400000000000001E-2</c:v>
                </c:pt>
                <c:pt idx="150">
                  <c:v>1.9199999999999998E-2</c:v>
                </c:pt>
                <c:pt idx="151">
                  <c:v>1.9199999999999998E-2</c:v>
                </c:pt>
                <c:pt idx="152">
                  <c:v>1.9199999999999998E-2</c:v>
                </c:pt>
                <c:pt idx="153">
                  <c:v>1.9199999999999998E-2</c:v>
                </c:pt>
                <c:pt idx="154">
                  <c:v>1.7999999999999999E-2</c:v>
                </c:pt>
                <c:pt idx="155">
                  <c:v>1.7999999999999999E-2</c:v>
                </c:pt>
                <c:pt idx="156">
                  <c:v>1.7999999999999999E-2</c:v>
                </c:pt>
                <c:pt idx="157">
                  <c:v>1.7999999999999999E-2</c:v>
                </c:pt>
                <c:pt idx="158">
                  <c:v>1.6799999999999999E-2</c:v>
                </c:pt>
                <c:pt idx="159">
                  <c:v>1.6799999999999999E-2</c:v>
                </c:pt>
                <c:pt idx="160">
                  <c:v>1.6799999999999999E-2</c:v>
                </c:pt>
                <c:pt idx="161">
                  <c:v>1.6799999999999999E-2</c:v>
                </c:pt>
                <c:pt idx="162">
                  <c:v>1.5599999999999999E-2</c:v>
                </c:pt>
                <c:pt idx="163">
                  <c:v>1.5599999999999999E-2</c:v>
                </c:pt>
                <c:pt idx="164">
                  <c:v>1.5599999999999999E-2</c:v>
                </c:pt>
                <c:pt idx="165">
                  <c:v>1.5599999999999999E-2</c:v>
                </c:pt>
                <c:pt idx="166">
                  <c:v>1.5599999999999999E-2</c:v>
                </c:pt>
                <c:pt idx="167">
                  <c:v>1.44E-2</c:v>
                </c:pt>
                <c:pt idx="168">
                  <c:v>1.44E-2</c:v>
                </c:pt>
                <c:pt idx="169">
                  <c:v>1.44E-2</c:v>
                </c:pt>
                <c:pt idx="170">
                  <c:v>1.44E-2</c:v>
                </c:pt>
                <c:pt idx="171">
                  <c:v>1.3199999999999998E-2</c:v>
                </c:pt>
                <c:pt idx="172">
                  <c:v>1.3199999999999998E-2</c:v>
                </c:pt>
                <c:pt idx="173">
                  <c:v>1.3199999999999998E-2</c:v>
                </c:pt>
                <c:pt idx="174">
                  <c:v>1.3199999999999998E-2</c:v>
                </c:pt>
                <c:pt idx="175">
                  <c:v>1.3199999999999998E-2</c:v>
                </c:pt>
                <c:pt idx="176">
                  <c:v>1.3199999999999998E-2</c:v>
                </c:pt>
                <c:pt idx="177">
                  <c:v>1.3199999999999998E-2</c:v>
                </c:pt>
                <c:pt idx="178">
                  <c:v>1.2E-2</c:v>
                </c:pt>
                <c:pt idx="179">
                  <c:v>1.2E-2</c:v>
                </c:pt>
                <c:pt idx="180">
                  <c:v>1.2E-2</c:v>
                </c:pt>
                <c:pt idx="181">
                  <c:v>1.2E-2</c:v>
                </c:pt>
                <c:pt idx="182">
                  <c:v>1.2E-2</c:v>
                </c:pt>
                <c:pt idx="183">
                  <c:v>1.0799999999999999E-2</c:v>
                </c:pt>
                <c:pt idx="184">
                  <c:v>1.2E-2</c:v>
                </c:pt>
                <c:pt idx="185">
                  <c:v>1.0799999999999999E-2</c:v>
                </c:pt>
                <c:pt idx="186">
                  <c:v>1.0799999999999999E-2</c:v>
                </c:pt>
                <c:pt idx="187">
                  <c:v>1.0799999999999999E-2</c:v>
                </c:pt>
                <c:pt idx="188">
                  <c:v>1.0799999999999999E-2</c:v>
                </c:pt>
                <c:pt idx="189">
                  <c:v>1.0799999999999999E-2</c:v>
                </c:pt>
                <c:pt idx="190">
                  <c:v>1.0799999999999999E-2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ED9-4C27-A00C-B68A8402C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650752"/>
        <c:axId val="184673408"/>
      </c:scatterChart>
      <c:valAx>
        <c:axId val="184650752"/>
        <c:scaling>
          <c:orientation val="minMax"/>
          <c:max val="390"/>
          <c:min val="20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800"/>
                </a:pPr>
                <a:r>
                  <a:rPr lang="el-GR" sz="1400" b="1" i="0" baseline="0">
                    <a:effectLst/>
                  </a:rPr>
                  <a:t>λ</a:t>
                </a:r>
                <a:r>
                  <a:rPr lang="de-DE" sz="1400" b="1" i="0" baseline="0">
                    <a:effectLst/>
                  </a:rPr>
                  <a:t> </a:t>
                </a:r>
                <a:r>
                  <a:rPr lang="el-GR" sz="1400" b="1" i="0" baseline="0">
                    <a:effectLst/>
                  </a:rPr>
                  <a:t>(</a:t>
                </a:r>
                <a:r>
                  <a:rPr lang="en-US" sz="1400" b="1" i="0" baseline="0">
                    <a:effectLst/>
                  </a:rPr>
                  <a:t>nm)</a:t>
                </a:r>
                <a:endParaRPr lang="de-DE" sz="800">
                  <a:effectLst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9525">
            <a:prstDash val="dash"/>
          </a:ln>
        </c:spPr>
        <c:txPr>
          <a:bodyPr/>
          <a:lstStyle/>
          <a:p>
            <a:pPr>
              <a:defRPr sz="1200"/>
            </a:pPr>
            <a:endParaRPr lang="pt-BR"/>
          </a:p>
        </c:txPr>
        <c:crossAx val="184673408"/>
        <c:crosses val="autoZero"/>
        <c:crossBetween val="midCat"/>
        <c:majorUnit val="10"/>
      </c:valAx>
      <c:valAx>
        <c:axId val="184673408"/>
        <c:scaling>
          <c:orientation val="minMax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en-US" sz="1400" b="1" i="0" baseline="0" dirty="0">
                    <a:effectLst/>
                  </a:rPr>
                  <a:t>Absorbance</a:t>
                </a:r>
                <a:endParaRPr lang="de-DE" sz="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3168724279835391E-2"/>
              <c:y val="0.34574662038212967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84650752"/>
        <c:crosses val="autoZero"/>
        <c:crossBetween val="midCat"/>
      </c:valAx>
      <c:spPr>
        <a:ln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91921843102945E-2"/>
          <c:y val="8.6953517907035816E-2"/>
          <c:w val="0.86996144000518449"/>
          <c:h val="0.75575107950215903"/>
        </c:manualLayout>
      </c:layout>
      <c:scatterChart>
        <c:scatterStyle val="lineMarker"/>
        <c:varyColors val="0"/>
        <c:ser>
          <c:idx val="0"/>
          <c:order val="0"/>
          <c:tx>
            <c:v>Spektrum OK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'Beispiel 2'!$A$4:$A$194</c:f>
              <c:numCache>
                <c:formatCode>General</c:formatCode>
                <c:ptCount val="191"/>
                <c:pt idx="0">
                  <c:v>200</c:v>
                </c:pt>
                <c:pt idx="1">
                  <c:v>201</c:v>
                </c:pt>
                <c:pt idx="2">
                  <c:v>202</c:v>
                </c:pt>
                <c:pt idx="3">
                  <c:v>203</c:v>
                </c:pt>
                <c:pt idx="4">
                  <c:v>204</c:v>
                </c:pt>
                <c:pt idx="5">
                  <c:v>205</c:v>
                </c:pt>
                <c:pt idx="6">
                  <c:v>206</c:v>
                </c:pt>
                <c:pt idx="7">
                  <c:v>207</c:v>
                </c:pt>
                <c:pt idx="8">
                  <c:v>208</c:v>
                </c:pt>
                <c:pt idx="9">
                  <c:v>209</c:v>
                </c:pt>
                <c:pt idx="10">
                  <c:v>210</c:v>
                </c:pt>
                <c:pt idx="11">
                  <c:v>211</c:v>
                </c:pt>
                <c:pt idx="12">
                  <c:v>212</c:v>
                </c:pt>
                <c:pt idx="13">
                  <c:v>213</c:v>
                </c:pt>
                <c:pt idx="14">
                  <c:v>214</c:v>
                </c:pt>
                <c:pt idx="15">
                  <c:v>215</c:v>
                </c:pt>
                <c:pt idx="16">
                  <c:v>216</c:v>
                </c:pt>
                <c:pt idx="17">
                  <c:v>217</c:v>
                </c:pt>
                <c:pt idx="18">
                  <c:v>218</c:v>
                </c:pt>
                <c:pt idx="19">
                  <c:v>219</c:v>
                </c:pt>
                <c:pt idx="20">
                  <c:v>220</c:v>
                </c:pt>
                <c:pt idx="21">
                  <c:v>221</c:v>
                </c:pt>
                <c:pt idx="22">
                  <c:v>222</c:v>
                </c:pt>
                <c:pt idx="23">
                  <c:v>223</c:v>
                </c:pt>
                <c:pt idx="24">
                  <c:v>224</c:v>
                </c:pt>
                <c:pt idx="25">
                  <c:v>225</c:v>
                </c:pt>
                <c:pt idx="26">
                  <c:v>226</c:v>
                </c:pt>
                <c:pt idx="27">
                  <c:v>227</c:v>
                </c:pt>
                <c:pt idx="28">
                  <c:v>228</c:v>
                </c:pt>
                <c:pt idx="29">
                  <c:v>229</c:v>
                </c:pt>
                <c:pt idx="30">
                  <c:v>230</c:v>
                </c:pt>
                <c:pt idx="31">
                  <c:v>231</c:v>
                </c:pt>
                <c:pt idx="32">
                  <c:v>232</c:v>
                </c:pt>
                <c:pt idx="33">
                  <c:v>233</c:v>
                </c:pt>
                <c:pt idx="34">
                  <c:v>234</c:v>
                </c:pt>
                <c:pt idx="35">
                  <c:v>235</c:v>
                </c:pt>
                <c:pt idx="36">
                  <c:v>236</c:v>
                </c:pt>
                <c:pt idx="37">
                  <c:v>237</c:v>
                </c:pt>
                <c:pt idx="38">
                  <c:v>238</c:v>
                </c:pt>
                <c:pt idx="39">
                  <c:v>239</c:v>
                </c:pt>
                <c:pt idx="40">
                  <c:v>240</c:v>
                </c:pt>
                <c:pt idx="41">
                  <c:v>241</c:v>
                </c:pt>
                <c:pt idx="42">
                  <c:v>242</c:v>
                </c:pt>
                <c:pt idx="43">
                  <c:v>243</c:v>
                </c:pt>
                <c:pt idx="44">
                  <c:v>244</c:v>
                </c:pt>
                <c:pt idx="45">
                  <c:v>245</c:v>
                </c:pt>
                <c:pt idx="46">
                  <c:v>246</c:v>
                </c:pt>
                <c:pt idx="47">
                  <c:v>247</c:v>
                </c:pt>
                <c:pt idx="48">
                  <c:v>248</c:v>
                </c:pt>
                <c:pt idx="49">
                  <c:v>249</c:v>
                </c:pt>
                <c:pt idx="50">
                  <c:v>250</c:v>
                </c:pt>
                <c:pt idx="51">
                  <c:v>251</c:v>
                </c:pt>
                <c:pt idx="52">
                  <c:v>252</c:v>
                </c:pt>
                <c:pt idx="53">
                  <c:v>253</c:v>
                </c:pt>
                <c:pt idx="54">
                  <c:v>254</c:v>
                </c:pt>
                <c:pt idx="55">
                  <c:v>255</c:v>
                </c:pt>
                <c:pt idx="56">
                  <c:v>256</c:v>
                </c:pt>
                <c:pt idx="57">
                  <c:v>257</c:v>
                </c:pt>
                <c:pt idx="58">
                  <c:v>258</c:v>
                </c:pt>
                <c:pt idx="59">
                  <c:v>259</c:v>
                </c:pt>
                <c:pt idx="60">
                  <c:v>260</c:v>
                </c:pt>
                <c:pt idx="61">
                  <c:v>261</c:v>
                </c:pt>
                <c:pt idx="62">
                  <c:v>262</c:v>
                </c:pt>
                <c:pt idx="63">
                  <c:v>263</c:v>
                </c:pt>
                <c:pt idx="64">
                  <c:v>264</c:v>
                </c:pt>
                <c:pt idx="65">
                  <c:v>265</c:v>
                </c:pt>
                <c:pt idx="66">
                  <c:v>266</c:v>
                </c:pt>
                <c:pt idx="67">
                  <c:v>267</c:v>
                </c:pt>
                <c:pt idx="68">
                  <c:v>268</c:v>
                </c:pt>
                <c:pt idx="69">
                  <c:v>269</c:v>
                </c:pt>
                <c:pt idx="70">
                  <c:v>270</c:v>
                </c:pt>
                <c:pt idx="71">
                  <c:v>271</c:v>
                </c:pt>
                <c:pt idx="72">
                  <c:v>272</c:v>
                </c:pt>
                <c:pt idx="73">
                  <c:v>273</c:v>
                </c:pt>
                <c:pt idx="74">
                  <c:v>274</c:v>
                </c:pt>
                <c:pt idx="75">
                  <c:v>275</c:v>
                </c:pt>
                <c:pt idx="76">
                  <c:v>276</c:v>
                </c:pt>
                <c:pt idx="77">
                  <c:v>277</c:v>
                </c:pt>
                <c:pt idx="78">
                  <c:v>278</c:v>
                </c:pt>
                <c:pt idx="79">
                  <c:v>279</c:v>
                </c:pt>
                <c:pt idx="80">
                  <c:v>280</c:v>
                </c:pt>
                <c:pt idx="81">
                  <c:v>281</c:v>
                </c:pt>
                <c:pt idx="82">
                  <c:v>282</c:v>
                </c:pt>
                <c:pt idx="83">
                  <c:v>283</c:v>
                </c:pt>
                <c:pt idx="84">
                  <c:v>284</c:v>
                </c:pt>
                <c:pt idx="85">
                  <c:v>285</c:v>
                </c:pt>
                <c:pt idx="86">
                  <c:v>286</c:v>
                </c:pt>
                <c:pt idx="87">
                  <c:v>287</c:v>
                </c:pt>
                <c:pt idx="88">
                  <c:v>288</c:v>
                </c:pt>
                <c:pt idx="89">
                  <c:v>289</c:v>
                </c:pt>
                <c:pt idx="90">
                  <c:v>290</c:v>
                </c:pt>
                <c:pt idx="91">
                  <c:v>291</c:v>
                </c:pt>
                <c:pt idx="92">
                  <c:v>292</c:v>
                </c:pt>
                <c:pt idx="93">
                  <c:v>293</c:v>
                </c:pt>
                <c:pt idx="94">
                  <c:v>294</c:v>
                </c:pt>
                <c:pt idx="95">
                  <c:v>295</c:v>
                </c:pt>
                <c:pt idx="96">
                  <c:v>296</c:v>
                </c:pt>
                <c:pt idx="97">
                  <c:v>297</c:v>
                </c:pt>
                <c:pt idx="98">
                  <c:v>298</c:v>
                </c:pt>
                <c:pt idx="99">
                  <c:v>299</c:v>
                </c:pt>
                <c:pt idx="100">
                  <c:v>300</c:v>
                </c:pt>
                <c:pt idx="101">
                  <c:v>301</c:v>
                </c:pt>
                <c:pt idx="102">
                  <c:v>302</c:v>
                </c:pt>
                <c:pt idx="103">
                  <c:v>303</c:v>
                </c:pt>
                <c:pt idx="104">
                  <c:v>304</c:v>
                </c:pt>
                <c:pt idx="105">
                  <c:v>305</c:v>
                </c:pt>
                <c:pt idx="106">
                  <c:v>306</c:v>
                </c:pt>
                <c:pt idx="107">
                  <c:v>307</c:v>
                </c:pt>
                <c:pt idx="108">
                  <c:v>308</c:v>
                </c:pt>
                <c:pt idx="109">
                  <c:v>309</c:v>
                </c:pt>
                <c:pt idx="110">
                  <c:v>310</c:v>
                </c:pt>
                <c:pt idx="111">
                  <c:v>311</c:v>
                </c:pt>
                <c:pt idx="112">
                  <c:v>312</c:v>
                </c:pt>
                <c:pt idx="113">
                  <c:v>313</c:v>
                </c:pt>
                <c:pt idx="114">
                  <c:v>314</c:v>
                </c:pt>
                <c:pt idx="115">
                  <c:v>315</c:v>
                </c:pt>
                <c:pt idx="116">
                  <c:v>316</c:v>
                </c:pt>
                <c:pt idx="117">
                  <c:v>317</c:v>
                </c:pt>
                <c:pt idx="118">
                  <c:v>318</c:v>
                </c:pt>
                <c:pt idx="119">
                  <c:v>319</c:v>
                </c:pt>
                <c:pt idx="120">
                  <c:v>320</c:v>
                </c:pt>
                <c:pt idx="121">
                  <c:v>321</c:v>
                </c:pt>
                <c:pt idx="122">
                  <c:v>322</c:v>
                </c:pt>
                <c:pt idx="123">
                  <c:v>323</c:v>
                </c:pt>
                <c:pt idx="124">
                  <c:v>324</c:v>
                </c:pt>
                <c:pt idx="125">
                  <c:v>325</c:v>
                </c:pt>
                <c:pt idx="126">
                  <c:v>326</c:v>
                </c:pt>
                <c:pt idx="127">
                  <c:v>327</c:v>
                </c:pt>
                <c:pt idx="128">
                  <c:v>328</c:v>
                </c:pt>
                <c:pt idx="129">
                  <c:v>329</c:v>
                </c:pt>
                <c:pt idx="130">
                  <c:v>330</c:v>
                </c:pt>
                <c:pt idx="131">
                  <c:v>331</c:v>
                </c:pt>
                <c:pt idx="132">
                  <c:v>332</c:v>
                </c:pt>
                <c:pt idx="133">
                  <c:v>333</c:v>
                </c:pt>
                <c:pt idx="134">
                  <c:v>334</c:v>
                </c:pt>
                <c:pt idx="135">
                  <c:v>335</c:v>
                </c:pt>
                <c:pt idx="136">
                  <c:v>336</c:v>
                </c:pt>
                <c:pt idx="137">
                  <c:v>337</c:v>
                </c:pt>
                <c:pt idx="138">
                  <c:v>338</c:v>
                </c:pt>
                <c:pt idx="139">
                  <c:v>339</c:v>
                </c:pt>
                <c:pt idx="140">
                  <c:v>340</c:v>
                </c:pt>
                <c:pt idx="141">
                  <c:v>341</c:v>
                </c:pt>
                <c:pt idx="142">
                  <c:v>342</c:v>
                </c:pt>
                <c:pt idx="143">
                  <c:v>343</c:v>
                </c:pt>
                <c:pt idx="144">
                  <c:v>344</c:v>
                </c:pt>
                <c:pt idx="145">
                  <c:v>345</c:v>
                </c:pt>
                <c:pt idx="146">
                  <c:v>346</c:v>
                </c:pt>
                <c:pt idx="147">
                  <c:v>347</c:v>
                </c:pt>
                <c:pt idx="148">
                  <c:v>348</c:v>
                </c:pt>
                <c:pt idx="149">
                  <c:v>349</c:v>
                </c:pt>
                <c:pt idx="150">
                  <c:v>350</c:v>
                </c:pt>
                <c:pt idx="151">
                  <c:v>351</c:v>
                </c:pt>
                <c:pt idx="152">
                  <c:v>352</c:v>
                </c:pt>
                <c:pt idx="153">
                  <c:v>353</c:v>
                </c:pt>
                <c:pt idx="154">
                  <c:v>354</c:v>
                </c:pt>
                <c:pt idx="155">
                  <c:v>355</c:v>
                </c:pt>
                <c:pt idx="156">
                  <c:v>356</c:v>
                </c:pt>
                <c:pt idx="157">
                  <c:v>357</c:v>
                </c:pt>
                <c:pt idx="158">
                  <c:v>358</c:v>
                </c:pt>
                <c:pt idx="159">
                  <c:v>359</c:v>
                </c:pt>
                <c:pt idx="160">
                  <c:v>360</c:v>
                </c:pt>
                <c:pt idx="161">
                  <c:v>361</c:v>
                </c:pt>
                <c:pt idx="162">
                  <c:v>362</c:v>
                </c:pt>
                <c:pt idx="163">
                  <c:v>363</c:v>
                </c:pt>
                <c:pt idx="164">
                  <c:v>364</c:v>
                </c:pt>
                <c:pt idx="165">
                  <c:v>365</c:v>
                </c:pt>
                <c:pt idx="166">
                  <c:v>366</c:v>
                </c:pt>
                <c:pt idx="167">
                  <c:v>367</c:v>
                </c:pt>
                <c:pt idx="168">
                  <c:v>368</c:v>
                </c:pt>
                <c:pt idx="169">
                  <c:v>369</c:v>
                </c:pt>
                <c:pt idx="170">
                  <c:v>370</c:v>
                </c:pt>
                <c:pt idx="171">
                  <c:v>371</c:v>
                </c:pt>
                <c:pt idx="172">
                  <c:v>372</c:v>
                </c:pt>
                <c:pt idx="173">
                  <c:v>373</c:v>
                </c:pt>
                <c:pt idx="174">
                  <c:v>374</c:v>
                </c:pt>
                <c:pt idx="175">
                  <c:v>375</c:v>
                </c:pt>
                <c:pt idx="176">
                  <c:v>376</c:v>
                </c:pt>
                <c:pt idx="177">
                  <c:v>377</c:v>
                </c:pt>
                <c:pt idx="178">
                  <c:v>378</c:v>
                </c:pt>
                <c:pt idx="179">
                  <c:v>379</c:v>
                </c:pt>
                <c:pt idx="180">
                  <c:v>380</c:v>
                </c:pt>
                <c:pt idx="181">
                  <c:v>381</c:v>
                </c:pt>
                <c:pt idx="182">
                  <c:v>382</c:v>
                </c:pt>
                <c:pt idx="183">
                  <c:v>383</c:v>
                </c:pt>
                <c:pt idx="184">
                  <c:v>384</c:v>
                </c:pt>
                <c:pt idx="185">
                  <c:v>385</c:v>
                </c:pt>
                <c:pt idx="186">
                  <c:v>386</c:v>
                </c:pt>
                <c:pt idx="187">
                  <c:v>387</c:v>
                </c:pt>
                <c:pt idx="188">
                  <c:v>388</c:v>
                </c:pt>
                <c:pt idx="189">
                  <c:v>389</c:v>
                </c:pt>
                <c:pt idx="190">
                  <c:v>390</c:v>
                </c:pt>
              </c:numCache>
            </c:numRef>
          </c:xVal>
          <c:yVal>
            <c:numRef>
              <c:f>'Beispiel 2'!$C$4:$C$194</c:f>
              <c:numCache>
                <c:formatCode>General</c:formatCode>
                <c:ptCount val="191"/>
                <c:pt idx="0">
                  <c:v>1.9451999999999998</c:v>
                </c:pt>
                <c:pt idx="1">
                  <c:v>1.9116</c:v>
                </c:pt>
                <c:pt idx="2">
                  <c:v>1.8755999999999999</c:v>
                </c:pt>
                <c:pt idx="3">
                  <c:v>1.8467999999999998</c:v>
                </c:pt>
                <c:pt idx="4">
                  <c:v>1.8179999999999998</c:v>
                </c:pt>
                <c:pt idx="5">
                  <c:v>1.7735999999999998</c:v>
                </c:pt>
                <c:pt idx="6">
                  <c:v>1.7316</c:v>
                </c:pt>
                <c:pt idx="7">
                  <c:v>1.6908000000000001</c:v>
                </c:pt>
                <c:pt idx="8">
                  <c:v>1.6308</c:v>
                </c:pt>
                <c:pt idx="9">
                  <c:v>1.5671999999999999</c:v>
                </c:pt>
                <c:pt idx="10">
                  <c:v>1.5131999999999999</c:v>
                </c:pt>
                <c:pt idx="11">
                  <c:v>1.4279999999999999</c:v>
                </c:pt>
                <c:pt idx="12">
                  <c:v>1.3524</c:v>
                </c:pt>
                <c:pt idx="13">
                  <c:v>1.272</c:v>
                </c:pt>
                <c:pt idx="14">
                  <c:v>1.2072000000000001</c:v>
                </c:pt>
                <c:pt idx="15">
                  <c:v>1.1195999999999999</c:v>
                </c:pt>
                <c:pt idx="16">
                  <c:v>1.0224</c:v>
                </c:pt>
                <c:pt idx="17">
                  <c:v>0.9516</c:v>
                </c:pt>
                <c:pt idx="18">
                  <c:v>0.87119999999999997</c:v>
                </c:pt>
                <c:pt idx="19">
                  <c:v>0.78359999999999996</c:v>
                </c:pt>
                <c:pt idx="20">
                  <c:v>0.70679999999999998</c:v>
                </c:pt>
                <c:pt idx="21">
                  <c:v>0.63960000000000006</c:v>
                </c:pt>
                <c:pt idx="22">
                  <c:v>0.57239999999999991</c:v>
                </c:pt>
                <c:pt idx="23">
                  <c:v>0.5232</c:v>
                </c:pt>
                <c:pt idx="24">
                  <c:v>0.4632</c:v>
                </c:pt>
                <c:pt idx="25">
                  <c:v>0.40200000000000002</c:v>
                </c:pt>
                <c:pt idx="26">
                  <c:v>0.35639999999999999</c:v>
                </c:pt>
                <c:pt idx="27">
                  <c:v>0.30599999999999999</c:v>
                </c:pt>
                <c:pt idx="28">
                  <c:v>0.27360000000000001</c:v>
                </c:pt>
                <c:pt idx="29">
                  <c:v>0.25800000000000001</c:v>
                </c:pt>
                <c:pt idx="30">
                  <c:v>0.2424</c:v>
                </c:pt>
                <c:pt idx="31">
                  <c:v>0.22439999999999999</c:v>
                </c:pt>
                <c:pt idx="32">
                  <c:v>0.20400000000000001</c:v>
                </c:pt>
                <c:pt idx="33">
                  <c:v>0.17879999999999999</c:v>
                </c:pt>
                <c:pt idx="34">
                  <c:v>0.15720000000000001</c:v>
                </c:pt>
                <c:pt idx="35">
                  <c:v>0.14759999999999998</c:v>
                </c:pt>
                <c:pt idx="36">
                  <c:v>0.1368</c:v>
                </c:pt>
                <c:pt idx="37">
                  <c:v>0.126</c:v>
                </c:pt>
                <c:pt idx="38">
                  <c:v>0.1176</c:v>
                </c:pt>
                <c:pt idx="39">
                  <c:v>0.1104</c:v>
                </c:pt>
                <c:pt idx="40">
                  <c:v>0.1008</c:v>
                </c:pt>
                <c:pt idx="41">
                  <c:v>9.7199999999999995E-2</c:v>
                </c:pt>
                <c:pt idx="42">
                  <c:v>9.2399999999999996E-2</c:v>
                </c:pt>
                <c:pt idx="43">
                  <c:v>0.09</c:v>
                </c:pt>
                <c:pt idx="44">
                  <c:v>8.7599999999999997E-2</c:v>
                </c:pt>
                <c:pt idx="45">
                  <c:v>8.5199999999999984E-2</c:v>
                </c:pt>
                <c:pt idx="46">
                  <c:v>8.1600000000000006E-2</c:v>
                </c:pt>
                <c:pt idx="47">
                  <c:v>7.9200000000000007E-2</c:v>
                </c:pt>
                <c:pt idx="48">
                  <c:v>7.9200000000000007E-2</c:v>
                </c:pt>
                <c:pt idx="49">
                  <c:v>7.8E-2</c:v>
                </c:pt>
                <c:pt idx="50">
                  <c:v>7.8E-2</c:v>
                </c:pt>
                <c:pt idx="51">
                  <c:v>7.6799999999999993E-2</c:v>
                </c:pt>
                <c:pt idx="52">
                  <c:v>7.5600000000000001E-2</c:v>
                </c:pt>
                <c:pt idx="53">
                  <c:v>7.5600000000000001E-2</c:v>
                </c:pt>
                <c:pt idx="54">
                  <c:v>7.4399999999999994E-2</c:v>
                </c:pt>
                <c:pt idx="55">
                  <c:v>7.4399999999999994E-2</c:v>
                </c:pt>
                <c:pt idx="56">
                  <c:v>7.3200000000000001E-2</c:v>
                </c:pt>
                <c:pt idx="57">
                  <c:v>7.3200000000000001E-2</c:v>
                </c:pt>
                <c:pt idx="58">
                  <c:v>7.1999999999999995E-2</c:v>
                </c:pt>
                <c:pt idx="59">
                  <c:v>7.0799999999999988E-2</c:v>
                </c:pt>
                <c:pt idx="60">
                  <c:v>7.0799999999999988E-2</c:v>
                </c:pt>
                <c:pt idx="61">
                  <c:v>7.0799999999999988E-2</c:v>
                </c:pt>
                <c:pt idx="62">
                  <c:v>7.0799999999999988E-2</c:v>
                </c:pt>
                <c:pt idx="63">
                  <c:v>6.9599999999999995E-2</c:v>
                </c:pt>
                <c:pt idx="64">
                  <c:v>6.9599999999999995E-2</c:v>
                </c:pt>
                <c:pt idx="65">
                  <c:v>6.8400000000000002E-2</c:v>
                </c:pt>
                <c:pt idx="66">
                  <c:v>6.8400000000000002E-2</c:v>
                </c:pt>
                <c:pt idx="67">
                  <c:v>6.7199999999999996E-2</c:v>
                </c:pt>
                <c:pt idx="68">
                  <c:v>6.7199999999999996E-2</c:v>
                </c:pt>
                <c:pt idx="69">
                  <c:v>6.6000000000000003E-2</c:v>
                </c:pt>
                <c:pt idx="70">
                  <c:v>6.6000000000000003E-2</c:v>
                </c:pt>
                <c:pt idx="71">
                  <c:v>6.4799999999999996E-2</c:v>
                </c:pt>
                <c:pt idx="72">
                  <c:v>6.359999999999999E-2</c:v>
                </c:pt>
                <c:pt idx="73">
                  <c:v>6.359999999999999E-2</c:v>
                </c:pt>
                <c:pt idx="74">
                  <c:v>6.2399999999999997E-2</c:v>
                </c:pt>
                <c:pt idx="75">
                  <c:v>6.2399999999999997E-2</c:v>
                </c:pt>
                <c:pt idx="76">
                  <c:v>6.1199999999999991E-2</c:v>
                </c:pt>
                <c:pt idx="77">
                  <c:v>0.06</c:v>
                </c:pt>
                <c:pt idx="78">
                  <c:v>0.06</c:v>
                </c:pt>
                <c:pt idx="79">
                  <c:v>5.8799999999999998E-2</c:v>
                </c:pt>
                <c:pt idx="80">
                  <c:v>5.8799999999999998E-2</c:v>
                </c:pt>
                <c:pt idx="81">
                  <c:v>5.7599999999999998E-2</c:v>
                </c:pt>
                <c:pt idx="82">
                  <c:v>5.6399999999999999E-2</c:v>
                </c:pt>
                <c:pt idx="83">
                  <c:v>5.6399999999999999E-2</c:v>
                </c:pt>
                <c:pt idx="84">
                  <c:v>5.5199999999999999E-2</c:v>
                </c:pt>
                <c:pt idx="85">
                  <c:v>5.3999999999999999E-2</c:v>
                </c:pt>
                <c:pt idx="86">
                  <c:v>5.2799999999999993E-2</c:v>
                </c:pt>
                <c:pt idx="87">
                  <c:v>5.2799999999999993E-2</c:v>
                </c:pt>
                <c:pt idx="88">
                  <c:v>5.1599999999999993E-2</c:v>
                </c:pt>
                <c:pt idx="89">
                  <c:v>5.1599999999999993E-2</c:v>
                </c:pt>
                <c:pt idx="90">
                  <c:v>5.04E-2</c:v>
                </c:pt>
                <c:pt idx="91">
                  <c:v>5.04E-2</c:v>
                </c:pt>
                <c:pt idx="92">
                  <c:v>4.9200000000000001E-2</c:v>
                </c:pt>
                <c:pt idx="93">
                  <c:v>4.8000000000000001E-2</c:v>
                </c:pt>
                <c:pt idx="94">
                  <c:v>4.8000000000000001E-2</c:v>
                </c:pt>
                <c:pt idx="95">
                  <c:v>4.6800000000000001E-2</c:v>
                </c:pt>
                <c:pt idx="96">
                  <c:v>4.5599999999999995E-2</c:v>
                </c:pt>
                <c:pt idx="97">
                  <c:v>4.5599999999999995E-2</c:v>
                </c:pt>
                <c:pt idx="98">
                  <c:v>4.4399999999999995E-2</c:v>
                </c:pt>
                <c:pt idx="99">
                  <c:v>4.4399999999999995E-2</c:v>
                </c:pt>
                <c:pt idx="100">
                  <c:v>4.3199999999999995E-2</c:v>
                </c:pt>
                <c:pt idx="101">
                  <c:v>4.3199999999999995E-2</c:v>
                </c:pt>
                <c:pt idx="102">
                  <c:v>4.2000000000000003E-2</c:v>
                </c:pt>
                <c:pt idx="103">
                  <c:v>4.2000000000000003E-2</c:v>
                </c:pt>
                <c:pt idx="104">
                  <c:v>4.0800000000000003E-2</c:v>
                </c:pt>
                <c:pt idx="105">
                  <c:v>4.0800000000000003E-2</c:v>
                </c:pt>
                <c:pt idx="106">
                  <c:v>3.9600000000000003E-2</c:v>
                </c:pt>
                <c:pt idx="107">
                  <c:v>3.9600000000000003E-2</c:v>
                </c:pt>
                <c:pt idx="108">
                  <c:v>3.8399999999999997E-2</c:v>
                </c:pt>
                <c:pt idx="109">
                  <c:v>3.7199999999999997E-2</c:v>
                </c:pt>
                <c:pt idx="110">
                  <c:v>3.7199999999999997E-2</c:v>
                </c:pt>
                <c:pt idx="111">
                  <c:v>3.7199999999999997E-2</c:v>
                </c:pt>
                <c:pt idx="112">
                  <c:v>3.5999999999999997E-2</c:v>
                </c:pt>
                <c:pt idx="113">
                  <c:v>3.5999999999999997E-2</c:v>
                </c:pt>
                <c:pt idx="114">
                  <c:v>3.5999999999999997E-2</c:v>
                </c:pt>
                <c:pt idx="115">
                  <c:v>3.4799999999999998E-2</c:v>
                </c:pt>
                <c:pt idx="116">
                  <c:v>3.3599999999999998E-2</c:v>
                </c:pt>
                <c:pt idx="117">
                  <c:v>3.3599999999999998E-2</c:v>
                </c:pt>
                <c:pt idx="118">
                  <c:v>3.3599999999999998E-2</c:v>
                </c:pt>
                <c:pt idx="119">
                  <c:v>3.2399999999999998E-2</c:v>
                </c:pt>
                <c:pt idx="120">
                  <c:v>3.2399999999999998E-2</c:v>
                </c:pt>
                <c:pt idx="121">
                  <c:v>3.2399999999999998E-2</c:v>
                </c:pt>
                <c:pt idx="122">
                  <c:v>3.1199999999999999E-2</c:v>
                </c:pt>
                <c:pt idx="123">
                  <c:v>0.03</c:v>
                </c:pt>
                <c:pt idx="124">
                  <c:v>0.03</c:v>
                </c:pt>
                <c:pt idx="125">
                  <c:v>0.03</c:v>
                </c:pt>
                <c:pt idx="126">
                  <c:v>0.03</c:v>
                </c:pt>
                <c:pt idx="127">
                  <c:v>2.8799999999999999E-2</c:v>
                </c:pt>
                <c:pt idx="128">
                  <c:v>2.8799999999999999E-2</c:v>
                </c:pt>
                <c:pt idx="129">
                  <c:v>2.76E-2</c:v>
                </c:pt>
                <c:pt idx="130">
                  <c:v>2.76E-2</c:v>
                </c:pt>
                <c:pt idx="131">
                  <c:v>2.76E-2</c:v>
                </c:pt>
                <c:pt idx="132">
                  <c:v>2.6399999999999996E-2</c:v>
                </c:pt>
                <c:pt idx="133">
                  <c:v>2.6399999999999996E-2</c:v>
                </c:pt>
                <c:pt idx="134">
                  <c:v>2.6399999999999996E-2</c:v>
                </c:pt>
                <c:pt idx="135">
                  <c:v>2.52E-2</c:v>
                </c:pt>
                <c:pt idx="136">
                  <c:v>2.52E-2</c:v>
                </c:pt>
                <c:pt idx="137">
                  <c:v>2.52E-2</c:v>
                </c:pt>
                <c:pt idx="138">
                  <c:v>2.4E-2</c:v>
                </c:pt>
                <c:pt idx="139">
                  <c:v>2.4E-2</c:v>
                </c:pt>
                <c:pt idx="140">
                  <c:v>2.2799999999999997E-2</c:v>
                </c:pt>
                <c:pt idx="141">
                  <c:v>2.2799999999999997E-2</c:v>
                </c:pt>
                <c:pt idx="142">
                  <c:v>2.2799999999999997E-2</c:v>
                </c:pt>
                <c:pt idx="143">
                  <c:v>2.2799999999999997E-2</c:v>
                </c:pt>
                <c:pt idx="144">
                  <c:v>2.1599999999999998E-2</c:v>
                </c:pt>
                <c:pt idx="145">
                  <c:v>2.1599999999999998E-2</c:v>
                </c:pt>
                <c:pt idx="146">
                  <c:v>2.1599999999999998E-2</c:v>
                </c:pt>
                <c:pt idx="147">
                  <c:v>2.0400000000000001E-2</c:v>
                </c:pt>
                <c:pt idx="148">
                  <c:v>2.0400000000000001E-2</c:v>
                </c:pt>
                <c:pt idx="149">
                  <c:v>2.0400000000000001E-2</c:v>
                </c:pt>
                <c:pt idx="150">
                  <c:v>1.9199999999999998E-2</c:v>
                </c:pt>
                <c:pt idx="151">
                  <c:v>1.9199999999999998E-2</c:v>
                </c:pt>
                <c:pt idx="152">
                  <c:v>1.9199999999999998E-2</c:v>
                </c:pt>
                <c:pt idx="153">
                  <c:v>1.9199999999999998E-2</c:v>
                </c:pt>
                <c:pt idx="154">
                  <c:v>1.7999999999999999E-2</c:v>
                </c:pt>
                <c:pt idx="155">
                  <c:v>1.7999999999999999E-2</c:v>
                </c:pt>
                <c:pt idx="156">
                  <c:v>1.7999999999999999E-2</c:v>
                </c:pt>
                <c:pt idx="157">
                  <c:v>1.7999999999999999E-2</c:v>
                </c:pt>
                <c:pt idx="158">
                  <c:v>1.6799999999999999E-2</c:v>
                </c:pt>
                <c:pt idx="159">
                  <c:v>1.6799999999999999E-2</c:v>
                </c:pt>
                <c:pt idx="160">
                  <c:v>1.6799999999999999E-2</c:v>
                </c:pt>
                <c:pt idx="161">
                  <c:v>1.6799999999999999E-2</c:v>
                </c:pt>
                <c:pt idx="162">
                  <c:v>1.5599999999999999E-2</c:v>
                </c:pt>
                <c:pt idx="163">
                  <c:v>1.5599999999999999E-2</c:v>
                </c:pt>
                <c:pt idx="164">
                  <c:v>1.5599999999999999E-2</c:v>
                </c:pt>
                <c:pt idx="165">
                  <c:v>1.5599999999999999E-2</c:v>
                </c:pt>
                <c:pt idx="166">
                  <c:v>1.5599999999999999E-2</c:v>
                </c:pt>
                <c:pt idx="167">
                  <c:v>1.44E-2</c:v>
                </c:pt>
                <c:pt idx="168">
                  <c:v>1.44E-2</c:v>
                </c:pt>
                <c:pt idx="169">
                  <c:v>1.44E-2</c:v>
                </c:pt>
                <c:pt idx="170">
                  <c:v>1.44E-2</c:v>
                </c:pt>
                <c:pt idx="171">
                  <c:v>1.3199999999999998E-2</c:v>
                </c:pt>
                <c:pt idx="172">
                  <c:v>1.3199999999999998E-2</c:v>
                </c:pt>
                <c:pt idx="173">
                  <c:v>1.3199999999999998E-2</c:v>
                </c:pt>
                <c:pt idx="174">
                  <c:v>1.3199999999999998E-2</c:v>
                </c:pt>
                <c:pt idx="175">
                  <c:v>1.3199999999999998E-2</c:v>
                </c:pt>
                <c:pt idx="176">
                  <c:v>1.3199999999999998E-2</c:v>
                </c:pt>
                <c:pt idx="177">
                  <c:v>1.3199999999999998E-2</c:v>
                </c:pt>
                <c:pt idx="178">
                  <c:v>1.2E-2</c:v>
                </c:pt>
                <c:pt idx="179">
                  <c:v>1.2E-2</c:v>
                </c:pt>
                <c:pt idx="180">
                  <c:v>1.2E-2</c:v>
                </c:pt>
                <c:pt idx="181">
                  <c:v>1.2E-2</c:v>
                </c:pt>
                <c:pt idx="182">
                  <c:v>1.2E-2</c:v>
                </c:pt>
                <c:pt idx="183">
                  <c:v>1.0799999999999999E-2</c:v>
                </c:pt>
                <c:pt idx="184">
                  <c:v>1.2E-2</c:v>
                </c:pt>
                <c:pt idx="185">
                  <c:v>1.0799999999999999E-2</c:v>
                </c:pt>
                <c:pt idx="186">
                  <c:v>1.0799999999999999E-2</c:v>
                </c:pt>
                <c:pt idx="187">
                  <c:v>1.0799999999999999E-2</c:v>
                </c:pt>
                <c:pt idx="188">
                  <c:v>1.0799999999999999E-2</c:v>
                </c:pt>
                <c:pt idx="189">
                  <c:v>1.0799999999999999E-2</c:v>
                </c:pt>
                <c:pt idx="190">
                  <c:v>1.0799999999999999E-2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C1-4F5A-9764-F4E278FFB9EE}"/>
            </c:ext>
          </c:extLst>
        </c:ser>
        <c:ser>
          <c:idx val="1"/>
          <c:order val="1"/>
          <c:tx>
            <c:strRef>
              <c:f>'Beispiel 2'!$D$3</c:f>
              <c:strCache>
                <c:ptCount val="1"/>
                <c:pt idx="0">
                  <c:v>Extinktion zu hoch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'Beispiel 2'!$A$4:$A$194</c:f>
              <c:numCache>
                <c:formatCode>General</c:formatCode>
                <c:ptCount val="191"/>
                <c:pt idx="0">
                  <c:v>200</c:v>
                </c:pt>
                <c:pt idx="1">
                  <c:v>201</c:v>
                </c:pt>
                <c:pt idx="2">
                  <c:v>202</c:v>
                </c:pt>
                <c:pt idx="3">
                  <c:v>203</c:v>
                </c:pt>
                <c:pt idx="4">
                  <c:v>204</c:v>
                </c:pt>
                <c:pt idx="5">
                  <c:v>205</c:v>
                </c:pt>
                <c:pt idx="6">
                  <c:v>206</c:v>
                </c:pt>
                <c:pt idx="7">
                  <c:v>207</c:v>
                </c:pt>
                <c:pt idx="8">
                  <c:v>208</c:v>
                </c:pt>
                <c:pt idx="9">
                  <c:v>209</c:v>
                </c:pt>
                <c:pt idx="10">
                  <c:v>210</c:v>
                </c:pt>
                <c:pt idx="11">
                  <c:v>211</c:v>
                </c:pt>
                <c:pt idx="12">
                  <c:v>212</c:v>
                </c:pt>
                <c:pt idx="13">
                  <c:v>213</c:v>
                </c:pt>
                <c:pt idx="14">
                  <c:v>214</c:v>
                </c:pt>
                <c:pt idx="15">
                  <c:v>215</c:v>
                </c:pt>
                <c:pt idx="16">
                  <c:v>216</c:v>
                </c:pt>
                <c:pt idx="17">
                  <c:v>217</c:v>
                </c:pt>
                <c:pt idx="18">
                  <c:v>218</c:v>
                </c:pt>
                <c:pt idx="19">
                  <c:v>219</c:v>
                </c:pt>
                <c:pt idx="20">
                  <c:v>220</c:v>
                </c:pt>
                <c:pt idx="21">
                  <c:v>221</c:v>
                </c:pt>
                <c:pt idx="22">
                  <c:v>222</c:v>
                </c:pt>
                <c:pt idx="23">
                  <c:v>223</c:v>
                </c:pt>
                <c:pt idx="24">
                  <c:v>224</c:v>
                </c:pt>
                <c:pt idx="25">
                  <c:v>225</c:v>
                </c:pt>
                <c:pt idx="26">
                  <c:v>226</c:v>
                </c:pt>
                <c:pt idx="27">
                  <c:v>227</c:v>
                </c:pt>
                <c:pt idx="28">
                  <c:v>228</c:v>
                </c:pt>
                <c:pt idx="29">
                  <c:v>229</c:v>
                </c:pt>
                <c:pt idx="30">
                  <c:v>230</c:v>
                </c:pt>
                <c:pt idx="31">
                  <c:v>231</c:v>
                </c:pt>
                <c:pt idx="32">
                  <c:v>232</c:v>
                </c:pt>
                <c:pt idx="33">
                  <c:v>233</c:v>
                </c:pt>
                <c:pt idx="34">
                  <c:v>234</c:v>
                </c:pt>
                <c:pt idx="35">
                  <c:v>235</c:v>
                </c:pt>
                <c:pt idx="36">
                  <c:v>236</c:v>
                </c:pt>
                <c:pt idx="37">
                  <c:v>237</c:v>
                </c:pt>
                <c:pt idx="38">
                  <c:v>238</c:v>
                </c:pt>
                <c:pt idx="39">
                  <c:v>239</c:v>
                </c:pt>
                <c:pt idx="40">
                  <c:v>240</c:v>
                </c:pt>
                <c:pt idx="41">
                  <c:v>241</c:v>
                </c:pt>
                <c:pt idx="42">
                  <c:v>242</c:v>
                </c:pt>
                <c:pt idx="43">
                  <c:v>243</c:v>
                </c:pt>
                <c:pt idx="44">
                  <c:v>244</c:v>
                </c:pt>
                <c:pt idx="45">
                  <c:v>245</c:v>
                </c:pt>
                <c:pt idx="46">
                  <c:v>246</c:v>
                </c:pt>
                <c:pt idx="47">
                  <c:v>247</c:v>
                </c:pt>
                <c:pt idx="48">
                  <c:v>248</c:v>
                </c:pt>
                <c:pt idx="49">
                  <c:v>249</c:v>
                </c:pt>
                <c:pt idx="50">
                  <c:v>250</c:v>
                </c:pt>
                <c:pt idx="51">
                  <c:v>251</c:v>
                </c:pt>
                <c:pt idx="52">
                  <c:v>252</c:v>
                </c:pt>
                <c:pt idx="53">
                  <c:v>253</c:v>
                </c:pt>
                <c:pt idx="54">
                  <c:v>254</c:v>
                </c:pt>
                <c:pt idx="55">
                  <c:v>255</c:v>
                </c:pt>
                <c:pt idx="56">
                  <c:v>256</c:v>
                </c:pt>
                <c:pt idx="57">
                  <c:v>257</c:v>
                </c:pt>
                <c:pt idx="58">
                  <c:v>258</c:v>
                </c:pt>
                <c:pt idx="59">
                  <c:v>259</c:v>
                </c:pt>
                <c:pt idx="60">
                  <c:v>260</c:v>
                </c:pt>
                <c:pt idx="61">
                  <c:v>261</c:v>
                </c:pt>
                <c:pt idx="62">
                  <c:v>262</c:v>
                </c:pt>
                <c:pt idx="63">
                  <c:v>263</c:v>
                </c:pt>
                <c:pt idx="64">
                  <c:v>264</c:v>
                </c:pt>
                <c:pt idx="65">
                  <c:v>265</c:v>
                </c:pt>
                <c:pt idx="66">
                  <c:v>266</c:v>
                </c:pt>
                <c:pt idx="67">
                  <c:v>267</c:v>
                </c:pt>
                <c:pt idx="68">
                  <c:v>268</c:v>
                </c:pt>
                <c:pt idx="69">
                  <c:v>269</c:v>
                </c:pt>
                <c:pt idx="70">
                  <c:v>270</c:v>
                </c:pt>
                <c:pt idx="71">
                  <c:v>271</c:v>
                </c:pt>
                <c:pt idx="72">
                  <c:v>272</c:v>
                </c:pt>
                <c:pt idx="73">
                  <c:v>273</c:v>
                </c:pt>
                <c:pt idx="74">
                  <c:v>274</c:v>
                </c:pt>
                <c:pt idx="75">
                  <c:v>275</c:v>
                </c:pt>
                <c:pt idx="76">
                  <c:v>276</c:v>
                </c:pt>
                <c:pt idx="77">
                  <c:v>277</c:v>
                </c:pt>
                <c:pt idx="78">
                  <c:v>278</c:v>
                </c:pt>
                <c:pt idx="79">
                  <c:v>279</c:v>
                </c:pt>
                <c:pt idx="80">
                  <c:v>280</c:v>
                </c:pt>
                <c:pt idx="81">
                  <c:v>281</c:v>
                </c:pt>
                <c:pt idx="82">
                  <c:v>282</c:v>
                </c:pt>
                <c:pt idx="83">
                  <c:v>283</c:v>
                </c:pt>
                <c:pt idx="84">
                  <c:v>284</c:v>
                </c:pt>
                <c:pt idx="85">
                  <c:v>285</c:v>
                </c:pt>
                <c:pt idx="86">
                  <c:v>286</c:v>
                </c:pt>
                <c:pt idx="87">
                  <c:v>287</c:v>
                </c:pt>
                <c:pt idx="88">
                  <c:v>288</c:v>
                </c:pt>
                <c:pt idx="89">
                  <c:v>289</c:v>
                </c:pt>
                <c:pt idx="90">
                  <c:v>290</c:v>
                </c:pt>
                <c:pt idx="91">
                  <c:v>291</c:v>
                </c:pt>
                <c:pt idx="92">
                  <c:v>292</c:v>
                </c:pt>
                <c:pt idx="93">
                  <c:v>293</c:v>
                </c:pt>
                <c:pt idx="94">
                  <c:v>294</c:v>
                </c:pt>
                <c:pt idx="95">
                  <c:v>295</c:v>
                </c:pt>
                <c:pt idx="96">
                  <c:v>296</c:v>
                </c:pt>
                <c:pt idx="97">
                  <c:v>297</c:v>
                </c:pt>
                <c:pt idx="98">
                  <c:v>298</c:v>
                </c:pt>
                <c:pt idx="99">
                  <c:v>299</c:v>
                </c:pt>
                <c:pt idx="100">
                  <c:v>300</c:v>
                </c:pt>
                <c:pt idx="101">
                  <c:v>301</c:v>
                </c:pt>
                <c:pt idx="102">
                  <c:v>302</c:v>
                </c:pt>
                <c:pt idx="103">
                  <c:v>303</c:v>
                </c:pt>
                <c:pt idx="104">
                  <c:v>304</c:v>
                </c:pt>
                <c:pt idx="105">
                  <c:v>305</c:v>
                </c:pt>
                <c:pt idx="106">
                  <c:v>306</c:v>
                </c:pt>
                <c:pt idx="107">
                  <c:v>307</c:v>
                </c:pt>
                <c:pt idx="108">
                  <c:v>308</c:v>
                </c:pt>
                <c:pt idx="109">
                  <c:v>309</c:v>
                </c:pt>
                <c:pt idx="110">
                  <c:v>310</c:v>
                </c:pt>
                <c:pt idx="111">
                  <c:v>311</c:v>
                </c:pt>
                <c:pt idx="112">
                  <c:v>312</c:v>
                </c:pt>
                <c:pt idx="113">
                  <c:v>313</c:v>
                </c:pt>
                <c:pt idx="114">
                  <c:v>314</c:v>
                </c:pt>
                <c:pt idx="115">
                  <c:v>315</c:v>
                </c:pt>
                <c:pt idx="116">
                  <c:v>316</c:v>
                </c:pt>
                <c:pt idx="117">
                  <c:v>317</c:v>
                </c:pt>
                <c:pt idx="118">
                  <c:v>318</c:v>
                </c:pt>
                <c:pt idx="119">
                  <c:v>319</c:v>
                </c:pt>
                <c:pt idx="120">
                  <c:v>320</c:v>
                </c:pt>
                <c:pt idx="121">
                  <c:v>321</c:v>
                </c:pt>
                <c:pt idx="122">
                  <c:v>322</c:v>
                </c:pt>
                <c:pt idx="123">
                  <c:v>323</c:v>
                </c:pt>
                <c:pt idx="124">
                  <c:v>324</c:v>
                </c:pt>
                <c:pt idx="125">
                  <c:v>325</c:v>
                </c:pt>
                <c:pt idx="126">
                  <c:v>326</c:v>
                </c:pt>
                <c:pt idx="127">
                  <c:v>327</c:v>
                </c:pt>
                <c:pt idx="128">
                  <c:v>328</c:v>
                </c:pt>
                <c:pt idx="129">
                  <c:v>329</c:v>
                </c:pt>
                <c:pt idx="130">
                  <c:v>330</c:v>
                </c:pt>
                <c:pt idx="131">
                  <c:v>331</c:v>
                </c:pt>
                <c:pt idx="132">
                  <c:v>332</c:v>
                </c:pt>
                <c:pt idx="133">
                  <c:v>333</c:v>
                </c:pt>
                <c:pt idx="134">
                  <c:v>334</c:v>
                </c:pt>
                <c:pt idx="135">
                  <c:v>335</c:v>
                </c:pt>
                <c:pt idx="136">
                  <c:v>336</c:v>
                </c:pt>
                <c:pt idx="137">
                  <c:v>337</c:v>
                </c:pt>
                <c:pt idx="138">
                  <c:v>338</c:v>
                </c:pt>
                <c:pt idx="139">
                  <c:v>339</c:v>
                </c:pt>
                <c:pt idx="140">
                  <c:v>340</c:v>
                </c:pt>
                <c:pt idx="141">
                  <c:v>341</c:v>
                </c:pt>
                <c:pt idx="142">
                  <c:v>342</c:v>
                </c:pt>
                <c:pt idx="143">
                  <c:v>343</c:v>
                </c:pt>
                <c:pt idx="144">
                  <c:v>344</c:v>
                </c:pt>
                <c:pt idx="145">
                  <c:v>345</c:v>
                </c:pt>
                <c:pt idx="146">
                  <c:v>346</c:v>
                </c:pt>
                <c:pt idx="147">
                  <c:v>347</c:v>
                </c:pt>
                <c:pt idx="148">
                  <c:v>348</c:v>
                </c:pt>
                <c:pt idx="149">
                  <c:v>349</c:v>
                </c:pt>
                <c:pt idx="150">
                  <c:v>350</c:v>
                </c:pt>
                <c:pt idx="151">
                  <c:v>351</c:v>
                </c:pt>
                <c:pt idx="152">
                  <c:v>352</c:v>
                </c:pt>
                <c:pt idx="153">
                  <c:v>353</c:v>
                </c:pt>
                <c:pt idx="154">
                  <c:v>354</c:v>
                </c:pt>
                <c:pt idx="155">
                  <c:v>355</c:v>
                </c:pt>
                <c:pt idx="156">
                  <c:v>356</c:v>
                </c:pt>
                <c:pt idx="157">
                  <c:v>357</c:v>
                </c:pt>
                <c:pt idx="158">
                  <c:v>358</c:v>
                </c:pt>
                <c:pt idx="159">
                  <c:v>359</c:v>
                </c:pt>
                <c:pt idx="160">
                  <c:v>360</c:v>
                </c:pt>
                <c:pt idx="161">
                  <c:v>361</c:v>
                </c:pt>
                <c:pt idx="162">
                  <c:v>362</c:v>
                </c:pt>
                <c:pt idx="163">
                  <c:v>363</c:v>
                </c:pt>
                <c:pt idx="164">
                  <c:v>364</c:v>
                </c:pt>
                <c:pt idx="165">
                  <c:v>365</c:v>
                </c:pt>
                <c:pt idx="166">
                  <c:v>366</c:v>
                </c:pt>
                <c:pt idx="167">
                  <c:v>367</c:v>
                </c:pt>
                <c:pt idx="168">
                  <c:v>368</c:v>
                </c:pt>
                <c:pt idx="169">
                  <c:v>369</c:v>
                </c:pt>
                <c:pt idx="170">
                  <c:v>370</c:v>
                </c:pt>
                <c:pt idx="171">
                  <c:v>371</c:v>
                </c:pt>
                <c:pt idx="172">
                  <c:v>372</c:v>
                </c:pt>
                <c:pt idx="173">
                  <c:v>373</c:v>
                </c:pt>
                <c:pt idx="174">
                  <c:v>374</c:v>
                </c:pt>
                <c:pt idx="175">
                  <c:v>375</c:v>
                </c:pt>
                <c:pt idx="176">
                  <c:v>376</c:v>
                </c:pt>
                <c:pt idx="177">
                  <c:v>377</c:v>
                </c:pt>
                <c:pt idx="178">
                  <c:v>378</c:v>
                </c:pt>
                <c:pt idx="179">
                  <c:v>379</c:v>
                </c:pt>
                <c:pt idx="180">
                  <c:v>380</c:v>
                </c:pt>
                <c:pt idx="181">
                  <c:v>381</c:v>
                </c:pt>
                <c:pt idx="182">
                  <c:v>382</c:v>
                </c:pt>
                <c:pt idx="183">
                  <c:v>383</c:v>
                </c:pt>
                <c:pt idx="184">
                  <c:v>384</c:v>
                </c:pt>
                <c:pt idx="185">
                  <c:v>385</c:v>
                </c:pt>
                <c:pt idx="186">
                  <c:v>386</c:v>
                </c:pt>
                <c:pt idx="187">
                  <c:v>387</c:v>
                </c:pt>
                <c:pt idx="188">
                  <c:v>388</c:v>
                </c:pt>
                <c:pt idx="189">
                  <c:v>389</c:v>
                </c:pt>
                <c:pt idx="190">
                  <c:v>390</c:v>
                </c:pt>
              </c:numCache>
            </c:numRef>
          </c:xVal>
          <c:yVal>
            <c:numRef>
              <c:f>'Beispiel 2'!$D$4:$D$194</c:f>
              <c:numCache>
                <c:formatCode>General</c:formatCode>
                <c:ptCount val="191"/>
                <c:pt idx="0">
                  <c:v>2.7610000000000001</c:v>
                </c:pt>
                <c:pt idx="1">
                  <c:v>2.7909999999999999</c:v>
                </c:pt>
                <c:pt idx="2">
                  <c:v>2.8490000000000002</c:v>
                </c:pt>
                <c:pt idx="3">
                  <c:v>2.9449999999999998</c:v>
                </c:pt>
                <c:pt idx="4">
                  <c:v>2.9870000000000001</c:v>
                </c:pt>
                <c:pt idx="5">
                  <c:v>2.9929999999999999</c:v>
                </c:pt>
                <c:pt idx="6">
                  <c:v>2.9849999999999999</c:v>
                </c:pt>
                <c:pt idx="7">
                  <c:v>2.9820000000000002</c:v>
                </c:pt>
                <c:pt idx="8">
                  <c:v>2.952</c:v>
                </c:pt>
                <c:pt idx="9">
                  <c:v>2.9020000000000001</c:v>
                </c:pt>
                <c:pt idx="10">
                  <c:v>2.887</c:v>
                </c:pt>
                <c:pt idx="11">
                  <c:v>2.8540000000000001</c:v>
                </c:pt>
                <c:pt idx="12">
                  <c:v>2.8319999999999999</c:v>
                </c:pt>
                <c:pt idx="13">
                  <c:v>2.758</c:v>
                </c:pt>
                <c:pt idx="14">
                  <c:v>2.7010000000000001</c:v>
                </c:pt>
                <c:pt idx="15">
                  <c:v>2.6059999999999999</c:v>
                </c:pt>
                <c:pt idx="16">
                  <c:v>2.504</c:v>
                </c:pt>
                <c:pt idx="17">
                  <c:v>2.4049999999999998</c:v>
                </c:pt>
                <c:pt idx="18">
                  <c:v>2.2599999999999998</c:v>
                </c:pt>
                <c:pt idx="19">
                  <c:v>2.1160000000000001</c:v>
                </c:pt>
                <c:pt idx="20">
                  <c:v>1.9630000000000001</c:v>
                </c:pt>
                <c:pt idx="21">
                  <c:v>1.825</c:v>
                </c:pt>
                <c:pt idx="22">
                  <c:v>1.7070000000000001</c:v>
                </c:pt>
                <c:pt idx="23">
                  <c:v>1.6080000000000001</c:v>
                </c:pt>
                <c:pt idx="24">
                  <c:v>1.4590000000000001</c:v>
                </c:pt>
                <c:pt idx="25">
                  <c:v>1.335</c:v>
                </c:pt>
                <c:pt idx="26">
                  <c:v>1.232</c:v>
                </c:pt>
                <c:pt idx="27">
                  <c:v>1.1140000000000001</c:v>
                </c:pt>
                <c:pt idx="28">
                  <c:v>1.0489999999999999</c:v>
                </c:pt>
                <c:pt idx="29">
                  <c:v>1.0109999999999999</c:v>
                </c:pt>
                <c:pt idx="30">
                  <c:v>0.96399999999999997</c:v>
                </c:pt>
                <c:pt idx="31">
                  <c:v>0.91800000000000004</c:v>
                </c:pt>
                <c:pt idx="32">
                  <c:v>0.86399999999999999</c:v>
                </c:pt>
                <c:pt idx="33">
                  <c:v>0.78900000000000003</c:v>
                </c:pt>
                <c:pt idx="34">
                  <c:v>0.73</c:v>
                </c:pt>
                <c:pt idx="35">
                  <c:v>0.69299999999999995</c:v>
                </c:pt>
                <c:pt idx="36">
                  <c:v>0.64400000000000002</c:v>
                </c:pt>
                <c:pt idx="37">
                  <c:v>0.60299999999999998</c:v>
                </c:pt>
                <c:pt idx="38">
                  <c:v>0.56499999999999995</c:v>
                </c:pt>
                <c:pt idx="39">
                  <c:v>0.51700000000000002</c:v>
                </c:pt>
                <c:pt idx="40">
                  <c:v>0.46500000000000002</c:v>
                </c:pt>
                <c:pt idx="41">
                  <c:v>0.42</c:v>
                </c:pt>
                <c:pt idx="42">
                  <c:v>0.379</c:v>
                </c:pt>
                <c:pt idx="43">
                  <c:v>0.35399999999999998</c:v>
                </c:pt>
                <c:pt idx="44">
                  <c:v>0.32200000000000001</c:v>
                </c:pt>
                <c:pt idx="45">
                  <c:v>0.28899999999999998</c:v>
                </c:pt>
                <c:pt idx="46">
                  <c:v>0.23499999999999999</c:v>
                </c:pt>
                <c:pt idx="47">
                  <c:v>0.20899999999999999</c:v>
                </c:pt>
                <c:pt idx="48">
                  <c:v>0.19800000000000001</c:v>
                </c:pt>
                <c:pt idx="49">
                  <c:v>0.183</c:v>
                </c:pt>
                <c:pt idx="50">
                  <c:v>0.16200000000000001</c:v>
                </c:pt>
                <c:pt idx="51">
                  <c:v>0.14299999999999999</c:v>
                </c:pt>
                <c:pt idx="52">
                  <c:v>0.127</c:v>
                </c:pt>
                <c:pt idx="53">
                  <c:v>0.11600000000000001</c:v>
                </c:pt>
                <c:pt idx="54">
                  <c:v>0.11</c:v>
                </c:pt>
                <c:pt idx="55">
                  <c:v>9.8000000000000004E-2</c:v>
                </c:pt>
                <c:pt idx="56">
                  <c:v>8.8999999999999996E-2</c:v>
                </c:pt>
                <c:pt idx="57">
                  <c:v>8.4000000000000005E-2</c:v>
                </c:pt>
                <c:pt idx="58">
                  <c:v>7.8E-2</c:v>
                </c:pt>
                <c:pt idx="59">
                  <c:v>7.4999999999999997E-2</c:v>
                </c:pt>
                <c:pt idx="60">
                  <c:v>7.2999999999999995E-2</c:v>
                </c:pt>
                <c:pt idx="61">
                  <c:v>7.1999999999999995E-2</c:v>
                </c:pt>
                <c:pt idx="62">
                  <c:v>7.1999999999999995E-2</c:v>
                </c:pt>
                <c:pt idx="63">
                  <c:v>7.1999999999999995E-2</c:v>
                </c:pt>
                <c:pt idx="64">
                  <c:v>7.3999999999999996E-2</c:v>
                </c:pt>
                <c:pt idx="65">
                  <c:v>7.4999999999999997E-2</c:v>
                </c:pt>
                <c:pt idx="66">
                  <c:v>7.8E-2</c:v>
                </c:pt>
                <c:pt idx="67">
                  <c:v>0.08</c:v>
                </c:pt>
                <c:pt idx="68">
                  <c:v>8.2000000000000003E-2</c:v>
                </c:pt>
                <c:pt idx="69">
                  <c:v>8.5000000000000006E-2</c:v>
                </c:pt>
                <c:pt idx="70">
                  <c:v>8.8999999999999996E-2</c:v>
                </c:pt>
                <c:pt idx="71">
                  <c:v>9.1999999999999998E-2</c:v>
                </c:pt>
                <c:pt idx="72">
                  <c:v>9.4E-2</c:v>
                </c:pt>
                <c:pt idx="73">
                  <c:v>9.6000000000000002E-2</c:v>
                </c:pt>
                <c:pt idx="74">
                  <c:v>9.9000000000000005E-2</c:v>
                </c:pt>
                <c:pt idx="75">
                  <c:v>0.1</c:v>
                </c:pt>
                <c:pt idx="76">
                  <c:v>0.1</c:v>
                </c:pt>
                <c:pt idx="77">
                  <c:v>0.1</c:v>
                </c:pt>
                <c:pt idx="78">
                  <c:v>9.9000000000000005E-2</c:v>
                </c:pt>
                <c:pt idx="79">
                  <c:v>9.7000000000000003E-2</c:v>
                </c:pt>
                <c:pt idx="80">
                  <c:v>9.5000000000000001E-2</c:v>
                </c:pt>
                <c:pt idx="81">
                  <c:v>9.2999999999999999E-2</c:v>
                </c:pt>
                <c:pt idx="82">
                  <c:v>0.09</c:v>
                </c:pt>
                <c:pt idx="83">
                  <c:v>8.5999999999999993E-2</c:v>
                </c:pt>
                <c:pt idx="84">
                  <c:v>8.1000000000000003E-2</c:v>
                </c:pt>
                <c:pt idx="85">
                  <c:v>7.2999999999999995E-2</c:v>
                </c:pt>
                <c:pt idx="86">
                  <c:v>6.5000000000000002E-2</c:v>
                </c:pt>
                <c:pt idx="87">
                  <c:v>5.8000000000000003E-2</c:v>
                </c:pt>
                <c:pt idx="88">
                  <c:v>4.8000000000000001E-2</c:v>
                </c:pt>
                <c:pt idx="89">
                  <c:v>3.9E-2</c:v>
                </c:pt>
                <c:pt idx="90">
                  <c:v>3.1E-2</c:v>
                </c:pt>
                <c:pt idx="91">
                  <c:v>2.4E-2</c:v>
                </c:pt>
                <c:pt idx="92">
                  <c:v>1.9E-2</c:v>
                </c:pt>
                <c:pt idx="93">
                  <c:v>1.4999999999999999E-2</c:v>
                </c:pt>
                <c:pt idx="94">
                  <c:v>1.0999999999999999E-2</c:v>
                </c:pt>
                <c:pt idx="95">
                  <c:v>8.0000000000000002E-3</c:v>
                </c:pt>
                <c:pt idx="96">
                  <c:v>6.0000000000000001E-3</c:v>
                </c:pt>
                <c:pt idx="97">
                  <c:v>5.0000000000000001E-3</c:v>
                </c:pt>
                <c:pt idx="98">
                  <c:v>4.0000000000000001E-3</c:v>
                </c:pt>
                <c:pt idx="99">
                  <c:v>3.0000000000000001E-3</c:v>
                </c:pt>
                <c:pt idx="100">
                  <c:v>3.0000000000000001E-3</c:v>
                </c:pt>
                <c:pt idx="101">
                  <c:v>2E-3</c:v>
                </c:pt>
                <c:pt idx="102">
                  <c:v>2E-3</c:v>
                </c:pt>
                <c:pt idx="103">
                  <c:v>1E-3</c:v>
                </c:pt>
                <c:pt idx="104">
                  <c:v>1E-3</c:v>
                </c:pt>
                <c:pt idx="105">
                  <c:v>1E-3</c:v>
                </c:pt>
                <c:pt idx="106">
                  <c:v>1E-3</c:v>
                </c:pt>
                <c:pt idx="107">
                  <c:v>1E-3</c:v>
                </c:pt>
                <c:pt idx="108">
                  <c:v>0</c:v>
                </c:pt>
                <c:pt idx="109">
                  <c:v>1E-3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-1E-3</c:v>
                </c:pt>
                <c:pt idx="118">
                  <c:v>-1E-3</c:v>
                </c:pt>
                <c:pt idx="119">
                  <c:v>-1E-3</c:v>
                </c:pt>
                <c:pt idx="120">
                  <c:v>-1E-3</c:v>
                </c:pt>
                <c:pt idx="121">
                  <c:v>-1E-3</c:v>
                </c:pt>
                <c:pt idx="122">
                  <c:v>-1E-3</c:v>
                </c:pt>
                <c:pt idx="123">
                  <c:v>-1E-3</c:v>
                </c:pt>
                <c:pt idx="124">
                  <c:v>-1E-3</c:v>
                </c:pt>
                <c:pt idx="125">
                  <c:v>-1E-3</c:v>
                </c:pt>
                <c:pt idx="126">
                  <c:v>-1E-3</c:v>
                </c:pt>
                <c:pt idx="127">
                  <c:v>-1E-3</c:v>
                </c:pt>
                <c:pt idx="128">
                  <c:v>-1E-3</c:v>
                </c:pt>
                <c:pt idx="129">
                  <c:v>-1E-3</c:v>
                </c:pt>
                <c:pt idx="130">
                  <c:v>-1E-3</c:v>
                </c:pt>
                <c:pt idx="131">
                  <c:v>-1E-3</c:v>
                </c:pt>
                <c:pt idx="132">
                  <c:v>-2E-3</c:v>
                </c:pt>
                <c:pt idx="133">
                  <c:v>-1E-3</c:v>
                </c:pt>
                <c:pt idx="134">
                  <c:v>-2E-3</c:v>
                </c:pt>
                <c:pt idx="135">
                  <c:v>-2E-3</c:v>
                </c:pt>
                <c:pt idx="136">
                  <c:v>-2E-3</c:v>
                </c:pt>
                <c:pt idx="137">
                  <c:v>-1E-3</c:v>
                </c:pt>
                <c:pt idx="138">
                  <c:v>-2E-3</c:v>
                </c:pt>
                <c:pt idx="139">
                  <c:v>-1E-3</c:v>
                </c:pt>
                <c:pt idx="140">
                  <c:v>-2E-3</c:v>
                </c:pt>
                <c:pt idx="141">
                  <c:v>-1E-3</c:v>
                </c:pt>
                <c:pt idx="142">
                  <c:v>-2E-3</c:v>
                </c:pt>
                <c:pt idx="143">
                  <c:v>-1E-3</c:v>
                </c:pt>
                <c:pt idx="144">
                  <c:v>-1E-3</c:v>
                </c:pt>
                <c:pt idx="145">
                  <c:v>-2E-3</c:v>
                </c:pt>
                <c:pt idx="146">
                  <c:v>-1E-3</c:v>
                </c:pt>
                <c:pt idx="147">
                  <c:v>-1E-3</c:v>
                </c:pt>
                <c:pt idx="148">
                  <c:v>-2E-3</c:v>
                </c:pt>
                <c:pt idx="149">
                  <c:v>-1E-3</c:v>
                </c:pt>
                <c:pt idx="150">
                  <c:v>-2E-3</c:v>
                </c:pt>
                <c:pt idx="151">
                  <c:v>-1E-3</c:v>
                </c:pt>
                <c:pt idx="152">
                  <c:v>-1E-3</c:v>
                </c:pt>
                <c:pt idx="153">
                  <c:v>-1E-3</c:v>
                </c:pt>
                <c:pt idx="154">
                  <c:v>-1E-3</c:v>
                </c:pt>
                <c:pt idx="155">
                  <c:v>-1E-3</c:v>
                </c:pt>
                <c:pt idx="156">
                  <c:v>-1E-3</c:v>
                </c:pt>
                <c:pt idx="157">
                  <c:v>-1E-3</c:v>
                </c:pt>
                <c:pt idx="158">
                  <c:v>-1E-3</c:v>
                </c:pt>
                <c:pt idx="159">
                  <c:v>-1E-3</c:v>
                </c:pt>
                <c:pt idx="160">
                  <c:v>-1E-3</c:v>
                </c:pt>
                <c:pt idx="161">
                  <c:v>-1E-3</c:v>
                </c:pt>
                <c:pt idx="162">
                  <c:v>-1E-3</c:v>
                </c:pt>
                <c:pt idx="163">
                  <c:v>-1E-3</c:v>
                </c:pt>
                <c:pt idx="164">
                  <c:v>-1E-3</c:v>
                </c:pt>
                <c:pt idx="165">
                  <c:v>-1E-3</c:v>
                </c:pt>
                <c:pt idx="166">
                  <c:v>-1E-3</c:v>
                </c:pt>
                <c:pt idx="167">
                  <c:v>-1E-3</c:v>
                </c:pt>
                <c:pt idx="168">
                  <c:v>-1E-3</c:v>
                </c:pt>
                <c:pt idx="169">
                  <c:v>-1E-3</c:v>
                </c:pt>
                <c:pt idx="170">
                  <c:v>-1E-3</c:v>
                </c:pt>
                <c:pt idx="171">
                  <c:v>-1E-3</c:v>
                </c:pt>
                <c:pt idx="172">
                  <c:v>-1E-3</c:v>
                </c:pt>
                <c:pt idx="173">
                  <c:v>-1E-3</c:v>
                </c:pt>
                <c:pt idx="174">
                  <c:v>-1E-3</c:v>
                </c:pt>
                <c:pt idx="175">
                  <c:v>-1E-3</c:v>
                </c:pt>
                <c:pt idx="176">
                  <c:v>-1E-3</c:v>
                </c:pt>
                <c:pt idx="177">
                  <c:v>-2E-3</c:v>
                </c:pt>
                <c:pt idx="178">
                  <c:v>-1E-3</c:v>
                </c:pt>
                <c:pt idx="179">
                  <c:v>-1E-3</c:v>
                </c:pt>
                <c:pt idx="180">
                  <c:v>-1E-3</c:v>
                </c:pt>
                <c:pt idx="181">
                  <c:v>-1E-3</c:v>
                </c:pt>
                <c:pt idx="182">
                  <c:v>-1E-3</c:v>
                </c:pt>
                <c:pt idx="183">
                  <c:v>-1E-3</c:v>
                </c:pt>
                <c:pt idx="184">
                  <c:v>-1E-3</c:v>
                </c:pt>
                <c:pt idx="185">
                  <c:v>-1E-3</c:v>
                </c:pt>
                <c:pt idx="186">
                  <c:v>-1E-3</c:v>
                </c:pt>
                <c:pt idx="187">
                  <c:v>-1E-3</c:v>
                </c:pt>
                <c:pt idx="188">
                  <c:v>-1E-3</c:v>
                </c:pt>
                <c:pt idx="189">
                  <c:v>-1E-3</c:v>
                </c:pt>
                <c:pt idx="190">
                  <c:v>-1E-3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C1-4F5A-9764-F4E278FFB9EE}"/>
            </c:ext>
          </c:extLst>
        </c:ser>
        <c:ser>
          <c:idx val="2"/>
          <c:order val="2"/>
          <c:tx>
            <c:strRef>
              <c:f>'Beispiel 2'!$E$3</c:f>
              <c:strCache>
                <c:ptCount val="1"/>
                <c:pt idx="0">
                  <c:v>Falsche Matrix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'Beispiel 2'!$A$4:$A$194</c:f>
              <c:numCache>
                <c:formatCode>General</c:formatCode>
                <c:ptCount val="191"/>
                <c:pt idx="0">
                  <c:v>200</c:v>
                </c:pt>
                <c:pt idx="1">
                  <c:v>201</c:v>
                </c:pt>
                <c:pt idx="2">
                  <c:v>202</c:v>
                </c:pt>
                <c:pt idx="3">
                  <c:v>203</c:v>
                </c:pt>
                <c:pt idx="4">
                  <c:v>204</c:v>
                </c:pt>
                <c:pt idx="5">
                  <c:v>205</c:v>
                </c:pt>
                <c:pt idx="6">
                  <c:v>206</c:v>
                </c:pt>
                <c:pt idx="7">
                  <c:v>207</c:v>
                </c:pt>
                <c:pt idx="8">
                  <c:v>208</c:v>
                </c:pt>
                <c:pt idx="9">
                  <c:v>209</c:v>
                </c:pt>
                <c:pt idx="10">
                  <c:v>210</c:v>
                </c:pt>
                <c:pt idx="11">
                  <c:v>211</c:v>
                </c:pt>
                <c:pt idx="12">
                  <c:v>212</c:v>
                </c:pt>
                <c:pt idx="13">
                  <c:v>213</c:v>
                </c:pt>
                <c:pt idx="14">
                  <c:v>214</c:v>
                </c:pt>
                <c:pt idx="15">
                  <c:v>215</c:v>
                </c:pt>
                <c:pt idx="16">
                  <c:v>216</c:v>
                </c:pt>
                <c:pt idx="17">
                  <c:v>217</c:v>
                </c:pt>
                <c:pt idx="18">
                  <c:v>218</c:v>
                </c:pt>
                <c:pt idx="19">
                  <c:v>219</c:v>
                </c:pt>
                <c:pt idx="20">
                  <c:v>220</c:v>
                </c:pt>
                <c:pt idx="21">
                  <c:v>221</c:v>
                </c:pt>
                <c:pt idx="22">
                  <c:v>222</c:v>
                </c:pt>
                <c:pt idx="23">
                  <c:v>223</c:v>
                </c:pt>
                <c:pt idx="24">
                  <c:v>224</c:v>
                </c:pt>
                <c:pt idx="25">
                  <c:v>225</c:v>
                </c:pt>
                <c:pt idx="26">
                  <c:v>226</c:v>
                </c:pt>
                <c:pt idx="27">
                  <c:v>227</c:v>
                </c:pt>
                <c:pt idx="28">
                  <c:v>228</c:v>
                </c:pt>
                <c:pt idx="29">
                  <c:v>229</c:v>
                </c:pt>
                <c:pt idx="30">
                  <c:v>230</c:v>
                </c:pt>
                <c:pt idx="31">
                  <c:v>231</c:v>
                </c:pt>
                <c:pt idx="32">
                  <c:v>232</c:v>
                </c:pt>
                <c:pt idx="33">
                  <c:v>233</c:v>
                </c:pt>
                <c:pt idx="34">
                  <c:v>234</c:v>
                </c:pt>
                <c:pt idx="35">
                  <c:v>235</c:v>
                </c:pt>
                <c:pt idx="36">
                  <c:v>236</c:v>
                </c:pt>
                <c:pt idx="37">
                  <c:v>237</c:v>
                </c:pt>
                <c:pt idx="38">
                  <c:v>238</c:v>
                </c:pt>
                <c:pt idx="39">
                  <c:v>239</c:v>
                </c:pt>
                <c:pt idx="40">
                  <c:v>240</c:v>
                </c:pt>
                <c:pt idx="41">
                  <c:v>241</c:v>
                </c:pt>
                <c:pt idx="42">
                  <c:v>242</c:v>
                </c:pt>
                <c:pt idx="43">
                  <c:v>243</c:v>
                </c:pt>
                <c:pt idx="44">
                  <c:v>244</c:v>
                </c:pt>
                <c:pt idx="45">
                  <c:v>245</c:v>
                </c:pt>
                <c:pt idx="46">
                  <c:v>246</c:v>
                </c:pt>
                <c:pt idx="47">
                  <c:v>247</c:v>
                </c:pt>
                <c:pt idx="48">
                  <c:v>248</c:v>
                </c:pt>
                <c:pt idx="49">
                  <c:v>249</c:v>
                </c:pt>
                <c:pt idx="50">
                  <c:v>250</c:v>
                </c:pt>
                <c:pt idx="51">
                  <c:v>251</c:v>
                </c:pt>
                <c:pt idx="52">
                  <c:v>252</c:v>
                </c:pt>
                <c:pt idx="53">
                  <c:v>253</c:v>
                </c:pt>
                <c:pt idx="54">
                  <c:v>254</c:v>
                </c:pt>
                <c:pt idx="55">
                  <c:v>255</c:v>
                </c:pt>
                <c:pt idx="56">
                  <c:v>256</c:v>
                </c:pt>
                <c:pt idx="57">
                  <c:v>257</c:v>
                </c:pt>
                <c:pt idx="58">
                  <c:v>258</c:v>
                </c:pt>
                <c:pt idx="59">
                  <c:v>259</c:v>
                </c:pt>
                <c:pt idx="60">
                  <c:v>260</c:v>
                </c:pt>
                <c:pt idx="61">
                  <c:v>261</c:v>
                </c:pt>
                <c:pt idx="62">
                  <c:v>262</c:v>
                </c:pt>
                <c:pt idx="63">
                  <c:v>263</c:v>
                </c:pt>
                <c:pt idx="64">
                  <c:v>264</c:v>
                </c:pt>
                <c:pt idx="65">
                  <c:v>265</c:v>
                </c:pt>
                <c:pt idx="66">
                  <c:v>266</c:v>
                </c:pt>
                <c:pt idx="67">
                  <c:v>267</c:v>
                </c:pt>
                <c:pt idx="68">
                  <c:v>268</c:v>
                </c:pt>
                <c:pt idx="69">
                  <c:v>269</c:v>
                </c:pt>
                <c:pt idx="70">
                  <c:v>270</c:v>
                </c:pt>
                <c:pt idx="71">
                  <c:v>271</c:v>
                </c:pt>
                <c:pt idx="72">
                  <c:v>272</c:v>
                </c:pt>
                <c:pt idx="73">
                  <c:v>273</c:v>
                </c:pt>
                <c:pt idx="74">
                  <c:v>274</c:v>
                </c:pt>
                <c:pt idx="75">
                  <c:v>275</c:v>
                </c:pt>
                <c:pt idx="76">
                  <c:v>276</c:v>
                </c:pt>
                <c:pt idx="77">
                  <c:v>277</c:v>
                </c:pt>
                <c:pt idx="78">
                  <c:v>278</c:v>
                </c:pt>
                <c:pt idx="79">
                  <c:v>279</c:v>
                </c:pt>
                <c:pt idx="80">
                  <c:v>280</c:v>
                </c:pt>
                <c:pt idx="81">
                  <c:v>281</c:v>
                </c:pt>
                <c:pt idx="82">
                  <c:v>282</c:v>
                </c:pt>
                <c:pt idx="83">
                  <c:v>283</c:v>
                </c:pt>
                <c:pt idx="84">
                  <c:v>284</c:v>
                </c:pt>
                <c:pt idx="85">
                  <c:v>285</c:v>
                </c:pt>
                <c:pt idx="86">
                  <c:v>286</c:v>
                </c:pt>
                <c:pt idx="87">
                  <c:v>287</c:v>
                </c:pt>
                <c:pt idx="88">
                  <c:v>288</c:v>
                </c:pt>
                <c:pt idx="89">
                  <c:v>289</c:v>
                </c:pt>
                <c:pt idx="90">
                  <c:v>290</c:v>
                </c:pt>
                <c:pt idx="91">
                  <c:v>291</c:v>
                </c:pt>
                <c:pt idx="92">
                  <c:v>292</c:v>
                </c:pt>
                <c:pt idx="93">
                  <c:v>293</c:v>
                </c:pt>
                <c:pt idx="94">
                  <c:v>294</c:v>
                </c:pt>
                <c:pt idx="95">
                  <c:v>295</c:v>
                </c:pt>
                <c:pt idx="96">
                  <c:v>296</c:v>
                </c:pt>
                <c:pt idx="97">
                  <c:v>297</c:v>
                </c:pt>
                <c:pt idx="98">
                  <c:v>298</c:v>
                </c:pt>
                <c:pt idx="99">
                  <c:v>299</c:v>
                </c:pt>
                <c:pt idx="100">
                  <c:v>300</c:v>
                </c:pt>
                <c:pt idx="101">
                  <c:v>301</c:v>
                </c:pt>
                <c:pt idx="102">
                  <c:v>302</c:v>
                </c:pt>
                <c:pt idx="103">
                  <c:v>303</c:v>
                </c:pt>
                <c:pt idx="104">
                  <c:v>304</c:v>
                </c:pt>
                <c:pt idx="105">
                  <c:v>305</c:v>
                </c:pt>
                <c:pt idx="106">
                  <c:v>306</c:v>
                </c:pt>
                <c:pt idx="107">
                  <c:v>307</c:v>
                </c:pt>
                <c:pt idx="108">
                  <c:v>308</c:v>
                </c:pt>
                <c:pt idx="109">
                  <c:v>309</c:v>
                </c:pt>
                <c:pt idx="110">
                  <c:v>310</c:v>
                </c:pt>
                <c:pt idx="111">
                  <c:v>311</c:v>
                </c:pt>
                <c:pt idx="112">
                  <c:v>312</c:v>
                </c:pt>
                <c:pt idx="113">
                  <c:v>313</c:v>
                </c:pt>
                <c:pt idx="114">
                  <c:v>314</c:v>
                </c:pt>
                <c:pt idx="115">
                  <c:v>315</c:v>
                </c:pt>
                <c:pt idx="116">
                  <c:v>316</c:v>
                </c:pt>
                <c:pt idx="117">
                  <c:v>317</c:v>
                </c:pt>
                <c:pt idx="118">
                  <c:v>318</c:v>
                </c:pt>
                <c:pt idx="119">
                  <c:v>319</c:v>
                </c:pt>
                <c:pt idx="120">
                  <c:v>320</c:v>
                </c:pt>
                <c:pt idx="121">
                  <c:v>321</c:v>
                </c:pt>
                <c:pt idx="122">
                  <c:v>322</c:v>
                </c:pt>
                <c:pt idx="123">
                  <c:v>323</c:v>
                </c:pt>
                <c:pt idx="124">
                  <c:v>324</c:v>
                </c:pt>
                <c:pt idx="125">
                  <c:v>325</c:v>
                </c:pt>
                <c:pt idx="126">
                  <c:v>326</c:v>
                </c:pt>
                <c:pt idx="127">
                  <c:v>327</c:v>
                </c:pt>
                <c:pt idx="128">
                  <c:v>328</c:v>
                </c:pt>
                <c:pt idx="129">
                  <c:v>329</c:v>
                </c:pt>
                <c:pt idx="130">
                  <c:v>330</c:v>
                </c:pt>
                <c:pt idx="131">
                  <c:v>331</c:v>
                </c:pt>
                <c:pt idx="132">
                  <c:v>332</c:v>
                </c:pt>
                <c:pt idx="133">
                  <c:v>333</c:v>
                </c:pt>
                <c:pt idx="134">
                  <c:v>334</c:v>
                </c:pt>
                <c:pt idx="135">
                  <c:v>335</c:v>
                </c:pt>
                <c:pt idx="136">
                  <c:v>336</c:v>
                </c:pt>
                <c:pt idx="137">
                  <c:v>337</c:v>
                </c:pt>
                <c:pt idx="138">
                  <c:v>338</c:v>
                </c:pt>
                <c:pt idx="139">
                  <c:v>339</c:v>
                </c:pt>
                <c:pt idx="140">
                  <c:v>340</c:v>
                </c:pt>
                <c:pt idx="141">
                  <c:v>341</c:v>
                </c:pt>
                <c:pt idx="142">
                  <c:v>342</c:v>
                </c:pt>
                <c:pt idx="143">
                  <c:v>343</c:v>
                </c:pt>
                <c:pt idx="144">
                  <c:v>344</c:v>
                </c:pt>
                <c:pt idx="145">
                  <c:v>345</c:v>
                </c:pt>
                <c:pt idx="146">
                  <c:v>346</c:v>
                </c:pt>
                <c:pt idx="147">
                  <c:v>347</c:v>
                </c:pt>
                <c:pt idx="148">
                  <c:v>348</c:v>
                </c:pt>
                <c:pt idx="149">
                  <c:v>349</c:v>
                </c:pt>
                <c:pt idx="150">
                  <c:v>350</c:v>
                </c:pt>
                <c:pt idx="151">
                  <c:v>351</c:v>
                </c:pt>
                <c:pt idx="152">
                  <c:v>352</c:v>
                </c:pt>
                <c:pt idx="153">
                  <c:v>353</c:v>
                </c:pt>
                <c:pt idx="154">
                  <c:v>354</c:v>
                </c:pt>
                <c:pt idx="155">
                  <c:v>355</c:v>
                </c:pt>
                <c:pt idx="156">
                  <c:v>356</c:v>
                </c:pt>
                <c:pt idx="157">
                  <c:v>357</c:v>
                </c:pt>
                <c:pt idx="158">
                  <c:v>358</c:v>
                </c:pt>
                <c:pt idx="159">
                  <c:v>359</c:v>
                </c:pt>
                <c:pt idx="160">
                  <c:v>360</c:v>
                </c:pt>
                <c:pt idx="161">
                  <c:v>361</c:v>
                </c:pt>
                <c:pt idx="162">
                  <c:v>362</c:v>
                </c:pt>
                <c:pt idx="163">
                  <c:v>363</c:v>
                </c:pt>
                <c:pt idx="164">
                  <c:v>364</c:v>
                </c:pt>
                <c:pt idx="165">
                  <c:v>365</c:v>
                </c:pt>
                <c:pt idx="166">
                  <c:v>366</c:v>
                </c:pt>
                <c:pt idx="167">
                  <c:v>367</c:v>
                </c:pt>
                <c:pt idx="168">
                  <c:v>368</c:v>
                </c:pt>
                <c:pt idx="169">
                  <c:v>369</c:v>
                </c:pt>
                <c:pt idx="170">
                  <c:v>370</c:v>
                </c:pt>
                <c:pt idx="171">
                  <c:v>371</c:v>
                </c:pt>
                <c:pt idx="172">
                  <c:v>372</c:v>
                </c:pt>
                <c:pt idx="173">
                  <c:v>373</c:v>
                </c:pt>
                <c:pt idx="174">
                  <c:v>374</c:v>
                </c:pt>
                <c:pt idx="175">
                  <c:v>375</c:v>
                </c:pt>
                <c:pt idx="176">
                  <c:v>376</c:v>
                </c:pt>
                <c:pt idx="177">
                  <c:v>377</c:v>
                </c:pt>
                <c:pt idx="178">
                  <c:v>378</c:v>
                </c:pt>
                <c:pt idx="179">
                  <c:v>379</c:v>
                </c:pt>
                <c:pt idx="180">
                  <c:v>380</c:v>
                </c:pt>
                <c:pt idx="181">
                  <c:v>381</c:v>
                </c:pt>
                <c:pt idx="182">
                  <c:v>382</c:v>
                </c:pt>
                <c:pt idx="183">
                  <c:v>383</c:v>
                </c:pt>
                <c:pt idx="184">
                  <c:v>384</c:v>
                </c:pt>
                <c:pt idx="185">
                  <c:v>385</c:v>
                </c:pt>
                <c:pt idx="186">
                  <c:v>386</c:v>
                </c:pt>
                <c:pt idx="187">
                  <c:v>387</c:v>
                </c:pt>
                <c:pt idx="188">
                  <c:v>388</c:v>
                </c:pt>
                <c:pt idx="189">
                  <c:v>389</c:v>
                </c:pt>
                <c:pt idx="190">
                  <c:v>390</c:v>
                </c:pt>
              </c:numCache>
            </c:numRef>
          </c:xVal>
          <c:yVal>
            <c:numRef>
              <c:f>'Beispiel 2'!$E$4:$E$258</c:f>
              <c:numCache>
                <c:formatCode>General</c:formatCode>
                <c:ptCount val="255"/>
                <c:pt idx="0">
                  <c:v>1.60459</c:v>
                </c:pt>
                <c:pt idx="1">
                  <c:v>1.5745200000000001</c:v>
                </c:pt>
                <c:pt idx="2">
                  <c:v>1.5498699999999999</c:v>
                </c:pt>
                <c:pt idx="3">
                  <c:v>1.5292299999999999</c:v>
                </c:pt>
                <c:pt idx="4">
                  <c:v>1.51254</c:v>
                </c:pt>
                <c:pt idx="5">
                  <c:v>1.4997799999999999</c:v>
                </c:pt>
                <c:pt idx="6">
                  <c:v>1.4846699999999999</c:v>
                </c:pt>
                <c:pt idx="7">
                  <c:v>1.4685000000000001</c:v>
                </c:pt>
                <c:pt idx="8">
                  <c:v>1.45323</c:v>
                </c:pt>
                <c:pt idx="9">
                  <c:v>1.43947</c:v>
                </c:pt>
                <c:pt idx="10">
                  <c:v>1.4272399999999998</c:v>
                </c:pt>
                <c:pt idx="11">
                  <c:v>1.4136799999999998</c:v>
                </c:pt>
                <c:pt idx="12">
                  <c:v>1.4013199999999999</c:v>
                </c:pt>
                <c:pt idx="13">
                  <c:v>1.3896900000000001</c:v>
                </c:pt>
                <c:pt idx="14">
                  <c:v>1.39</c:v>
                </c:pt>
                <c:pt idx="15">
                  <c:v>1.367</c:v>
                </c:pt>
                <c:pt idx="16">
                  <c:v>1.3577999999999999</c:v>
                </c:pt>
                <c:pt idx="17">
                  <c:v>1.3481999999999998</c:v>
                </c:pt>
                <c:pt idx="18">
                  <c:v>1.33788</c:v>
                </c:pt>
                <c:pt idx="19">
                  <c:v>1.32585</c:v>
                </c:pt>
                <c:pt idx="20">
                  <c:v>1.3146900000000001</c:v>
                </c:pt>
                <c:pt idx="21">
                  <c:v>1.30345</c:v>
                </c:pt>
                <c:pt idx="22">
                  <c:v>1.2903199999999999</c:v>
                </c:pt>
                <c:pt idx="23">
                  <c:v>1.2801800000000001</c:v>
                </c:pt>
                <c:pt idx="24">
                  <c:v>1.2705600000000001</c:v>
                </c:pt>
                <c:pt idx="25">
                  <c:v>1.2605600000000001</c:v>
                </c:pt>
                <c:pt idx="26">
                  <c:v>1.2501099999999998</c:v>
                </c:pt>
                <c:pt idx="27">
                  <c:v>1.2390000000000001</c:v>
                </c:pt>
                <c:pt idx="28">
                  <c:v>1.22963</c:v>
                </c:pt>
                <c:pt idx="29">
                  <c:v>1.2197</c:v>
                </c:pt>
                <c:pt idx="30">
                  <c:v>1.2088800000000002</c:v>
                </c:pt>
                <c:pt idx="31">
                  <c:v>1.2007999999999999</c:v>
                </c:pt>
                <c:pt idx="32">
                  <c:v>1.19051</c:v>
                </c:pt>
                <c:pt idx="33">
                  <c:v>1.18109</c:v>
                </c:pt>
                <c:pt idx="34">
                  <c:v>1.1710100000000001</c:v>
                </c:pt>
                <c:pt idx="35">
                  <c:v>1.1609500000000001</c:v>
                </c:pt>
                <c:pt idx="36">
                  <c:v>1.1521000000000001</c:v>
                </c:pt>
                <c:pt idx="37">
                  <c:v>1.14331</c:v>
                </c:pt>
                <c:pt idx="38">
                  <c:v>1.1352499999999999</c:v>
                </c:pt>
                <c:pt idx="39">
                  <c:v>1.1262300000000001</c:v>
                </c:pt>
                <c:pt idx="40">
                  <c:v>1.1163799999999999</c:v>
                </c:pt>
                <c:pt idx="41">
                  <c:v>1.1077999999999999</c:v>
                </c:pt>
                <c:pt idx="42">
                  <c:v>1.0995900000000001</c:v>
                </c:pt>
                <c:pt idx="43">
                  <c:v>1.0902100000000001</c:v>
                </c:pt>
                <c:pt idx="44">
                  <c:v>1.08162</c:v>
                </c:pt>
                <c:pt idx="45">
                  <c:v>1.0760400000000001</c:v>
                </c:pt>
                <c:pt idx="46">
                  <c:v>1.0725</c:v>
                </c:pt>
                <c:pt idx="47">
                  <c:v>1.06887</c:v>
                </c:pt>
                <c:pt idx="48">
                  <c:v>1.06376</c:v>
                </c:pt>
                <c:pt idx="49">
                  <c:v>1.0579399999999999</c:v>
                </c:pt>
                <c:pt idx="50">
                  <c:v>1.05166</c:v>
                </c:pt>
                <c:pt idx="51">
                  <c:v>1.0445800000000001</c:v>
                </c:pt>
                <c:pt idx="52">
                  <c:v>1.0379</c:v>
                </c:pt>
                <c:pt idx="53">
                  <c:v>1.03281</c:v>
                </c:pt>
                <c:pt idx="54">
                  <c:v>1.0279799999999999</c:v>
                </c:pt>
                <c:pt idx="55">
                  <c:v>1.02274</c:v>
                </c:pt>
                <c:pt idx="56">
                  <c:v>1.01685</c:v>
                </c:pt>
                <c:pt idx="57">
                  <c:v>1.0109600000000001</c:v>
                </c:pt>
                <c:pt idx="58">
                  <c:v>1.0048999999999999</c:v>
                </c:pt>
                <c:pt idx="59">
                  <c:v>0.99777699999999991</c:v>
                </c:pt>
                <c:pt idx="60">
                  <c:v>0.99050899999999997</c:v>
                </c:pt>
                <c:pt idx="61">
                  <c:v>0.98386399999999996</c:v>
                </c:pt>
                <c:pt idx="62">
                  <c:v>0.97792299999999999</c:v>
                </c:pt>
                <c:pt idx="63">
                  <c:v>0.97309400000000001</c:v>
                </c:pt>
                <c:pt idx="64">
                  <c:v>0.96874199999999999</c:v>
                </c:pt>
                <c:pt idx="65">
                  <c:v>0.96276700000000004</c:v>
                </c:pt>
                <c:pt idx="66">
                  <c:v>0.95449000000000006</c:v>
                </c:pt>
                <c:pt idx="67">
                  <c:v>0.94482099999999991</c:v>
                </c:pt>
                <c:pt idx="68">
                  <c:v>0.93752200000000008</c:v>
                </c:pt>
                <c:pt idx="69">
                  <c:v>0.93280600000000002</c:v>
                </c:pt>
                <c:pt idx="70">
                  <c:v>0.92888099999999996</c:v>
                </c:pt>
                <c:pt idx="71">
                  <c:v>0.92460100000000001</c:v>
                </c:pt>
                <c:pt idx="72">
                  <c:v>0.91966199999999998</c:v>
                </c:pt>
                <c:pt idx="73">
                  <c:v>0.91382100000000011</c:v>
                </c:pt>
                <c:pt idx="74">
                  <c:v>0.90712499999999996</c:v>
                </c:pt>
                <c:pt idx="75">
                  <c:v>0.90186699999999997</c:v>
                </c:pt>
                <c:pt idx="76">
                  <c:v>0.89867000000000008</c:v>
                </c:pt>
                <c:pt idx="77">
                  <c:v>0.89595300000000011</c:v>
                </c:pt>
                <c:pt idx="78">
                  <c:v>0.89342799999999989</c:v>
                </c:pt>
                <c:pt idx="79">
                  <c:v>0.88940800000000009</c:v>
                </c:pt>
                <c:pt idx="80">
                  <c:v>0.88597000000000004</c:v>
                </c:pt>
                <c:pt idx="81">
                  <c:v>0.88328000000000007</c:v>
                </c:pt>
                <c:pt idx="82">
                  <c:v>0.88130799999999998</c:v>
                </c:pt>
                <c:pt idx="83">
                  <c:v>0.878969</c:v>
                </c:pt>
                <c:pt idx="84">
                  <c:v>0.87613000000000008</c:v>
                </c:pt>
                <c:pt idx="85">
                  <c:v>0.87407199999999996</c:v>
                </c:pt>
                <c:pt idx="86">
                  <c:v>0.87327999999999995</c:v>
                </c:pt>
                <c:pt idx="87">
                  <c:v>0.87294199999999988</c:v>
                </c:pt>
                <c:pt idx="88">
                  <c:v>0.87322500000000003</c:v>
                </c:pt>
                <c:pt idx="89">
                  <c:v>0.87256400000000001</c:v>
                </c:pt>
                <c:pt idx="90">
                  <c:v>0.87173999999999996</c:v>
                </c:pt>
                <c:pt idx="91">
                  <c:v>0.87158599999999997</c:v>
                </c:pt>
                <c:pt idx="92">
                  <c:v>0.87103599999999992</c:v>
                </c:pt>
                <c:pt idx="93">
                  <c:v>0.87026800000000004</c:v>
                </c:pt>
                <c:pt idx="94">
                  <c:v>0.86955300000000002</c:v>
                </c:pt>
                <c:pt idx="95">
                  <c:v>0.86894399999999994</c:v>
                </c:pt>
                <c:pt idx="96">
                  <c:v>0.86882800000000004</c:v>
                </c:pt>
                <c:pt idx="97">
                  <c:v>0.86880900000000005</c:v>
                </c:pt>
                <c:pt idx="98">
                  <c:v>0.86875300000000011</c:v>
                </c:pt>
                <c:pt idx="99">
                  <c:v>0.869448</c:v>
                </c:pt>
                <c:pt idx="100">
                  <c:v>0.86964900000000012</c:v>
                </c:pt>
                <c:pt idx="101">
                  <c:v>0.870313</c:v>
                </c:pt>
                <c:pt idx="102">
                  <c:v>0.8694900000000001</c:v>
                </c:pt>
                <c:pt idx="103">
                  <c:v>0.86868599999999996</c:v>
                </c:pt>
                <c:pt idx="104">
                  <c:v>0.86896600000000002</c:v>
                </c:pt>
                <c:pt idx="105">
                  <c:v>0.86911000000000005</c:v>
                </c:pt>
                <c:pt idx="106">
                  <c:v>0.87029000000000001</c:v>
                </c:pt>
                <c:pt idx="107">
                  <c:v>0.87067099999999997</c:v>
                </c:pt>
                <c:pt idx="108">
                  <c:v>0.87139100000000003</c:v>
                </c:pt>
                <c:pt idx="109">
                  <c:v>0.87193299999999996</c:v>
                </c:pt>
                <c:pt idx="110">
                  <c:v>0.87221100000000007</c:v>
                </c:pt>
                <c:pt idx="111">
                  <c:v>0.87249199999999993</c:v>
                </c:pt>
                <c:pt idx="112">
                  <c:v>0.87264800000000009</c:v>
                </c:pt>
                <c:pt idx="113">
                  <c:v>0.87310999999999994</c:v>
                </c:pt>
                <c:pt idx="114">
                  <c:v>0.87360799999999994</c:v>
                </c:pt>
                <c:pt idx="115">
                  <c:v>0.87400800000000012</c:v>
                </c:pt>
                <c:pt idx="116">
                  <c:v>0.87407599999999996</c:v>
                </c:pt>
                <c:pt idx="117">
                  <c:v>0.87341700000000011</c:v>
                </c:pt>
                <c:pt idx="118">
                  <c:v>0.87241800000000003</c:v>
                </c:pt>
                <c:pt idx="119">
                  <c:v>0.87168200000000007</c:v>
                </c:pt>
                <c:pt idx="120">
                  <c:v>0.87221899999999997</c:v>
                </c:pt>
                <c:pt idx="121">
                  <c:v>0.87309599999999998</c:v>
                </c:pt>
                <c:pt idx="122">
                  <c:v>0.87295599999999995</c:v>
                </c:pt>
                <c:pt idx="123">
                  <c:v>0.87238000000000004</c:v>
                </c:pt>
                <c:pt idx="124">
                  <c:v>0.87299799999999994</c:v>
                </c:pt>
                <c:pt idx="125">
                  <c:v>0.87361199999999994</c:v>
                </c:pt>
                <c:pt idx="126">
                  <c:v>0.87474500000000011</c:v>
                </c:pt>
                <c:pt idx="127">
                  <c:v>0.874583</c:v>
                </c:pt>
                <c:pt idx="128">
                  <c:v>0.87449100000000013</c:v>
                </c:pt>
                <c:pt idx="129">
                  <c:v>0.87457200000000002</c:v>
                </c:pt>
                <c:pt idx="130">
                  <c:v>0.87461900000000004</c:v>
                </c:pt>
                <c:pt idx="131">
                  <c:v>0.87471999999999994</c:v>
                </c:pt>
                <c:pt idx="132">
                  <c:v>0.87431300000000012</c:v>
                </c:pt>
                <c:pt idx="133">
                  <c:v>0.87358600000000008</c:v>
                </c:pt>
                <c:pt idx="134">
                  <c:v>0.87298399999999998</c:v>
                </c:pt>
                <c:pt idx="135">
                  <c:v>0.87275600000000009</c:v>
                </c:pt>
                <c:pt idx="136">
                  <c:v>0.87276699999999996</c:v>
                </c:pt>
                <c:pt idx="137">
                  <c:v>0.87277799999999994</c:v>
                </c:pt>
                <c:pt idx="138">
                  <c:v>0.87270800000000004</c:v>
                </c:pt>
                <c:pt idx="139">
                  <c:v>0.87235300000000005</c:v>
                </c:pt>
                <c:pt idx="140">
                  <c:v>0.87227200000000005</c:v>
                </c:pt>
                <c:pt idx="141">
                  <c:v>0.872367</c:v>
                </c:pt>
                <c:pt idx="142">
                  <c:v>0.87170700000000001</c:v>
                </c:pt>
                <c:pt idx="143">
                  <c:v>0.87046600000000007</c:v>
                </c:pt>
                <c:pt idx="144">
                  <c:v>0.86990400000000001</c:v>
                </c:pt>
                <c:pt idx="145">
                  <c:v>0.87020500000000001</c:v>
                </c:pt>
                <c:pt idx="146">
                  <c:v>0.87042400000000009</c:v>
                </c:pt>
                <c:pt idx="147">
                  <c:v>0.87094699999999992</c:v>
                </c:pt>
                <c:pt idx="148">
                  <c:v>0.87077300000000002</c:v>
                </c:pt>
                <c:pt idx="149">
                  <c:v>0.87051800000000001</c:v>
                </c:pt>
                <c:pt idx="150">
                  <c:v>0.87001200000000001</c:v>
                </c:pt>
                <c:pt idx="151">
                  <c:v>0.86926900000000007</c:v>
                </c:pt>
                <c:pt idx="152">
                  <c:v>0.86848899999999996</c:v>
                </c:pt>
                <c:pt idx="153">
                  <c:v>0.86784300000000003</c:v>
                </c:pt>
                <c:pt idx="154">
                  <c:v>0.86789099999999997</c:v>
                </c:pt>
                <c:pt idx="155">
                  <c:v>0.86847399999999997</c:v>
                </c:pt>
                <c:pt idx="156">
                  <c:v>0.8691549999999999</c:v>
                </c:pt>
                <c:pt idx="157">
                  <c:v>0.86986200000000002</c:v>
                </c:pt>
                <c:pt idx="158">
                  <c:v>0.86988199999999993</c:v>
                </c:pt>
                <c:pt idx="159">
                  <c:v>0.86936099999999994</c:v>
                </c:pt>
                <c:pt idx="160">
                  <c:v>0.86745899999999998</c:v>
                </c:pt>
                <c:pt idx="161">
                  <c:v>0.86695600000000006</c:v>
                </c:pt>
                <c:pt idx="162">
                  <c:v>0.86636100000000005</c:v>
                </c:pt>
                <c:pt idx="163">
                  <c:v>0.866093</c:v>
                </c:pt>
                <c:pt idx="164">
                  <c:v>0.8656879999999999</c:v>
                </c:pt>
                <c:pt idx="165">
                  <c:v>0.86492100000000005</c:v>
                </c:pt>
                <c:pt idx="166">
                  <c:v>0.86327599999999993</c:v>
                </c:pt>
                <c:pt idx="167">
                  <c:v>0.86247200000000002</c:v>
                </c:pt>
                <c:pt idx="168">
                  <c:v>0.86190499999999992</c:v>
                </c:pt>
                <c:pt idx="169">
                  <c:v>0.86206300000000002</c:v>
                </c:pt>
                <c:pt idx="170">
                  <c:v>0.86160400000000004</c:v>
                </c:pt>
                <c:pt idx="171">
                  <c:v>0.86021099999999995</c:v>
                </c:pt>
                <c:pt idx="172">
                  <c:v>0.858371</c:v>
                </c:pt>
                <c:pt idx="173">
                  <c:v>0.85657300000000003</c:v>
                </c:pt>
                <c:pt idx="174">
                  <c:v>0.85498700000000005</c:v>
                </c:pt>
                <c:pt idx="175">
                  <c:v>0.85355000000000003</c:v>
                </c:pt>
                <c:pt idx="176">
                  <c:v>0.85181000000000007</c:v>
                </c:pt>
                <c:pt idx="177">
                  <c:v>0.84980299999999998</c:v>
                </c:pt>
                <c:pt idx="178">
                  <c:v>0.84848999999999997</c:v>
                </c:pt>
                <c:pt idx="179">
                  <c:v>0.84690600000000005</c:v>
                </c:pt>
                <c:pt idx="180">
                  <c:v>0.84463299999999997</c:v>
                </c:pt>
                <c:pt idx="181">
                  <c:v>0.84367000000000003</c:v>
                </c:pt>
                <c:pt idx="182">
                  <c:v>0.84207699999999996</c:v>
                </c:pt>
                <c:pt idx="183">
                  <c:v>0.8397349999999999</c:v>
                </c:pt>
                <c:pt idx="184">
                  <c:v>0.83664400000000005</c:v>
                </c:pt>
                <c:pt idx="185">
                  <c:v>0.834198</c:v>
                </c:pt>
                <c:pt idx="186">
                  <c:v>0.83184299999999989</c:v>
                </c:pt>
                <c:pt idx="187">
                  <c:v>0.82945800000000003</c:v>
                </c:pt>
                <c:pt idx="188">
                  <c:v>0.82767999999999997</c:v>
                </c:pt>
                <c:pt idx="189">
                  <c:v>0.82536799999999988</c:v>
                </c:pt>
                <c:pt idx="190">
                  <c:v>0.82255699999999998</c:v>
                </c:pt>
                <c:pt idx="191">
                  <c:v>0.81944199999999989</c:v>
                </c:pt>
                <c:pt idx="192">
                  <c:v>0.81708599999999998</c:v>
                </c:pt>
                <c:pt idx="193">
                  <c:v>0.8152060000000001</c:v>
                </c:pt>
                <c:pt idx="194">
                  <c:v>0.81296499999999994</c:v>
                </c:pt>
                <c:pt idx="195">
                  <c:v>0.81092300000000006</c:v>
                </c:pt>
                <c:pt idx="196">
                  <c:v>0.80915999999999999</c:v>
                </c:pt>
                <c:pt idx="197">
                  <c:v>0.80712300000000003</c:v>
                </c:pt>
                <c:pt idx="198">
                  <c:v>0.80442099999999994</c:v>
                </c:pt>
                <c:pt idx="199">
                  <c:v>0.80198199999999997</c:v>
                </c:pt>
                <c:pt idx="200">
                  <c:v>0.79905499999999996</c:v>
                </c:pt>
                <c:pt idx="201">
                  <c:v>0.79591100000000004</c:v>
                </c:pt>
                <c:pt idx="202">
                  <c:v>0.79373699999999991</c:v>
                </c:pt>
                <c:pt idx="203">
                  <c:v>0.79170499999999999</c:v>
                </c:pt>
                <c:pt idx="204">
                  <c:v>0.78901599999999994</c:v>
                </c:pt>
                <c:pt idx="205">
                  <c:v>0.78753099999999998</c:v>
                </c:pt>
                <c:pt idx="206">
                  <c:v>0.78566200000000008</c:v>
                </c:pt>
                <c:pt idx="207">
                  <c:v>0.78389200000000003</c:v>
                </c:pt>
                <c:pt idx="208">
                  <c:v>0.78265099999999999</c:v>
                </c:pt>
                <c:pt idx="209">
                  <c:v>0.78113999999999995</c:v>
                </c:pt>
                <c:pt idx="210">
                  <c:v>0.77933000000000008</c:v>
                </c:pt>
                <c:pt idx="211">
                  <c:v>0.77803</c:v>
                </c:pt>
                <c:pt idx="212">
                  <c:v>0.77731099999999997</c:v>
                </c:pt>
                <c:pt idx="213">
                  <c:v>0.77659299999999998</c:v>
                </c:pt>
                <c:pt idx="214">
                  <c:v>0.77545299999999995</c:v>
                </c:pt>
                <c:pt idx="215">
                  <c:v>0.77351700000000001</c:v>
                </c:pt>
                <c:pt idx="216">
                  <c:v>0.77127600000000007</c:v>
                </c:pt>
                <c:pt idx="217">
                  <c:v>0.77013699999999996</c:v>
                </c:pt>
                <c:pt idx="218">
                  <c:v>0.76946199999999998</c:v>
                </c:pt>
                <c:pt idx="219">
                  <c:v>0.76938499999999999</c:v>
                </c:pt>
                <c:pt idx="220">
                  <c:v>0.76884200000000003</c:v>
                </c:pt>
                <c:pt idx="221">
                  <c:v>0.766845</c:v>
                </c:pt>
                <c:pt idx="222">
                  <c:v>0.76663400000000004</c:v>
                </c:pt>
                <c:pt idx="223">
                  <c:v>0.76665700000000003</c:v>
                </c:pt>
                <c:pt idx="224">
                  <c:v>0.76498900000000003</c:v>
                </c:pt>
                <c:pt idx="225">
                  <c:v>0.76489499999999999</c:v>
                </c:pt>
                <c:pt idx="226">
                  <c:v>0.76381300000000008</c:v>
                </c:pt>
                <c:pt idx="227">
                  <c:v>0.76188599999999995</c:v>
                </c:pt>
                <c:pt idx="228">
                  <c:v>0.76072800000000007</c:v>
                </c:pt>
                <c:pt idx="229">
                  <c:v>0.76407000000000003</c:v>
                </c:pt>
                <c:pt idx="230">
                  <c:v>0.767822</c:v>
                </c:pt>
                <c:pt idx="231">
                  <c:v>0.76756099999999994</c:v>
                </c:pt>
                <c:pt idx="232">
                  <c:v>0.76576899999999992</c:v>
                </c:pt>
                <c:pt idx="233">
                  <c:v>0.76611499999999999</c:v>
                </c:pt>
                <c:pt idx="234">
                  <c:v>0.76912900000000006</c:v>
                </c:pt>
                <c:pt idx="235">
                  <c:v>0.77387499999999998</c:v>
                </c:pt>
                <c:pt idx="236">
                  <c:v>0.77649199999999996</c:v>
                </c:pt>
                <c:pt idx="237">
                  <c:v>0.77205500000000005</c:v>
                </c:pt>
                <c:pt idx="238">
                  <c:v>0.76775799999999994</c:v>
                </c:pt>
                <c:pt idx="239">
                  <c:v>0.76691799999999999</c:v>
                </c:pt>
                <c:pt idx="240">
                  <c:v>0.76768999999999998</c:v>
                </c:pt>
                <c:pt idx="241">
                  <c:v>0.77169500000000002</c:v>
                </c:pt>
                <c:pt idx="242">
                  <c:v>0.76944000000000001</c:v>
                </c:pt>
                <c:pt idx="243">
                  <c:v>0.76023600000000002</c:v>
                </c:pt>
                <c:pt idx="244">
                  <c:v>0.755216</c:v>
                </c:pt>
                <c:pt idx="245">
                  <c:v>0.75517899999999993</c:v>
                </c:pt>
                <c:pt idx="246">
                  <c:v>0.75662499999999999</c:v>
                </c:pt>
                <c:pt idx="247">
                  <c:v>0.75689300000000004</c:v>
                </c:pt>
                <c:pt idx="248">
                  <c:v>0.75559799999999999</c:v>
                </c:pt>
                <c:pt idx="249">
                  <c:v>0.75479000000000007</c:v>
                </c:pt>
                <c:pt idx="250">
                  <c:v>0.75534600000000007</c:v>
                </c:pt>
                <c:pt idx="251">
                  <c:v>0.75499300000000003</c:v>
                </c:pt>
                <c:pt idx="252">
                  <c:v>0.75395699999999999</c:v>
                </c:pt>
                <c:pt idx="253">
                  <c:v>0.75332600000000005</c:v>
                </c:pt>
                <c:pt idx="254">
                  <c:v>0.75222699999999998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EC1-4F5A-9764-F4E278FFB9EE}"/>
            </c:ext>
          </c:extLst>
        </c:ser>
        <c:ser>
          <c:idx val="3"/>
          <c:order val="3"/>
          <c:tx>
            <c:strRef>
              <c:f>'Beispiel 2'!$G$3</c:f>
              <c:strCache>
                <c:ptCount val="1"/>
                <c:pt idx="0">
                  <c:v>Anwenderkalibrierung</c:v>
                </c:pt>
              </c:strCache>
            </c:strRef>
          </c:tx>
          <c:spPr>
            <a:ln>
              <a:solidFill>
                <a:srgbClr val="FF9900"/>
              </a:solidFill>
            </a:ln>
          </c:spPr>
          <c:marker>
            <c:symbol val="none"/>
          </c:marker>
          <c:xVal>
            <c:numRef>
              <c:f>'Beispiel 2'!$A$4:$A$194</c:f>
              <c:numCache>
                <c:formatCode>General</c:formatCode>
                <c:ptCount val="191"/>
                <c:pt idx="0">
                  <c:v>200</c:v>
                </c:pt>
                <c:pt idx="1">
                  <c:v>201</c:v>
                </c:pt>
                <c:pt idx="2">
                  <c:v>202</c:v>
                </c:pt>
                <c:pt idx="3">
                  <c:v>203</c:v>
                </c:pt>
                <c:pt idx="4">
                  <c:v>204</c:v>
                </c:pt>
                <c:pt idx="5">
                  <c:v>205</c:v>
                </c:pt>
                <c:pt idx="6">
                  <c:v>206</c:v>
                </c:pt>
                <c:pt idx="7">
                  <c:v>207</c:v>
                </c:pt>
                <c:pt idx="8">
                  <c:v>208</c:v>
                </c:pt>
                <c:pt idx="9">
                  <c:v>209</c:v>
                </c:pt>
                <c:pt idx="10">
                  <c:v>210</c:v>
                </c:pt>
                <c:pt idx="11">
                  <c:v>211</c:v>
                </c:pt>
                <c:pt idx="12">
                  <c:v>212</c:v>
                </c:pt>
                <c:pt idx="13">
                  <c:v>213</c:v>
                </c:pt>
                <c:pt idx="14">
                  <c:v>214</c:v>
                </c:pt>
                <c:pt idx="15">
                  <c:v>215</c:v>
                </c:pt>
                <c:pt idx="16">
                  <c:v>216</c:v>
                </c:pt>
                <c:pt idx="17">
                  <c:v>217</c:v>
                </c:pt>
                <c:pt idx="18">
                  <c:v>218</c:v>
                </c:pt>
                <c:pt idx="19">
                  <c:v>219</c:v>
                </c:pt>
                <c:pt idx="20">
                  <c:v>220</c:v>
                </c:pt>
                <c:pt idx="21">
                  <c:v>221</c:v>
                </c:pt>
                <c:pt idx="22">
                  <c:v>222</c:v>
                </c:pt>
                <c:pt idx="23">
                  <c:v>223</c:v>
                </c:pt>
                <c:pt idx="24">
                  <c:v>224</c:v>
                </c:pt>
                <c:pt idx="25">
                  <c:v>225</c:v>
                </c:pt>
                <c:pt idx="26">
                  <c:v>226</c:v>
                </c:pt>
                <c:pt idx="27">
                  <c:v>227</c:v>
                </c:pt>
                <c:pt idx="28">
                  <c:v>228</c:v>
                </c:pt>
                <c:pt idx="29">
                  <c:v>229</c:v>
                </c:pt>
                <c:pt idx="30">
                  <c:v>230</c:v>
                </c:pt>
                <c:pt idx="31">
                  <c:v>231</c:v>
                </c:pt>
                <c:pt idx="32">
                  <c:v>232</c:v>
                </c:pt>
                <c:pt idx="33">
                  <c:v>233</c:v>
                </c:pt>
                <c:pt idx="34">
                  <c:v>234</c:v>
                </c:pt>
                <c:pt idx="35">
                  <c:v>235</c:v>
                </c:pt>
                <c:pt idx="36">
                  <c:v>236</c:v>
                </c:pt>
                <c:pt idx="37">
                  <c:v>237</c:v>
                </c:pt>
                <c:pt idx="38">
                  <c:v>238</c:v>
                </c:pt>
                <c:pt idx="39">
                  <c:v>239</c:v>
                </c:pt>
                <c:pt idx="40">
                  <c:v>240</c:v>
                </c:pt>
                <c:pt idx="41">
                  <c:v>241</c:v>
                </c:pt>
                <c:pt idx="42">
                  <c:v>242</c:v>
                </c:pt>
                <c:pt idx="43">
                  <c:v>243</c:v>
                </c:pt>
                <c:pt idx="44">
                  <c:v>244</c:v>
                </c:pt>
                <c:pt idx="45">
                  <c:v>245</c:v>
                </c:pt>
                <c:pt idx="46">
                  <c:v>246</c:v>
                </c:pt>
                <c:pt idx="47">
                  <c:v>247</c:v>
                </c:pt>
                <c:pt idx="48">
                  <c:v>248</c:v>
                </c:pt>
                <c:pt idx="49">
                  <c:v>249</c:v>
                </c:pt>
                <c:pt idx="50">
                  <c:v>250</c:v>
                </c:pt>
                <c:pt idx="51">
                  <c:v>251</c:v>
                </c:pt>
                <c:pt idx="52">
                  <c:v>252</c:v>
                </c:pt>
                <c:pt idx="53">
                  <c:v>253</c:v>
                </c:pt>
                <c:pt idx="54">
                  <c:v>254</c:v>
                </c:pt>
                <c:pt idx="55">
                  <c:v>255</c:v>
                </c:pt>
                <c:pt idx="56">
                  <c:v>256</c:v>
                </c:pt>
                <c:pt idx="57">
                  <c:v>257</c:v>
                </c:pt>
                <c:pt idx="58">
                  <c:v>258</c:v>
                </c:pt>
                <c:pt idx="59">
                  <c:v>259</c:v>
                </c:pt>
                <c:pt idx="60">
                  <c:v>260</c:v>
                </c:pt>
                <c:pt idx="61">
                  <c:v>261</c:v>
                </c:pt>
                <c:pt idx="62">
                  <c:v>262</c:v>
                </c:pt>
                <c:pt idx="63">
                  <c:v>263</c:v>
                </c:pt>
                <c:pt idx="64">
                  <c:v>264</c:v>
                </c:pt>
                <c:pt idx="65">
                  <c:v>265</c:v>
                </c:pt>
                <c:pt idx="66">
                  <c:v>266</c:v>
                </c:pt>
                <c:pt idx="67">
                  <c:v>267</c:v>
                </c:pt>
                <c:pt idx="68">
                  <c:v>268</c:v>
                </c:pt>
                <c:pt idx="69">
                  <c:v>269</c:v>
                </c:pt>
                <c:pt idx="70">
                  <c:v>270</c:v>
                </c:pt>
                <c:pt idx="71">
                  <c:v>271</c:v>
                </c:pt>
                <c:pt idx="72">
                  <c:v>272</c:v>
                </c:pt>
                <c:pt idx="73">
                  <c:v>273</c:v>
                </c:pt>
                <c:pt idx="74">
                  <c:v>274</c:v>
                </c:pt>
                <c:pt idx="75">
                  <c:v>275</c:v>
                </c:pt>
                <c:pt idx="76">
                  <c:v>276</c:v>
                </c:pt>
                <c:pt idx="77">
                  <c:v>277</c:v>
                </c:pt>
                <c:pt idx="78">
                  <c:v>278</c:v>
                </c:pt>
                <c:pt idx="79">
                  <c:v>279</c:v>
                </c:pt>
                <c:pt idx="80">
                  <c:v>280</c:v>
                </c:pt>
                <c:pt idx="81">
                  <c:v>281</c:v>
                </c:pt>
                <c:pt idx="82">
                  <c:v>282</c:v>
                </c:pt>
                <c:pt idx="83">
                  <c:v>283</c:v>
                </c:pt>
                <c:pt idx="84">
                  <c:v>284</c:v>
                </c:pt>
                <c:pt idx="85">
                  <c:v>285</c:v>
                </c:pt>
                <c:pt idx="86">
                  <c:v>286</c:v>
                </c:pt>
                <c:pt idx="87">
                  <c:v>287</c:v>
                </c:pt>
                <c:pt idx="88">
                  <c:v>288</c:v>
                </c:pt>
                <c:pt idx="89">
                  <c:v>289</c:v>
                </c:pt>
                <c:pt idx="90">
                  <c:v>290</c:v>
                </c:pt>
                <c:pt idx="91">
                  <c:v>291</c:v>
                </c:pt>
                <c:pt idx="92">
                  <c:v>292</c:v>
                </c:pt>
                <c:pt idx="93">
                  <c:v>293</c:v>
                </c:pt>
                <c:pt idx="94">
                  <c:v>294</c:v>
                </c:pt>
                <c:pt idx="95">
                  <c:v>295</c:v>
                </c:pt>
                <c:pt idx="96">
                  <c:v>296</c:v>
                </c:pt>
                <c:pt idx="97">
                  <c:v>297</c:v>
                </c:pt>
                <c:pt idx="98">
                  <c:v>298</c:v>
                </c:pt>
                <c:pt idx="99">
                  <c:v>299</c:v>
                </c:pt>
                <c:pt idx="100">
                  <c:v>300</c:v>
                </c:pt>
                <c:pt idx="101">
                  <c:v>301</c:v>
                </c:pt>
                <c:pt idx="102">
                  <c:v>302</c:v>
                </c:pt>
                <c:pt idx="103">
                  <c:v>303</c:v>
                </c:pt>
                <c:pt idx="104">
                  <c:v>304</c:v>
                </c:pt>
                <c:pt idx="105">
                  <c:v>305</c:v>
                </c:pt>
                <c:pt idx="106">
                  <c:v>306</c:v>
                </c:pt>
                <c:pt idx="107">
                  <c:v>307</c:v>
                </c:pt>
                <c:pt idx="108">
                  <c:v>308</c:v>
                </c:pt>
                <c:pt idx="109">
                  <c:v>309</c:v>
                </c:pt>
                <c:pt idx="110">
                  <c:v>310</c:v>
                </c:pt>
                <c:pt idx="111">
                  <c:v>311</c:v>
                </c:pt>
                <c:pt idx="112">
                  <c:v>312</c:v>
                </c:pt>
                <c:pt idx="113">
                  <c:v>313</c:v>
                </c:pt>
                <c:pt idx="114">
                  <c:v>314</c:v>
                </c:pt>
                <c:pt idx="115">
                  <c:v>315</c:v>
                </c:pt>
                <c:pt idx="116">
                  <c:v>316</c:v>
                </c:pt>
                <c:pt idx="117">
                  <c:v>317</c:v>
                </c:pt>
                <c:pt idx="118">
                  <c:v>318</c:v>
                </c:pt>
                <c:pt idx="119">
                  <c:v>319</c:v>
                </c:pt>
                <c:pt idx="120">
                  <c:v>320</c:v>
                </c:pt>
                <c:pt idx="121">
                  <c:v>321</c:v>
                </c:pt>
                <c:pt idx="122">
                  <c:v>322</c:v>
                </c:pt>
                <c:pt idx="123">
                  <c:v>323</c:v>
                </c:pt>
                <c:pt idx="124">
                  <c:v>324</c:v>
                </c:pt>
                <c:pt idx="125">
                  <c:v>325</c:v>
                </c:pt>
                <c:pt idx="126">
                  <c:v>326</c:v>
                </c:pt>
                <c:pt idx="127">
                  <c:v>327</c:v>
                </c:pt>
                <c:pt idx="128">
                  <c:v>328</c:v>
                </c:pt>
                <c:pt idx="129">
                  <c:v>329</c:v>
                </c:pt>
                <c:pt idx="130">
                  <c:v>330</c:v>
                </c:pt>
                <c:pt idx="131">
                  <c:v>331</c:v>
                </c:pt>
                <c:pt idx="132">
                  <c:v>332</c:v>
                </c:pt>
                <c:pt idx="133">
                  <c:v>333</c:v>
                </c:pt>
                <c:pt idx="134">
                  <c:v>334</c:v>
                </c:pt>
                <c:pt idx="135">
                  <c:v>335</c:v>
                </c:pt>
                <c:pt idx="136">
                  <c:v>336</c:v>
                </c:pt>
                <c:pt idx="137">
                  <c:v>337</c:v>
                </c:pt>
                <c:pt idx="138">
                  <c:v>338</c:v>
                </c:pt>
                <c:pt idx="139">
                  <c:v>339</c:v>
                </c:pt>
                <c:pt idx="140">
                  <c:v>340</c:v>
                </c:pt>
                <c:pt idx="141">
                  <c:v>341</c:v>
                </c:pt>
                <c:pt idx="142">
                  <c:v>342</c:v>
                </c:pt>
                <c:pt idx="143">
                  <c:v>343</c:v>
                </c:pt>
                <c:pt idx="144">
                  <c:v>344</c:v>
                </c:pt>
                <c:pt idx="145">
                  <c:v>345</c:v>
                </c:pt>
                <c:pt idx="146">
                  <c:v>346</c:v>
                </c:pt>
                <c:pt idx="147">
                  <c:v>347</c:v>
                </c:pt>
                <c:pt idx="148">
                  <c:v>348</c:v>
                </c:pt>
                <c:pt idx="149">
                  <c:v>349</c:v>
                </c:pt>
                <c:pt idx="150">
                  <c:v>350</c:v>
                </c:pt>
                <c:pt idx="151">
                  <c:v>351</c:v>
                </c:pt>
                <c:pt idx="152">
                  <c:v>352</c:v>
                </c:pt>
                <c:pt idx="153">
                  <c:v>353</c:v>
                </c:pt>
                <c:pt idx="154">
                  <c:v>354</c:v>
                </c:pt>
                <c:pt idx="155">
                  <c:v>355</c:v>
                </c:pt>
                <c:pt idx="156">
                  <c:v>356</c:v>
                </c:pt>
                <c:pt idx="157">
                  <c:v>357</c:v>
                </c:pt>
                <c:pt idx="158">
                  <c:v>358</c:v>
                </c:pt>
                <c:pt idx="159">
                  <c:v>359</c:v>
                </c:pt>
                <c:pt idx="160">
                  <c:v>360</c:v>
                </c:pt>
                <c:pt idx="161">
                  <c:v>361</c:v>
                </c:pt>
                <c:pt idx="162">
                  <c:v>362</c:v>
                </c:pt>
                <c:pt idx="163">
                  <c:v>363</c:v>
                </c:pt>
                <c:pt idx="164">
                  <c:v>364</c:v>
                </c:pt>
                <c:pt idx="165">
                  <c:v>365</c:v>
                </c:pt>
                <c:pt idx="166">
                  <c:v>366</c:v>
                </c:pt>
                <c:pt idx="167">
                  <c:v>367</c:v>
                </c:pt>
                <c:pt idx="168">
                  <c:v>368</c:v>
                </c:pt>
                <c:pt idx="169">
                  <c:v>369</c:v>
                </c:pt>
                <c:pt idx="170">
                  <c:v>370</c:v>
                </c:pt>
                <c:pt idx="171">
                  <c:v>371</c:v>
                </c:pt>
                <c:pt idx="172">
                  <c:v>372</c:v>
                </c:pt>
                <c:pt idx="173">
                  <c:v>373</c:v>
                </c:pt>
                <c:pt idx="174">
                  <c:v>374</c:v>
                </c:pt>
                <c:pt idx="175">
                  <c:v>375</c:v>
                </c:pt>
                <c:pt idx="176">
                  <c:v>376</c:v>
                </c:pt>
                <c:pt idx="177">
                  <c:v>377</c:v>
                </c:pt>
                <c:pt idx="178">
                  <c:v>378</c:v>
                </c:pt>
                <c:pt idx="179">
                  <c:v>379</c:v>
                </c:pt>
                <c:pt idx="180">
                  <c:v>380</c:v>
                </c:pt>
                <c:pt idx="181">
                  <c:v>381</c:v>
                </c:pt>
                <c:pt idx="182">
                  <c:v>382</c:v>
                </c:pt>
                <c:pt idx="183">
                  <c:v>383</c:v>
                </c:pt>
                <c:pt idx="184">
                  <c:v>384</c:v>
                </c:pt>
                <c:pt idx="185">
                  <c:v>385</c:v>
                </c:pt>
                <c:pt idx="186">
                  <c:v>386</c:v>
                </c:pt>
                <c:pt idx="187">
                  <c:v>387</c:v>
                </c:pt>
                <c:pt idx="188">
                  <c:v>388</c:v>
                </c:pt>
                <c:pt idx="189">
                  <c:v>389</c:v>
                </c:pt>
                <c:pt idx="190">
                  <c:v>390</c:v>
                </c:pt>
              </c:numCache>
            </c:numRef>
          </c:xVal>
          <c:yVal>
            <c:numRef>
              <c:f>'Beispiel 2'!$G$4:$G$194</c:f>
              <c:numCache>
                <c:formatCode>0.0000</c:formatCode>
                <c:ptCount val="191"/>
                <c:pt idx="0">
                  <c:v>0.60206666666666597</c:v>
                </c:pt>
                <c:pt idx="1">
                  <c:v>0.58326666666666604</c:v>
                </c:pt>
                <c:pt idx="2">
                  <c:v>0.56446666666666601</c:v>
                </c:pt>
                <c:pt idx="3">
                  <c:v>0.54566666666666597</c:v>
                </c:pt>
                <c:pt idx="4">
                  <c:v>0.52686666666666604</c:v>
                </c:pt>
                <c:pt idx="5" formatCode="General">
                  <c:v>0.50800000000000001</c:v>
                </c:pt>
                <c:pt idx="6" formatCode="General">
                  <c:v>0.4894</c:v>
                </c:pt>
                <c:pt idx="7" formatCode="General">
                  <c:v>0.47039999999999998</c:v>
                </c:pt>
                <c:pt idx="8" formatCode="General">
                  <c:v>0.4476</c:v>
                </c:pt>
                <c:pt idx="9" formatCode="General">
                  <c:v>0.42320000000000002</c:v>
                </c:pt>
                <c:pt idx="10" formatCode="General">
                  <c:v>0.40380000000000005</c:v>
                </c:pt>
                <c:pt idx="11" formatCode="General">
                  <c:v>0.38100000000000001</c:v>
                </c:pt>
                <c:pt idx="12" formatCode="General">
                  <c:v>0.35659999999999997</c:v>
                </c:pt>
                <c:pt idx="13" formatCode="General">
                  <c:v>0.33639999999999998</c:v>
                </c:pt>
                <c:pt idx="14" formatCode="General">
                  <c:v>0.3196</c:v>
                </c:pt>
                <c:pt idx="15" formatCode="General">
                  <c:v>0.2974</c:v>
                </c:pt>
                <c:pt idx="16" formatCode="General">
                  <c:v>0.27700000000000002</c:v>
                </c:pt>
                <c:pt idx="17" formatCode="General">
                  <c:v>0.26100000000000001</c:v>
                </c:pt>
                <c:pt idx="18" formatCode="General">
                  <c:v>0.2392</c:v>
                </c:pt>
                <c:pt idx="19" formatCode="General">
                  <c:v>0.22020000000000001</c:v>
                </c:pt>
                <c:pt idx="20" formatCode="General">
                  <c:v>0.20379999999999998</c:v>
                </c:pt>
                <c:pt idx="21" formatCode="General">
                  <c:v>0.18640000000000001</c:v>
                </c:pt>
                <c:pt idx="22" formatCode="General">
                  <c:v>0.17299999999999999</c:v>
                </c:pt>
                <c:pt idx="23" formatCode="General">
                  <c:v>0.16240000000000002</c:v>
                </c:pt>
                <c:pt idx="24" formatCode="General">
                  <c:v>0.1464</c:v>
                </c:pt>
                <c:pt idx="25" formatCode="General">
                  <c:v>0.13320000000000001</c:v>
                </c:pt>
                <c:pt idx="26" formatCode="General">
                  <c:v>0.1226</c:v>
                </c:pt>
                <c:pt idx="27" formatCode="General">
                  <c:v>0.11040000000000001</c:v>
                </c:pt>
                <c:pt idx="28" formatCode="General">
                  <c:v>0.1032</c:v>
                </c:pt>
                <c:pt idx="29" formatCode="General">
                  <c:v>9.9199999999999997E-2</c:v>
                </c:pt>
                <c:pt idx="30" formatCode="General">
                  <c:v>9.459999999999999E-2</c:v>
                </c:pt>
                <c:pt idx="31" formatCode="General">
                  <c:v>9.0400000000000008E-2</c:v>
                </c:pt>
                <c:pt idx="32" formatCode="General">
                  <c:v>8.5199999999999998E-2</c:v>
                </c:pt>
                <c:pt idx="33" formatCode="General">
                  <c:v>7.7600000000000002E-2</c:v>
                </c:pt>
                <c:pt idx="34" formatCode="General">
                  <c:v>7.1800000000000003E-2</c:v>
                </c:pt>
                <c:pt idx="35" formatCode="General">
                  <c:v>6.8200000000000011E-2</c:v>
                </c:pt>
                <c:pt idx="36" formatCode="General">
                  <c:v>6.3399999999999998E-2</c:v>
                </c:pt>
                <c:pt idx="37" formatCode="General">
                  <c:v>5.9399999999999994E-2</c:v>
                </c:pt>
                <c:pt idx="38" formatCode="General">
                  <c:v>5.5600000000000004E-2</c:v>
                </c:pt>
                <c:pt idx="39" formatCode="General">
                  <c:v>5.0799999999999998E-2</c:v>
                </c:pt>
                <c:pt idx="40" formatCode="General">
                  <c:v>4.5600000000000002E-2</c:v>
                </c:pt>
                <c:pt idx="41" formatCode="General">
                  <c:v>4.1399999999999999E-2</c:v>
                </c:pt>
                <c:pt idx="42" formatCode="General">
                  <c:v>3.7199999999999997E-2</c:v>
                </c:pt>
                <c:pt idx="43" formatCode="General">
                  <c:v>3.4599999999999999E-2</c:v>
                </c:pt>
                <c:pt idx="44" formatCode="General">
                  <c:v>3.1600000000000003E-2</c:v>
                </c:pt>
                <c:pt idx="45" formatCode="General">
                  <c:v>2.8399999999999998E-2</c:v>
                </c:pt>
                <c:pt idx="46" formatCode="General">
                  <c:v>2.3E-2</c:v>
                </c:pt>
                <c:pt idx="47" formatCode="General">
                  <c:v>2.06E-2</c:v>
                </c:pt>
                <c:pt idx="48" formatCode="General">
                  <c:v>1.9400000000000001E-2</c:v>
                </c:pt>
                <c:pt idx="49" formatCode="General">
                  <c:v>1.7999999999999999E-2</c:v>
                </c:pt>
                <c:pt idx="50" formatCode="General">
                  <c:v>1.6E-2</c:v>
                </c:pt>
                <c:pt idx="51" formatCode="General">
                  <c:v>1.4000000000000002E-2</c:v>
                </c:pt>
                <c:pt idx="52" formatCode="General">
                  <c:v>1.26E-2</c:v>
                </c:pt>
                <c:pt idx="53" formatCode="General">
                  <c:v>1.14E-2</c:v>
                </c:pt>
                <c:pt idx="54" formatCode="General">
                  <c:v>1.0800000000000001E-2</c:v>
                </c:pt>
                <c:pt idx="55" formatCode="General">
                  <c:v>9.6000000000000009E-3</c:v>
                </c:pt>
                <c:pt idx="56" formatCode="General">
                  <c:v>8.7999999999999988E-3</c:v>
                </c:pt>
                <c:pt idx="57" formatCode="General">
                  <c:v>8.2000000000000007E-3</c:v>
                </c:pt>
                <c:pt idx="58" formatCode="General">
                  <c:v>7.6E-3</c:v>
                </c:pt>
                <c:pt idx="59" formatCode="General">
                  <c:v>7.3999999999999995E-3</c:v>
                </c:pt>
                <c:pt idx="60" formatCode="General">
                  <c:v>7.1999999999999998E-3</c:v>
                </c:pt>
                <c:pt idx="61" formatCode="General">
                  <c:v>7.1999999999999998E-3</c:v>
                </c:pt>
                <c:pt idx="62" formatCode="General">
                  <c:v>7.1999999999999998E-3</c:v>
                </c:pt>
                <c:pt idx="63" formatCode="General">
                  <c:v>7.1999999999999998E-3</c:v>
                </c:pt>
                <c:pt idx="64" formatCode="General">
                  <c:v>7.3999999999999995E-3</c:v>
                </c:pt>
                <c:pt idx="65" formatCode="General">
                  <c:v>7.6E-3</c:v>
                </c:pt>
                <c:pt idx="66" formatCode="General">
                  <c:v>7.7999999999999996E-3</c:v>
                </c:pt>
                <c:pt idx="67" formatCode="General">
                  <c:v>7.7999999999999996E-3</c:v>
                </c:pt>
                <c:pt idx="68" formatCode="General">
                  <c:v>8.2000000000000007E-3</c:v>
                </c:pt>
                <c:pt idx="69" formatCode="General">
                  <c:v>8.4000000000000012E-3</c:v>
                </c:pt>
                <c:pt idx="70" formatCode="General">
                  <c:v>8.7999999999999988E-3</c:v>
                </c:pt>
                <c:pt idx="71" formatCode="General">
                  <c:v>8.9999999999999993E-3</c:v>
                </c:pt>
                <c:pt idx="72" formatCode="General">
                  <c:v>9.4000000000000004E-3</c:v>
                </c:pt>
                <c:pt idx="73" formatCode="General">
                  <c:v>9.6000000000000009E-3</c:v>
                </c:pt>
                <c:pt idx="74" formatCode="General">
                  <c:v>9.7999999999999997E-3</c:v>
                </c:pt>
                <c:pt idx="75" formatCode="General">
                  <c:v>9.7999999999999997E-3</c:v>
                </c:pt>
                <c:pt idx="76" formatCode="General">
                  <c:v>0.01</c:v>
                </c:pt>
                <c:pt idx="77" formatCode="General">
                  <c:v>9.7999999999999997E-3</c:v>
                </c:pt>
                <c:pt idx="78" formatCode="General">
                  <c:v>9.7999999999999997E-3</c:v>
                </c:pt>
                <c:pt idx="79" formatCode="General">
                  <c:v>9.6000000000000009E-3</c:v>
                </c:pt>
                <c:pt idx="80" formatCode="General">
                  <c:v>9.4000000000000004E-3</c:v>
                </c:pt>
                <c:pt idx="81" formatCode="General">
                  <c:v>9.1999999999999998E-3</c:v>
                </c:pt>
                <c:pt idx="82" formatCode="General">
                  <c:v>8.9999999999999993E-3</c:v>
                </c:pt>
                <c:pt idx="83" formatCode="General">
                  <c:v>8.6E-3</c:v>
                </c:pt>
                <c:pt idx="84" formatCode="General">
                  <c:v>8.0000000000000002E-3</c:v>
                </c:pt>
                <c:pt idx="85" formatCode="General">
                  <c:v>7.1999999999999998E-3</c:v>
                </c:pt>
                <c:pt idx="86" formatCode="General">
                  <c:v>6.4000000000000003E-3</c:v>
                </c:pt>
                <c:pt idx="87" formatCode="General">
                  <c:v>5.8000000000000005E-3</c:v>
                </c:pt>
                <c:pt idx="88" formatCode="General">
                  <c:v>4.8000000000000004E-3</c:v>
                </c:pt>
                <c:pt idx="89" formatCode="General">
                  <c:v>3.8E-3</c:v>
                </c:pt>
                <c:pt idx="90" formatCode="General">
                  <c:v>3.2000000000000002E-3</c:v>
                </c:pt>
                <c:pt idx="91" formatCode="General">
                  <c:v>2.5999999999999999E-3</c:v>
                </c:pt>
                <c:pt idx="92" formatCode="General">
                  <c:v>2E-3</c:v>
                </c:pt>
                <c:pt idx="93" formatCode="General">
                  <c:v>1.6000000000000001E-3</c:v>
                </c:pt>
                <c:pt idx="94" formatCode="General">
                  <c:v>1.2000000000000001E-3</c:v>
                </c:pt>
                <c:pt idx="95" formatCode="General">
                  <c:v>1E-3</c:v>
                </c:pt>
                <c:pt idx="96" formatCode="General">
                  <c:v>8.0000000000000004E-4</c:v>
                </c:pt>
                <c:pt idx="97" formatCode="General">
                  <c:v>6.0000000000000006E-4</c:v>
                </c:pt>
                <c:pt idx="98" formatCode="General">
                  <c:v>4.0000000000000002E-4</c:v>
                </c:pt>
                <c:pt idx="99" formatCode="General">
                  <c:v>4.0000000000000002E-4</c:v>
                </c:pt>
                <c:pt idx="100" formatCode="General">
                  <c:v>4.0000000000000002E-4</c:v>
                </c:pt>
                <c:pt idx="101" formatCode="General">
                  <c:v>4.0000000000000002E-4</c:v>
                </c:pt>
                <c:pt idx="102" formatCode="General">
                  <c:v>2.0000000000000001E-4</c:v>
                </c:pt>
                <c:pt idx="103" formatCode="General">
                  <c:v>2.0000000000000001E-4</c:v>
                </c:pt>
                <c:pt idx="104" formatCode="General">
                  <c:v>2.0000000000000001E-4</c:v>
                </c:pt>
                <c:pt idx="105" formatCode="General">
                  <c:v>2.0000000000000001E-4</c:v>
                </c:pt>
                <c:pt idx="106" formatCode="General">
                  <c:v>2.0000000000000001E-4</c:v>
                </c:pt>
                <c:pt idx="107" formatCode="General">
                  <c:v>2.0000000000000001E-4</c:v>
                </c:pt>
                <c:pt idx="108" formatCode="General">
                  <c:v>2.0000000000000001E-4</c:v>
                </c:pt>
                <c:pt idx="109" formatCode="General">
                  <c:v>2.0000000000000001E-4</c:v>
                </c:pt>
                <c:pt idx="110" formatCode="General">
                  <c:v>2.0000000000000001E-4</c:v>
                </c:pt>
                <c:pt idx="111" formatCode="General">
                  <c:v>2.0000000000000001E-4</c:v>
                </c:pt>
                <c:pt idx="112" formatCode="General">
                  <c:v>0</c:v>
                </c:pt>
                <c:pt idx="113" formatCode="General">
                  <c:v>0</c:v>
                </c:pt>
                <c:pt idx="114" formatCode="General">
                  <c:v>0</c:v>
                </c:pt>
                <c:pt idx="115" formatCode="General">
                  <c:v>2.0000000000000001E-4</c:v>
                </c:pt>
                <c:pt idx="116" formatCode="General">
                  <c:v>0</c:v>
                </c:pt>
                <c:pt idx="117" formatCode="General">
                  <c:v>0</c:v>
                </c:pt>
                <c:pt idx="118" formatCode="General">
                  <c:v>0</c:v>
                </c:pt>
                <c:pt idx="119" formatCode="General">
                  <c:v>0</c:v>
                </c:pt>
                <c:pt idx="120" formatCode="General">
                  <c:v>0</c:v>
                </c:pt>
                <c:pt idx="121" formatCode="General">
                  <c:v>0</c:v>
                </c:pt>
                <c:pt idx="122" formatCode="General">
                  <c:v>0</c:v>
                </c:pt>
                <c:pt idx="123" formatCode="General">
                  <c:v>0</c:v>
                </c:pt>
                <c:pt idx="124" formatCode="General">
                  <c:v>-2.0000000000000001E-4</c:v>
                </c:pt>
                <c:pt idx="125" formatCode="General">
                  <c:v>0</c:v>
                </c:pt>
                <c:pt idx="126" formatCode="General">
                  <c:v>-2.0000000000000001E-4</c:v>
                </c:pt>
                <c:pt idx="127" formatCode="General">
                  <c:v>0</c:v>
                </c:pt>
                <c:pt idx="128" formatCode="General">
                  <c:v>-2.0000000000000001E-4</c:v>
                </c:pt>
                <c:pt idx="129" formatCode="General">
                  <c:v>-2.0000000000000001E-4</c:v>
                </c:pt>
                <c:pt idx="130" formatCode="General">
                  <c:v>-2.0000000000000001E-4</c:v>
                </c:pt>
                <c:pt idx="131" formatCode="General">
                  <c:v>-2.0000000000000001E-4</c:v>
                </c:pt>
                <c:pt idx="132" formatCode="General">
                  <c:v>-2.0000000000000001E-4</c:v>
                </c:pt>
                <c:pt idx="133" formatCode="General">
                  <c:v>-2.0000000000000001E-4</c:v>
                </c:pt>
                <c:pt idx="134" formatCode="General">
                  <c:v>-2.0000000000000001E-4</c:v>
                </c:pt>
                <c:pt idx="135" formatCode="General">
                  <c:v>-2.0000000000000001E-4</c:v>
                </c:pt>
                <c:pt idx="136" formatCode="General">
                  <c:v>-2.0000000000000001E-4</c:v>
                </c:pt>
                <c:pt idx="137" formatCode="General">
                  <c:v>-2.0000000000000001E-4</c:v>
                </c:pt>
                <c:pt idx="138" formatCode="General">
                  <c:v>-2.0000000000000001E-4</c:v>
                </c:pt>
                <c:pt idx="139" formatCode="General">
                  <c:v>-2.0000000000000001E-4</c:v>
                </c:pt>
                <c:pt idx="140" formatCode="General">
                  <c:v>-2.0000000000000001E-4</c:v>
                </c:pt>
                <c:pt idx="141" formatCode="General">
                  <c:v>-2.0000000000000001E-4</c:v>
                </c:pt>
                <c:pt idx="142" formatCode="General">
                  <c:v>-2.0000000000000001E-4</c:v>
                </c:pt>
                <c:pt idx="143" formatCode="General">
                  <c:v>-2.0000000000000001E-4</c:v>
                </c:pt>
                <c:pt idx="144" formatCode="General">
                  <c:v>-2.0000000000000001E-4</c:v>
                </c:pt>
                <c:pt idx="145" formatCode="General">
                  <c:v>-2.0000000000000001E-4</c:v>
                </c:pt>
                <c:pt idx="146" formatCode="General">
                  <c:v>-2.0000000000000001E-4</c:v>
                </c:pt>
                <c:pt idx="147" formatCode="General">
                  <c:v>-2.0000000000000001E-4</c:v>
                </c:pt>
                <c:pt idx="148" formatCode="General">
                  <c:v>-2.0000000000000001E-4</c:v>
                </c:pt>
                <c:pt idx="149" formatCode="General">
                  <c:v>-2.0000000000000001E-4</c:v>
                </c:pt>
                <c:pt idx="150" formatCode="General">
                  <c:v>-2.0000000000000001E-4</c:v>
                </c:pt>
                <c:pt idx="151" formatCode="General">
                  <c:v>-2.0000000000000001E-4</c:v>
                </c:pt>
                <c:pt idx="152" formatCode="General">
                  <c:v>-2.0000000000000001E-4</c:v>
                </c:pt>
                <c:pt idx="153" formatCode="General">
                  <c:v>-2.0000000000000001E-4</c:v>
                </c:pt>
                <c:pt idx="154" formatCode="General">
                  <c:v>-2.0000000000000001E-4</c:v>
                </c:pt>
                <c:pt idx="155" formatCode="General">
                  <c:v>-2.0000000000000001E-4</c:v>
                </c:pt>
                <c:pt idx="156" formatCode="General">
                  <c:v>-2.0000000000000001E-4</c:v>
                </c:pt>
                <c:pt idx="157" formatCode="General">
                  <c:v>-2.0000000000000001E-4</c:v>
                </c:pt>
                <c:pt idx="158" formatCode="General">
                  <c:v>-2.0000000000000001E-4</c:v>
                </c:pt>
                <c:pt idx="159" formatCode="General">
                  <c:v>-2.0000000000000001E-4</c:v>
                </c:pt>
                <c:pt idx="160" formatCode="General">
                  <c:v>-2.0000000000000001E-4</c:v>
                </c:pt>
                <c:pt idx="161" formatCode="General">
                  <c:v>-2.0000000000000001E-4</c:v>
                </c:pt>
                <c:pt idx="162" formatCode="General">
                  <c:v>-2.0000000000000001E-4</c:v>
                </c:pt>
                <c:pt idx="163" formatCode="General">
                  <c:v>-2.0000000000000001E-4</c:v>
                </c:pt>
                <c:pt idx="164" formatCode="General">
                  <c:v>-2.0000000000000001E-4</c:v>
                </c:pt>
                <c:pt idx="165" formatCode="General">
                  <c:v>-2.0000000000000001E-4</c:v>
                </c:pt>
                <c:pt idx="166" formatCode="General">
                  <c:v>-2.0000000000000001E-4</c:v>
                </c:pt>
                <c:pt idx="167" formatCode="General">
                  <c:v>-2.0000000000000001E-4</c:v>
                </c:pt>
                <c:pt idx="168" formatCode="General">
                  <c:v>-2.0000000000000001E-4</c:v>
                </c:pt>
                <c:pt idx="169" formatCode="General">
                  <c:v>-2.0000000000000001E-4</c:v>
                </c:pt>
                <c:pt idx="170" formatCode="General">
                  <c:v>-2.0000000000000001E-4</c:v>
                </c:pt>
                <c:pt idx="171" formatCode="General">
                  <c:v>-2.0000000000000001E-4</c:v>
                </c:pt>
                <c:pt idx="172" formatCode="General">
                  <c:v>-2.0000000000000001E-4</c:v>
                </c:pt>
                <c:pt idx="173" formatCode="General">
                  <c:v>-2.0000000000000001E-4</c:v>
                </c:pt>
                <c:pt idx="174" formatCode="General">
                  <c:v>-2.0000000000000001E-4</c:v>
                </c:pt>
                <c:pt idx="175" formatCode="General">
                  <c:v>-2.0000000000000001E-4</c:v>
                </c:pt>
                <c:pt idx="176" formatCode="General">
                  <c:v>-2.0000000000000001E-4</c:v>
                </c:pt>
                <c:pt idx="177" formatCode="General">
                  <c:v>-2.0000000000000001E-4</c:v>
                </c:pt>
                <c:pt idx="178" formatCode="General">
                  <c:v>-2.0000000000000001E-4</c:v>
                </c:pt>
                <c:pt idx="179" formatCode="General">
                  <c:v>-2.0000000000000001E-4</c:v>
                </c:pt>
                <c:pt idx="180" formatCode="General">
                  <c:v>-4.0000000000000002E-4</c:v>
                </c:pt>
                <c:pt idx="181" formatCode="General">
                  <c:v>-2.0000000000000001E-4</c:v>
                </c:pt>
                <c:pt idx="182" formatCode="General">
                  <c:v>-4.0000000000000002E-4</c:v>
                </c:pt>
                <c:pt idx="183" formatCode="General">
                  <c:v>-4.0000000000000002E-4</c:v>
                </c:pt>
                <c:pt idx="184" formatCode="General">
                  <c:v>-2.0000000000000001E-4</c:v>
                </c:pt>
                <c:pt idx="185" formatCode="General">
                  <c:v>-2.0000000000000001E-4</c:v>
                </c:pt>
                <c:pt idx="186" formatCode="General">
                  <c:v>-2.0000000000000001E-4</c:v>
                </c:pt>
                <c:pt idx="187" formatCode="General">
                  <c:v>-2.0000000000000001E-4</c:v>
                </c:pt>
                <c:pt idx="188" formatCode="General">
                  <c:v>-2.0000000000000001E-4</c:v>
                </c:pt>
                <c:pt idx="189" formatCode="General">
                  <c:v>-2.0000000000000001E-4</c:v>
                </c:pt>
                <c:pt idx="190" formatCode="General">
                  <c:v>-2.0000000000000001E-4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EC1-4F5A-9764-F4E278FFB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699904"/>
        <c:axId val="184423552"/>
      </c:scatterChart>
      <c:valAx>
        <c:axId val="184699904"/>
        <c:scaling>
          <c:orientation val="minMax"/>
          <c:max val="390"/>
          <c:min val="20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800"/>
                </a:pPr>
                <a:r>
                  <a:rPr lang="el-GR" sz="1400" b="1" i="0" baseline="0">
                    <a:effectLst/>
                  </a:rPr>
                  <a:t>λ</a:t>
                </a:r>
                <a:r>
                  <a:rPr lang="de-DE" sz="1400" b="1" i="0" baseline="0">
                    <a:effectLst/>
                  </a:rPr>
                  <a:t> </a:t>
                </a:r>
                <a:r>
                  <a:rPr lang="el-GR" sz="1400" b="1" i="0" baseline="0">
                    <a:effectLst/>
                  </a:rPr>
                  <a:t>(</a:t>
                </a:r>
                <a:r>
                  <a:rPr lang="en-US" sz="1400" b="1" i="0" baseline="0">
                    <a:effectLst/>
                  </a:rPr>
                  <a:t>nm)</a:t>
                </a:r>
                <a:endParaRPr lang="de-DE" sz="800">
                  <a:effectLst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9525">
            <a:prstDash val="dash"/>
          </a:ln>
        </c:spPr>
        <c:txPr>
          <a:bodyPr/>
          <a:lstStyle/>
          <a:p>
            <a:pPr>
              <a:defRPr sz="1200"/>
            </a:pPr>
            <a:endParaRPr lang="pt-BR"/>
          </a:p>
        </c:txPr>
        <c:crossAx val="184423552"/>
        <c:crosses val="autoZero"/>
        <c:crossBetween val="midCat"/>
        <c:majorUnit val="10"/>
      </c:valAx>
      <c:valAx>
        <c:axId val="184423552"/>
        <c:scaling>
          <c:orientation val="minMax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en-US" sz="1400" b="1" i="0" baseline="0" dirty="0" err="1">
                    <a:effectLst/>
                  </a:rPr>
                  <a:t>Extinktion</a:t>
                </a:r>
                <a:endParaRPr lang="de-DE" sz="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3168724279835391E-2"/>
              <c:y val="0.34574662038212967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84699904"/>
        <c:crosses val="autoZero"/>
        <c:crossBetween val="midCat"/>
      </c:valAx>
      <c:spPr>
        <a:ln>
          <a:prstDash val="solid"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0.35986</cdr:x>
      <cdr:y>0.1234</cdr:y>
    </cdr:from>
    <cdr:to>
      <cdr:x>0.95258</cdr:x>
      <cdr:y>0.55591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2703738" y="494181"/>
          <a:ext cx="4453247" cy="17321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bg2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2000" dirty="0">
              <a:solidFill>
                <a:srgbClr val="00B050"/>
              </a:solidFill>
              <a:latin typeface="Calibri" panose="020F0502020204030204" pitchFamily="34" charset="0"/>
            </a:rPr>
            <a:t>Spectro OK</a:t>
          </a:r>
        </a:p>
        <a:p xmlns:a="http://schemas.openxmlformats.org/drawingml/2006/main">
          <a:r>
            <a:rPr lang="de-DE" sz="2000" dirty="0">
              <a:solidFill>
                <a:schemeClr val="tx2"/>
              </a:solidFill>
              <a:latin typeface="Calibri" panose="020F0502020204030204" pitchFamily="34" charset="0"/>
            </a:rPr>
            <a:t>Absorbancia muito alta -&gt; Diluição</a:t>
          </a:r>
          <a:endParaRPr lang="de-DE" sz="2000" i="1" dirty="0">
            <a:solidFill>
              <a:schemeClr val="tx2"/>
            </a:solidFill>
            <a:latin typeface="Calibri" panose="020F0502020204030204" pitchFamily="34" charset="0"/>
          </a:endParaRPr>
        </a:p>
        <a:p xmlns:a="http://schemas.openxmlformats.org/drawingml/2006/main">
          <a:r>
            <a:rPr lang="de-DE" sz="2000" i="1" dirty="0">
              <a:solidFill>
                <a:srgbClr val="C00000"/>
              </a:solidFill>
              <a:latin typeface="Calibri" panose="020F0502020204030204" pitchFamily="34" charset="0"/>
            </a:rPr>
            <a:t>Matriz Incompatível :</a:t>
          </a:r>
          <a:br>
            <a:rPr lang="de-DE" sz="2000" i="1" dirty="0">
              <a:solidFill>
                <a:srgbClr val="C00000"/>
              </a:solidFill>
              <a:latin typeface="Calibri" panose="020F0502020204030204" pitchFamily="34" charset="0"/>
            </a:rPr>
          </a:br>
          <a:r>
            <a:rPr lang="pt-BR" sz="2000" i="1" dirty="0">
              <a:solidFill>
                <a:srgbClr val="C00000"/>
              </a:solidFill>
              <a:latin typeface="Calibri" panose="020F0502020204030204" pitchFamily="34" charset="0"/>
            </a:rPr>
            <a:t>Varredura difere fortemente da referência </a:t>
          </a:r>
        </a:p>
        <a:p xmlns:a="http://schemas.openxmlformats.org/drawingml/2006/main">
          <a:r>
            <a:rPr lang="de-DE" sz="2000" dirty="0">
              <a:solidFill>
                <a:srgbClr val="FF9933"/>
              </a:solidFill>
              <a:latin typeface="Calibri" panose="020F0502020204030204" pitchFamily="34" charset="0"/>
            </a:rPr>
            <a:t>Calibração do usuário recomendada</a:t>
          </a:r>
          <a:endParaRPr lang="de-DE" sz="1600" dirty="0">
            <a:solidFill>
              <a:srgbClr val="C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E2142-8310-5C4B-8DAA-924667C694BF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6E32C-7160-FD44-A564-463931A37DE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73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BAC39-B150-0E40-9310-2632AB3BFCB3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3A5F2-2DF9-1D48-A4E2-5D75BCCC510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33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A0520-7775-4A1F-B6BE-C518EADA4A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70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A0520-7775-4A1F-B6BE-C518EADA4A8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70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A0520-7775-4A1F-B6BE-C518EADA4A8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6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A0520-7775-4A1F-B6BE-C518EADA4A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70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A0520-7775-4A1F-B6BE-C518EADA4A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70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A0520-7775-4A1F-B6BE-C518EADA4A8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70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A0520-7775-4A1F-B6BE-C518EADA4A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70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A0520-7775-4A1F-B6BE-C518EADA4A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70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A0520-7775-4A1F-B6BE-C518EADA4A8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70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3A5F2-2DF9-1D48-A4E2-5D75BCCC510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75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A0520-7775-4A1F-B6BE-C518EADA4A8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6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T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4114799"/>
            <a:ext cx="9144000" cy="2743200"/>
          </a:xfrm>
          <a:solidFill>
            <a:srgbClr val="61ACC9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14" name="Picture 13" descr="blue-aqua tit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" y="612648"/>
            <a:ext cx="9143952" cy="35432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72" y="1737360"/>
            <a:ext cx="7772400" cy="1470025"/>
          </a:xfrm>
        </p:spPr>
        <p:txBody>
          <a:bodyPr/>
          <a:lstStyle>
            <a:lvl1pPr>
              <a:lnSpc>
                <a:spcPts val="5000"/>
              </a:lnSpc>
              <a:defRPr sz="4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749040"/>
            <a:ext cx="4224528" cy="422029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347472" y="234706"/>
            <a:ext cx="3175000" cy="3905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WTW_Xylem_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9672" y="457200"/>
            <a:ext cx="2286000" cy="72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9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629525" y="6408738"/>
            <a:ext cx="1231900" cy="331787"/>
          </a:xfrm>
        </p:spPr>
        <p:txBody>
          <a:bodyPr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6037E81-E70F-4426-9D95-6CA20E43B70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5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Indi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ivider_IndigoBlu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Divider_IndigoBlue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974"/>
            <a:ext cx="7772400" cy="1362075"/>
          </a:xfrm>
        </p:spPr>
        <p:txBody>
          <a:bodyPr rtlCol="0">
            <a:noAutofit/>
          </a:bodyPr>
          <a:lstStyle>
            <a:lvl1pPr>
              <a:lnSpc>
                <a:spcPts val="6500"/>
              </a:lnSpc>
              <a:defRPr lang="en-US" sz="55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9046" y="449263"/>
            <a:ext cx="2178050" cy="90805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9EF147-8297-4392-A5C4-97E18882DB0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23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9556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79527"/>
            <a:ext cx="8229600" cy="43481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74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TW (2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4114799"/>
            <a:ext cx="3507153" cy="2743200"/>
          </a:xfrm>
          <a:solidFill>
            <a:srgbClr val="61ACC9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507153" y="4114799"/>
            <a:ext cx="5636847" cy="2743200"/>
          </a:xfrm>
          <a:solidFill>
            <a:srgbClr val="61ACC9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11" name="Picture 10" descr="blue-aqua tit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" y="612648"/>
            <a:ext cx="9143955" cy="3543282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347472" y="1737360"/>
            <a:ext cx="7772400" cy="1470025"/>
          </a:xfrm>
        </p:spPr>
        <p:txBody>
          <a:bodyPr/>
          <a:lstStyle>
            <a:lvl1pPr>
              <a:lnSpc>
                <a:spcPts val="5000"/>
              </a:lnSpc>
              <a:defRPr sz="4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749040"/>
            <a:ext cx="4224528" cy="422029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1"/>
          </p:nvPr>
        </p:nvSpPr>
        <p:spPr>
          <a:xfrm>
            <a:off x="347472" y="234706"/>
            <a:ext cx="3175000" cy="3905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WTW_Xylem_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9672" y="457200"/>
            <a:ext cx="2286000" cy="72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TW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-aqua tit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648"/>
            <a:ext cx="9143047" cy="6247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72" y="1737360"/>
            <a:ext cx="7772400" cy="1470025"/>
          </a:xfrm>
        </p:spPr>
        <p:txBody>
          <a:bodyPr/>
          <a:lstStyle>
            <a:lvl1pPr>
              <a:lnSpc>
                <a:spcPts val="5000"/>
              </a:lnSpc>
              <a:defRPr sz="4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749040"/>
            <a:ext cx="4224528" cy="422029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347472" y="234706"/>
            <a:ext cx="3175000" cy="3905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WTW_Xylem_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9672" y="457200"/>
            <a:ext cx="2286000" cy="72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9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T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9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TW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600200"/>
            <a:ext cx="4691185" cy="4690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76671" y="1600200"/>
            <a:ext cx="3429000" cy="377887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25300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TW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7472" y="1600200"/>
            <a:ext cx="4691185" cy="4690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376672" y="1600199"/>
            <a:ext cx="3429000" cy="46908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5400000">
            <a:off x="2862072" y="3944145"/>
            <a:ext cx="4691512" cy="1588"/>
          </a:xfrm>
          <a:prstGeom prst="line">
            <a:avLst/>
          </a:prstGeom>
          <a:ln w="15875" cap="flat" cmpd="sng" algn="ctr">
            <a:solidFill>
              <a:srgbClr val="53565A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19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TW (ch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47472" y="3090671"/>
            <a:ext cx="3200400" cy="32004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7472" y="1600199"/>
            <a:ext cx="8458200" cy="137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3886200" y="3090672"/>
            <a:ext cx="4919472" cy="3200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347472" y="2971800"/>
            <a:ext cx="8458200" cy="9072"/>
          </a:xfrm>
          <a:prstGeom prst="line">
            <a:avLst/>
          </a:prstGeom>
          <a:ln w="15875" cap="flat" cmpd="sng" algn="ctr">
            <a:solidFill>
              <a:srgbClr val="53565A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55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TW (title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1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T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urple-indigo divider_produc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" y="357"/>
            <a:ext cx="9143047" cy="6857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2514600"/>
            <a:ext cx="7772400" cy="1362075"/>
          </a:xfrm>
        </p:spPr>
        <p:txBody>
          <a:bodyPr vert="horz" lIns="0" tIns="45720" rIns="0" bIns="45720" rtlCol="0" anchor="t" anchorCtr="0">
            <a:noAutofit/>
          </a:bodyPr>
          <a:lstStyle>
            <a:lvl1pPr>
              <a:lnSpc>
                <a:spcPts val="6500"/>
              </a:lnSpc>
              <a:defRPr lang="en-US" sz="4600" b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F2F8E5-1108-0A46-83A0-852BF6A1A522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 descr="WTW_Xylem_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472" y="457200"/>
            <a:ext cx="2286000" cy="72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0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-aqua content header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3047" cy="150479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472" y="0"/>
            <a:ext cx="6528671" cy="988786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1600200"/>
            <a:ext cx="8458200" cy="4690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7472" y="6404429"/>
            <a:ext cx="715108" cy="45357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50F2F8E5-1108-0A46-83A0-852BF6A1A522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Picture 6" descr="WTW_Xylem_rgb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331170" y="6298674"/>
            <a:ext cx="1474854" cy="46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1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6" r:id="rId10"/>
    <p:sldLayoutId id="2147484177" r:id="rId11"/>
    <p:sldLayoutId id="2147484178" r:id="rId12"/>
  </p:sldLayoutIdLst>
  <p:hf hdr="0" ftr="0" dt="0"/>
  <p:txStyles>
    <p:titleStyle>
      <a:lvl1pPr algn="l" defTabSz="457200" rtl="0" eaLnBrk="1" latinLnBrk="0" hangingPunct="1">
        <a:lnSpc>
          <a:spcPts val="2900"/>
        </a:lnSpc>
        <a:spcBef>
          <a:spcPct val="0"/>
        </a:spcBef>
        <a:buNone/>
        <a:defRPr sz="2800" b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/>
        <a:buNone/>
        <a:defRPr sz="2200" b="0" i="0" kern="1200" cap="none">
          <a:solidFill>
            <a:schemeClr val="tx1"/>
          </a:solidFill>
          <a:latin typeface="Arial"/>
          <a:ea typeface="+mn-ea"/>
          <a:cs typeface="Arial"/>
        </a:defRPr>
      </a:lvl1pPr>
      <a:lvl2pPr marL="137160" indent="-137160" algn="l" defTabSz="457200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SzPct val="100000"/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274320" indent="-137160" algn="l" defTabSz="457200" rtl="0" eaLnBrk="1" latinLnBrk="0" hangingPunct="1">
        <a:spcBef>
          <a:spcPts val="0"/>
        </a:spcBef>
        <a:spcAft>
          <a:spcPts val="400"/>
        </a:spcAft>
        <a:buFont typeface="Lucida Grande"/>
        <a:buChar char="-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411480" indent="-137160" algn="l" defTabSz="457200" rtl="0" eaLnBrk="1" latinLnBrk="0" hangingPunct="1">
        <a:spcBef>
          <a:spcPts val="0"/>
        </a:spcBef>
        <a:spcAft>
          <a:spcPts val="400"/>
        </a:spcAft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548640" indent="-137160" algn="l" defTabSz="457200" rtl="0" eaLnBrk="1" latinLnBrk="0" hangingPunct="1">
        <a:spcBef>
          <a:spcPts val="0"/>
        </a:spcBef>
        <a:spcAft>
          <a:spcPts val="400"/>
        </a:spcAft>
        <a:buFont typeface="Lucida Grande"/>
        <a:buChar char="-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usuario\Desktop\logos_marte_cientifica_1.png">
            <a:extLst>
              <a:ext uri="{FF2B5EF4-FFF2-40B4-BE49-F238E27FC236}">
                <a16:creationId xmlns:a16="http://schemas.microsoft.com/office/drawing/2014/main" id="{BFE3E6AF-0CCB-4ED0-977D-8E385D378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91" y="4541363"/>
            <a:ext cx="3925270" cy="187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">
            <a:extLst>
              <a:ext uri="{FF2B5EF4-FFF2-40B4-BE49-F238E27FC236}">
                <a16:creationId xmlns:a16="http://schemas.microsoft.com/office/drawing/2014/main" id="{0459839A-50E7-4B8A-8ACF-2548AA07E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176" y="1811532"/>
            <a:ext cx="568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400" dirty="0">
                <a:latin typeface="Arial" panose="020B0604020202020204" pitchFamily="34" charset="0"/>
              </a:rPr>
              <a:t>Eng</a:t>
            </a:r>
            <a:r>
              <a:rPr lang="pt-BR" altLang="pt-BR" sz="4400" baseline="30000" dirty="0">
                <a:latin typeface="Arial" panose="020B0604020202020204" pitchFamily="34" charset="0"/>
              </a:rPr>
              <a:t>o</a:t>
            </a:r>
            <a:r>
              <a:rPr lang="pt-BR" altLang="pt-BR" sz="4400" dirty="0">
                <a:latin typeface="Arial" panose="020B0604020202020204" pitchFamily="34" charset="0"/>
              </a:rPr>
              <a:t> Erik Mira</a:t>
            </a:r>
          </a:p>
        </p:txBody>
      </p:sp>
      <p:sp>
        <p:nvSpPr>
          <p:cNvPr id="14" name="CaixaDeTexto 2">
            <a:extLst>
              <a:ext uri="{FF2B5EF4-FFF2-40B4-BE49-F238E27FC236}">
                <a16:creationId xmlns:a16="http://schemas.microsoft.com/office/drawing/2014/main" id="{329E2FD7-FCAF-4C60-ADCF-1C51C7CD7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016" y="2936557"/>
            <a:ext cx="69139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600" b="1" dirty="0">
                <a:latin typeface="Arial" panose="020B0604020202020204" pitchFamily="34" charset="0"/>
              </a:rPr>
              <a:t>Especialista de Aplicações Tecnológicas</a:t>
            </a:r>
          </a:p>
        </p:txBody>
      </p:sp>
    </p:spTree>
    <p:extLst>
      <p:ext uri="{BB962C8B-B14F-4D97-AF65-F5344CB8AC3E}">
        <p14:creationId xmlns:p14="http://schemas.microsoft.com/office/powerpoint/2010/main" val="3740870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759" y="2597991"/>
            <a:ext cx="4930964" cy="373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01600" y="1450701"/>
            <a:ext cx="89633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86AC"/>
                </a:solidFill>
              </a:rPr>
              <a:t>Customização para uma planta de tratamento de esgoto</a:t>
            </a:r>
            <a:r>
              <a:rPr lang="de-DE" sz="2200" b="1" dirty="0">
                <a:solidFill>
                  <a:srgbClr val="0086AC"/>
                </a:solidFill>
              </a:rPr>
              <a:t>:</a:t>
            </a:r>
            <a:br>
              <a:rPr lang="de-DE" sz="2200" dirty="0">
                <a:solidFill>
                  <a:srgbClr val="0086AC"/>
                </a:solidFill>
              </a:rPr>
            </a:br>
            <a:r>
              <a:rPr lang="de-DE" sz="2200" dirty="0">
                <a:solidFill>
                  <a:srgbClr val="0086AC"/>
                </a:solidFill>
              </a:rPr>
              <a:t>Ajuste de características via </a:t>
            </a:r>
            <a:r>
              <a:rPr lang="de-DE" sz="2200" dirty="0">
                <a:solidFill>
                  <a:srgbClr val="E44589"/>
                </a:solidFill>
              </a:rPr>
              <a:t>valor bruto </a:t>
            </a:r>
            <a:r>
              <a:rPr lang="de-DE" sz="2200" dirty="0">
                <a:solidFill>
                  <a:schemeClr val="bg2"/>
                </a:solidFill>
              </a:rPr>
              <a:t>&amp;</a:t>
            </a:r>
            <a:r>
              <a:rPr lang="de-DE" sz="2200" dirty="0">
                <a:solidFill>
                  <a:srgbClr val="E44589"/>
                </a:solidFill>
              </a:rPr>
              <a:t> </a:t>
            </a:r>
            <a:r>
              <a:rPr lang="de-DE" sz="2200" dirty="0">
                <a:solidFill>
                  <a:schemeClr val="accent1"/>
                </a:solidFill>
              </a:rPr>
              <a:t>pares do valor de referência</a:t>
            </a:r>
            <a:endParaRPr lang="de-DE" sz="2400" dirty="0">
              <a:solidFill>
                <a:schemeClr val="bg2"/>
              </a:solidFill>
            </a:endParaRPr>
          </a:p>
          <a:p>
            <a:endParaRPr lang="de-DE" sz="2400" dirty="0">
              <a:solidFill>
                <a:srgbClr val="0086AC"/>
              </a:solidFill>
            </a:endParaRPr>
          </a:p>
          <a:p>
            <a:endParaRPr lang="de-DE" sz="2400" dirty="0">
              <a:solidFill>
                <a:srgbClr val="0086AC"/>
              </a:solidFill>
            </a:endParaRPr>
          </a:p>
          <a:p>
            <a:endParaRPr lang="de-DE" sz="2400" dirty="0">
              <a:solidFill>
                <a:srgbClr val="0086AC"/>
              </a:solidFill>
            </a:endParaRPr>
          </a:p>
          <a:p>
            <a:endParaRPr lang="de-DE" sz="2400" dirty="0">
              <a:solidFill>
                <a:srgbClr val="0086AC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47474" y="0"/>
            <a:ext cx="8547671" cy="988787"/>
          </a:xfrm>
        </p:spPr>
        <p:txBody>
          <a:bodyPr/>
          <a:lstStyle/>
          <a:p>
            <a:r>
              <a:rPr lang="en-US" dirty="0" err="1"/>
              <a:t>OptRF</a:t>
            </a:r>
            <a:r>
              <a:rPr lang="en-US" dirty="0"/>
              <a:t> – </a:t>
            </a:r>
            <a:r>
              <a:rPr lang="en-US" dirty="0" err="1"/>
              <a:t>Calibração</a:t>
            </a:r>
            <a:r>
              <a:rPr lang="en-US" dirty="0"/>
              <a:t> do </a:t>
            </a:r>
            <a:r>
              <a:rPr lang="en-US" dirty="0" err="1"/>
              <a:t>usuário</a:t>
            </a:r>
            <a:endParaRPr lang="en-US" i="1" dirty="0"/>
          </a:p>
        </p:txBody>
      </p:sp>
      <p:sp>
        <p:nvSpPr>
          <p:cNvPr id="3" name="Ellipse 2"/>
          <p:cNvSpPr/>
          <p:nvPr/>
        </p:nvSpPr>
        <p:spPr>
          <a:xfrm>
            <a:off x="3275056" y="3111014"/>
            <a:ext cx="1863414" cy="864006"/>
          </a:xfrm>
          <a:prstGeom prst="ellipse">
            <a:avLst/>
          </a:prstGeom>
          <a:noFill/>
          <a:ln w="2540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5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060979" y="3087625"/>
            <a:ext cx="1680784" cy="864006"/>
          </a:xfrm>
          <a:prstGeom prst="ellipse">
            <a:avLst/>
          </a:prstGeom>
          <a:noFill/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1600" y="4673599"/>
            <a:ext cx="1648178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cxnSp>
        <p:nvCxnSpPr>
          <p:cNvPr id="9" name="Gewinkelte Verbindung 8"/>
          <p:cNvCxnSpPr>
            <a:stCxn id="3" idx="4"/>
          </p:cNvCxnSpPr>
          <p:nvPr/>
        </p:nvCxnSpPr>
        <p:spPr>
          <a:xfrm rot="5400000">
            <a:off x="2747381" y="3234670"/>
            <a:ext cx="719033" cy="2199732"/>
          </a:xfrm>
          <a:prstGeom prst="bentConnector2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101600" y="4401665"/>
            <a:ext cx="1905431" cy="138499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Ins="0" rtlCol="0">
            <a:spAutoFit/>
          </a:bodyPr>
          <a:lstStyle/>
          <a:p>
            <a:r>
              <a:rPr lang="de-DE" sz="1600" dirty="0">
                <a:solidFill>
                  <a:srgbClr val="E44589"/>
                </a:solidFill>
              </a:rPr>
              <a:t>Amostra medida diretamente (OptRF)</a:t>
            </a:r>
          </a:p>
          <a:p>
            <a:r>
              <a:rPr lang="de-DE" sz="1200" dirty="0">
                <a:solidFill>
                  <a:srgbClr val="E44589"/>
                </a:solidFill>
              </a:rPr>
              <a:t>Valores brutos negativos </a:t>
            </a:r>
            <a:r>
              <a:rPr lang="de-DE" sz="1200" b="1" dirty="0">
                <a:solidFill>
                  <a:srgbClr val="E44589"/>
                </a:solidFill>
              </a:rPr>
              <a:t>deve ser inserido negativamente!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343421" y="4186221"/>
            <a:ext cx="1721557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accent1"/>
                </a:solidFill>
              </a:rPr>
              <a:t>Determinação de concentração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pt-BR" sz="1400" dirty="0">
                <a:solidFill>
                  <a:schemeClr val="accent1"/>
                </a:solidFill>
              </a:rPr>
              <a:t>com kits de teste ou métodos padrão</a:t>
            </a:r>
            <a:endParaRPr lang="de-DE" sz="1400" dirty="0">
              <a:solidFill>
                <a:schemeClr val="accent1"/>
              </a:solidFill>
            </a:endParaRPr>
          </a:p>
        </p:txBody>
      </p:sp>
      <p:cxnSp>
        <p:nvCxnSpPr>
          <p:cNvPr id="21" name="Gewinkelte Verbindung 20"/>
          <p:cNvCxnSpPr>
            <a:cxnSpLocks/>
            <a:stCxn id="10" idx="4"/>
          </p:cNvCxnSpPr>
          <p:nvPr/>
        </p:nvCxnSpPr>
        <p:spPr>
          <a:xfrm rot="16200000" flipH="1">
            <a:off x="6242201" y="3610801"/>
            <a:ext cx="742423" cy="142408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5" name="Rechteck 1024"/>
          <p:cNvSpPr/>
          <p:nvPr/>
        </p:nvSpPr>
        <p:spPr>
          <a:xfrm>
            <a:off x="3074658" y="5509846"/>
            <a:ext cx="2328986" cy="2227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1F4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828" y="5519371"/>
            <a:ext cx="1876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278379" y="2701422"/>
            <a:ext cx="17526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calibration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7B09D40D-B038-4FEE-8CCF-2696EC8C9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364" y="6198592"/>
            <a:ext cx="1115469" cy="5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30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78228" y="1497671"/>
            <a:ext cx="82408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E44589"/>
                </a:solidFill>
              </a:rPr>
              <a:t>Ajuste de características através de valores de referência </a:t>
            </a:r>
            <a:r>
              <a:rPr lang="de-DE" sz="2000" b="1" dirty="0">
                <a:solidFill>
                  <a:srgbClr val="E44589"/>
                </a:solidFill>
              </a:rPr>
              <a:t>:</a:t>
            </a:r>
            <a:endParaRPr lang="de-DE" sz="2000" dirty="0">
              <a:solidFill>
                <a:srgbClr val="0086AC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47474" y="0"/>
            <a:ext cx="8547671" cy="988787"/>
          </a:xfrm>
        </p:spPr>
        <p:txBody>
          <a:bodyPr/>
          <a:lstStyle/>
          <a:p>
            <a:r>
              <a:rPr lang="en-US" dirty="0" err="1"/>
              <a:t>OptRF</a:t>
            </a:r>
            <a:r>
              <a:rPr lang="en-US" dirty="0"/>
              <a:t> – </a:t>
            </a:r>
            <a:r>
              <a:rPr lang="en-US" dirty="0" err="1"/>
              <a:t>Calibração</a:t>
            </a:r>
            <a:r>
              <a:rPr lang="en-US" dirty="0"/>
              <a:t> do </a:t>
            </a:r>
            <a:r>
              <a:rPr lang="en-US" dirty="0" err="1"/>
              <a:t>usuário</a:t>
            </a:r>
            <a:endParaRPr lang="en-US" i="1" dirty="0"/>
          </a:p>
        </p:txBody>
      </p:sp>
      <p:sp>
        <p:nvSpPr>
          <p:cNvPr id="4" name="Textfeld 3"/>
          <p:cNvSpPr txBox="1"/>
          <p:nvPr/>
        </p:nvSpPr>
        <p:spPr>
          <a:xfrm>
            <a:off x="101600" y="4673599"/>
            <a:ext cx="1648178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5" name="Grafik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8" y="2297250"/>
            <a:ext cx="2557780" cy="1655446"/>
          </a:xfrm>
          <a:prstGeom prst="rect">
            <a:avLst/>
          </a:prstGeom>
          <a:noFill/>
        </p:spPr>
      </p:pic>
      <p:pic>
        <p:nvPicPr>
          <p:cNvPr id="16" name="Grafik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486" y="2297250"/>
            <a:ext cx="2274362" cy="1655446"/>
          </a:xfrm>
          <a:prstGeom prst="rect">
            <a:avLst/>
          </a:prstGeom>
          <a:noFill/>
        </p:spPr>
      </p:pic>
      <p:pic>
        <p:nvPicPr>
          <p:cNvPr id="17" name="Grafik 1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510" y="2297250"/>
            <a:ext cx="2234357" cy="1655446"/>
          </a:xfrm>
          <a:prstGeom prst="rect">
            <a:avLst/>
          </a:prstGeom>
          <a:noFill/>
        </p:spPr>
      </p:pic>
      <p:sp>
        <p:nvSpPr>
          <p:cNvPr id="2" name="Rechteck 1"/>
          <p:cNvSpPr/>
          <p:nvPr/>
        </p:nvSpPr>
        <p:spPr>
          <a:xfrm>
            <a:off x="649252" y="4111480"/>
            <a:ext cx="2143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bg2"/>
                </a:solidFill>
              </a:rPr>
              <a:t>Calibração de 1 ponto mudando o segundo par no final da faixa de medição </a:t>
            </a:r>
            <a:r>
              <a:rPr lang="de-DE" sz="1200" dirty="0">
                <a:solidFill>
                  <a:schemeClr val="bg2"/>
                </a:solidFill>
              </a:rPr>
              <a:t>:</a:t>
            </a:r>
          </a:p>
          <a:p>
            <a:r>
              <a:rPr lang="de-DE" sz="1200" b="1" dirty="0">
                <a:solidFill>
                  <a:schemeClr val="bg2"/>
                </a:solidFill>
              </a:rPr>
              <a:t>Correção de Slope</a:t>
            </a:r>
            <a:br>
              <a:rPr lang="de-DE" sz="1200" dirty="0">
                <a:solidFill>
                  <a:schemeClr val="bg2"/>
                </a:solidFill>
              </a:rPr>
            </a:br>
            <a:endParaRPr lang="de-DE" sz="1200" dirty="0">
              <a:solidFill>
                <a:schemeClr val="bg2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255572" y="4111480"/>
            <a:ext cx="2044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bg2"/>
                </a:solidFill>
              </a:rPr>
              <a:t>Calibração de 2 pontos mudando ambos os pares de variáveis </a:t>
            </a:r>
            <a:r>
              <a:rPr lang="de-DE" sz="1200" dirty="0">
                <a:solidFill>
                  <a:schemeClr val="bg2"/>
                </a:solidFill>
              </a:rPr>
              <a:t>: </a:t>
            </a:r>
            <a:br>
              <a:rPr lang="de-DE" sz="1200" dirty="0">
                <a:solidFill>
                  <a:schemeClr val="bg2"/>
                </a:solidFill>
              </a:rPr>
            </a:br>
            <a:r>
              <a:rPr lang="de-DE" sz="1200" b="1" dirty="0">
                <a:solidFill>
                  <a:schemeClr val="bg2"/>
                </a:solidFill>
              </a:rPr>
              <a:t>Correção de Slope</a:t>
            </a:r>
          </a:p>
        </p:txBody>
      </p:sp>
      <p:sp>
        <p:nvSpPr>
          <p:cNvPr id="5" name="Rechteck 4"/>
          <p:cNvSpPr/>
          <p:nvPr/>
        </p:nvSpPr>
        <p:spPr>
          <a:xfrm>
            <a:off x="5772306" y="4111480"/>
            <a:ext cx="1923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bg2"/>
                </a:solidFill>
              </a:rPr>
              <a:t>Calibração de 2 pontos, mudança de ambos os pares de variáveis </a:t>
            </a:r>
            <a:r>
              <a:rPr lang="de-DE" sz="1200" dirty="0">
                <a:solidFill>
                  <a:schemeClr val="bg2"/>
                </a:solidFill>
              </a:rPr>
              <a:t>: </a:t>
            </a:r>
          </a:p>
          <a:p>
            <a:r>
              <a:rPr lang="de-DE" sz="1200" b="1" dirty="0">
                <a:solidFill>
                  <a:schemeClr val="bg2"/>
                </a:solidFill>
              </a:rPr>
              <a:t>Correção de Offset</a:t>
            </a:r>
          </a:p>
        </p:txBody>
      </p:sp>
      <p:sp>
        <p:nvSpPr>
          <p:cNvPr id="7" name="Rechteck 6"/>
          <p:cNvSpPr/>
          <p:nvPr/>
        </p:nvSpPr>
        <p:spPr>
          <a:xfrm>
            <a:off x="577422" y="5180863"/>
            <a:ext cx="8069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86AC"/>
                </a:solidFill>
              </a:rPr>
              <a:t>Medições periódicas de referência: por exemplo variações sazonais de NO</a:t>
            </a:r>
            <a:r>
              <a:rPr lang="pt-BR" sz="2000" baseline="-25000" dirty="0">
                <a:solidFill>
                  <a:srgbClr val="0086AC"/>
                </a:solidFill>
              </a:rPr>
              <a:t>3</a:t>
            </a:r>
            <a:r>
              <a:rPr lang="pt-BR" sz="2000" dirty="0">
                <a:solidFill>
                  <a:srgbClr val="0086AC"/>
                </a:solidFill>
              </a:rPr>
              <a:t> =&gt; otimização sazonal</a:t>
            </a:r>
            <a:endParaRPr lang="de-DE" sz="2000" dirty="0">
              <a:solidFill>
                <a:srgbClr val="0086AC"/>
              </a:solidFill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259C1B9-067A-43C1-B0DC-ACBAD28EB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364" y="6198592"/>
            <a:ext cx="1115469" cy="5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9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06400" y="1385455"/>
            <a:ext cx="863092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b="1" dirty="0">
                <a:solidFill>
                  <a:srgbClr val="0086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Otimização das leituras OptRF: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086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Otimização aumenta a precisão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86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Inicie uma lista de comparação com valores de referência, aqui uma amostra de </a:t>
            </a:r>
            <a:r>
              <a:rPr lang="de-DE" altLang="de-DE" sz="2000" dirty="0">
                <a:solidFill>
                  <a:schemeClr val="bg2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DQO</a:t>
            </a:r>
            <a:r>
              <a:rPr lang="de-DE" altLang="de-DE" sz="2000" baseline="-30000" dirty="0">
                <a:solidFill>
                  <a:schemeClr val="bg2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total</a:t>
            </a:r>
            <a:r>
              <a:rPr lang="de-DE" altLang="de-DE" sz="2000" dirty="0">
                <a:solidFill>
                  <a:schemeClr val="bg2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endParaRPr lang="de-DE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br>
              <a:rPr lang="de-DE" sz="2000" dirty="0">
                <a:solidFill>
                  <a:srgbClr val="0086A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solidFill>
                  <a:srgbClr val="0086A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solidFill>
                  <a:srgbClr val="0086A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solidFill>
                  <a:srgbClr val="0086A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solidFill>
                  <a:srgbClr val="0086A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solidFill>
                  <a:srgbClr val="0086A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>
              <a:solidFill>
                <a:srgbClr val="0086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E44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Importante: atribuição correta do valor bruto + referência para pares de valores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086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pontos de calibração otimizando ambientes dinâmicos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47474" y="0"/>
            <a:ext cx="8547671" cy="988787"/>
          </a:xfrm>
        </p:spPr>
        <p:txBody>
          <a:bodyPr/>
          <a:lstStyle/>
          <a:p>
            <a:r>
              <a:rPr lang="en-US" dirty="0" err="1"/>
              <a:t>OptRF</a:t>
            </a:r>
            <a:r>
              <a:rPr lang="en-US" dirty="0"/>
              <a:t> – </a:t>
            </a:r>
            <a:r>
              <a:rPr lang="pt-BR" dirty="0"/>
              <a:t>Otimização com Calibração do Usuário</a:t>
            </a:r>
            <a:endParaRPr lang="en-US" i="1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913379"/>
              </p:ext>
            </p:extLst>
          </p:nvPr>
        </p:nvGraphicFramePr>
        <p:xfrm>
          <a:off x="932181" y="3067259"/>
          <a:ext cx="7121381" cy="1782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7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3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81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Amostragem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Data              Hora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OptRF valor bruto [#]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DQO</a:t>
                      </a:r>
                      <a:r>
                        <a:rPr lang="de-DE" sz="1200" baseline="-25000" dirty="0">
                          <a:effectLst/>
                        </a:rPr>
                        <a:t>total</a:t>
                      </a:r>
                      <a:r>
                        <a:rPr lang="de-DE" sz="1200" dirty="0">
                          <a:effectLst/>
                        </a:rPr>
                        <a:t> (mg/L)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Valor de Referência (Test</a:t>
                      </a:r>
                      <a:r>
                        <a:rPr lang="de-DE" sz="1200" baseline="0" dirty="0">
                          <a:effectLst/>
                        </a:rPr>
                        <a:t> kits</a:t>
                      </a:r>
                      <a:r>
                        <a:rPr lang="de-DE" sz="1200" dirty="0">
                          <a:effectLst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</a:rPr>
                        <a:t>COD</a:t>
                      </a:r>
                      <a:r>
                        <a:rPr lang="de-DE" sz="1200" baseline="-25000" dirty="0" err="1">
                          <a:effectLst/>
                        </a:rPr>
                        <a:t>total</a:t>
                      </a:r>
                      <a:r>
                        <a:rPr lang="de-DE" sz="1200" dirty="0">
                          <a:effectLst/>
                        </a:rPr>
                        <a:t> (mg/L)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03.04.2015        07:30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accent1"/>
                          </a:solidFill>
                          <a:effectLst/>
                        </a:rPr>
                        <a:t>23,5</a:t>
                      </a:r>
                      <a:endParaRPr lang="de-DE" sz="12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accent1"/>
                          </a:solidFill>
                          <a:effectLst/>
                        </a:rPr>
                        <a:t>26</a:t>
                      </a:r>
                      <a:endParaRPr lang="de-DE" sz="12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03.04.2015        09:15</a:t>
                      </a:r>
                      <a:endParaRPr lang="de-D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accent1"/>
                          </a:solidFill>
                          <a:effectLst/>
                        </a:rPr>
                        <a:t>28</a:t>
                      </a:r>
                      <a:endParaRPr lang="de-DE" sz="12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accent1"/>
                          </a:solidFill>
                          <a:effectLst/>
                        </a:rPr>
                        <a:t>32</a:t>
                      </a:r>
                      <a:endParaRPr lang="de-DE" sz="12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05.04.2015        16:30</a:t>
                      </a:r>
                      <a:endParaRPr lang="de-D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accent1"/>
                          </a:solidFill>
                          <a:effectLst/>
                        </a:rPr>
                        <a:t>13,5</a:t>
                      </a:r>
                      <a:endParaRPr lang="de-DE" sz="12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accent1"/>
                          </a:solidFill>
                          <a:effectLst/>
                        </a:rPr>
                        <a:t>15</a:t>
                      </a:r>
                      <a:endParaRPr lang="de-DE" sz="12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06.04.2015        14:20</a:t>
                      </a:r>
                      <a:endParaRPr lang="de-D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chemeClr val="accent1"/>
                          </a:solidFill>
                          <a:effectLst/>
                        </a:rPr>
                        <a:t>19</a:t>
                      </a:r>
                      <a:endParaRPr lang="de-DE" sz="1200" b="1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accent1"/>
                          </a:solidFill>
                          <a:effectLst/>
                        </a:rPr>
                        <a:t>23</a:t>
                      </a:r>
                      <a:endParaRPr lang="de-DE" sz="12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…</a:t>
                      </a:r>
                      <a:endParaRPr lang="de-D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476D0D52-168E-4546-A6FB-67A2C7C60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64" y="6198592"/>
            <a:ext cx="1115469" cy="5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26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179388" y="310198"/>
            <a:ext cx="85836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 dirty="0">
                <a:solidFill>
                  <a:schemeClr val="bg1"/>
                </a:solidFill>
              </a:rPr>
              <a:t>Comparação </a:t>
            </a:r>
            <a:r>
              <a:rPr lang="de-DE" sz="2800" b="0" dirty="0">
                <a:solidFill>
                  <a:schemeClr val="bg1"/>
                </a:solidFill>
                <a:ea typeface="+mn-ea"/>
              </a:rPr>
              <a:t>do OptRF, </a:t>
            </a:r>
            <a:r>
              <a:rPr lang="de-DE" sz="2800" dirty="0">
                <a:solidFill>
                  <a:schemeClr val="bg1"/>
                </a:solidFill>
              </a:rPr>
              <a:t>sensores WTW e </a:t>
            </a:r>
            <a:r>
              <a:rPr lang="de-DE" sz="2800" b="0" dirty="0">
                <a:solidFill>
                  <a:schemeClr val="bg1"/>
                </a:solidFill>
                <a:ea typeface="+mn-ea"/>
              </a:rPr>
              <a:t>test kits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84784"/>
            <a:ext cx="733027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75270" y="1552897"/>
            <a:ext cx="48974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b="1" dirty="0"/>
              <a:t>SAÍDA, ETE na Áustria com calibração do usuário para Nitrito.</a:t>
            </a:r>
          </a:p>
          <a:p>
            <a:r>
              <a:rPr lang="de-DE" sz="1200" b="1" dirty="0"/>
              <a:t>Comparação: Sensor espectral, OptRF &amp; Lab (Referência)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827018" y="4978617"/>
            <a:ext cx="404622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8B3E74"/>
                </a:solidFill>
              </a:rPr>
              <a:t>Calibração do Usuário para OptRF para Nitrito:</a:t>
            </a:r>
            <a:br>
              <a:rPr lang="de-DE" sz="1200" dirty="0">
                <a:solidFill>
                  <a:srgbClr val="8B3E74"/>
                </a:solidFill>
              </a:rPr>
            </a:br>
            <a:r>
              <a:rPr lang="de-DE" sz="1200" dirty="0">
                <a:solidFill>
                  <a:srgbClr val="8B3E74"/>
                </a:solidFill>
              </a:rPr>
              <a:t>valores correspondentes de todos tipos de medições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249228" y="5209450"/>
            <a:ext cx="935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8B3E74"/>
                </a:solidFill>
              </a:rPr>
              <a:t>antes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249228" y="5502854"/>
            <a:ext cx="8200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8B3E74"/>
                </a:solidFill>
              </a:rPr>
              <a:t>depois</a:t>
            </a:r>
          </a:p>
        </p:txBody>
      </p:sp>
      <p:sp>
        <p:nvSpPr>
          <p:cNvPr id="8" name="Ellipse 7"/>
          <p:cNvSpPr/>
          <p:nvPr/>
        </p:nvSpPr>
        <p:spPr>
          <a:xfrm>
            <a:off x="1985464" y="5012333"/>
            <a:ext cx="841554" cy="981042"/>
          </a:xfrm>
          <a:prstGeom prst="ellipse">
            <a:avLst/>
          </a:prstGeom>
          <a:noFill/>
          <a:ln w="25400">
            <a:solidFill>
              <a:srgbClr val="8B3E7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5273040" y="2712720"/>
            <a:ext cx="1897380" cy="762000"/>
          </a:xfrm>
          <a:prstGeom prst="ellipse">
            <a:avLst/>
          </a:prstGeom>
          <a:noFill/>
          <a:ln w="12700">
            <a:solidFill>
              <a:srgbClr val="8B3E7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869115B-707A-4D6D-89AF-8F78C108A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6278540"/>
            <a:ext cx="1115469" cy="5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91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06400" y="1385455"/>
            <a:ext cx="8240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E44589"/>
                </a:solidFill>
              </a:rPr>
              <a:t>Para melhor otimização, especialmente em caso de altas variações</a:t>
            </a:r>
            <a:endParaRPr lang="de-DE" sz="2000" dirty="0">
              <a:solidFill>
                <a:srgbClr val="E44589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47474" y="0"/>
            <a:ext cx="8547671" cy="988787"/>
          </a:xfrm>
        </p:spPr>
        <p:txBody>
          <a:bodyPr/>
          <a:lstStyle/>
          <a:p>
            <a:r>
              <a:rPr lang="en-US" dirty="0" err="1"/>
              <a:t>OptRF</a:t>
            </a:r>
            <a:r>
              <a:rPr lang="en-US" dirty="0"/>
              <a:t> –</a:t>
            </a:r>
            <a:r>
              <a:rPr lang="en-US" dirty="0" err="1"/>
              <a:t>Calibração</a:t>
            </a:r>
            <a:r>
              <a:rPr lang="en-US" dirty="0"/>
              <a:t> do </a:t>
            </a:r>
            <a:r>
              <a:rPr lang="en-US" dirty="0" err="1"/>
              <a:t>Usuário</a:t>
            </a:r>
            <a:r>
              <a:rPr lang="en-US" dirty="0"/>
              <a:t> – </a:t>
            </a:r>
            <a:r>
              <a:rPr lang="en-US" dirty="0" err="1"/>
              <a:t>Múltiplos</a:t>
            </a:r>
            <a:r>
              <a:rPr lang="en-US" dirty="0"/>
              <a:t> </a:t>
            </a:r>
            <a:r>
              <a:rPr lang="en-US" dirty="0" err="1"/>
              <a:t>valores</a:t>
            </a:r>
            <a:endParaRPr lang="en-US" i="1" dirty="0"/>
          </a:p>
        </p:txBody>
      </p:sp>
      <p:sp>
        <p:nvSpPr>
          <p:cNvPr id="4" name="Textfeld 3"/>
          <p:cNvSpPr txBox="1"/>
          <p:nvPr/>
        </p:nvSpPr>
        <p:spPr>
          <a:xfrm>
            <a:off x="101600" y="4673599"/>
            <a:ext cx="1648178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938" y="1962508"/>
            <a:ext cx="3261351" cy="418821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3026095"/>
            <a:ext cx="4841346" cy="308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06400" y="1867221"/>
            <a:ext cx="480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/>
                </a:solidFill>
              </a:rPr>
              <a:t>Os pares de valores são inseridos em uma planilha para cálculo da regressão linear dos dados obtidos</a:t>
            </a:r>
            <a:br>
              <a:rPr lang="de-DE" sz="1600" dirty="0">
                <a:solidFill>
                  <a:schemeClr val="bg2"/>
                </a:solidFill>
              </a:rPr>
            </a:br>
            <a:r>
              <a:rPr lang="de-DE" sz="1600" dirty="0">
                <a:solidFill>
                  <a:schemeClr val="bg2"/>
                </a:solidFill>
              </a:rPr>
              <a:t>=&gt; cálculo automático do slope e cálculo dos pares de valores „ideais“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3E4DB30-B03F-41D0-B954-424C05856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364" y="6198592"/>
            <a:ext cx="1115469" cy="5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05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347472" y="0"/>
            <a:ext cx="8352292" cy="988786"/>
          </a:xfrm>
        </p:spPr>
        <p:txBody>
          <a:bodyPr/>
          <a:lstStyle/>
          <a:p>
            <a:br>
              <a:rPr lang="en-US" dirty="0">
                <a:latin typeface="Arial" charset="0"/>
              </a:rPr>
            </a:b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03091" y="1018338"/>
            <a:ext cx="843643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2"/>
                </a:solidFill>
              </a:rPr>
              <a:t>Ranges</a:t>
            </a:r>
            <a:br>
              <a:rPr lang="de-DE" sz="2000" b="1" dirty="0">
                <a:solidFill>
                  <a:schemeClr val="bg2"/>
                </a:solidFill>
              </a:rPr>
            </a:br>
            <a:r>
              <a:rPr lang="de-DE" dirty="0">
                <a:solidFill>
                  <a:schemeClr val="bg2"/>
                </a:solidFill>
              </a:rPr>
              <a:t>Foram</a:t>
            </a:r>
            <a:r>
              <a:rPr lang="de-DE" sz="2000" b="1" dirty="0">
                <a:solidFill>
                  <a:schemeClr val="bg2"/>
                </a:solidFill>
              </a:rPr>
              <a:t> </a:t>
            </a:r>
            <a:r>
              <a:rPr lang="de-DE" dirty="0">
                <a:solidFill>
                  <a:schemeClr val="bg2"/>
                </a:solidFill>
              </a:rPr>
              <a:t>baseados em soluções padrões</a:t>
            </a:r>
          </a:p>
          <a:p>
            <a:r>
              <a:rPr lang="de-DE" dirty="0">
                <a:solidFill>
                  <a:schemeClr val="bg2"/>
                </a:solidFill>
              </a:rPr>
              <a:t>Para amostras reais, são dependentes da matriz</a:t>
            </a:r>
            <a:br>
              <a:rPr lang="de-DE" dirty="0">
                <a:solidFill>
                  <a:schemeClr val="bg2"/>
                </a:solidFill>
              </a:rPr>
            </a:br>
            <a:r>
              <a:rPr lang="de-DE" dirty="0">
                <a:solidFill>
                  <a:schemeClr val="bg2"/>
                </a:solidFill>
              </a:rPr>
              <a:t>DQO 		2.0 - 75.0 mg/l</a:t>
            </a:r>
            <a:br>
              <a:rPr lang="de-DE" dirty="0">
                <a:solidFill>
                  <a:schemeClr val="bg2"/>
                </a:solidFill>
              </a:rPr>
            </a:br>
            <a:r>
              <a:rPr lang="de-DE" dirty="0">
                <a:solidFill>
                  <a:schemeClr val="bg2"/>
                </a:solidFill>
              </a:rPr>
              <a:t>NO</a:t>
            </a:r>
            <a:r>
              <a:rPr lang="de-DE" baseline="-25000" dirty="0">
                <a:solidFill>
                  <a:schemeClr val="bg2"/>
                </a:solidFill>
              </a:rPr>
              <a:t>2</a:t>
            </a:r>
            <a:r>
              <a:rPr lang="de-DE" dirty="0">
                <a:solidFill>
                  <a:schemeClr val="bg2"/>
                </a:solidFill>
              </a:rPr>
              <a:t>-N		0.1 - 4.00 mg/l		dependente em absoluto conc. NO</a:t>
            </a:r>
            <a:r>
              <a:rPr lang="de-DE" baseline="-25000" dirty="0">
                <a:solidFill>
                  <a:schemeClr val="bg2"/>
                </a:solidFill>
              </a:rPr>
              <a:t>3</a:t>
            </a:r>
            <a:r>
              <a:rPr lang="de-DE" dirty="0">
                <a:solidFill>
                  <a:schemeClr val="bg2"/>
                </a:solidFill>
              </a:rPr>
              <a:t>/NO</a:t>
            </a:r>
            <a:r>
              <a:rPr lang="de-DE" baseline="-25000" dirty="0">
                <a:solidFill>
                  <a:schemeClr val="bg2"/>
                </a:solidFill>
              </a:rPr>
              <a:t>2</a:t>
            </a:r>
            <a:br>
              <a:rPr lang="de-DE" dirty="0">
                <a:solidFill>
                  <a:schemeClr val="bg2"/>
                </a:solidFill>
              </a:rPr>
            </a:br>
            <a:r>
              <a:rPr lang="de-DE" dirty="0">
                <a:solidFill>
                  <a:schemeClr val="bg2"/>
                </a:solidFill>
              </a:rPr>
              <a:t>NO</a:t>
            </a:r>
            <a:r>
              <a:rPr lang="de-DE" baseline="-25000" dirty="0">
                <a:solidFill>
                  <a:schemeClr val="bg2"/>
                </a:solidFill>
              </a:rPr>
              <a:t>3</a:t>
            </a:r>
            <a:r>
              <a:rPr lang="de-DE" dirty="0">
                <a:solidFill>
                  <a:schemeClr val="bg2"/>
                </a:solidFill>
              </a:rPr>
              <a:t>-N 		0.1 - 3.00 mg/l</a:t>
            </a:r>
            <a:br>
              <a:rPr lang="de-DE" dirty="0">
                <a:solidFill>
                  <a:schemeClr val="bg2"/>
                </a:solidFill>
              </a:rPr>
            </a:br>
            <a:endParaRPr lang="de-DE" dirty="0">
              <a:solidFill>
                <a:schemeClr val="bg2"/>
              </a:solidFill>
            </a:endParaRPr>
          </a:p>
          <a:p>
            <a:r>
              <a:rPr lang="de-DE" sz="2400" b="1" dirty="0">
                <a:solidFill>
                  <a:schemeClr val="bg2"/>
                </a:solidFill>
              </a:rPr>
              <a:t>Diluição</a:t>
            </a:r>
          </a:p>
          <a:p>
            <a:r>
              <a:rPr lang="pt-BR" dirty="0">
                <a:solidFill>
                  <a:schemeClr val="bg2"/>
                </a:solidFill>
              </a:rPr>
              <a:t>O comportamento de absorção dos parâmetros e algoritmos são diferentes:</a:t>
            </a:r>
          </a:p>
          <a:p>
            <a:r>
              <a:rPr lang="pt-BR" dirty="0">
                <a:solidFill>
                  <a:schemeClr val="bg2"/>
                </a:solidFill>
              </a:rPr>
              <a:t>Para medir todos os parâmetros em uma amostra, pode ser necessário diluir com diferentes fatores de diluição por parâmetro: Isso muda a matriz =&gt;</a:t>
            </a:r>
            <a:r>
              <a:rPr lang="pt-BR" b="1" dirty="0">
                <a:solidFill>
                  <a:srgbClr val="E44589"/>
                </a:solidFill>
              </a:rPr>
              <a:t> Diluição o baixa quanto possível, tanto quanto necessário!</a:t>
            </a:r>
            <a:endParaRPr lang="de-DE" b="1" dirty="0">
              <a:solidFill>
                <a:srgbClr val="E44589"/>
              </a:solidFill>
            </a:endParaRPr>
          </a:p>
          <a:p>
            <a:br>
              <a:rPr lang="de-DE" dirty="0">
                <a:solidFill>
                  <a:schemeClr val="bg2"/>
                </a:solidFill>
              </a:rPr>
            </a:br>
            <a:r>
              <a:rPr lang="de-DE" sz="2400" b="1" dirty="0">
                <a:solidFill>
                  <a:schemeClr val="bg2"/>
                </a:solidFill>
              </a:rPr>
              <a:t>OptRF em águas superficiais</a:t>
            </a:r>
          </a:p>
          <a:p>
            <a:r>
              <a:rPr lang="pt-BR" dirty="0">
                <a:solidFill>
                  <a:schemeClr val="bg2"/>
                </a:solidFill>
              </a:rPr>
              <a:t>Dependendo do ambiente e da matriz, o mais frequentemente adequado: Recomenda-se a verificação com kits para Controle de Qualidade, especialmente quando há variações altas; como eventos de chuva forte, </a:t>
            </a:r>
            <a:r>
              <a:rPr lang="pt-BR" dirty="0" err="1">
                <a:solidFill>
                  <a:schemeClr val="bg2"/>
                </a:solidFill>
              </a:rPr>
              <a:t>etc</a:t>
            </a:r>
            <a:r>
              <a:rPr lang="pt-BR" dirty="0">
                <a:solidFill>
                  <a:schemeClr val="bg2"/>
                </a:solidFill>
              </a:rPr>
              <a:t> .: método </a:t>
            </a:r>
            <a:r>
              <a:rPr lang="pt-BR" dirty="0" err="1">
                <a:solidFill>
                  <a:schemeClr val="bg2"/>
                </a:solidFill>
              </a:rPr>
              <a:t>DQOs</a:t>
            </a:r>
            <a:r>
              <a:rPr lang="pt-BR" dirty="0">
                <a:solidFill>
                  <a:schemeClr val="bg2"/>
                </a:solidFill>
              </a:rPr>
              <a:t> (dissolvido)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7474" y="0"/>
            <a:ext cx="8547671" cy="988787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457200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err="1"/>
              <a:t>OptRF</a:t>
            </a:r>
            <a:r>
              <a:rPr lang="en-US" dirty="0"/>
              <a:t> - </a:t>
            </a:r>
            <a:r>
              <a:rPr lang="en-US" dirty="0" err="1"/>
              <a:t>Procedimentos</a:t>
            </a:r>
            <a:endParaRPr lang="en-US" i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2B95BED-E5EF-4BC2-B86F-CC10B5006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752" y="6167560"/>
            <a:ext cx="1115469" cy="5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13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302217" y="0"/>
            <a:ext cx="8229600" cy="955675"/>
          </a:xfrm>
        </p:spPr>
        <p:txBody>
          <a:bodyPr/>
          <a:lstStyle/>
          <a:p>
            <a:pPr eaLnBrk="1" hangingPunct="1"/>
            <a:r>
              <a:rPr lang="de-DE" dirty="0">
                <a:latin typeface="Arial" charset="0"/>
                <a:cs typeface="Arial" charset="0"/>
              </a:rPr>
              <a:t>Alta Conveniência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5096" y="3300655"/>
            <a:ext cx="8064972" cy="3174790"/>
          </a:xfrm>
        </p:spPr>
        <p:txBody>
          <a:bodyPr>
            <a:noAutofit/>
          </a:bodyPr>
          <a:lstStyle/>
          <a:p>
            <a:pPr>
              <a:spcAft>
                <a:spcPts val="400"/>
              </a:spcAft>
            </a:pPr>
            <a:endParaRPr lang="en-US" sz="1400" dirty="0">
              <a:solidFill>
                <a:schemeClr val="bg2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2800" b="1" dirty="0" err="1">
                <a:solidFill>
                  <a:srgbClr val="00B050"/>
                </a:solidFill>
              </a:rPr>
              <a:t>OptRF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>
                <a:solidFill>
                  <a:schemeClr val="bg2"/>
                </a:solidFill>
              </a:rPr>
              <a:t>– </a:t>
            </a:r>
            <a:r>
              <a:rPr lang="en-US" sz="2800" b="1" dirty="0" err="1">
                <a:solidFill>
                  <a:schemeClr val="bg2"/>
                </a:solidFill>
              </a:rPr>
              <a:t>uso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mais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confortável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na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rotina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diária</a:t>
            </a:r>
            <a:endParaRPr lang="en-US" sz="2800" b="1" dirty="0">
              <a:solidFill>
                <a:schemeClr val="bg2"/>
              </a:solidFill>
            </a:endParaRP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2"/>
                </a:solidFill>
              </a:rPr>
              <a:t>Perfis de calibrações do usuário para vários locais: Unidades de tratamento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ID </a:t>
            </a:r>
            <a:r>
              <a:rPr lang="pt-BR" sz="2000" dirty="0">
                <a:solidFill>
                  <a:schemeClr val="tx2"/>
                </a:solidFill>
              </a:rPr>
              <a:t>para cada calibração do usuário atual</a:t>
            </a: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2"/>
                </a:solidFill>
              </a:rPr>
              <a:t>Perfil ativo exibido e impresso com ID e nome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2"/>
                </a:solidFill>
              </a:rPr>
              <a:t>Seleção das calibrações confortavelmente via tecla F1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2"/>
                </a:solidFill>
              </a:rPr>
              <a:t>A configuração de diluição pode ser mantida por várias séries de medições</a:t>
            </a:r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6663237" y="51937"/>
            <a:ext cx="2005510" cy="1464162"/>
            <a:chOff x="-3277168" y="244239"/>
            <a:chExt cx="2005510" cy="1464162"/>
          </a:xfrm>
        </p:grpSpPr>
        <p:sp>
          <p:nvSpPr>
            <p:cNvPr id="6" name="Explosion 2 5"/>
            <p:cNvSpPr/>
            <p:nvPr/>
          </p:nvSpPr>
          <p:spPr>
            <a:xfrm>
              <a:off x="-3277168" y="244239"/>
              <a:ext cx="2005510" cy="1464162"/>
            </a:xfrm>
            <a:prstGeom prst="irregularSeal2">
              <a:avLst/>
            </a:prstGeom>
            <a:gradFill>
              <a:gsLst>
                <a:gs pos="52000">
                  <a:srgbClr val="F27F00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 rot="20158132">
              <a:off x="-2933806" y="714710"/>
              <a:ext cx="131878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800" b="1" dirty="0">
                  <a:solidFill>
                    <a:schemeClr val="bg1"/>
                  </a:solidFill>
                </a:rPr>
                <a:t>NOVO</a:t>
              </a:r>
            </a:p>
          </p:txBody>
        </p:sp>
      </p:grpSp>
      <p:pic>
        <p:nvPicPr>
          <p:cNvPr id="1027" name="Picture 3" descr="C:\Users\sugoll\Documents\Bilder-Produkte\Bilder photoLab 7000\SpecialBanner-WTW_OptRF_180x75m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26" y="1367813"/>
            <a:ext cx="4993464" cy="20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69A10E0-1C66-46C9-8C43-F31EAD29F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006" y="2022245"/>
            <a:ext cx="2206062" cy="105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2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05567" y="1146021"/>
            <a:ext cx="71092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E44589"/>
                </a:solidFill>
              </a:rPr>
              <a:t>Documentação </a:t>
            </a:r>
            <a:r>
              <a:rPr lang="de-DE" sz="2000" dirty="0">
                <a:solidFill>
                  <a:schemeClr val="bg2"/>
                </a:solidFill>
              </a:rPr>
              <a:t>rápida + </a:t>
            </a:r>
            <a:r>
              <a:rPr lang="de-DE" sz="2000">
                <a:solidFill>
                  <a:schemeClr val="bg2"/>
                </a:solidFill>
              </a:rPr>
              <a:t>custo zero para sistema Qualidade (AQA)</a:t>
            </a:r>
            <a:endParaRPr lang="de-DE" sz="2000" dirty="0">
              <a:solidFill>
                <a:schemeClr val="bg2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000" i="1" dirty="0">
                <a:solidFill>
                  <a:srgbClr val="E44589"/>
                </a:solidFill>
              </a:rPr>
              <a:t>„Check“ rápido </a:t>
            </a:r>
            <a:r>
              <a:rPr lang="de-DE" sz="2000" dirty="0">
                <a:solidFill>
                  <a:schemeClr val="bg2"/>
                </a:solidFill>
              </a:rPr>
              <a:t>para anormalidades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bg2"/>
                </a:solidFill>
              </a:rPr>
              <a:t>Investigação rápida para </a:t>
            </a:r>
            <a:r>
              <a:rPr lang="de-DE" sz="2000" dirty="0">
                <a:solidFill>
                  <a:srgbClr val="E44589"/>
                </a:solidFill>
              </a:rPr>
              <a:t>otimizar o range </a:t>
            </a:r>
            <a:r>
              <a:rPr lang="de-DE" sz="2000" dirty="0">
                <a:solidFill>
                  <a:schemeClr val="bg2"/>
                </a:solidFill>
              </a:rPr>
              <a:t>de um kit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bg2"/>
                </a:solidFill>
              </a:rPr>
              <a:t>Custo-zero para testes de </a:t>
            </a:r>
            <a:r>
              <a:rPr lang="de-DE" sz="2000" dirty="0">
                <a:solidFill>
                  <a:srgbClr val="E44589"/>
                </a:solidFill>
              </a:rPr>
              <a:t>amostras de retenção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bg2"/>
                </a:solidFill>
              </a:rPr>
              <a:t>Testes </a:t>
            </a:r>
            <a:r>
              <a:rPr lang="de-DE" sz="2000" dirty="0">
                <a:solidFill>
                  <a:srgbClr val="E44589"/>
                </a:solidFill>
              </a:rPr>
              <a:t>locais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E44589"/>
                </a:solidFill>
              </a:rPr>
              <a:t>Conectividade</a:t>
            </a:r>
            <a:r>
              <a:rPr lang="de-DE" sz="2000" dirty="0">
                <a:solidFill>
                  <a:schemeClr val="bg2"/>
                </a:solidFill>
              </a:rPr>
              <a:t> com WTW-Online via IQ LabLink-procedimento para rápidas referências online</a:t>
            </a:r>
            <a:endParaRPr lang="de-DE" sz="1600" dirty="0">
              <a:solidFill>
                <a:schemeClr val="bg2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47474" y="0"/>
            <a:ext cx="8547671" cy="988787"/>
          </a:xfrm>
        </p:spPr>
        <p:txBody>
          <a:bodyPr/>
          <a:lstStyle/>
          <a:p>
            <a:r>
              <a:rPr lang="en-US" dirty="0" err="1"/>
              <a:t>OptRF</a:t>
            </a:r>
            <a:r>
              <a:rPr lang="en-US" dirty="0"/>
              <a:t> - </a:t>
            </a:r>
            <a:r>
              <a:rPr lang="en-US" dirty="0" err="1"/>
              <a:t>Aplicações</a:t>
            </a:r>
            <a:endParaRPr lang="en-US" i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253" y="2108149"/>
            <a:ext cx="2276673" cy="170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15">
            <a:off x="5814479" y="5112350"/>
            <a:ext cx="1413505" cy="61947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473" y="4511693"/>
            <a:ext cx="725413" cy="82769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86" y="4765539"/>
            <a:ext cx="869685" cy="1304528"/>
          </a:xfrm>
          <a:prstGeom prst="rect">
            <a:avLst/>
          </a:prstGeom>
        </p:spPr>
      </p:pic>
      <p:sp>
        <p:nvSpPr>
          <p:cNvPr id="18" name="Pfeil nach links und rechts 17"/>
          <p:cNvSpPr/>
          <p:nvPr/>
        </p:nvSpPr>
        <p:spPr>
          <a:xfrm rot="19171612">
            <a:off x="4896754" y="5037547"/>
            <a:ext cx="2252476" cy="19791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links und rechts 18"/>
          <p:cNvSpPr/>
          <p:nvPr/>
        </p:nvSpPr>
        <p:spPr>
          <a:xfrm rot="16200000">
            <a:off x="7370083" y="4214022"/>
            <a:ext cx="899891" cy="23711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links und rechts 19"/>
          <p:cNvSpPr/>
          <p:nvPr/>
        </p:nvSpPr>
        <p:spPr>
          <a:xfrm>
            <a:off x="5051884" y="6058636"/>
            <a:ext cx="2082222" cy="23353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2779" y="5133269"/>
            <a:ext cx="1839105" cy="147572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B4F75D39-2EE5-4A99-BAA8-C591E7B39C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364" y="6198592"/>
            <a:ext cx="1115469" cy="5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13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302217" y="0"/>
            <a:ext cx="8229600" cy="955675"/>
          </a:xfrm>
        </p:spPr>
        <p:txBody>
          <a:bodyPr/>
          <a:lstStyle/>
          <a:p>
            <a:pPr eaLnBrk="1" hangingPunct="1"/>
            <a:r>
              <a:rPr lang="de-DE" dirty="0">
                <a:latin typeface="Arial" charset="0"/>
                <a:cs typeface="Arial" charset="0"/>
              </a:rPr>
              <a:t>Mobilidade – OptRF vai além….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12922" y="1526583"/>
            <a:ext cx="835358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2"/>
                </a:solidFill>
              </a:rPr>
              <a:t>Atendimento ao cliente e Análises em Campo</a:t>
            </a:r>
          </a:p>
          <a:p>
            <a:endParaRPr lang="de-DE" dirty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bg2"/>
                </a:solidFill>
              </a:rPr>
              <a:t>Baixo peso, apenas 4,5 kg</a:t>
            </a:r>
            <a:br>
              <a:rPr lang="de-DE" sz="2000" dirty="0">
                <a:solidFill>
                  <a:schemeClr val="bg2"/>
                </a:solidFill>
              </a:rPr>
            </a:br>
            <a:endParaRPr lang="de-DE" sz="2000" dirty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bg2"/>
                </a:solidFill>
              </a:rPr>
              <a:t>Fonte de energia via carregador de </a:t>
            </a:r>
          </a:p>
          <a:p>
            <a:r>
              <a:rPr lang="de-DE" sz="2000" dirty="0">
                <a:solidFill>
                  <a:schemeClr val="bg2"/>
                </a:solidFill>
              </a:rPr>
              <a:t>bateria veícular</a:t>
            </a:r>
            <a:br>
              <a:rPr lang="de-DE" sz="2000" dirty="0">
                <a:solidFill>
                  <a:schemeClr val="bg2"/>
                </a:solidFill>
              </a:rPr>
            </a:br>
            <a:endParaRPr lang="de-DE" sz="2000" dirty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bg2"/>
                </a:solidFill>
              </a:rPr>
              <a:t>Cabos padrões para carregadores</a:t>
            </a:r>
          </a:p>
          <a:p>
            <a:r>
              <a:rPr lang="de-DE" sz="2000" dirty="0">
                <a:solidFill>
                  <a:schemeClr val="bg2"/>
                </a:solidFill>
              </a:rPr>
              <a:t>veiculares</a:t>
            </a:r>
            <a:br>
              <a:rPr lang="de-DE" sz="2000" dirty="0">
                <a:solidFill>
                  <a:schemeClr val="bg2"/>
                </a:solidFill>
              </a:rPr>
            </a:br>
            <a:endParaRPr lang="de-DE" sz="2000" dirty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bg2"/>
                </a:solidFill>
              </a:rPr>
              <a:t>Uso no Campo : </a:t>
            </a:r>
            <a:r>
              <a:rPr lang="pt-BR" sz="2000" dirty="0">
                <a:solidFill>
                  <a:schemeClr val="bg2"/>
                </a:solidFill>
              </a:rPr>
              <a:t>Local protegido do clima ou no laboratório do cliente</a:t>
            </a:r>
            <a:br>
              <a:rPr lang="de-DE" sz="2000" dirty="0">
                <a:solidFill>
                  <a:schemeClr val="bg2"/>
                </a:solidFill>
              </a:rPr>
            </a:br>
            <a:endParaRPr lang="de-DE" sz="2000" dirty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bg2"/>
                </a:solidFill>
              </a:rPr>
              <a:t>Opcional: </a:t>
            </a:r>
            <a:r>
              <a:rPr lang="de-DE" sz="2000" i="1" dirty="0">
                <a:solidFill>
                  <a:schemeClr val="bg2"/>
                </a:solidFill>
              </a:rPr>
              <a:t>field case</a:t>
            </a:r>
            <a:r>
              <a:rPr lang="de-DE" sz="2000" dirty="0">
                <a:solidFill>
                  <a:schemeClr val="bg2"/>
                </a:solidFill>
              </a:rPr>
              <a:t> para transporte</a:t>
            </a:r>
          </a:p>
          <a:p>
            <a:endParaRPr lang="de-DE" sz="2000" dirty="0">
              <a:solidFill>
                <a:schemeClr val="bg2"/>
              </a:solidFill>
            </a:endParaRPr>
          </a:p>
          <a:p>
            <a:r>
              <a:rPr lang="pt-BR" sz="2000" b="1" dirty="0">
                <a:solidFill>
                  <a:srgbClr val="E44589"/>
                </a:solidFill>
              </a:rPr>
              <a:t>Ideal para serviço e administração de várias plantas e sites!</a:t>
            </a:r>
            <a:endParaRPr lang="de-DE" sz="2000" b="1" dirty="0">
              <a:solidFill>
                <a:srgbClr val="E4458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42" y="2378990"/>
            <a:ext cx="3536345" cy="218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78BB85D-A1A6-436E-9A13-06D110FB8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64" y="6198592"/>
            <a:ext cx="1115469" cy="5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2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0"/>
            <a:ext cx="8345115" cy="988786"/>
          </a:xfrm>
        </p:spPr>
        <p:txBody>
          <a:bodyPr/>
          <a:lstStyle/>
          <a:p>
            <a:r>
              <a:rPr lang="pt-BR" dirty="0"/>
              <a:t>Análise de rotina de parâmetros padrões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1" y="1464591"/>
            <a:ext cx="7786595" cy="4879766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err="1">
                <a:solidFill>
                  <a:schemeClr val="bg2"/>
                </a:solidFill>
              </a:rPr>
              <a:t>Parâmetros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padrões</a:t>
            </a:r>
            <a:endParaRPr lang="en-US" sz="2400" b="1" dirty="0">
              <a:solidFill>
                <a:schemeClr val="bg2"/>
              </a:solidFill>
            </a:endParaRPr>
          </a:p>
          <a:p>
            <a:r>
              <a:rPr lang="en-US" sz="2000" dirty="0">
                <a:solidFill>
                  <a:schemeClr val="bg2"/>
                </a:solidFill>
              </a:rPr>
              <a:t>Com kits DQO, NO</a:t>
            </a:r>
            <a:r>
              <a:rPr lang="en-US" sz="2000" baseline="-25000" dirty="0">
                <a:solidFill>
                  <a:schemeClr val="bg2"/>
                </a:solidFill>
              </a:rPr>
              <a:t>3</a:t>
            </a:r>
            <a:r>
              <a:rPr lang="en-US" sz="2000" dirty="0">
                <a:solidFill>
                  <a:schemeClr val="bg2"/>
                </a:solidFill>
              </a:rPr>
              <a:t>, NO</a:t>
            </a:r>
            <a:r>
              <a:rPr lang="en-US" sz="2000" baseline="-25000" dirty="0">
                <a:solidFill>
                  <a:schemeClr val="bg2"/>
                </a:solidFill>
              </a:rPr>
              <a:t>2</a:t>
            </a:r>
            <a:r>
              <a:rPr lang="en-US" sz="2000" dirty="0">
                <a:solidFill>
                  <a:schemeClr val="bg2"/>
                </a:solidFill>
              </a:rPr>
              <a:t>, NH</a:t>
            </a:r>
            <a:r>
              <a:rPr lang="en-US" sz="2000" baseline="-25000" dirty="0">
                <a:solidFill>
                  <a:schemeClr val="bg2"/>
                </a:solidFill>
              </a:rPr>
              <a:t>4</a:t>
            </a:r>
            <a:r>
              <a:rPr lang="en-US" sz="2000" dirty="0">
                <a:solidFill>
                  <a:schemeClr val="bg2"/>
                </a:solidFill>
              </a:rPr>
              <a:t>,…</a:t>
            </a:r>
          </a:p>
          <a:p>
            <a:r>
              <a:rPr lang="en-US" sz="1600" dirty="0">
                <a:solidFill>
                  <a:schemeClr val="bg2"/>
                </a:solidFill>
              </a:rPr>
              <a:t>(</a:t>
            </a:r>
            <a:r>
              <a:rPr lang="pt-BR" sz="1600" dirty="0">
                <a:solidFill>
                  <a:schemeClr val="bg2"/>
                </a:solidFill>
              </a:rPr>
              <a:t>Já beneficiado devido aos pequenos volumes de reagentes</a:t>
            </a:r>
            <a:r>
              <a:rPr lang="en-US" sz="1600" dirty="0">
                <a:solidFill>
                  <a:schemeClr val="bg2"/>
                </a:solidFill>
              </a:rPr>
              <a:t>)</a:t>
            </a:r>
            <a:br>
              <a:rPr lang="en-US" sz="1600" dirty="0">
                <a:solidFill>
                  <a:schemeClr val="bg2"/>
                </a:solidFill>
              </a:rPr>
            </a:br>
            <a:endParaRPr lang="en-US" sz="1600" dirty="0">
              <a:solidFill>
                <a:schemeClr val="bg2"/>
              </a:solidFill>
            </a:endParaRPr>
          </a:p>
          <a:p>
            <a:r>
              <a:rPr lang="en-US" sz="2400" b="1" dirty="0" err="1">
                <a:solidFill>
                  <a:schemeClr val="bg2"/>
                </a:solidFill>
              </a:rPr>
              <a:t>Falhas</a:t>
            </a:r>
            <a:r>
              <a:rPr lang="en-US" sz="2400" b="1" dirty="0">
                <a:solidFill>
                  <a:schemeClr val="bg2"/>
                </a:solidFill>
              </a:rPr>
              <a:t> e </a:t>
            </a:r>
            <a:r>
              <a:rPr lang="en-US" sz="2400" b="1" dirty="0" err="1">
                <a:solidFill>
                  <a:schemeClr val="bg2"/>
                </a:solidFill>
              </a:rPr>
              <a:t>desvios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padrão</a:t>
            </a:r>
            <a:r>
              <a:rPr lang="en-US" sz="2400" b="1" dirty="0">
                <a:solidFill>
                  <a:schemeClr val="bg2"/>
                </a:solidFill>
              </a:rPr>
              <a:t>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/>
                </a:solidFill>
              </a:rPr>
              <a:t>  </a:t>
            </a:r>
            <a:r>
              <a:rPr lang="en-US" sz="2000" dirty="0" err="1">
                <a:solidFill>
                  <a:schemeClr val="bg2"/>
                </a:solidFill>
              </a:rPr>
              <a:t>Amostragem</a:t>
            </a:r>
            <a:endParaRPr lang="en-US" sz="2000" dirty="0">
              <a:solidFill>
                <a:schemeClr val="bg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bg2"/>
                </a:solidFill>
              </a:rPr>
              <a:t>Preparação de amostras e operação</a:t>
            </a:r>
            <a:br>
              <a:rPr lang="en-US" sz="2000" dirty="0">
                <a:solidFill>
                  <a:schemeClr val="bg2"/>
                </a:solidFill>
              </a:rPr>
            </a:br>
            <a:r>
              <a:rPr lang="pt-BR" sz="1600" dirty="0" err="1">
                <a:solidFill>
                  <a:schemeClr val="bg2"/>
                </a:solidFill>
              </a:rPr>
              <a:t>Pipetagem</a:t>
            </a:r>
            <a:r>
              <a:rPr lang="pt-BR" sz="1600" dirty="0">
                <a:solidFill>
                  <a:schemeClr val="bg2"/>
                </a:solidFill>
              </a:rPr>
              <a:t>, frascos, melhores intervalos de medição….</a:t>
            </a:r>
            <a:endParaRPr lang="en-US" sz="1600" dirty="0">
              <a:solidFill>
                <a:schemeClr val="bg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2"/>
                </a:solidFill>
              </a:rPr>
              <a:t>Limitação</a:t>
            </a:r>
            <a:r>
              <a:rPr lang="en-US" sz="2000" dirty="0">
                <a:solidFill>
                  <a:schemeClr val="bg2"/>
                </a:solidFill>
              </a:rPr>
              <a:t> do </a:t>
            </a:r>
            <a:r>
              <a:rPr lang="en-US" sz="2000" dirty="0" err="1">
                <a:solidFill>
                  <a:schemeClr val="bg2"/>
                </a:solidFill>
              </a:rPr>
              <a:t>procedimento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analítico</a:t>
            </a:r>
            <a:br>
              <a:rPr lang="en-US" sz="2000" dirty="0">
                <a:solidFill>
                  <a:schemeClr val="bg2"/>
                </a:solidFill>
              </a:rPr>
            </a:br>
            <a:r>
              <a:rPr lang="en-US" sz="1600" dirty="0">
                <a:solidFill>
                  <a:schemeClr val="bg2"/>
                </a:solidFill>
              </a:rPr>
              <a:t>(</a:t>
            </a:r>
            <a:r>
              <a:rPr lang="en-US" sz="1600" dirty="0" err="1">
                <a:solidFill>
                  <a:schemeClr val="bg2"/>
                </a:solidFill>
              </a:rPr>
              <a:t>precisão</a:t>
            </a:r>
            <a:r>
              <a:rPr lang="en-US" sz="1600" dirty="0">
                <a:solidFill>
                  <a:schemeClr val="bg2"/>
                </a:solidFill>
              </a:rPr>
              <a:t> DQO </a:t>
            </a:r>
            <a:r>
              <a:rPr lang="en-US" sz="1600" dirty="0" err="1">
                <a:solidFill>
                  <a:schemeClr val="bg2"/>
                </a:solidFill>
              </a:rPr>
              <a:t>aprox</a:t>
            </a:r>
            <a:r>
              <a:rPr lang="en-US" sz="1600" dirty="0">
                <a:solidFill>
                  <a:schemeClr val="bg2"/>
                </a:solidFill>
              </a:rPr>
              <a:t>. ±10-15%, ex. 0,1 ml volume para DQO </a:t>
            </a:r>
            <a:r>
              <a:rPr lang="en-US" sz="1600" dirty="0" err="1">
                <a:solidFill>
                  <a:schemeClr val="bg2"/>
                </a:solidFill>
              </a:rPr>
              <a:t>acima</a:t>
            </a:r>
            <a:r>
              <a:rPr lang="en-US" sz="1600" dirty="0">
                <a:solidFill>
                  <a:schemeClr val="bg2"/>
                </a:solidFill>
              </a:rPr>
              <a:t> de 50.000 mg/L)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2"/>
                </a:solidFill>
              </a:rPr>
              <a:t>Manipulação</a:t>
            </a:r>
            <a:r>
              <a:rPr lang="en-US" sz="2000" dirty="0">
                <a:solidFill>
                  <a:schemeClr val="bg2"/>
                </a:solidFill>
              </a:rPr>
              <a:t> de </a:t>
            </a:r>
            <a:r>
              <a:rPr lang="en-US" sz="2000" dirty="0" err="1">
                <a:solidFill>
                  <a:schemeClr val="bg2"/>
                </a:solidFill>
              </a:rPr>
              <a:t>resultados</a:t>
            </a:r>
            <a:r>
              <a:rPr lang="en-US" sz="2000" dirty="0">
                <a:solidFill>
                  <a:schemeClr val="bg2"/>
                </a:solidFill>
              </a:rPr>
              <a:t> - BPL:</a:t>
            </a:r>
            <a:br>
              <a:rPr lang="en-US" sz="2000" dirty="0">
                <a:solidFill>
                  <a:schemeClr val="bg2"/>
                </a:solidFill>
              </a:rPr>
            </a:br>
            <a:r>
              <a:rPr lang="en-US" sz="1600" dirty="0" err="1">
                <a:solidFill>
                  <a:schemeClr val="bg2"/>
                </a:solidFill>
              </a:rPr>
              <a:t>Dupla</a:t>
            </a:r>
            <a:r>
              <a:rPr lang="en-US" sz="1600" dirty="0">
                <a:solidFill>
                  <a:schemeClr val="bg2"/>
                </a:solidFill>
              </a:rPr>
              <a:t>, </a:t>
            </a:r>
            <a:r>
              <a:rPr lang="en-US" sz="1600" dirty="0" err="1">
                <a:solidFill>
                  <a:schemeClr val="bg2"/>
                </a:solidFill>
              </a:rPr>
              <a:t>tripla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determinações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requiridas</a:t>
            </a:r>
            <a:endParaRPr lang="en-US" sz="1600" dirty="0">
              <a:solidFill>
                <a:schemeClr val="bg2"/>
              </a:solidFill>
            </a:endParaRPr>
          </a:p>
          <a:p>
            <a:r>
              <a:rPr lang="en-US" sz="1600" dirty="0">
                <a:solidFill>
                  <a:schemeClr val="bg2"/>
                </a:solidFill>
              </a:rPr>
              <a:t>	</a:t>
            </a:r>
            <a:r>
              <a:rPr lang="en-US" sz="1600" dirty="0" err="1">
                <a:solidFill>
                  <a:schemeClr val="bg2"/>
                </a:solidFill>
              </a:rPr>
              <a:t>padrões</a:t>
            </a:r>
            <a:r>
              <a:rPr lang="en-US" sz="1600" dirty="0">
                <a:solidFill>
                  <a:schemeClr val="bg2"/>
                </a:solidFill>
              </a:rPr>
              <a:t> de </a:t>
            </a:r>
            <a:r>
              <a:rPr lang="en-US" sz="1600" dirty="0" err="1">
                <a:solidFill>
                  <a:schemeClr val="bg2"/>
                </a:solidFill>
              </a:rPr>
              <a:t>qualidades</a:t>
            </a:r>
            <a:r>
              <a:rPr lang="en-US" sz="1600" dirty="0">
                <a:solidFill>
                  <a:schemeClr val="bg2"/>
                </a:solidFill>
              </a:rPr>
              <a:t> =&gt; SGQ</a:t>
            </a:r>
            <a:br>
              <a:rPr lang="en-US" sz="1600" dirty="0">
                <a:solidFill>
                  <a:schemeClr val="bg2"/>
                </a:solidFill>
              </a:rPr>
            </a:br>
            <a:endParaRPr lang="en-US" sz="1600" dirty="0">
              <a:solidFill>
                <a:schemeClr val="bg2"/>
              </a:solidFill>
            </a:endParaRPr>
          </a:p>
          <a:p>
            <a:r>
              <a:rPr lang="en-US" sz="2000" dirty="0">
                <a:solidFill>
                  <a:srgbClr val="E44589"/>
                </a:solidFill>
              </a:rPr>
              <a:t>=&gt; </a:t>
            </a:r>
            <a:r>
              <a:rPr lang="pt-BR" sz="1900" dirty="0">
                <a:solidFill>
                  <a:srgbClr val="E44589"/>
                </a:solidFill>
              </a:rPr>
              <a:t>As tolerâncias são fator de qualquer procedimento de medição</a:t>
            </a:r>
            <a:r>
              <a:rPr lang="en-US" sz="1900" dirty="0">
                <a:solidFill>
                  <a:srgbClr val="E44589"/>
                </a:solidFill>
              </a:rPr>
              <a:t>!</a:t>
            </a:r>
            <a:br>
              <a:rPr lang="en-US" sz="2000" dirty="0">
                <a:solidFill>
                  <a:srgbClr val="E44589"/>
                </a:solidFill>
              </a:rPr>
            </a:br>
            <a:r>
              <a:rPr lang="en-US" sz="2000" dirty="0">
                <a:solidFill>
                  <a:srgbClr val="E44589"/>
                </a:solidFill>
              </a:rPr>
              <a:t>      </a:t>
            </a:r>
            <a:endParaRPr lang="en-US" sz="2300" b="1" dirty="0">
              <a:solidFill>
                <a:srgbClr val="22AA80"/>
              </a:solidFill>
            </a:endParaRPr>
          </a:p>
          <a:p>
            <a:endParaRPr lang="en-US" sz="2300" b="1" dirty="0">
              <a:solidFill>
                <a:schemeClr val="bg2"/>
              </a:solidFill>
            </a:endParaRPr>
          </a:p>
          <a:p>
            <a:endParaRPr lang="en-US" sz="2300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053" y="1762934"/>
            <a:ext cx="3027978" cy="201865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032" y="4485791"/>
            <a:ext cx="1487838" cy="148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69D2474-4218-449C-811F-7D8F50D76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64" y="6198592"/>
            <a:ext cx="1115469" cy="5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4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7472" y="1737360"/>
            <a:ext cx="8556304" cy="1470025"/>
          </a:xfrm>
        </p:spPr>
        <p:txBody>
          <a:bodyPr/>
          <a:lstStyle/>
          <a:p>
            <a:br>
              <a:rPr lang="en-US" dirty="0"/>
            </a:b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Opt</a:t>
            </a:r>
            <a:r>
              <a:rPr lang="en-US" sz="3600" dirty="0"/>
              <a:t>ical 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</a:t>
            </a:r>
            <a:r>
              <a:rPr lang="en-US" sz="3600" dirty="0"/>
              <a:t>eagent-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</a:t>
            </a:r>
            <a:r>
              <a:rPr lang="en-US" sz="3600" dirty="0"/>
              <a:t>ree Measurement</a:t>
            </a:r>
            <a:br>
              <a:rPr lang="en-US" sz="3200" dirty="0"/>
            </a:br>
            <a:r>
              <a:rPr lang="en-US" sz="2400" dirty="0"/>
              <a:t>DQO, </a:t>
            </a:r>
            <a:r>
              <a:rPr lang="en-US" sz="2400" dirty="0" err="1"/>
              <a:t>Nitrato</a:t>
            </a:r>
            <a:r>
              <a:rPr lang="en-US" sz="2400" dirty="0"/>
              <a:t> e </a:t>
            </a:r>
            <a:r>
              <a:rPr lang="en-US" sz="2400" dirty="0" err="1"/>
              <a:t>Nitrito</a:t>
            </a:r>
            <a:r>
              <a:rPr lang="en-US" sz="2400" dirty="0"/>
              <a:t> com </a:t>
            </a:r>
            <a:r>
              <a:rPr lang="en-US" sz="2400" dirty="0" err="1"/>
              <a:t>photoLab</a:t>
            </a:r>
            <a:r>
              <a:rPr lang="en-US" sz="2400" baseline="30000" dirty="0"/>
              <a:t>®</a:t>
            </a:r>
            <a:r>
              <a:rPr lang="en-US" sz="2400" dirty="0"/>
              <a:t> 7600 UV-VIS 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7471" y="3749040"/>
            <a:ext cx="8168847" cy="422029"/>
          </a:xfrm>
        </p:spPr>
        <p:txBody>
          <a:bodyPr>
            <a:noAutofit/>
          </a:bodyPr>
          <a:lstStyle/>
          <a:p>
            <a:r>
              <a:rPr lang="en-US" sz="1800" dirty="0"/>
              <a:t>PROCEDIMENTO WTW On-line ADAPTADO PARA O LABORATÓRIO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0" b="35000"/>
          <a:stretch>
            <a:fillRect/>
          </a:stretch>
        </p:blipFill>
        <p:spPr/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6CC38E6-84AF-465E-9FA9-C5D24DA18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440" y="141915"/>
            <a:ext cx="2206062" cy="105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88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4" y="0"/>
            <a:ext cx="8547671" cy="988787"/>
          </a:xfrm>
        </p:spPr>
        <p:txBody>
          <a:bodyPr/>
          <a:lstStyle/>
          <a:p>
            <a:r>
              <a:rPr lang="pt-BR" dirty="0"/>
              <a:t>Análises de rotina comprovadas com kits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642" y="1388658"/>
            <a:ext cx="8919358" cy="5565711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bg2"/>
                </a:solidFill>
              </a:rPr>
              <a:t>Código de Barras para cubetas cilíndricas e retangulares</a:t>
            </a:r>
            <a:endParaRPr lang="en-US" sz="2400" b="1" dirty="0">
              <a:solidFill>
                <a:schemeClr val="bg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1900" dirty="0">
                <a:solidFill>
                  <a:srgbClr val="E44589"/>
                </a:solidFill>
              </a:rPr>
              <a:t>Vantagem de testes em cubetas: Muito rápido - conveniente</a:t>
            </a:r>
            <a:br>
              <a:rPr lang="en-US" sz="1900" dirty="0">
                <a:solidFill>
                  <a:schemeClr val="bg2"/>
                </a:solidFill>
              </a:rPr>
            </a:br>
            <a:r>
              <a:rPr lang="en-US" sz="1900" dirty="0">
                <a:solidFill>
                  <a:schemeClr val="bg2"/>
                </a:solidFill>
              </a:rPr>
              <a:t>- </a:t>
            </a:r>
            <a:r>
              <a:rPr lang="en-US" sz="1900" dirty="0" err="1">
                <a:solidFill>
                  <a:schemeClr val="bg2"/>
                </a:solidFill>
              </a:rPr>
              <a:t>Reagentes</a:t>
            </a:r>
            <a:r>
              <a:rPr lang="en-US" sz="1900" dirty="0">
                <a:solidFill>
                  <a:schemeClr val="bg2"/>
                </a:solidFill>
              </a:rPr>
              <a:t> com </a:t>
            </a:r>
            <a:r>
              <a:rPr lang="en-US" sz="1900" dirty="0" err="1">
                <a:solidFill>
                  <a:schemeClr val="bg2"/>
                </a:solidFill>
              </a:rPr>
              <a:t>lote</a:t>
            </a:r>
            <a:r>
              <a:rPr lang="en-US" sz="1900" dirty="0">
                <a:solidFill>
                  <a:schemeClr val="bg2"/>
                </a:solidFill>
              </a:rPr>
              <a:t> </a:t>
            </a:r>
            <a:r>
              <a:rPr lang="en-US" sz="1900" dirty="0" err="1">
                <a:solidFill>
                  <a:schemeClr val="bg2"/>
                </a:solidFill>
              </a:rPr>
              <a:t>certificado</a:t>
            </a:r>
            <a:r>
              <a:rPr lang="en-US" sz="1900" dirty="0">
                <a:solidFill>
                  <a:schemeClr val="bg2"/>
                </a:solidFill>
              </a:rPr>
              <a:t> </a:t>
            </a:r>
            <a:br>
              <a:rPr lang="en-US" sz="1900" dirty="0">
                <a:solidFill>
                  <a:schemeClr val="bg2"/>
                </a:solidFill>
              </a:rPr>
            </a:br>
            <a:r>
              <a:rPr lang="en-US" sz="1900" dirty="0">
                <a:solidFill>
                  <a:schemeClr val="bg2"/>
                </a:solidFill>
              </a:rPr>
              <a:t>- </a:t>
            </a:r>
            <a:r>
              <a:rPr lang="pt-BR" sz="1900" dirty="0">
                <a:solidFill>
                  <a:schemeClr val="bg2"/>
                </a:solidFill>
              </a:rPr>
              <a:t>Seleção de método com todas as configurações, sem falhas</a:t>
            </a:r>
            <a:endParaRPr lang="en-US" sz="1900" dirty="0">
              <a:solidFill>
                <a:schemeClr val="bg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E44589"/>
                </a:solidFill>
              </a:rPr>
              <a:t>Vantagem de kits com reagentes: Rápido – econômico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2"/>
                </a:solidFill>
              </a:rPr>
              <a:t>Também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suportado</a:t>
            </a:r>
            <a:r>
              <a:rPr lang="en-US" sz="2000" dirty="0">
                <a:solidFill>
                  <a:schemeClr val="bg2"/>
                </a:solidFill>
              </a:rPr>
              <a:t> com Código de </a:t>
            </a:r>
            <a:r>
              <a:rPr lang="en-US" sz="2000" dirty="0" err="1">
                <a:solidFill>
                  <a:schemeClr val="bg2"/>
                </a:solidFill>
              </a:rPr>
              <a:t>barras</a:t>
            </a:r>
            <a:r>
              <a:rPr lang="en-US" sz="2000" dirty="0">
                <a:solidFill>
                  <a:schemeClr val="bg2"/>
                </a:solidFill>
              </a:rPr>
              <a:t> = </a:t>
            </a:r>
            <a:r>
              <a:rPr lang="en-US" sz="2000" dirty="0" err="1">
                <a:solidFill>
                  <a:schemeClr val="bg2"/>
                </a:solidFill>
              </a:rPr>
              <a:t>seleção</a:t>
            </a:r>
            <a:r>
              <a:rPr lang="en-US" sz="2000" dirty="0">
                <a:solidFill>
                  <a:schemeClr val="bg2"/>
                </a:solidFill>
              </a:rPr>
              <a:t> de </a:t>
            </a:r>
            <a:r>
              <a:rPr lang="en-US" sz="2000" dirty="0" err="1">
                <a:solidFill>
                  <a:schemeClr val="bg2"/>
                </a:solidFill>
              </a:rPr>
              <a:t>métodos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automática</a:t>
            </a:r>
            <a:endParaRPr lang="en-US" sz="2000" dirty="0">
              <a:solidFill>
                <a:schemeClr val="bg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bg2"/>
                </a:solidFill>
              </a:rPr>
              <a:t>Oferecendo muita qualidade certificada através de documentações</a:t>
            </a:r>
          </a:p>
          <a:p>
            <a:endParaRPr lang="pt-BR" sz="2000" b="1" dirty="0">
              <a:solidFill>
                <a:schemeClr val="bg2"/>
              </a:solidFill>
            </a:endParaRPr>
          </a:p>
          <a:p>
            <a:r>
              <a:rPr lang="pt-BR" sz="2000" b="1" dirty="0">
                <a:solidFill>
                  <a:schemeClr val="bg2"/>
                </a:solidFill>
              </a:rPr>
              <a:t>Reconhecimento automático do tamanho das cubetas - sem adaptadores</a:t>
            </a:r>
          </a:p>
          <a:p>
            <a:r>
              <a:rPr lang="en-US" sz="2000" dirty="0" err="1">
                <a:solidFill>
                  <a:schemeClr val="bg2"/>
                </a:solidFill>
              </a:rPr>
              <a:t>Cubetas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Cilíndricas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>
                <a:solidFill>
                  <a:srgbClr val="E44589"/>
                </a:solidFill>
              </a:rPr>
              <a:t>e </a:t>
            </a:r>
            <a:r>
              <a:rPr lang="en-US" sz="2000" dirty="0" err="1">
                <a:solidFill>
                  <a:srgbClr val="E44589"/>
                </a:solidFill>
              </a:rPr>
              <a:t>r</a:t>
            </a:r>
            <a:r>
              <a:rPr lang="en-US" sz="2000" dirty="0" err="1">
                <a:solidFill>
                  <a:schemeClr val="bg2"/>
                </a:solidFill>
              </a:rPr>
              <a:t>etangulares</a:t>
            </a:r>
            <a:r>
              <a:rPr lang="en-US" sz="2000" dirty="0">
                <a:solidFill>
                  <a:schemeClr val="bg2"/>
                </a:solidFill>
              </a:rPr>
              <a:t> (10, 20, 50 e 16 mm)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bg2"/>
                </a:solidFill>
              </a:rPr>
              <a:t>Seleção de faixa de medição automática: tamanho da cubeta correspondente ao intervalo selecionado</a:t>
            </a:r>
            <a:endParaRPr lang="en-US" sz="2000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Picture 2" descr="M:\00_WTW\10_Foto_Bilder\08_PHOTOLAB\photoLab 7100-7600\Bildschirm Photolab 7100-7600\Konzentration300px_grau-bun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496" y="1824996"/>
            <a:ext cx="1366568" cy="136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M:\00_WTW\10_Foto_Bilder\08_PHOTOLAB\photoLab 7100-7600\Bildschirm Photolab 7100-7600\Extinktion300px_grau-bun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829" y="4940641"/>
            <a:ext cx="1265235" cy="126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6545B37-B371-4823-A4FE-EC0C7FD3C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64" y="6198592"/>
            <a:ext cx="1115469" cy="5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48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347472" y="0"/>
            <a:ext cx="8339328" cy="988787"/>
          </a:xfrm>
        </p:spPr>
        <p:txBody>
          <a:bodyPr/>
          <a:lstStyle/>
          <a:p>
            <a:r>
              <a:rPr lang="en-US" dirty="0" err="1">
                <a:latin typeface="Arial" charset="0"/>
              </a:rPr>
              <a:t>photoLab</a:t>
            </a:r>
            <a:r>
              <a:rPr lang="en-US" baseline="30000" dirty="0">
                <a:latin typeface="Arial" charset="0"/>
              </a:rPr>
              <a:t>®</a:t>
            </a:r>
            <a:r>
              <a:rPr lang="en-US" dirty="0">
                <a:latin typeface="Arial" charset="0"/>
              </a:rPr>
              <a:t> 7000 Series – </a:t>
            </a:r>
            <a:r>
              <a:rPr lang="en-US" i="1" dirty="0">
                <a:latin typeface="Arial" charset="0"/>
              </a:rPr>
              <a:t>Overview </a:t>
            </a:r>
            <a:r>
              <a:rPr lang="en-US" dirty="0">
                <a:latin typeface="Arial" charset="0"/>
              </a:rPr>
              <a:t>das </a:t>
            </a:r>
            <a:r>
              <a:rPr lang="en-US" dirty="0" err="1">
                <a:latin typeface="Arial" charset="0"/>
              </a:rPr>
              <a:t>Aplicações</a:t>
            </a:r>
            <a:endParaRPr lang="en-US" i="1" dirty="0"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898" y="1608610"/>
            <a:ext cx="4070800" cy="41759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71808" y="1540181"/>
            <a:ext cx="4015923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bg2"/>
              </a:buClr>
              <a:buFont typeface="Arial" charset="0"/>
              <a:defRPr sz="2200">
                <a:solidFill>
                  <a:schemeClr val="bg2"/>
                </a:solidFill>
                <a:latin typeface="Arial" charset="0"/>
                <a:ea typeface="ヒラギノ角ゴ Pro W3" pitchFamily="-109" charset="-128"/>
                <a:cs typeface="Arial" charset="0"/>
              </a:defRPr>
            </a:lvl1pPr>
            <a:lvl2pPr marL="742950" indent="-285750" eaLnBrk="0" hangingPunct="0">
              <a:buClr>
                <a:schemeClr val="bg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ヒラギノ角ゴ Pro W3" pitchFamily="-109" charset="-128"/>
                <a:cs typeface="Arial" charset="0"/>
              </a:defRPr>
            </a:lvl2pPr>
            <a:lvl3pPr marL="1143000" indent="-228600" eaLnBrk="0" hangingPunct="0">
              <a:buFont typeface="Lucida Grande" pitchFamily="-109" charset="0"/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pitchFamily="-109" charset="-128"/>
                <a:cs typeface="Arial" charset="0"/>
              </a:defRPr>
            </a:lvl3pPr>
            <a:lvl4pPr marL="1600200" indent="-228600" eaLnBrk="0" hangingPunct="0">
              <a:buFont typeface="Lucida Grande" pitchFamily="-109" charset="0"/>
              <a:buChar char="-"/>
              <a:defRPr sz="1600">
                <a:solidFill>
                  <a:schemeClr val="tx1"/>
                </a:solidFill>
                <a:latin typeface="Arial" charset="0"/>
                <a:ea typeface="ヒラギノ角ゴ Pro W3" pitchFamily="-109" charset="-128"/>
                <a:cs typeface="Arial" charset="0"/>
              </a:defRPr>
            </a:lvl4pPr>
            <a:lvl5pPr marL="2057400" indent="-228600" eaLnBrk="0" hangingPunct="0">
              <a:buFont typeface="Lucida Grande" pitchFamily="-109" charset="0"/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pitchFamily="-109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-109" charset="0"/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pitchFamily="-109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-109" charset="0"/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pitchFamily="-109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-109" charset="0"/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pitchFamily="-109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Lucida Grande" pitchFamily="-109" charset="0"/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pitchFamily="-109" charset="-128"/>
                <a:cs typeface="Arial" charset="0"/>
              </a:defRPr>
            </a:lvl9pPr>
          </a:lstStyle>
          <a:p>
            <a:pPr marL="342900" indent="-342900" eaLnBrk="1" hangingPunct="1">
              <a:buClrTx/>
              <a:buFont typeface="Wingdings" panose="05000000000000000000" pitchFamily="2" charset="2"/>
              <a:buChar char="Ø"/>
            </a:pPr>
            <a:r>
              <a:rPr lang="de-DE" altLang="en-US" sz="2000" dirty="0">
                <a:solidFill>
                  <a:srgbClr val="0086AC"/>
                </a:solidFill>
              </a:rPr>
              <a:t>Aquicultura</a:t>
            </a:r>
          </a:p>
          <a:p>
            <a:pPr marL="342900" indent="-342900" eaLnBrk="1" hangingPunct="1">
              <a:buClrTx/>
              <a:buFont typeface="Wingdings" panose="05000000000000000000" pitchFamily="2" charset="2"/>
              <a:buChar char="Ø"/>
            </a:pPr>
            <a:r>
              <a:rPr lang="de-DE" altLang="en-US" sz="2000" dirty="0">
                <a:solidFill>
                  <a:srgbClr val="0086AC"/>
                </a:solidFill>
              </a:rPr>
              <a:t>Laboratórios diversos</a:t>
            </a:r>
          </a:p>
          <a:p>
            <a:pPr marL="342900" indent="-342900" eaLnBrk="1" hangingPunct="1">
              <a:buClrTx/>
              <a:buFont typeface="Wingdings" panose="05000000000000000000" pitchFamily="2" charset="2"/>
              <a:buChar char="Ø"/>
            </a:pPr>
            <a:r>
              <a:rPr lang="de-DE" altLang="en-US" sz="2000" dirty="0">
                <a:solidFill>
                  <a:srgbClr val="0086AC"/>
                </a:solidFill>
              </a:rPr>
              <a:t>Bebidas</a:t>
            </a:r>
          </a:p>
          <a:p>
            <a:pPr marL="342900" indent="-342900" eaLnBrk="1" hangingPunct="1">
              <a:buClrTx/>
              <a:buFont typeface="Wingdings" panose="05000000000000000000" pitchFamily="2" charset="2"/>
              <a:buChar char="Ø"/>
            </a:pPr>
            <a:r>
              <a:rPr lang="de-DE" altLang="en-US" sz="2000" dirty="0">
                <a:solidFill>
                  <a:srgbClr val="0086AC"/>
                </a:solidFill>
              </a:rPr>
              <a:t>Viveiros de peixes</a:t>
            </a:r>
          </a:p>
          <a:p>
            <a:pPr marL="342900" indent="-342900" eaLnBrk="1" hangingPunct="1">
              <a:buClrTx/>
              <a:buFont typeface="Wingdings" panose="05000000000000000000" pitchFamily="2" charset="2"/>
              <a:buChar char="Ø"/>
            </a:pPr>
            <a:r>
              <a:rPr lang="de-DE" altLang="en-US" sz="2000" dirty="0">
                <a:solidFill>
                  <a:srgbClr val="0086AC"/>
                </a:solidFill>
              </a:rPr>
              <a:t>Fazendas de camarão</a:t>
            </a:r>
          </a:p>
          <a:p>
            <a:pPr marL="342900" indent="-342900" eaLnBrk="1" hangingPunct="1">
              <a:buClrTx/>
              <a:buFont typeface="Wingdings" panose="05000000000000000000" pitchFamily="2" charset="2"/>
              <a:buChar char="Ø"/>
            </a:pPr>
            <a:r>
              <a:rPr lang="de-DE" altLang="en-US" sz="2000" dirty="0">
                <a:solidFill>
                  <a:srgbClr val="0086AC"/>
                </a:solidFill>
              </a:rPr>
              <a:t>Alimentos</a:t>
            </a:r>
          </a:p>
          <a:p>
            <a:pPr marL="342900" indent="-342900" eaLnBrk="1" hangingPunct="1">
              <a:buClrTx/>
              <a:buFont typeface="Wingdings" panose="05000000000000000000" pitchFamily="2" charset="2"/>
              <a:buChar char="Ø"/>
            </a:pPr>
            <a:r>
              <a:rPr lang="de-DE" altLang="en-US" sz="2000" dirty="0">
                <a:solidFill>
                  <a:srgbClr val="0086AC"/>
                </a:solidFill>
              </a:rPr>
              <a:t>Mineiração</a:t>
            </a:r>
          </a:p>
          <a:p>
            <a:pPr marL="342900" indent="-342900" eaLnBrk="1" hangingPunct="1">
              <a:buClrTx/>
              <a:buFont typeface="Wingdings" panose="05000000000000000000" pitchFamily="2" charset="2"/>
              <a:buChar char="Ø"/>
            </a:pPr>
            <a:r>
              <a:rPr lang="de-DE" altLang="en-US" sz="2000" dirty="0">
                <a:solidFill>
                  <a:srgbClr val="0086AC"/>
                </a:solidFill>
              </a:rPr>
              <a:t>Petroquímico</a:t>
            </a:r>
          </a:p>
          <a:p>
            <a:pPr marL="342900" indent="-342900" eaLnBrk="1" hangingPunct="1">
              <a:buClrTx/>
              <a:buFont typeface="Wingdings" panose="05000000000000000000" pitchFamily="2" charset="2"/>
              <a:buChar char="Ø"/>
            </a:pPr>
            <a:r>
              <a:rPr lang="de-DE" altLang="en-US" sz="2000" dirty="0">
                <a:solidFill>
                  <a:srgbClr val="0086AC"/>
                </a:solidFill>
              </a:rPr>
              <a:t>Farmacêutico</a:t>
            </a:r>
          </a:p>
          <a:p>
            <a:pPr marL="342900" indent="-342900" eaLnBrk="1" hangingPunct="1">
              <a:buClrTx/>
              <a:buFont typeface="Wingdings" panose="05000000000000000000" pitchFamily="2" charset="2"/>
              <a:buChar char="Ø"/>
            </a:pPr>
            <a:r>
              <a:rPr lang="de-DE" altLang="en-US" sz="2000" dirty="0">
                <a:solidFill>
                  <a:srgbClr val="0086AC"/>
                </a:solidFill>
              </a:rPr>
              <a:t>Centro de pesquisas</a:t>
            </a:r>
          </a:p>
          <a:p>
            <a:pPr marL="342900" indent="-342900" eaLnBrk="1" hangingPunct="1">
              <a:buClrTx/>
              <a:buFont typeface="Wingdings" panose="05000000000000000000" pitchFamily="2" charset="2"/>
              <a:buChar char="Ø"/>
            </a:pPr>
            <a:r>
              <a:rPr lang="de-DE" altLang="en-US" sz="2000" dirty="0">
                <a:solidFill>
                  <a:srgbClr val="0086AC"/>
                </a:solidFill>
              </a:rPr>
              <a:t>Prestadores de Serviços</a:t>
            </a:r>
          </a:p>
          <a:p>
            <a:pPr marL="342900" indent="-342900" eaLnBrk="1" hangingPunct="1">
              <a:buClrTx/>
              <a:buFont typeface="Wingdings" panose="05000000000000000000" pitchFamily="2" charset="2"/>
              <a:buChar char="Ø"/>
            </a:pPr>
            <a:r>
              <a:rPr lang="de-DE" altLang="en-US" sz="2000" dirty="0">
                <a:solidFill>
                  <a:srgbClr val="0086AC"/>
                </a:solidFill>
              </a:rPr>
              <a:t>Universidades &amp; escolas</a:t>
            </a:r>
          </a:p>
          <a:p>
            <a:pPr marL="342900" indent="-342900" eaLnBrk="1" hangingPunct="1">
              <a:buClrTx/>
              <a:buFont typeface="Wingdings" panose="05000000000000000000" pitchFamily="2" charset="2"/>
              <a:buChar char="Ø"/>
            </a:pPr>
            <a:r>
              <a:rPr lang="de-DE" altLang="en-US" sz="2000" b="1" dirty="0">
                <a:solidFill>
                  <a:srgbClr val="E44589"/>
                </a:solidFill>
              </a:rPr>
              <a:t>Análises de água</a:t>
            </a:r>
          </a:p>
          <a:p>
            <a:pPr marL="342900" indent="-342900" eaLnBrk="1" hangingPunct="1">
              <a:buClrTx/>
              <a:buFont typeface="Wingdings" panose="05000000000000000000" pitchFamily="2" charset="2"/>
              <a:buChar char="Ø"/>
            </a:pPr>
            <a:r>
              <a:rPr lang="de-DE" altLang="en-US" sz="2000" dirty="0">
                <a:solidFill>
                  <a:srgbClr val="0086AC"/>
                </a:solidFill>
              </a:rPr>
              <a:t>Vinhos &amp; Cervejas</a:t>
            </a:r>
          </a:p>
          <a:p>
            <a:pPr marL="342900" indent="-342900" eaLnBrk="1" hangingPunct="1">
              <a:buClrTx/>
              <a:buFont typeface="Wingdings" panose="05000000000000000000" pitchFamily="2" charset="2"/>
              <a:buChar char="Ø"/>
            </a:pPr>
            <a:r>
              <a:rPr lang="de-DE" altLang="en-US" sz="2000" dirty="0">
                <a:solidFill>
                  <a:srgbClr val="0086AC"/>
                </a:solidFill>
              </a:rPr>
              <a:t>………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9D0FED5-C660-4E7F-92E3-03178414F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64" y="6198592"/>
            <a:ext cx="1115469" cy="5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96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B3AC3CC0-F5A1-4BF1-B62F-67E7ADE42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48" y="1205334"/>
            <a:ext cx="2985056" cy="142589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E776079-854F-4085-8FA8-C2869558F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278" y="2321638"/>
            <a:ext cx="2842432" cy="35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31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 por </a:t>
            </a:r>
            <a:r>
              <a:rPr lang="en-US" dirty="0" err="1"/>
              <a:t>Todos</a:t>
            </a:r>
            <a:r>
              <a:rPr lang="en-US" dirty="0"/>
              <a:t> e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Um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5180" y="1861318"/>
            <a:ext cx="3720456" cy="321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08364" y="1600200"/>
            <a:ext cx="8789265" cy="4690872"/>
          </a:xfrm>
        </p:spPr>
        <p:txBody>
          <a:bodyPr>
            <a:normAutofit fontScale="92500" lnSpcReduction="20000"/>
          </a:bodyPr>
          <a:lstStyle/>
          <a:p>
            <a:r>
              <a:rPr lang="de-DE" sz="2400" b="1" dirty="0" err="1">
                <a:solidFill>
                  <a:schemeClr val="bg2"/>
                </a:solidFill>
              </a:rPr>
              <a:t>photoLab</a:t>
            </a:r>
            <a:r>
              <a:rPr lang="de-DE" sz="2400" b="1" dirty="0">
                <a:solidFill>
                  <a:schemeClr val="bg2"/>
                </a:solidFill>
              </a:rPr>
              <a:t>® 7000 Series:</a:t>
            </a:r>
            <a:br>
              <a:rPr lang="de-DE" sz="2400" b="1" dirty="0">
                <a:solidFill>
                  <a:schemeClr val="bg2"/>
                </a:solidFill>
              </a:rPr>
            </a:br>
            <a:endParaRPr lang="de-DE" sz="2400" b="1" dirty="0">
              <a:solidFill>
                <a:schemeClr val="bg2"/>
              </a:solidFill>
            </a:endParaRP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bg2"/>
                </a:solidFill>
              </a:rPr>
              <a:t>Análises de rotina: </a:t>
            </a:r>
            <a:br>
              <a:rPr lang="de-DE" dirty="0">
                <a:solidFill>
                  <a:schemeClr val="bg2"/>
                </a:solidFill>
              </a:rPr>
            </a:br>
            <a:r>
              <a:rPr lang="de-DE" sz="1600" dirty="0">
                <a:solidFill>
                  <a:schemeClr val="bg2"/>
                </a:solidFill>
              </a:rPr>
              <a:t>Testes pré-programados para parâmetros padrões</a:t>
            </a:r>
            <a:br>
              <a:rPr lang="de-DE" sz="1600" dirty="0">
                <a:solidFill>
                  <a:schemeClr val="bg2"/>
                </a:solidFill>
              </a:rPr>
            </a:br>
            <a:endParaRPr lang="de-DE" sz="1600" dirty="0">
              <a:solidFill>
                <a:schemeClr val="bg2"/>
              </a:solidFill>
            </a:endParaRP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bg2"/>
                </a:solidFill>
              </a:rPr>
              <a:t>Análises Espectrais - </a:t>
            </a:r>
            <a:r>
              <a:rPr lang="de-DE" b="1" dirty="0">
                <a:solidFill>
                  <a:schemeClr val="accent1"/>
                </a:solidFill>
              </a:rPr>
              <a:t>OptRF</a:t>
            </a:r>
            <a:r>
              <a:rPr lang="de-DE" dirty="0">
                <a:solidFill>
                  <a:schemeClr val="bg2"/>
                </a:solidFill>
              </a:rPr>
              <a:t> </a:t>
            </a:r>
            <a:br>
              <a:rPr lang="de-DE" dirty="0">
                <a:solidFill>
                  <a:schemeClr val="bg2"/>
                </a:solidFill>
              </a:rPr>
            </a:br>
            <a:r>
              <a:rPr lang="de-DE" sz="1600" dirty="0">
                <a:solidFill>
                  <a:schemeClr val="bg2"/>
                </a:solidFill>
              </a:rPr>
              <a:t>Análises ópticas livres de reagentes (</a:t>
            </a:r>
            <a:r>
              <a:rPr lang="de-DE" sz="1600" b="1" dirty="0">
                <a:solidFill>
                  <a:schemeClr val="accent1"/>
                </a:solidFill>
              </a:rPr>
              <a:t>Opt</a:t>
            </a:r>
            <a:r>
              <a:rPr lang="de-DE" sz="1600" dirty="0">
                <a:solidFill>
                  <a:schemeClr val="bg2"/>
                </a:solidFill>
              </a:rPr>
              <a:t>ical </a:t>
            </a:r>
          </a:p>
          <a:p>
            <a:pPr>
              <a:spcAft>
                <a:spcPts val="800"/>
              </a:spcAft>
            </a:pPr>
            <a:r>
              <a:rPr lang="de-DE" sz="1600" b="1" dirty="0">
                <a:solidFill>
                  <a:schemeClr val="accent1"/>
                </a:solidFill>
              </a:rPr>
              <a:t>	R</a:t>
            </a:r>
            <a:r>
              <a:rPr lang="de-DE" sz="1600" dirty="0">
                <a:solidFill>
                  <a:schemeClr val="bg2"/>
                </a:solidFill>
              </a:rPr>
              <a:t>eagent</a:t>
            </a:r>
            <a:r>
              <a:rPr lang="de-DE" sz="1600" b="1" dirty="0">
                <a:solidFill>
                  <a:schemeClr val="accent1"/>
                </a:solidFill>
              </a:rPr>
              <a:t>-F</a:t>
            </a:r>
            <a:r>
              <a:rPr lang="de-DE" sz="1600" dirty="0">
                <a:solidFill>
                  <a:schemeClr val="bg2"/>
                </a:solidFill>
              </a:rPr>
              <a:t>ree) no range UV-VIS para DQO,</a:t>
            </a:r>
            <a:br>
              <a:rPr lang="de-DE" sz="1600" dirty="0">
                <a:solidFill>
                  <a:schemeClr val="bg2"/>
                </a:solidFill>
              </a:rPr>
            </a:br>
            <a:r>
              <a:rPr lang="de-DE" sz="1600" dirty="0">
                <a:solidFill>
                  <a:schemeClr val="bg2"/>
                </a:solidFill>
              </a:rPr>
              <a:t>	Nitrato, Nitrito</a:t>
            </a:r>
          </a:p>
          <a:p>
            <a:pPr>
              <a:spcAft>
                <a:spcPts val="800"/>
              </a:spcAft>
            </a:pPr>
            <a:endParaRPr lang="de-DE" sz="1600" dirty="0">
              <a:solidFill>
                <a:schemeClr val="bg2"/>
              </a:solidFill>
            </a:endParaRP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bg2"/>
                </a:solidFill>
              </a:rPr>
              <a:t>Procedimentos com múltiplos com-</a:t>
            </a:r>
            <a:br>
              <a:rPr lang="de-DE" dirty="0">
                <a:solidFill>
                  <a:schemeClr val="bg2"/>
                </a:solidFill>
              </a:rPr>
            </a:br>
            <a:r>
              <a:rPr lang="de-DE" dirty="0">
                <a:solidFill>
                  <a:schemeClr val="bg2"/>
                </a:solidFill>
              </a:rPr>
              <a:t>primentos de ondas </a:t>
            </a:r>
          </a:p>
          <a:p>
            <a:pPr>
              <a:spcAft>
                <a:spcPts val="800"/>
              </a:spcAft>
            </a:pPr>
            <a:r>
              <a:rPr lang="de-DE" sz="1600" dirty="0">
                <a:solidFill>
                  <a:schemeClr val="bg2"/>
                </a:solidFill>
              </a:rPr>
              <a:t>	ex. Determinação de clorofila em água</a:t>
            </a:r>
            <a:br>
              <a:rPr lang="de-DE" sz="1600" dirty="0">
                <a:solidFill>
                  <a:schemeClr val="bg2"/>
                </a:solidFill>
              </a:rPr>
            </a:br>
            <a:r>
              <a:rPr lang="de-DE" sz="1600" dirty="0">
                <a:solidFill>
                  <a:schemeClr val="bg2"/>
                </a:solidFill>
              </a:rPr>
              <a:t>	kits enzimaticos, cor para qualidade de vinho</a:t>
            </a:r>
          </a:p>
          <a:p>
            <a:pPr>
              <a:spcAft>
                <a:spcPts val="800"/>
              </a:spcAft>
            </a:pPr>
            <a:endParaRPr lang="de-DE" sz="1600" dirty="0">
              <a:solidFill>
                <a:schemeClr val="bg2"/>
              </a:solidFill>
            </a:endParaRP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bg2"/>
                </a:solidFill>
              </a:rPr>
              <a:t>Medição abrangente de cores, baseado na Norma CIE</a:t>
            </a:r>
          </a:p>
          <a:p>
            <a:endParaRPr lang="de-DE" b="1" dirty="0">
              <a:solidFill>
                <a:schemeClr val="bg2"/>
              </a:solidFill>
            </a:endParaRPr>
          </a:p>
          <a:p>
            <a:endParaRPr lang="de-DE" dirty="0">
              <a:solidFill>
                <a:schemeClr val="bg2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113ED4D-2FF4-4DF0-80E0-81AFF26EC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64" y="6198592"/>
            <a:ext cx="1115469" cy="5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03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0"/>
            <a:ext cx="8345115" cy="988786"/>
          </a:xfrm>
        </p:spPr>
        <p:txBody>
          <a:bodyPr/>
          <a:lstStyle/>
          <a:p>
            <a:r>
              <a:rPr lang="en-US" dirty="0" err="1"/>
              <a:t>Monitoramento</a:t>
            </a:r>
            <a:r>
              <a:rPr lang="en-US" dirty="0"/>
              <a:t> Online </a:t>
            </a:r>
            <a:r>
              <a:rPr lang="en-US" dirty="0" err="1"/>
              <a:t>em</a:t>
            </a:r>
            <a:r>
              <a:rPr lang="en-US" dirty="0"/>
              <a:t> ETE’s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1" y="1224367"/>
            <a:ext cx="7990617" cy="5119990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chemeClr val="bg2"/>
                </a:solidFill>
              </a:rPr>
              <a:t>Monitoramento</a:t>
            </a:r>
            <a:r>
              <a:rPr lang="en-US" sz="2400" b="1" dirty="0">
                <a:solidFill>
                  <a:schemeClr val="bg2"/>
                </a:solidFill>
              </a:rPr>
              <a:t> Online com IQ </a:t>
            </a:r>
            <a:r>
              <a:rPr lang="en-US" sz="2400" b="1" cap="small" dirty="0" err="1">
                <a:solidFill>
                  <a:schemeClr val="bg2"/>
                </a:solidFill>
              </a:rPr>
              <a:t>SensorNet</a:t>
            </a:r>
            <a:br>
              <a:rPr lang="en-US" sz="2400" b="1" cap="small" dirty="0">
                <a:solidFill>
                  <a:schemeClr val="bg2"/>
                </a:solidFill>
              </a:rPr>
            </a:br>
            <a:endParaRPr lang="en-US" sz="2000" b="1" cap="small" dirty="0">
              <a:solidFill>
                <a:schemeClr val="bg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/>
                </a:solidFill>
              </a:rPr>
              <a:t>Testes </a:t>
            </a:r>
            <a:r>
              <a:rPr lang="en-US" sz="2000" dirty="0" err="1">
                <a:solidFill>
                  <a:schemeClr val="bg2"/>
                </a:solidFill>
              </a:rPr>
              <a:t>Espectrais</a:t>
            </a:r>
            <a:r>
              <a:rPr lang="en-US" sz="2000" dirty="0">
                <a:solidFill>
                  <a:schemeClr val="bg2"/>
                </a:solidFill>
              </a:rPr>
              <a:t> para DQO, NO</a:t>
            </a:r>
            <a:r>
              <a:rPr lang="en-US" sz="2000" baseline="-25000" dirty="0">
                <a:solidFill>
                  <a:schemeClr val="bg2"/>
                </a:solidFill>
              </a:rPr>
              <a:t>3</a:t>
            </a:r>
            <a:r>
              <a:rPr lang="en-US" sz="2000" dirty="0">
                <a:solidFill>
                  <a:schemeClr val="bg2"/>
                </a:solidFill>
              </a:rPr>
              <a:t> e NO</a:t>
            </a:r>
            <a:r>
              <a:rPr lang="en-US" sz="2000" baseline="-25000" dirty="0">
                <a:solidFill>
                  <a:schemeClr val="bg2"/>
                </a:solidFill>
              </a:rPr>
              <a:t>2</a:t>
            </a:r>
            <a:r>
              <a:rPr lang="en-US" sz="2000" dirty="0">
                <a:solidFill>
                  <a:schemeClr val="bg2"/>
                </a:solidFill>
              </a:rPr>
              <a:t>:</a:t>
            </a:r>
            <a:br>
              <a:rPr lang="en-US" sz="2000" dirty="0">
                <a:solidFill>
                  <a:schemeClr val="bg2"/>
                </a:solidFill>
              </a:rPr>
            </a:br>
            <a:r>
              <a:rPr lang="en-US" sz="2000" dirty="0" err="1">
                <a:solidFill>
                  <a:schemeClr val="bg2"/>
                </a:solidFill>
              </a:rPr>
              <a:t>CarboVis</a:t>
            </a:r>
            <a:r>
              <a:rPr lang="en-US" sz="2000" dirty="0">
                <a:solidFill>
                  <a:schemeClr val="bg2"/>
                </a:solidFill>
              </a:rPr>
              <a:t>, </a:t>
            </a:r>
            <a:r>
              <a:rPr lang="en-US" sz="2000" dirty="0" err="1">
                <a:solidFill>
                  <a:schemeClr val="bg2"/>
                </a:solidFill>
              </a:rPr>
              <a:t>NitraVis</a:t>
            </a:r>
            <a:r>
              <a:rPr lang="en-US" sz="2000" dirty="0">
                <a:solidFill>
                  <a:schemeClr val="bg2"/>
                </a:solidFill>
              </a:rPr>
              <a:t>, </a:t>
            </a:r>
            <a:r>
              <a:rPr lang="en-US" sz="2000" dirty="0" err="1">
                <a:solidFill>
                  <a:schemeClr val="bg2"/>
                </a:solidFill>
              </a:rPr>
              <a:t>NiCaVis</a:t>
            </a:r>
            <a:r>
              <a:rPr lang="en-US" sz="2000" dirty="0">
                <a:solidFill>
                  <a:schemeClr val="bg2"/>
                </a:solidFill>
              </a:rPr>
              <a:t>…</a:t>
            </a:r>
            <a:br>
              <a:rPr lang="en-US" sz="2000" dirty="0">
                <a:solidFill>
                  <a:schemeClr val="bg2"/>
                </a:solidFill>
              </a:rPr>
            </a:br>
            <a:endParaRPr lang="en-US" sz="2000" dirty="0">
              <a:solidFill>
                <a:schemeClr val="bg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/>
                </a:solidFill>
              </a:rPr>
              <a:t>Na Entrada e </a:t>
            </a:r>
            <a:r>
              <a:rPr lang="en-US" sz="2000" dirty="0" err="1">
                <a:solidFill>
                  <a:schemeClr val="bg2"/>
                </a:solidFill>
              </a:rPr>
              <a:t>Saída</a:t>
            </a:r>
            <a:r>
              <a:rPr lang="en-US" sz="2000" dirty="0">
                <a:solidFill>
                  <a:schemeClr val="bg2"/>
                </a:solidFill>
              </a:rPr>
              <a:t> do Sistema de </a:t>
            </a:r>
            <a:r>
              <a:rPr lang="en-US" sz="2000" dirty="0" err="1">
                <a:solidFill>
                  <a:schemeClr val="bg2"/>
                </a:solidFill>
              </a:rPr>
              <a:t>Aeração</a:t>
            </a:r>
            <a:endParaRPr lang="en-US" sz="2000" dirty="0">
              <a:solidFill>
                <a:schemeClr val="bg2"/>
              </a:solidFill>
            </a:endParaRPr>
          </a:p>
          <a:p>
            <a:pPr marL="342900" indent="-342900">
              <a:buFontTx/>
              <a:buChar char="-"/>
            </a:pPr>
            <a:endParaRPr lang="en-US" sz="2300" b="1" dirty="0">
              <a:solidFill>
                <a:srgbClr val="22AA80"/>
              </a:solidFill>
            </a:endParaRPr>
          </a:p>
          <a:p>
            <a:endParaRPr lang="en-US" sz="2300" b="1" dirty="0">
              <a:solidFill>
                <a:schemeClr val="bg2"/>
              </a:solidFill>
            </a:endParaRPr>
          </a:p>
          <a:p>
            <a:endParaRPr lang="en-US" sz="2300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074" name="Picture 16" descr="_MG_0538-smal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32" y="3928726"/>
            <a:ext cx="2598893" cy="208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image0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617" y="2609065"/>
            <a:ext cx="2439663" cy="365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76" y="3928726"/>
            <a:ext cx="2590223" cy="208052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0AA14BF-F9FC-4653-9F26-53E3C4C61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364" y="6198592"/>
            <a:ext cx="1115469" cy="5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70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0"/>
            <a:ext cx="8618297" cy="988786"/>
          </a:xfrm>
        </p:spPr>
        <p:txBody>
          <a:bodyPr/>
          <a:lstStyle/>
          <a:p>
            <a:r>
              <a:rPr lang="en-US" dirty="0" err="1"/>
              <a:t>Procedimentos</a:t>
            </a:r>
            <a:r>
              <a:rPr lang="en-US" dirty="0"/>
              <a:t> de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pioneiros</a:t>
            </a:r>
            <a:r>
              <a:rPr lang="en-US" dirty="0"/>
              <a:t>, </a:t>
            </a:r>
            <a:r>
              <a:rPr lang="en-US" dirty="0" err="1"/>
              <a:t>transferidos</a:t>
            </a:r>
            <a:r>
              <a:rPr lang="en-US" dirty="0"/>
              <a:t> para </a:t>
            </a:r>
            <a:r>
              <a:rPr lang="en-US" dirty="0" err="1"/>
              <a:t>análises</a:t>
            </a:r>
            <a:r>
              <a:rPr lang="en-US" dirty="0"/>
              <a:t> </a:t>
            </a:r>
            <a:r>
              <a:rPr lang="en-US" dirty="0" err="1"/>
              <a:t>laboratoriais</a:t>
            </a:r>
            <a:r>
              <a:rPr lang="en-US" dirty="0"/>
              <a:t>!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1" y="1600199"/>
            <a:ext cx="7901179" cy="4744157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bg2"/>
                </a:solidFill>
              </a:rPr>
              <a:t>Monitoramento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i="1" dirty="0" err="1">
                <a:solidFill>
                  <a:srgbClr val="22AA80"/>
                </a:solidFill>
              </a:rPr>
              <a:t>OptRF</a:t>
            </a:r>
            <a:r>
              <a:rPr lang="en-US" sz="2800" b="1" i="1" dirty="0">
                <a:solidFill>
                  <a:srgbClr val="22AA80"/>
                </a:solidFill>
              </a:rPr>
              <a:t> (</a:t>
            </a:r>
            <a:r>
              <a:rPr lang="en-US" sz="2400" b="1" i="1" dirty="0">
                <a:solidFill>
                  <a:srgbClr val="22AA80"/>
                </a:solidFill>
              </a:rPr>
              <a:t>Opti</a:t>
            </a:r>
            <a:r>
              <a:rPr lang="en-US" sz="2400" b="1" i="1" dirty="0">
                <a:solidFill>
                  <a:schemeClr val="bg2"/>
                </a:solidFill>
              </a:rPr>
              <a:t>cal </a:t>
            </a:r>
            <a:r>
              <a:rPr lang="en-US" sz="2400" b="1" i="1" dirty="0">
                <a:solidFill>
                  <a:srgbClr val="22AA80"/>
                </a:solidFill>
              </a:rPr>
              <a:t>R</a:t>
            </a:r>
            <a:r>
              <a:rPr lang="en-US" sz="2400" b="1" i="1" dirty="0">
                <a:solidFill>
                  <a:schemeClr val="bg2"/>
                </a:solidFill>
              </a:rPr>
              <a:t>eagent-</a:t>
            </a:r>
            <a:r>
              <a:rPr lang="en-US" sz="2400" b="1" i="1" dirty="0">
                <a:solidFill>
                  <a:srgbClr val="22AA80"/>
                </a:solidFill>
              </a:rPr>
              <a:t>F</a:t>
            </a:r>
            <a:r>
              <a:rPr lang="en-US" sz="2400" b="1" i="1" dirty="0">
                <a:solidFill>
                  <a:schemeClr val="bg2"/>
                </a:solidFill>
              </a:rPr>
              <a:t>ree)</a:t>
            </a:r>
            <a:br>
              <a:rPr lang="en-US" sz="2400" b="1" dirty="0">
                <a:solidFill>
                  <a:srgbClr val="22AA80"/>
                </a:solidFill>
              </a:rPr>
            </a:br>
            <a:r>
              <a:rPr lang="en-US" sz="2000" dirty="0">
                <a:solidFill>
                  <a:schemeClr val="bg2"/>
                </a:solidFill>
              </a:rPr>
              <a:t>para </a:t>
            </a:r>
            <a:r>
              <a:rPr lang="en-US" sz="2000" dirty="0" err="1">
                <a:solidFill>
                  <a:srgbClr val="E44589"/>
                </a:solidFill>
              </a:rPr>
              <a:t>Saídas</a:t>
            </a:r>
            <a:r>
              <a:rPr lang="en-US" sz="2000" dirty="0">
                <a:solidFill>
                  <a:srgbClr val="E44589"/>
                </a:solidFill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de </a:t>
            </a:r>
            <a:r>
              <a:rPr lang="en-US" sz="2000" dirty="0" err="1">
                <a:solidFill>
                  <a:schemeClr val="bg2"/>
                </a:solidFill>
              </a:rPr>
              <a:t>plantas</a:t>
            </a:r>
            <a:r>
              <a:rPr lang="en-US" sz="2000" dirty="0">
                <a:solidFill>
                  <a:schemeClr val="bg2"/>
                </a:solidFill>
              </a:rPr>
              <a:t> de </a:t>
            </a:r>
            <a:r>
              <a:rPr lang="en-US" sz="2000" dirty="0" err="1">
                <a:solidFill>
                  <a:schemeClr val="bg2"/>
                </a:solidFill>
              </a:rPr>
              <a:t>tratamento</a:t>
            </a:r>
            <a:r>
              <a:rPr lang="en-US" sz="2000" dirty="0">
                <a:solidFill>
                  <a:schemeClr val="bg2"/>
                </a:solidFill>
              </a:rPr>
              <a:t> de </a:t>
            </a:r>
            <a:r>
              <a:rPr lang="en-US" sz="2000" dirty="0" err="1">
                <a:solidFill>
                  <a:schemeClr val="bg2"/>
                </a:solidFill>
              </a:rPr>
              <a:t>esgoto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municipais</a:t>
            </a:r>
            <a:r>
              <a:rPr lang="en-US" sz="2000" dirty="0">
                <a:solidFill>
                  <a:schemeClr val="bg2"/>
                </a:solidFill>
              </a:rPr>
              <a:t>, e </a:t>
            </a:r>
            <a:r>
              <a:rPr lang="en-US" sz="2000" dirty="0" err="1">
                <a:solidFill>
                  <a:schemeClr val="bg2"/>
                </a:solidFill>
              </a:rPr>
              <a:t>muitas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outras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aplicações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em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águas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superficiais</a:t>
            </a:r>
            <a:endParaRPr lang="en-US" sz="2000" dirty="0">
              <a:solidFill>
                <a:schemeClr val="bg2"/>
              </a:solidFill>
            </a:endParaRPr>
          </a:p>
          <a:p>
            <a:br>
              <a:rPr lang="en-US" sz="2000" dirty="0">
                <a:solidFill>
                  <a:schemeClr val="bg2"/>
                </a:solidFill>
              </a:rPr>
            </a:br>
            <a:br>
              <a:rPr lang="en-US" sz="2000" dirty="0">
                <a:solidFill>
                  <a:schemeClr val="bg2"/>
                </a:solidFill>
              </a:rPr>
            </a:br>
            <a:r>
              <a:rPr lang="de-DE" sz="2800" b="1" dirty="0">
                <a:solidFill>
                  <a:schemeClr val="accent1"/>
                </a:solidFill>
              </a:rPr>
              <a:t>		 DQO, NO</a:t>
            </a:r>
            <a:r>
              <a:rPr lang="de-DE" sz="2800" b="1" baseline="-25000" dirty="0">
                <a:solidFill>
                  <a:schemeClr val="accent1"/>
                </a:solidFill>
              </a:rPr>
              <a:t>3</a:t>
            </a:r>
            <a:r>
              <a:rPr lang="de-DE" sz="2800" b="1" dirty="0">
                <a:solidFill>
                  <a:schemeClr val="accent1"/>
                </a:solidFill>
              </a:rPr>
              <a:t>, NO</a:t>
            </a:r>
            <a:r>
              <a:rPr lang="de-DE" sz="2800" b="1" baseline="-25000" dirty="0">
                <a:solidFill>
                  <a:schemeClr val="accent1"/>
                </a:solidFill>
              </a:rPr>
              <a:t>2  </a:t>
            </a:r>
            <a:r>
              <a:rPr lang="de-DE" sz="2800" dirty="0">
                <a:solidFill>
                  <a:schemeClr val="bg2"/>
                </a:solidFill>
              </a:rPr>
              <a:t>- Apenas analisar!</a:t>
            </a:r>
            <a:br>
              <a:rPr lang="en-US" sz="2300" dirty="0">
                <a:solidFill>
                  <a:schemeClr val="bg2"/>
                </a:solidFill>
              </a:rPr>
            </a:br>
            <a:endParaRPr lang="en-US" sz="2300" b="1" dirty="0">
              <a:solidFill>
                <a:schemeClr val="bg2"/>
              </a:solidFill>
            </a:endParaRPr>
          </a:p>
          <a:p>
            <a:endParaRPr lang="en-US" sz="2300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3138647" y="3803463"/>
            <a:ext cx="2588872" cy="2152922"/>
            <a:chOff x="3138647" y="3803463"/>
            <a:chExt cx="2588872" cy="2152922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647" y="3803463"/>
              <a:ext cx="2588872" cy="215292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1686" y="3868704"/>
              <a:ext cx="1200675" cy="1269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5" y="3751167"/>
            <a:ext cx="2956268" cy="225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410" y="3751167"/>
            <a:ext cx="30956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8CAEB80-5A27-4C63-A9FD-0426EA31F8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364" y="6198592"/>
            <a:ext cx="1115469" cy="5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27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39025" y="1153443"/>
            <a:ext cx="83645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000" indent="-3960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086AC"/>
                </a:solidFill>
              </a:rPr>
              <a:t>Absorbância direta do </a:t>
            </a:r>
            <a:r>
              <a:rPr lang="de-DE" sz="2000" b="1" dirty="0">
                <a:solidFill>
                  <a:schemeClr val="accent1"/>
                </a:solidFill>
              </a:rPr>
              <a:t>NO</a:t>
            </a:r>
            <a:r>
              <a:rPr lang="de-DE" sz="2000" b="1" baseline="-25000" dirty="0">
                <a:solidFill>
                  <a:schemeClr val="accent1"/>
                </a:solidFill>
              </a:rPr>
              <a:t>3 </a:t>
            </a:r>
            <a:r>
              <a:rPr lang="de-DE" sz="2000" dirty="0">
                <a:solidFill>
                  <a:srgbClr val="0070C0"/>
                </a:solidFill>
              </a:rPr>
              <a:t>e</a:t>
            </a:r>
            <a:r>
              <a:rPr lang="de-DE" sz="2000" b="1" dirty="0">
                <a:solidFill>
                  <a:schemeClr val="accent1"/>
                </a:solidFill>
              </a:rPr>
              <a:t> NO</a:t>
            </a:r>
            <a:r>
              <a:rPr lang="de-DE" sz="2000" b="1" baseline="-25000" dirty="0">
                <a:solidFill>
                  <a:schemeClr val="accent1"/>
                </a:solidFill>
              </a:rPr>
              <a:t>2 </a:t>
            </a:r>
            <a:r>
              <a:rPr lang="de-DE" sz="2000" dirty="0">
                <a:solidFill>
                  <a:srgbClr val="0086AC"/>
                </a:solidFill>
              </a:rPr>
              <a:t>no UV</a:t>
            </a:r>
          </a:p>
          <a:p>
            <a:pPr marL="396000" indent="-3960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de-DE" sz="2000" b="1" dirty="0">
                <a:solidFill>
                  <a:schemeClr val="accent1"/>
                </a:solidFill>
              </a:rPr>
              <a:t>DQO = somatório das absorbâncias</a:t>
            </a:r>
            <a:br>
              <a:rPr lang="de-DE" sz="2000" b="1" dirty="0">
                <a:solidFill>
                  <a:schemeClr val="accent1"/>
                </a:solidFill>
              </a:rPr>
            </a:br>
            <a:r>
              <a:rPr lang="de-DE" sz="2000" dirty="0">
                <a:solidFill>
                  <a:srgbClr val="0086AC"/>
                </a:solidFill>
              </a:rPr>
              <a:t>dependendo do ajuste da Matriz</a:t>
            </a:r>
          </a:p>
          <a:p>
            <a:pPr marL="396000" indent="-3960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086AC"/>
                </a:solidFill>
              </a:rPr>
              <a:t>Pipete a amostra em cubetas de 10 mm de </a:t>
            </a:r>
            <a:r>
              <a:rPr lang="de-DE" sz="2000" dirty="0">
                <a:solidFill>
                  <a:srgbClr val="E44589"/>
                </a:solidFill>
              </a:rPr>
              <a:t>quartzo</a:t>
            </a:r>
            <a:r>
              <a:rPr lang="de-DE" sz="2000" dirty="0">
                <a:solidFill>
                  <a:srgbClr val="0086AC"/>
                </a:solidFill>
              </a:rPr>
              <a:t> (UV)</a:t>
            </a:r>
          </a:p>
          <a:p>
            <a:pPr marL="396000" indent="-3960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086AC"/>
                </a:solidFill>
              </a:rPr>
              <a:t>Varredura Espectral entre 200-390 nm</a:t>
            </a:r>
          </a:p>
          <a:p>
            <a:pPr marL="396000" indent="-3960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086AC"/>
                </a:solidFill>
              </a:rPr>
              <a:t>Avaliação do espectro baseado em referências das matrizes, ajustadas por amostras reais da planta de tratamento</a:t>
            </a:r>
          </a:p>
          <a:p>
            <a:pPr marL="396000" indent="-3960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086AC"/>
                </a:solidFill>
              </a:rPr>
              <a:t>Valor instantâneo mostrado no display do photoLab 7600</a:t>
            </a:r>
            <a:br>
              <a:rPr lang="de-DE" sz="2000" dirty="0">
                <a:solidFill>
                  <a:srgbClr val="0086AC"/>
                </a:solidFill>
              </a:rPr>
            </a:br>
            <a:endParaRPr lang="de-DE" sz="2000" dirty="0">
              <a:solidFill>
                <a:srgbClr val="0086AC"/>
              </a:solidFill>
            </a:endParaRPr>
          </a:p>
          <a:p>
            <a:pPr>
              <a:spcAft>
                <a:spcPts val="1000"/>
              </a:spcAft>
            </a:pPr>
            <a:r>
              <a:rPr lang="de-DE" sz="2000" b="1" dirty="0">
                <a:solidFill>
                  <a:srgbClr val="E44589"/>
                </a:solidFill>
              </a:rPr>
              <a:t>Metodologias Atuais para saída de plantas de ETE‘s!</a:t>
            </a:r>
            <a:br>
              <a:rPr lang="de-DE" sz="2000" b="1" dirty="0">
                <a:solidFill>
                  <a:srgbClr val="E44589"/>
                </a:solidFill>
              </a:rPr>
            </a:br>
            <a:r>
              <a:rPr lang="de-DE" sz="2000" b="1" dirty="0">
                <a:solidFill>
                  <a:schemeClr val="bg2"/>
                </a:solidFill>
              </a:rPr>
              <a:t>Não</a:t>
            </a:r>
            <a:r>
              <a:rPr lang="de-DE" sz="2000" dirty="0">
                <a:solidFill>
                  <a:schemeClr val="bg2"/>
                </a:solidFill>
              </a:rPr>
              <a:t> aplicável para a maioria dos esgostos industriais que contenham outras fontes de carbono (açucar/álcool…) absorvíveis no range UV! </a:t>
            </a:r>
            <a:br>
              <a:rPr lang="de-DE" sz="2000" dirty="0">
                <a:solidFill>
                  <a:schemeClr val="bg2"/>
                </a:solidFill>
              </a:rPr>
            </a:br>
            <a:r>
              <a:rPr lang="de-DE" sz="2000" dirty="0">
                <a:solidFill>
                  <a:schemeClr val="bg2"/>
                </a:solidFill>
              </a:rPr>
              <a:t>Sem métodos para entrada de sistemas disponíveis no momento,devido a interferentes no espectro obtido.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47474" y="0"/>
            <a:ext cx="8547671" cy="988787"/>
          </a:xfrm>
        </p:spPr>
        <p:txBody>
          <a:bodyPr/>
          <a:lstStyle/>
          <a:p>
            <a:r>
              <a:rPr lang="en-US" dirty="0" err="1"/>
              <a:t>OptRF</a:t>
            </a:r>
            <a:r>
              <a:rPr lang="en-US" dirty="0"/>
              <a:t> – O </a:t>
            </a:r>
            <a:r>
              <a:rPr lang="en-US" dirty="0" err="1"/>
              <a:t>Princípio</a:t>
            </a:r>
            <a:endParaRPr lang="en-US" i="1" dirty="0"/>
          </a:p>
        </p:txBody>
      </p:sp>
      <p:pic>
        <p:nvPicPr>
          <p:cNvPr id="9" name="Picture 2" descr="M:\00_WTW\10_Foto_Bilder\08_PHOTOLAB\photoLab 7100-7600\Bildschirm Photolab 7100-7600\OptRF300px_grau-bunt_akt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546" y="803677"/>
            <a:ext cx="1752599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0F51A23-32C6-41E7-9D97-68C8AEB42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64" y="6198592"/>
            <a:ext cx="1115469" cy="5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86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406400" y="2244436"/>
            <a:ext cx="7573818" cy="3918858"/>
          </a:xfrm>
          <a:prstGeom prst="rect">
            <a:avLst/>
          </a:prstGeom>
          <a:gradFill>
            <a:gsLst>
              <a:gs pos="0">
                <a:schemeClr val="tx2">
                  <a:lumMod val="12000"/>
                  <a:lumOff val="88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06400" y="1385455"/>
            <a:ext cx="81372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2"/>
                </a:solidFill>
              </a:rPr>
              <a:t>Da varredura espectral para um resultado instantâneo:</a:t>
            </a:r>
          </a:p>
          <a:p>
            <a:endParaRPr lang="de-DE" sz="2000" dirty="0">
              <a:solidFill>
                <a:srgbClr val="0086AC"/>
              </a:solidFill>
            </a:endParaRPr>
          </a:p>
          <a:p>
            <a:endParaRPr lang="de-DE" sz="2400" dirty="0">
              <a:solidFill>
                <a:srgbClr val="0086A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de-DE" sz="2400" dirty="0">
              <a:solidFill>
                <a:srgbClr val="0086AC"/>
              </a:solidFill>
            </a:endParaRPr>
          </a:p>
          <a:p>
            <a:endParaRPr lang="de-DE" sz="2400" dirty="0">
              <a:solidFill>
                <a:srgbClr val="0086AC"/>
              </a:solidFill>
            </a:endParaRPr>
          </a:p>
          <a:p>
            <a:endParaRPr lang="de-DE" sz="2400" dirty="0">
              <a:solidFill>
                <a:srgbClr val="0086AC"/>
              </a:solidFill>
            </a:endParaRPr>
          </a:p>
          <a:p>
            <a:endParaRPr lang="de-DE" sz="2400" dirty="0">
              <a:solidFill>
                <a:srgbClr val="0086AC"/>
              </a:solidFill>
            </a:endParaRPr>
          </a:p>
          <a:p>
            <a:endParaRPr lang="de-DE" sz="2400" dirty="0">
              <a:solidFill>
                <a:srgbClr val="0086AC"/>
              </a:solidFill>
            </a:endParaRPr>
          </a:p>
          <a:p>
            <a:endParaRPr lang="de-DE" sz="2400" dirty="0">
              <a:solidFill>
                <a:srgbClr val="0086AC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47474" y="0"/>
            <a:ext cx="8547671" cy="988787"/>
          </a:xfrm>
        </p:spPr>
        <p:txBody>
          <a:bodyPr/>
          <a:lstStyle/>
          <a:p>
            <a:r>
              <a:rPr lang="en-US" dirty="0" err="1"/>
              <a:t>OptRF</a:t>
            </a:r>
            <a:r>
              <a:rPr lang="en-US" dirty="0"/>
              <a:t> – </a:t>
            </a:r>
            <a:r>
              <a:rPr lang="en-US" dirty="0" err="1"/>
              <a:t>Baseado</a:t>
            </a:r>
            <a:r>
              <a:rPr lang="en-US" dirty="0"/>
              <a:t> 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medidas</a:t>
            </a:r>
            <a:r>
              <a:rPr lang="en-US" dirty="0"/>
              <a:t> </a:t>
            </a:r>
            <a:r>
              <a:rPr lang="en-US" dirty="0" err="1"/>
              <a:t>espectrais</a:t>
            </a:r>
            <a:endParaRPr lang="en-US" i="1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23333"/>
              </p:ext>
            </p:extLst>
          </p:nvPr>
        </p:nvGraphicFramePr>
        <p:xfrm>
          <a:off x="453390" y="2072640"/>
          <a:ext cx="7469505" cy="4137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2079321" y="2582028"/>
            <a:ext cx="5428462" cy="170816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86AC"/>
                </a:solidFill>
              </a:rPr>
              <a:t>Varredura espectral da amostra (Scan)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bg2"/>
                </a:solidFill>
              </a:rPr>
              <a:t>Avaliação espectral com </a:t>
            </a:r>
            <a:r>
              <a:rPr lang="de-DE" dirty="0">
                <a:solidFill>
                  <a:srgbClr val="0086AC"/>
                </a:solidFill>
              </a:rPr>
              <a:t>complexos algorítmos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86AC"/>
                </a:solidFill>
              </a:rPr>
              <a:t>Revisão: comparando com referências armazenadas anteriormente da matriz</a:t>
            </a:r>
            <a:endParaRPr lang="de-DE" b="1" dirty="0">
              <a:solidFill>
                <a:schemeClr val="bg2"/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rgbClr val="E44589"/>
                </a:solidFill>
              </a:rPr>
              <a:t>Leitura Direta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458" y="3994168"/>
            <a:ext cx="2634650" cy="1953694"/>
          </a:xfrm>
          <a:prstGeom prst="rect">
            <a:avLst/>
          </a:prstGeom>
          <a:noFill/>
          <a:ln w="15875">
            <a:solidFill>
              <a:srgbClr val="E4458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FA525B3-51E6-483F-AE84-F2506F293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364" y="6198592"/>
            <a:ext cx="1115469" cy="5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9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11" y="2964325"/>
            <a:ext cx="1754889" cy="2378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211" y="19250"/>
            <a:ext cx="2457370" cy="988786"/>
          </a:xfrm>
        </p:spPr>
        <p:txBody>
          <a:bodyPr/>
          <a:lstStyle/>
          <a:p>
            <a:r>
              <a:rPr lang="en-US" dirty="0" err="1"/>
              <a:t>Pioneirismo</a:t>
            </a:r>
            <a:r>
              <a:rPr lang="en-US" dirty="0"/>
              <a:t>!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1" y="1600199"/>
            <a:ext cx="7919707" cy="4744157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22AA80"/>
                </a:solidFill>
              </a:rPr>
              <a:t>Análises</a:t>
            </a:r>
            <a:r>
              <a:rPr lang="en-US" sz="2800" b="1" dirty="0">
                <a:solidFill>
                  <a:srgbClr val="22AA80"/>
                </a:solidFill>
              </a:rPr>
              <a:t> </a:t>
            </a:r>
            <a:r>
              <a:rPr lang="en-US" sz="2800" b="1" i="1" dirty="0">
                <a:solidFill>
                  <a:srgbClr val="22AA80"/>
                </a:solidFill>
              </a:rPr>
              <a:t>Optical</a:t>
            </a:r>
            <a:r>
              <a:rPr lang="en-US" sz="2800" b="1" i="1" dirty="0">
                <a:solidFill>
                  <a:schemeClr val="bg2"/>
                </a:solidFill>
              </a:rPr>
              <a:t> </a:t>
            </a:r>
            <a:r>
              <a:rPr lang="en-US" sz="2800" b="1" i="1" dirty="0">
                <a:solidFill>
                  <a:srgbClr val="22AA80"/>
                </a:solidFill>
              </a:rPr>
              <a:t>R</a:t>
            </a:r>
            <a:r>
              <a:rPr lang="en-US" sz="2800" b="1" i="1" dirty="0">
                <a:solidFill>
                  <a:schemeClr val="bg2"/>
                </a:solidFill>
              </a:rPr>
              <a:t>eagent-</a:t>
            </a:r>
            <a:r>
              <a:rPr lang="en-US" sz="2800" b="1" i="1" dirty="0">
                <a:solidFill>
                  <a:srgbClr val="22AA80"/>
                </a:solidFill>
              </a:rPr>
              <a:t>F</a:t>
            </a:r>
            <a:r>
              <a:rPr lang="en-US" sz="2800" b="1" i="1" dirty="0">
                <a:solidFill>
                  <a:schemeClr val="bg2"/>
                </a:solidFill>
              </a:rPr>
              <a:t>ree</a:t>
            </a:r>
            <a:br>
              <a:rPr lang="en-US" sz="2800" b="1" dirty="0">
                <a:solidFill>
                  <a:schemeClr val="bg2"/>
                </a:solidFill>
              </a:rPr>
            </a:br>
            <a:endParaRPr lang="en-US" sz="2300" b="1" dirty="0">
              <a:solidFill>
                <a:schemeClr val="bg2"/>
              </a:solidFill>
            </a:endParaRPr>
          </a:p>
          <a:p>
            <a:r>
              <a:rPr lang="en-US" sz="2300" b="1" dirty="0" err="1">
                <a:solidFill>
                  <a:srgbClr val="E44589"/>
                </a:solidFill>
              </a:rPr>
              <a:t>Benefícios</a:t>
            </a:r>
            <a:r>
              <a:rPr lang="en-US" sz="2300" b="1" dirty="0">
                <a:solidFill>
                  <a:srgbClr val="E44589"/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bg2"/>
                </a:solidFill>
              </a:rPr>
              <a:t>Mais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rápido</a:t>
            </a:r>
            <a:r>
              <a:rPr lang="en-US" sz="2000" dirty="0">
                <a:solidFill>
                  <a:schemeClr val="bg2"/>
                </a:solidFill>
              </a:rPr>
              <a:t> do que </a:t>
            </a:r>
            <a:r>
              <a:rPr lang="en-US" sz="2000" dirty="0" err="1">
                <a:solidFill>
                  <a:schemeClr val="bg2"/>
                </a:solidFill>
              </a:rPr>
              <a:t>qualquer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digestão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Método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400" dirty="0" err="1">
                <a:solidFill>
                  <a:schemeClr val="bg2"/>
                </a:solidFill>
              </a:rPr>
              <a:t>Padrão</a:t>
            </a:r>
            <a:r>
              <a:rPr lang="en-US" sz="1400" dirty="0">
                <a:solidFill>
                  <a:schemeClr val="bg2"/>
                </a:solidFill>
              </a:rPr>
              <a:t> DQO: 2 </a:t>
            </a:r>
            <a:r>
              <a:rPr lang="en-US" sz="1400" dirty="0" err="1">
                <a:solidFill>
                  <a:schemeClr val="bg2"/>
                </a:solidFill>
              </a:rPr>
              <a:t>hrs</a:t>
            </a:r>
            <a:r>
              <a:rPr lang="en-US" sz="1400" dirty="0">
                <a:solidFill>
                  <a:schemeClr val="bg2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bg2"/>
                </a:solidFill>
              </a:rPr>
              <a:t>Custo</a:t>
            </a:r>
            <a:r>
              <a:rPr lang="en-US" sz="2000" dirty="0">
                <a:solidFill>
                  <a:schemeClr val="bg2"/>
                </a:solidFill>
              </a:rPr>
              <a:t> zero, </a:t>
            </a:r>
            <a:r>
              <a:rPr lang="en-US" sz="2000" dirty="0" err="1">
                <a:solidFill>
                  <a:schemeClr val="bg2"/>
                </a:solidFill>
              </a:rPr>
              <a:t>sem</a:t>
            </a:r>
            <a:r>
              <a:rPr lang="en-US" sz="2000" dirty="0">
                <a:solidFill>
                  <a:schemeClr val="bg2"/>
                </a:solidFill>
              </a:rPr>
              <a:t> a </a:t>
            </a:r>
            <a:r>
              <a:rPr lang="en-US" sz="2000" dirty="0" err="1">
                <a:solidFill>
                  <a:schemeClr val="bg2"/>
                </a:solidFill>
              </a:rPr>
              <a:t>necessidade</a:t>
            </a:r>
            <a:r>
              <a:rPr lang="en-US" sz="2000" dirty="0">
                <a:solidFill>
                  <a:schemeClr val="bg2"/>
                </a:solidFill>
              </a:rPr>
              <a:t> de </a:t>
            </a:r>
            <a:r>
              <a:rPr lang="en-US" sz="2000" dirty="0" err="1">
                <a:solidFill>
                  <a:schemeClr val="bg2"/>
                </a:solidFill>
              </a:rPr>
              <a:t>uso</a:t>
            </a:r>
            <a:r>
              <a:rPr lang="en-US" sz="2000" dirty="0">
                <a:solidFill>
                  <a:schemeClr val="bg2"/>
                </a:solidFill>
              </a:rPr>
              <a:t> de </a:t>
            </a:r>
            <a:r>
              <a:rPr lang="en-US" sz="2000" dirty="0" err="1">
                <a:solidFill>
                  <a:schemeClr val="bg2"/>
                </a:solidFill>
              </a:rPr>
              <a:t>químicos</a:t>
            </a:r>
            <a:endParaRPr lang="en-US" sz="2000" dirty="0">
              <a:solidFill>
                <a:schemeClr val="bg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bg2"/>
                </a:solidFill>
              </a:rPr>
              <a:t>Redução</a:t>
            </a:r>
            <a:r>
              <a:rPr lang="en-US" sz="2000" dirty="0">
                <a:solidFill>
                  <a:schemeClr val="bg2"/>
                </a:solidFill>
              </a:rPr>
              <a:t> de </a:t>
            </a:r>
            <a:r>
              <a:rPr lang="en-US" sz="2000" dirty="0" err="1">
                <a:solidFill>
                  <a:schemeClr val="bg2"/>
                </a:solidFill>
              </a:rPr>
              <a:t>todos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os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demais</a:t>
            </a:r>
            <a:r>
              <a:rPr lang="en-US" sz="2000" dirty="0">
                <a:solidFill>
                  <a:schemeClr val="bg2"/>
                </a:solidFill>
              </a:rPr>
              <a:t> custos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000" dirty="0">
                <a:solidFill>
                  <a:schemeClr val="bg2"/>
                </a:solidFill>
              </a:rPr>
              <a:t>Check do range requerido</a:t>
            </a:r>
            <a:endParaRPr lang="en-US" sz="2000" dirty="0">
              <a:solidFill>
                <a:schemeClr val="bg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bg2"/>
                </a:solidFill>
              </a:rPr>
              <a:t>Ambientalmente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correto</a:t>
            </a:r>
            <a:r>
              <a:rPr lang="en-US" sz="2000" dirty="0">
                <a:solidFill>
                  <a:schemeClr val="bg2"/>
                </a:solidFill>
              </a:rPr>
              <a:t>, </a:t>
            </a:r>
            <a:r>
              <a:rPr lang="en-US" sz="2000" dirty="0" err="1">
                <a:solidFill>
                  <a:schemeClr val="bg2"/>
                </a:solidFill>
              </a:rPr>
              <a:t>sem</a:t>
            </a:r>
            <a:r>
              <a:rPr lang="en-US" sz="2000" dirty="0">
                <a:solidFill>
                  <a:schemeClr val="bg2"/>
                </a:solidFill>
              </a:rPr>
              <a:t> o </a:t>
            </a:r>
            <a:r>
              <a:rPr lang="en-US" sz="2000" dirty="0" err="1">
                <a:solidFill>
                  <a:schemeClr val="bg2"/>
                </a:solidFill>
              </a:rPr>
              <a:t>uso</a:t>
            </a:r>
            <a:r>
              <a:rPr lang="en-US" sz="2000" dirty="0">
                <a:solidFill>
                  <a:schemeClr val="bg2"/>
                </a:solidFill>
              </a:rPr>
              <a:t> de </a:t>
            </a:r>
            <a:r>
              <a:rPr lang="en-US" sz="2000" dirty="0" err="1">
                <a:solidFill>
                  <a:schemeClr val="bg2"/>
                </a:solidFill>
              </a:rPr>
              <a:t>Dicromato</a:t>
            </a:r>
            <a:r>
              <a:rPr lang="en-US" sz="2000" dirty="0">
                <a:solidFill>
                  <a:schemeClr val="bg2"/>
                </a:solidFill>
              </a:rPr>
              <a:t>, Hg…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bg2"/>
                </a:solidFill>
              </a:rPr>
              <a:t>Não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perigoso</a:t>
            </a:r>
            <a:r>
              <a:rPr lang="en-US" sz="2000" dirty="0">
                <a:solidFill>
                  <a:schemeClr val="bg2"/>
                </a:solidFill>
              </a:rPr>
              <a:t>, </a:t>
            </a:r>
            <a:r>
              <a:rPr lang="en-US" sz="2000" dirty="0" err="1">
                <a:solidFill>
                  <a:schemeClr val="bg2"/>
                </a:solidFill>
              </a:rPr>
              <a:t>não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carcinogênico</a:t>
            </a:r>
            <a:endParaRPr lang="en-US" sz="2000" dirty="0">
              <a:solidFill>
                <a:schemeClr val="bg2"/>
              </a:solidFill>
            </a:endParaRPr>
          </a:p>
          <a:p>
            <a:endParaRPr lang="en-US" sz="2300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049" y="4899968"/>
            <a:ext cx="1170432" cy="1755648"/>
          </a:xfrm>
          <a:prstGeom prst="rect">
            <a:avLst/>
          </a:prstGeom>
        </p:spPr>
      </p:pic>
      <p:cxnSp>
        <p:nvCxnSpPr>
          <p:cNvPr id="12" name="Gerade Verbindung 11"/>
          <p:cNvCxnSpPr>
            <a:cxnSpLocks/>
          </p:cNvCxnSpPr>
          <p:nvPr/>
        </p:nvCxnSpPr>
        <p:spPr>
          <a:xfrm flipV="1">
            <a:off x="6535403" y="3067498"/>
            <a:ext cx="2528596" cy="234128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>
            <a:cxnSpLocks/>
          </p:cNvCxnSpPr>
          <p:nvPr/>
        </p:nvCxnSpPr>
        <p:spPr>
          <a:xfrm>
            <a:off x="6695029" y="3390185"/>
            <a:ext cx="2209345" cy="189509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M:\00_WTW\10_Foto_Bilder\08_PHOTOLAB\photoLab 7100-7600\Bildschirm Photolab 7100-7600\OptRF300px_grau-bunt_akt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481" y="1197908"/>
            <a:ext cx="1676106" cy="167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C9D3C0F-9F9B-4B96-9326-8BDD37A3E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47" y="130337"/>
            <a:ext cx="1604865" cy="76661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9228E6E-7D09-44AA-94A3-A88A7039F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364" y="6198592"/>
            <a:ext cx="1115469" cy="5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8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06400" y="1272721"/>
            <a:ext cx="863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E44589"/>
                </a:solidFill>
              </a:rPr>
              <a:t>Nenhum efluente é igual = variação de matriz!</a:t>
            </a:r>
            <a:br>
              <a:rPr lang="de-DE" sz="2400" b="1" dirty="0">
                <a:solidFill>
                  <a:schemeClr val="bg2"/>
                </a:solidFill>
              </a:rPr>
            </a:br>
            <a:r>
              <a:rPr lang="pt-BR" sz="2000" dirty="0">
                <a:solidFill>
                  <a:schemeClr val="bg2"/>
                </a:solidFill>
              </a:rPr>
              <a:t>Avaliação de antecedentes e revisão qualitativa de espectros</a:t>
            </a:r>
            <a:endParaRPr lang="de-DE" sz="2000" dirty="0">
              <a:solidFill>
                <a:srgbClr val="0086AC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47474" y="0"/>
            <a:ext cx="8547671" cy="988787"/>
          </a:xfrm>
        </p:spPr>
        <p:txBody>
          <a:bodyPr/>
          <a:lstStyle/>
          <a:p>
            <a:r>
              <a:rPr lang="en-US" dirty="0" err="1"/>
              <a:t>OptRF</a:t>
            </a:r>
            <a:r>
              <a:rPr lang="en-US" dirty="0"/>
              <a:t> com </a:t>
            </a:r>
            <a:r>
              <a:rPr lang="en-US" dirty="0" err="1"/>
              <a:t>orientação</a:t>
            </a:r>
            <a:r>
              <a:rPr lang="en-US" dirty="0"/>
              <a:t> do </a:t>
            </a:r>
            <a:r>
              <a:rPr lang="en-US" dirty="0" err="1"/>
              <a:t>Espectro</a:t>
            </a:r>
            <a:r>
              <a:rPr lang="en-US" dirty="0"/>
              <a:t> </a:t>
            </a:r>
            <a:r>
              <a:rPr lang="en-US" dirty="0" err="1"/>
              <a:t>obtido</a:t>
            </a:r>
            <a:endParaRPr lang="en-US" i="1" dirty="0"/>
          </a:p>
        </p:txBody>
      </p:sp>
      <p:sp>
        <p:nvSpPr>
          <p:cNvPr id="10" name="Rechteck 9"/>
          <p:cNvSpPr/>
          <p:nvPr/>
        </p:nvSpPr>
        <p:spPr>
          <a:xfrm>
            <a:off x="406400" y="2244436"/>
            <a:ext cx="7573818" cy="3918858"/>
          </a:xfrm>
          <a:prstGeom prst="rect">
            <a:avLst/>
          </a:prstGeom>
          <a:gradFill>
            <a:gsLst>
              <a:gs pos="0">
                <a:schemeClr val="tx2">
                  <a:lumMod val="12000"/>
                  <a:lumOff val="88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573988"/>
              </p:ext>
            </p:extLst>
          </p:nvPr>
        </p:nvGraphicFramePr>
        <p:xfrm>
          <a:off x="526349" y="2244436"/>
          <a:ext cx="7513245" cy="3880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62946428-890E-4A79-8D63-E26559720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64" y="6198592"/>
            <a:ext cx="1115469" cy="5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52850"/>
      </p:ext>
    </p:extLst>
  </p:cSld>
  <p:clrMapOvr>
    <a:masterClrMapping/>
  </p:clrMapOvr>
</p:sld>
</file>

<file path=ppt/theme/theme1.xml><?xml version="1.0" encoding="utf-8"?>
<a:theme xmlns:a="http://schemas.openxmlformats.org/drawingml/2006/main" name="WTW">
  <a:themeElements>
    <a:clrScheme name="Xylem 1">
      <a:dk1>
        <a:sysClr val="windowText" lastClr="000000"/>
      </a:dk1>
      <a:lt1>
        <a:sysClr val="window" lastClr="FFFFFF"/>
      </a:lt1>
      <a:dk2>
        <a:srgbClr val="008C95"/>
      </a:dk2>
      <a:lt2>
        <a:srgbClr val="0085AD"/>
      </a:lt2>
      <a:accent1>
        <a:srgbClr val="00966C"/>
      </a:accent1>
      <a:accent2>
        <a:srgbClr val="0072CE"/>
      </a:accent2>
      <a:accent3>
        <a:srgbClr val="615E9B"/>
      </a:accent3>
      <a:accent4>
        <a:srgbClr val="E57200"/>
      </a:accent4>
      <a:accent5>
        <a:srgbClr val="BF0D3E"/>
      </a:accent5>
      <a:accent6>
        <a:srgbClr val="001A70"/>
      </a:accent6>
      <a:hlink>
        <a:srgbClr val="7A6855"/>
      </a:hlink>
      <a:folHlink>
        <a:srgbClr val="0085A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Xylem_Template.potx</Template>
  <TotalTime>1538</TotalTime>
  <Words>632</Words>
  <Application>Microsoft Office PowerPoint</Application>
  <PresentationFormat>Apresentação na tela (4:3)</PresentationFormat>
  <Paragraphs>212</Paragraphs>
  <Slides>22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Calibri</vt:lpstr>
      <vt:lpstr>Lucida Grande</vt:lpstr>
      <vt:lpstr>Times New Roman</vt:lpstr>
      <vt:lpstr>Wingdings</vt:lpstr>
      <vt:lpstr>ヒラギノ角ゴ Pro W3</vt:lpstr>
      <vt:lpstr>WTW</vt:lpstr>
      <vt:lpstr>Apresentação do PowerPoint</vt:lpstr>
      <vt:lpstr> Optical Reagent-Free Measurement DQO, Nitrato e Nitrito com photoLab® 7600 UV-VIS  </vt:lpstr>
      <vt:lpstr>Um por Todos e Todos em Um</vt:lpstr>
      <vt:lpstr>Monitoramento Online em ETE’s</vt:lpstr>
      <vt:lpstr>Procedimentos de processo pioneiros, transferidos para análises laboratoriais!</vt:lpstr>
      <vt:lpstr>OptRF – O Princípio</vt:lpstr>
      <vt:lpstr>OptRF – Baseado  em medidas espectrais</vt:lpstr>
      <vt:lpstr>Pioneirismo! </vt:lpstr>
      <vt:lpstr>OptRF com orientação do Espectro obtido</vt:lpstr>
      <vt:lpstr>OptRF – Calibração do usuário</vt:lpstr>
      <vt:lpstr>OptRF – Calibração do usuário</vt:lpstr>
      <vt:lpstr>OptRF – Otimização com Calibração do Usuário</vt:lpstr>
      <vt:lpstr>Apresentação do PowerPoint</vt:lpstr>
      <vt:lpstr>OptRF –Calibração do Usuário – Múltiplos valores</vt:lpstr>
      <vt:lpstr>  </vt:lpstr>
      <vt:lpstr>Alta Conveniência</vt:lpstr>
      <vt:lpstr>OptRF - Aplicações</vt:lpstr>
      <vt:lpstr>Mobilidade – OptRF vai além….</vt:lpstr>
      <vt:lpstr>Análise de rotina de parâmetros padrões</vt:lpstr>
      <vt:lpstr>Análises de rotina comprovadas com kits</vt:lpstr>
      <vt:lpstr>photoLab® 7000 Series – Overview das Aplicações</vt:lpstr>
      <vt:lpstr>Apresentação do PowerPoint</vt:lpstr>
    </vt:vector>
  </TitlesOfParts>
  <Company>McDill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goes here Second line</dc:title>
  <dc:creator>Susanne.Gollor@Xyleminc.com</dc:creator>
  <cp:lastModifiedBy>Erik Mira</cp:lastModifiedBy>
  <cp:revision>533</cp:revision>
  <dcterms:created xsi:type="dcterms:W3CDTF">2014-06-16T13:18:15Z</dcterms:created>
  <dcterms:modified xsi:type="dcterms:W3CDTF">2018-05-28T19:09:09Z</dcterms:modified>
</cp:coreProperties>
</file>