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56" r:id="rId2"/>
    <p:sldId id="517" r:id="rId3"/>
    <p:sldId id="505" r:id="rId4"/>
    <p:sldId id="508" r:id="rId5"/>
    <p:sldId id="509" r:id="rId6"/>
    <p:sldId id="510" r:id="rId7"/>
    <p:sldId id="511" r:id="rId8"/>
    <p:sldId id="512" r:id="rId9"/>
    <p:sldId id="504" r:id="rId10"/>
    <p:sldId id="513" r:id="rId11"/>
    <p:sldId id="514" r:id="rId12"/>
    <p:sldId id="258" r:id="rId13"/>
    <p:sldId id="260" r:id="rId14"/>
    <p:sldId id="516" r:id="rId15"/>
    <p:sldId id="322" r:id="rId16"/>
    <p:sldId id="326" r:id="rId17"/>
    <p:sldId id="611" r:id="rId18"/>
    <p:sldId id="515" r:id="rId1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Dunin" initials="BD" lastIdx="2" clrIdx="0">
    <p:extLst>
      <p:ext uri="{19B8F6BF-5375-455C-9EA6-DF929625EA0E}">
        <p15:presenceInfo xmlns:p15="http://schemas.microsoft.com/office/powerpoint/2012/main" userId="Barbara Dun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3864"/>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293" autoAdjust="0"/>
  </p:normalViewPr>
  <p:slideViewPr>
    <p:cSldViewPr snapToGrid="0">
      <p:cViewPr varScale="1">
        <p:scale>
          <a:sx n="63" d="100"/>
          <a:sy n="63" d="100"/>
        </p:scale>
        <p:origin x="1020"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E1533C-F42A-45FF-9C73-11C32C940B53}"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pt-BR"/>
        </a:p>
      </dgm:t>
    </dgm:pt>
    <dgm:pt modelId="{F3887CF2-EA40-41E1-9ECD-CBB8A14CF37B}">
      <dgm:prSet phldrT="[Texto]"/>
      <dgm:spPr/>
      <dgm:t>
        <a:bodyPr/>
        <a:lstStyle/>
        <a:p>
          <a:pPr algn="ctr"/>
          <a:r>
            <a:rPr lang="pt-BR" b="1" dirty="0"/>
            <a:t>Objetivos</a:t>
          </a:r>
        </a:p>
      </dgm:t>
    </dgm:pt>
    <dgm:pt modelId="{0F7AB83D-427C-4958-B8A4-9E5B6AAB4BE4}" type="parTrans" cxnId="{F044180A-F30D-4FFD-8AD0-C3424513B6C5}">
      <dgm:prSet/>
      <dgm:spPr/>
      <dgm:t>
        <a:bodyPr/>
        <a:lstStyle/>
        <a:p>
          <a:endParaRPr lang="pt-BR"/>
        </a:p>
      </dgm:t>
    </dgm:pt>
    <dgm:pt modelId="{556C6185-62CB-4130-898B-E419D99047AA}" type="sibTrans" cxnId="{F044180A-F30D-4FFD-8AD0-C3424513B6C5}">
      <dgm:prSet/>
      <dgm:spPr/>
      <dgm:t>
        <a:bodyPr/>
        <a:lstStyle/>
        <a:p>
          <a:endParaRPr lang="pt-BR"/>
        </a:p>
      </dgm:t>
    </dgm:pt>
    <dgm:pt modelId="{0019BC08-4FB8-4ACF-BB1B-91F6579358F6}">
      <dgm:prSet phldrT="[Texto]"/>
      <dgm:spPr/>
      <dgm:t>
        <a:bodyPr/>
        <a:lstStyle/>
        <a:p>
          <a:pPr algn="ctr"/>
          <a:r>
            <a:rPr lang="pt-BR" b="1" dirty="0"/>
            <a:t>Metas</a:t>
          </a:r>
          <a:endParaRPr lang="pt-BR" dirty="0"/>
        </a:p>
      </dgm:t>
    </dgm:pt>
    <dgm:pt modelId="{DB8063AC-CDC5-4865-8CE0-3935FB3C5E00}" type="parTrans" cxnId="{103F8E62-CAF8-4C93-9425-842EFE0051F9}">
      <dgm:prSet/>
      <dgm:spPr/>
      <dgm:t>
        <a:bodyPr/>
        <a:lstStyle/>
        <a:p>
          <a:endParaRPr lang="pt-BR"/>
        </a:p>
      </dgm:t>
    </dgm:pt>
    <dgm:pt modelId="{13072E7B-C36F-4AF3-A493-15403BB9FE8E}" type="sibTrans" cxnId="{103F8E62-CAF8-4C93-9425-842EFE0051F9}">
      <dgm:prSet/>
      <dgm:spPr/>
      <dgm:t>
        <a:bodyPr/>
        <a:lstStyle/>
        <a:p>
          <a:endParaRPr lang="pt-BR"/>
        </a:p>
      </dgm:t>
    </dgm:pt>
    <dgm:pt modelId="{AE8C90B2-175F-48DA-8CA2-7C8479B9D259}">
      <dgm:prSet phldrT="[Texto]"/>
      <dgm:spPr/>
      <dgm:t>
        <a:bodyPr/>
        <a:lstStyle/>
        <a:p>
          <a:pPr algn="ctr"/>
          <a:r>
            <a:rPr lang="pt-BR" b="1" dirty="0"/>
            <a:t>Indicadores</a:t>
          </a:r>
        </a:p>
      </dgm:t>
    </dgm:pt>
    <dgm:pt modelId="{86850A65-1FA8-4129-A936-0824D1EB6A82}" type="parTrans" cxnId="{00C14E28-6127-45FB-AD1C-B331C5F24955}">
      <dgm:prSet/>
      <dgm:spPr/>
      <dgm:t>
        <a:bodyPr/>
        <a:lstStyle/>
        <a:p>
          <a:endParaRPr lang="pt-BR"/>
        </a:p>
      </dgm:t>
    </dgm:pt>
    <dgm:pt modelId="{565CD7A5-6424-4D2F-B4C6-08AC1A29AA72}" type="sibTrans" cxnId="{00C14E28-6127-45FB-AD1C-B331C5F24955}">
      <dgm:prSet/>
      <dgm:spPr/>
      <dgm:t>
        <a:bodyPr/>
        <a:lstStyle/>
        <a:p>
          <a:endParaRPr lang="pt-BR"/>
        </a:p>
      </dgm:t>
    </dgm:pt>
    <dgm:pt modelId="{42D8A72F-7AD2-4968-9974-B75058204866}" type="pres">
      <dgm:prSet presAssocID="{4DE1533C-F42A-45FF-9C73-11C32C940B53}" presName="rootnode" presStyleCnt="0">
        <dgm:presLayoutVars>
          <dgm:chMax/>
          <dgm:chPref/>
          <dgm:dir/>
          <dgm:animLvl val="lvl"/>
        </dgm:presLayoutVars>
      </dgm:prSet>
      <dgm:spPr/>
    </dgm:pt>
    <dgm:pt modelId="{0907E634-D3B8-43C4-8FAF-B41BDEE72D1E}" type="pres">
      <dgm:prSet presAssocID="{F3887CF2-EA40-41E1-9ECD-CBB8A14CF37B}" presName="composite" presStyleCnt="0"/>
      <dgm:spPr/>
    </dgm:pt>
    <dgm:pt modelId="{650A3B2C-20C9-404E-9A3E-0B358B2E33C1}" type="pres">
      <dgm:prSet presAssocID="{F3887CF2-EA40-41E1-9ECD-CBB8A14CF37B}" presName="LShape" presStyleLbl="alignNode1" presStyleIdx="0" presStyleCnt="5"/>
      <dgm:spPr/>
    </dgm:pt>
    <dgm:pt modelId="{09D20F0F-2D92-49AC-9198-1FCB654B2A46}" type="pres">
      <dgm:prSet presAssocID="{F3887CF2-EA40-41E1-9ECD-CBB8A14CF37B}" presName="ParentText" presStyleLbl="revTx" presStyleIdx="0" presStyleCnt="3">
        <dgm:presLayoutVars>
          <dgm:chMax val="0"/>
          <dgm:chPref val="0"/>
          <dgm:bulletEnabled val="1"/>
        </dgm:presLayoutVars>
      </dgm:prSet>
      <dgm:spPr/>
    </dgm:pt>
    <dgm:pt modelId="{3FDA9971-DEC1-4EE7-B1BA-AA2B7B5B595A}" type="pres">
      <dgm:prSet presAssocID="{F3887CF2-EA40-41E1-9ECD-CBB8A14CF37B}" presName="Triangle" presStyleLbl="alignNode1" presStyleIdx="1" presStyleCnt="5"/>
      <dgm:spPr/>
    </dgm:pt>
    <dgm:pt modelId="{29A9B886-319C-408F-AC35-EA16F274C5A9}" type="pres">
      <dgm:prSet presAssocID="{556C6185-62CB-4130-898B-E419D99047AA}" presName="sibTrans" presStyleCnt="0"/>
      <dgm:spPr/>
    </dgm:pt>
    <dgm:pt modelId="{BAF1B1EE-D21C-48BF-916C-905845242364}" type="pres">
      <dgm:prSet presAssocID="{556C6185-62CB-4130-898B-E419D99047AA}" presName="space" presStyleCnt="0"/>
      <dgm:spPr/>
    </dgm:pt>
    <dgm:pt modelId="{CC854487-0E44-4747-B977-633993BCE1EE}" type="pres">
      <dgm:prSet presAssocID="{0019BC08-4FB8-4ACF-BB1B-91F6579358F6}" presName="composite" presStyleCnt="0"/>
      <dgm:spPr/>
    </dgm:pt>
    <dgm:pt modelId="{85B9E3F6-A13F-4935-B835-4E2071E80E50}" type="pres">
      <dgm:prSet presAssocID="{0019BC08-4FB8-4ACF-BB1B-91F6579358F6}" presName="LShape" presStyleLbl="alignNode1" presStyleIdx="2" presStyleCnt="5"/>
      <dgm:spPr/>
    </dgm:pt>
    <dgm:pt modelId="{F42C27D9-B617-42CD-A059-08D754179930}" type="pres">
      <dgm:prSet presAssocID="{0019BC08-4FB8-4ACF-BB1B-91F6579358F6}" presName="ParentText" presStyleLbl="revTx" presStyleIdx="1" presStyleCnt="3">
        <dgm:presLayoutVars>
          <dgm:chMax val="0"/>
          <dgm:chPref val="0"/>
          <dgm:bulletEnabled val="1"/>
        </dgm:presLayoutVars>
      </dgm:prSet>
      <dgm:spPr/>
    </dgm:pt>
    <dgm:pt modelId="{AB19496B-3939-4EFD-AD71-B6C2D29EF9DF}" type="pres">
      <dgm:prSet presAssocID="{0019BC08-4FB8-4ACF-BB1B-91F6579358F6}" presName="Triangle" presStyleLbl="alignNode1" presStyleIdx="3" presStyleCnt="5"/>
      <dgm:spPr/>
    </dgm:pt>
    <dgm:pt modelId="{7C9F0D02-4A1C-4446-AF04-AD4EBC902E88}" type="pres">
      <dgm:prSet presAssocID="{13072E7B-C36F-4AF3-A493-15403BB9FE8E}" presName="sibTrans" presStyleCnt="0"/>
      <dgm:spPr/>
    </dgm:pt>
    <dgm:pt modelId="{0926E1EA-A982-4C06-B07C-AB1F1130D6CA}" type="pres">
      <dgm:prSet presAssocID="{13072E7B-C36F-4AF3-A493-15403BB9FE8E}" presName="space" presStyleCnt="0"/>
      <dgm:spPr/>
    </dgm:pt>
    <dgm:pt modelId="{9BA901AF-6C96-409A-BA03-B165D3BA776A}" type="pres">
      <dgm:prSet presAssocID="{AE8C90B2-175F-48DA-8CA2-7C8479B9D259}" presName="composite" presStyleCnt="0"/>
      <dgm:spPr/>
    </dgm:pt>
    <dgm:pt modelId="{E4AE5893-A57A-48A4-8333-AEF7A36FC1C1}" type="pres">
      <dgm:prSet presAssocID="{AE8C90B2-175F-48DA-8CA2-7C8479B9D259}" presName="LShape" presStyleLbl="alignNode1" presStyleIdx="4" presStyleCnt="5"/>
      <dgm:spPr/>
    </dgm:pt>
    <dgm:pt modelId="{1C0D589A-7761-4703-B29D-4FA89561861C}" type="pres">
      <dgm:prSet presAssocID="{AE8C90B2-175F-48DA-8CA2-7C8479B9D259}" presName="ParentText" presStyleLbl="revTx" presStyleIdx="2" presStyleCnt="3">
        <dgm:presLayoutVars>
          <dgm:chMax val="0"/>
          <dgm:chPref val="0"/>
          <dgm:bulletEnabled val="1"/>
        </dgm:presLayoutVars>
      </dgm:prSet>
      <dgm:spPr/>
    </dgm:pt>
  </dgm:ptLst>
  <dgm:cxnLst>
    <dgm:cxn modelId="{A809F908-57F7-4337-B1A6-283AF30B839C}" type="presOf" srcId="{F3887CF2-EA40-41E1-9ECD-CBB8A14CF37B}" destId="{09D20F0F-2D92-49AC-9198-1FCB654B2A46}" srcOrd="0" destOrd="0" presId="urn:microsoft.com/office/officeart/2009/3/layout/StepUpProcess"/>
    <dgm:cxn modelId="{F044180A-F30D-4FFD-8AD0-C3424513B6C5}" srcId="{4DE1533C-F42A-45FF-9C73-11C32C940B53}" destId="{F3887CF2-EA40-41E1-9ECD-CBB8A14CF37B}" srcOrd="0" destOrd="0" parTransId="{0F7AB83D-427C-4958-B8A4-9E5B6AAB4BE4}" sibTransId="{556C6185-62CB-4130-898B-E419D99047AA}"/>
    <dgm:cxn modelId="{00C14E28-6127-45FB-AD1C-B331C5F24955}" srcId="{4DE1533C-F42A-45FF-9C73-11C32C940B53}" destId="{AE8C90B2-175F-48DA-8CA2-7C8479B9D259}" srcOrd="2" destOrd="0" parTransId="{86850A65-1FA8-4129-A936-0824D1EB6A82}" sibTransId="{565CD7A5-6424-4D2F-B4C6-08AC1A29AA72}"/>
    <dgm:cxn modelId="{103F8E62-CAF8-4C93-9425-842EFE0051F9}" srcId="{4DE1533C-F42A-45FF-9C73-11C32C940B53}" destId="{0019BC08-4FB8-4ACF-BB1B-91F6579358F6}" srcOrd="1" destOrd="0" parTransId="{DB8063AC-CDC5-4865-8CE0-3935FB3C5E00}" sibTransId="{13072E7B-C36F-4AF3-A493-15403BB9FE8E}"/>
    <dgm:cxn modelId="{56BA2375-F676-4746-9B96-5869E8EEBDD9}" type="presOf" srcId="{AE8C90B2-175F-48DA-8CA2-7C8479B9D259}" destId="{1C0D589A-7761-4703-B29D-4FA89561861C}" srcOrd="0" destOrd="0" presId="urn:microsoft.com/office/officeart/2009/3/layout/StepUpProcess"/>
    <dgm:cxn modelId="{1DD88889-2222-4293-A09A-3914D92E81CB}" type="presOf" srcId="{0019BC08-4FB8-4ACF-BB1B-91F6579358F6}" destId="{F42C27D9-B617-42CD-A059-08D754179930}" srcOrd="0" destOrd="0" presId="urn:microsoft.com/office/officeart/2009/3/layout/StepUpProcess"/>
    <dgm:cxn modelId="{48F28E8F-37EF-47AA-85C2-EB1AFE04BD86}" type="presOf" srcId="{4DE1533C-F42A-45FF-9C73-11C32C940B53}" destId="{42D8A72F-7AD2-4968-9974-B75058204866}" srcOrd="0" destOrd="0" presId="urn:microsoft.com/office/officeart/2009/3/layout/StepUpProcess"/>
    <dgm:cxn modelId="{A89CCD7F-EC30-47C9-B50D-ECC238626F45}" type="presParOf" srcId="{42D8A72F-7AD2-4968-9974-B75058204866}" destId="{0907E634-D3B8-43C4-8FAF-B41BDEE72D1E}" srcOrd="0" destOrd="0" presId="urn:microsoft.com/office/officeart/2009/3/layout/StepUpProcess"/>
    <dgm:cxn modelId="{B56A8F25-FD60-4D7C-8B46-CD35C5C0511E}" type="presParOf" srcId="{0907E634-D3B8-43C4-8FAF-B41BDEE72D1E}" destId="{650A3B2C-20C9-404E-9A3E-0B358B2E33C1}" srcOrd="0" destOrd="0" presId="urn:microsoft.com/office/officeart/2009/3/layout/StepUpProcess"/>
    <dgm:cxn modelId="{D5302405-BB27-4C06-A9EB-5B2268C404BC}" type="presParOf" srcId="{0907E634-D3B8-43C4-8FAF-B41BDEE72D1E}" destId="{09D20F0F-2D92-49AC-9198-1FCB654B2A46}" srcOrd="1" destOrd="0" presId="urn:microsoft.com/office/officeart/2009/3/layout/StepUpProcess"/>
    <dgm:cxn modelId="{3F0CC767-12EE-4C04-974C-E75EA50FDE5E}" type="presParOf" srcId="{0907E634-D3B8-43C4-8FAF-B41BDEE72D1E}" destId="{3FDA9971-DEC1-4EE7-B1BA-AA2B7B5B595A}" srcOrd="2" destOrd="0" presId="urn:microsoft.com/office/officeart/2009/3/layout/StepUpProcess"/>
    <dgm:cxn modelId="{1F09A3C8-A58B-436F-A6A7-3351E9D06AFA}" type="presParOf" srcId="{42D8A72F-7AD2-4968-9974-B75058204866}" destId="{29A9B886-319C-408F-AC35-EA16F274C5A9}" srcOrd="1" destOrd="0" presId="urn:microsoft.com/office/officeart/2009/3/layout/StepUpProcess"/>
    <dgm:cxn modelId="{5588EC97-09D7-4BEF-9403-226EE861E12A}" type="presParOf" srcId="{29A9B886-319C-408F-AC35-EA16F274C5A9}" destId="{BAF1B1EE-D21C-48BF-916C-905845242364}" srcOrd="0" destOrd="0" presId="urn:microsoft.com/office/officeart/2009/3/layout/StepUpProcess"/>
    <dgm:cxn modelId="{2E8A6094-69DB-4FF3-9509-DFA75D2FDEFC}" type="presParOf" srcId="{42D8A72F-7AD2-4968-9974-B75058204866}" destId="{CC854487-0E44-4747-B977-633993BCE1EE}" srcOrd="2" destOrd="0" presId="urn:microsoft.com/office/officeart/2009/3/layout/StepUpProcess"/>
    <dgm:cxn modelId="{B2BE2FE5-D303-4049-8D3D-1EDD5AE42917}" type="presParOf" srcId="{CC854487-0E44-4747-B977-633993BCE1EE}" destId="{85B9E3F6-A13F-4935-B835-4E2071E80E50}" srcOrd="0" destOrd="0" presId="urn:microsoft.com/office/officeart/2009/3/layout/StepUpProcess"/>
    <dgm:cxn modelId="{0EC0FF62-8762-46D6-B13C-073C668A1CE2}" type="presParOf" srcId="{CC854487-0E44-4747-B977-633993BCE1EE}" destId="{F42C27D9-B617-42CD-A059-08D754179930}" srcOrd="1" destOrd="0" presId="urn:microsoft.com/office/officeart/2009/3/layout/StepUpProcess"/>
    <dgm:cxn modelId="{752C4254-FAD0-4323-B8BD-AD20407FAB66}" type="presParOf" srcId="{CC854487-0E44-4747-B977-633993BCE1EE}" destId="{AB19496B-3939-4EFD-AD71-B6C2D29EF9DF}" srcOrd="2" destOrd="0" presId="urn:microsoft.com/office/officeart/2009/3/layout/StepUpProcess"/>
    <dgm:cxn modelId="{F35CCC70-21C3-4229-8860-B9CFBBE1B63D}" type="presParOf" srcId="{42D8A72F-7AD2-4968-9974-B75058204866}" destId="{7C9F0D02-4A1C-4446-AF04-AD4EBC902E88}" srcOrd="3" destOrd="0" presId="urn:microsoft.com/office/officeart/2009/3/layout/StepUpProcess"/>
    <dgm:cxn modelId="{B0DA67BF-2B1E-409E-AA08-3CCC5ABF8CFA}" type="presParOf" srcId="{7C9F0D02-4A1C-4446-AF04-AD4EBC902E88}" destId="{0926E1EA-A982-4C06-B07C-AB1F1130D6CA}" srcOrd="0" destOrd="0" presId="urn:microsoft.com/office/officeart/2009/3/layout/StepUpProcess"/>
    <dgm:cxn modelId="{17DF006A-6953-40F8-A636-92E8CA059085}" type="presParOf" srcId="{42D8A72F-7AD2-4968-9974-B75058204866}" destId="{9BA901AF-6C96-409A-BA03-B165D3BA776A}" srcOrd="4" destOrd="0" presId="urn:microsoft.com/office/officeart/2009/3/layout/StepUpProcess"/>
    <dgm:cxn modelId="{F019F294-B491-4D79-AAFB-38CD819B6BE7}" type="presParOf" srcId="{9BA901AF-6C96-409A-BA03-B165D3BA776A}" destId="{E4AE5893-A57A-48A4-8333-AEF7A36FC1C1}" srcOrd="0" destOrd="0" presId="urn:microsoft.com/office/officeart/2009/3/layout/StepUpProcess"/>
    <dgm:cxn modelId="{73B2635A-F1FA-43E5-A5BD-0F337E0496FC}" type="presParOf" srcId="{9BA901AF-6C96-409A-BA03-B165D3BA776A}" destId="{1C0D589A-7761-4703-B29D-4FA89561861C}" srcOrd="1" destOrd="0" presId="urn:microsoft.com/office/officeart/2009/3/layout/StepUp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A26F83-8FBA-4043-AD63-D3A5283349F3}"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GB"/>
        </a:p>
      </dgm:t>
    </dgm:pt>
    <dgm:pt modelId="{FCE9C1A5-D147-441A-8BA1-DFD00337FF50}">
      <dgm:prSet custT="1"/>
      <dgm:spPr/>
      <dgm:t>
        <a:bodyPr/>
        <a:lstStyle/>
        <a:p>
          <a:r>
            <a:rPr lang="pt-BR" sz="2800" b="1" dirty="0">
              <a:solidFill>
                <a:schemeClr val="bg1"/>
              </a:solidFill>
            </a:rPr>
            <a:t>1994 </a:t>
          </a:r>
          <a:endParaRPr lang="en-GB" sz="2800" b="1" dirty="0">
            <a:solidFill>
              <a:schemeClr val="bg1"/>
            </a:solidFill>
          </a:endParaRPr>
        </a:p>
      </dgm:t>
    </dgm:pt>
    <dgm:pt modelId="{9B546AD7-B040-4E04-A49E-AAAAA06677A3}" type="parTrans" cxnId="{5D50ED20-AB25-4A7C-AF33-85AF8ACB62E4}">
      <dgm:prSet/>
      <dgm:spPr/>
      <dgm:t>
        <a:bodyPr/>
        <a:lstStyle/>
        <a:p>
          <a:endParaRPr lang="en-GB"/>
        </a:p>
      </dgm:t>
    </dgm:pt>
    <dgm:pt modelId="{B488AF84-74BB-4845-BE30-2595D6C00A22}" type="sibTrans" cxnId="{5D50ED20-AB25-4A7C-AF33-85AF8ACB62E4}">
      <dgm:prSet/>
      <dgm:spPr/>
      <dgm:t>
        <a:bodyPr/>
        <a:lstStyle/>
        <a:p>
          <a:endParaRPr lang="en-GB"/>
        </a:p>
      </dgm:t>
    </dgm:pt>
    <dgm:pt modelId="{D2823E72-4801-4607-B61D-3BBB544DE238}">
      <dgm:prSet custT="1"/>
      <dgm:spPr/>
      <dgm:t>
        <a:bodyPr/>
        <a:lstStyle/>
        <a:p>
          <a:r>
            <a:rPr lang="pt-BR" sz="1800" dirty="0"/>
            <a:t>Água = 95%</a:t>
          </a:r>
          <a:endParaRPr lang="en-GB" sz="1800" dirty="0"/>
        </a:p>
      </dgm:t>
    </dgm:pt>
    <dgm:pt modelId="{1D4499C2-881A-4693-A05D-496610C64336}" type="parTrans" cxnId="{E3D48071-F7E2-4F00-AA7F-F7627FB85A3E}">
      <dgm:prSet/>
      <dgm:spPr/>
      <dgm:t>
        <a:bodyPr/>
        <a:lstStyle/>
        <a:p>
          <a:endParaRPr lang="en-GB"/>
        </a:p>
      </dgm:t>
    </dgm:pt>
    <dgm:pt modelId="{6BD93CAE-BC3E-4721-8624-C51CA8CA760A}" type="sibTrans" cxnId="{E3D48071-F7E2-4F00-AA7F-F7627FB85A3E}">
      <dgm:prSet/>
      <dgm:spPr/>
      <dgm:t>
        <a:bodyPr/>
        <a:lstStyle/>
        <a:p>
          <a:endParaRPr lang="en-GB"/>
        </a:p>
      </dgm:t>
    </dgm:pt>
    <dgm:pt modelId="{5BDE6136-3219-4B99-97ED-73463355CE89}">
      <dgm:prSet custT="1"/>
      <dgm:spPr/>
      <dgm:t>
        <a:bodyPr/>
        <a:lstStyle/>
        <a:p>
          <a:r>
            <a:rPr lang="pt-BR" sz="2800" b="1" dirty="0">
              <a:solidFill>
                <a:schemeClr val="bg1"/>
              </a:solidFill>
            </a:rPr>
            <a:t>2017</a:t>
          </a:r>
          <a:endParaRPr lang="en-GB" sz="2800" b="1" dirty="0">
            <a:solidFill>
              <a:schemeClr val="bg1"/>
            </a:solidFill>
          </a:endParaRPr>
        </a:p>
      </dgm:t>
    </dgm:pt>
    <dgm:pt modelId="{7F060D81-0B28-4B96-B791-96C39D31B1D0}" type="parTrans" cxnId="{212B5504-F364-4D41-80D6-6E2993D6B0C5}">
      <dgm:prSet/>
      <dgm:spPr/>
      <dgm:t>
        <a:bodyPr/>
        <a:lstStyle/>
        <a:p>
          <a:endParaRPr lang="en-GB"/>
        </a:p>
      </dgm:t>
    </dgm:pt>
    <dgm:pt modelId="{5B79F403-BA9E-42BF-9CD6-A361AF8B0B2B}" type="sibTrans" cxnId="{212B5504-F364-4D41-80D6-6E2993D6B0C5}">
      <dgm:prSet/>
      <dgm:spPr/>
      <dgm:t>
        <a:bodyPr/>
        <a:lstStyle/>
        <a:p>
          <a:endParaRPr lang="en-GB"/>
        </a:p>
      </dgm:t>
    </dgm:pt>
    <dgm:pt modelId="{E7AD2847-A64A-4889-BB45-99874DF7B92E}">
      <dgm:prSet custT="1"/>
      <dgm:spPr/>
      <dgm:t>
        <a:bodyPr/>
        <a:lstStyle/>
        <a:p>
          <a:r>
            <a:rPr lang="pt-BR" sz="1800" dirty="0"/>
            <a:t>Água = 99,79%</a:t>
          </a:r>
          <a:endParaRPr lang="en-GB" sz="1800" dirty="0"/>
        </a:p>
      </dgm:t>
    </dgm:pt>
    <dgm:pt modelId="{7FE05D78-A788-4746-A333-7D31A9EDB898}" type="parTrans" cxnId="{3B2B98DB-B469-4990-820A-A997C1034E6D}">
      <dgm:prSet/>
      <dgm:spPr/>
      <dgm:t>
        <a:bodyPr/>
        <a:lstStyle/>
        <a:p>
          <a:endParaRPr lang="en-GB"/>
        </a:p>
      </dgm:t>
    </dgm:pt>
    <dgm:pt modelId="{34CE4F45-9C6D-40C6-86B7-5DCC9ECE3F9F}" type="sibTrans" cxnId="{3B2B98DB-B469-4990-820A-A997C1034E6D}">
      <dgm:prSet/>
      <dgm:spPr/>
      <dgm:t>
        <a:bodyPr/>
        <a:lstStyle/>
        <a:p>
          <a:endParaRPr lang="en-GB"/>
        </a:p>
      </dgm:t>
    </dgm:pt>
    <dgm:pt modelId="{AC759504-705C-4C0F-AFDF-385162541D68}">
      <dgm:prSet custT="1"/>
      <dgm:spPr/>
      <dgm:t>
        <a:bodyPr/>
        <a:lstStyle/>
        <a:p>
          <a:r>
            <a:rPr lang="pt-BR" sz="2800" b="1" dirty="0">
              <a:solidFill>
                <a:schemeClr val="bg1"/>
              </a:solidFill>
            </a:rPr>
            <a:t>2020</a:t>
          </a:r>
          <a:endParaRPr lang="en-GB" sz="2800" b="1" dirty="0">
            <a:solidFill>
              <a:schemeClr val="bg1"/>
            </a:solidFill>
          </a:endParaRPr>
        </a:p>
      </dgm:t>
    </dgm:pt>
    <dgm:pt modelId="{14C3B789-71DC-4CDF-9803-C18CF4AEE9A8}" type="parTrans" cxnId="{D8F1513E-27E5-494D-89C7-B5833BE5D4A2}">
      <dgm:prSet/>
      <dgm:spPr/>
      <dgm:t>
        <a:bodyPr/>
        <a:lstStyle/>
        <a:p>
          <a:endParaRPr lang="en-GB"/>
        </a:p>
      </dgm:t>
    </dgm:pt>
    <dgm:pt modelId="{862286F1-9C7B-4633-81B5-5FF23C23CA68}" type="sibTrans" cxnId="{D8F1513E-27E5-494D-89C7-B5833BE5D4A2}">
      <dgm:prSet/>
      <dgm:spPr/>
      <dgm:t>
        <a:bodyPr/>
        <a:lstStyle/>
        <a:p>
          <a:endParaRPr lang="en-GB"/>
        </a:p>
      </dgm:t>
    </dgm:pt>
    <dgm:pt modelId="{A5497C96-4D30-477D-A5D1-DC11D5AFD430}">
      <dgm:prSet custT="1"/>
      <dgm:spPr/>
      <dgm:t>
        <a:bodyPr/>
        <a:lstStyle/>
        <a:p>
          <a:r>
            <a:rPr lang="pt-BR" sz="1800" dirty="0"/>
            <a:t>Elevar para 50%   o nível  de tratamento de secundário para terciário </a:t>
          </a:r>
          <a:endParaRPr lang="en-GB" sz="1800" dirty="0"/>
        </a:p>
      </dgm:t>
    </dgm:pt>
    <dgm:pt modelId="{89B55842-9DCB-4DA4-BC63-ED2B33FF5DC1}" type="parTrans" cxnId="{A8A2D6E4-0378-4278-B1E1-9EEDDBB411F8}">
      <dgm:prSet/>
      <dgm:spPr/>
      <dgm:t>
        <a:bodyPr/>
        <a:lstStyle/>
        <a:p>
          <a:endParaRPr lang="en-GB"/>
        </a:p>
      </dgm:t>
    </dgm:pt>
    <dgm:pt modelId="{BB563F4E-8205-497B-912B-85B40E77CC4C}" type="sibTrans" cxnId="{A8A2D6E4-0378-4278-B1E1-9EEDDBB411F8}">
      <dgm:prSet/>
      <dgm:spPr/>
      <dgm:t>
        <a:bodyPr/>
        <a:lstStyle/>
        <a:p>
          <a:endParaRPr lang="en-GB"/>
        </a:p>
      </dgm:t>
    </dgm:pt>
    <dgm:pt modelId="{5DFE9444-0FF6-4C9B-810A-844E1C50D7E7}">
      <dgm:prSet custT="1" custLinFactNeighborX="-20595" custLinFactNeighborY="642"/>
      <dgm:spPr/>
      <dgm:t>
        <a:bodyPr/>
        <a:lstStyle/>
        <a:p>
          <a:r>
            <a:rPr lang="pt-BR" sz="1800" dirty="0"/>
            <a:t>Capacidade instalada de tratamento de esgoto = 1,71%</a:t>
          </a:r>
          <a:endParaRPr lang="en-GB" sz="1800" dirty="0"/>
        </a:p>
      </dgm:t>
    </dgm:pt>
    <dgm:pt modelId="{D1984499-E8CD-4F08-9455-0392F9A10807}" type="parTrans" cxnId="{BF7CB99D-3A6A-47E5-9C3F-D643B4BD4B69}">
      <dgm:prSet/>
      <dgm:spPr/>
      <dgm:t>
        <a:bodyPr/>
        <a:lstStyle/>
        <a:p>
          <a:endParaRPr lang="en-GB"/>
        </a:p>
      </dgm:t>
    </dgm:pt>
    <dgm:pt modelId="{0192F467-7EF3-4310-B323-6EA778F5FDF3}" type="sibTrans" cxnId="{BF7CB99D-3A6A-47E5-9C3F-D643B4BD4B69}">
      <dgm:prSet/>
      <dgm:spPr/>
      <dgm:t>
        <a:bodyPr/>
        <a:lstStyle/>
        <a:p>
          <a:endParaRPr lang="en-GB"/>
        </a:p>
      </dgm:t>
    </dgm:pt>
    <dgm:pt modelId="{E512D3C6-4D91-4CB0-881C-71D92FC2E9B7}">
      <dgm:prSet custT="1"/>
      <dgm:spPr/>
      <dgm:t>
        <a:bodyPr/>
        <a:lstStyle/>
        <a:p>
          <a:r>
            <a:rPr lang="pt-BR" sz="1800" dirty="0"/>
            <a:t>Capacidade instalada de tratamento de esgoto = 95%</a:t>
          </a:r>
          <a:endParaRPr lang="en-GB" sz="1800" dirty="0"/>
        </a:p>
      </dgm:t>
    </dgm:pt>
    <dgm:pt modelId="{8789345F-1F5F-416D-A984-51EB72A17693}" type="parTrans" cxnId="{47AD8128-35A1-49DD-BC79-71D52576E100}">
      <dgm:prSet/>
      <dgm:spPr/>
      <dgm:t>
        <a:bodyPr/>
        <a:lstStyle/>
        <a:p>
          <a:endParaRPr lang="en-GB"/>
        </a:p>
      </dgm:t>
    </dgm:pt>
    <dgm:pt modelId="{D9C91830-02A4-4011-8EA6-BC6D88240F8D}" type="sibTrans" cxnId="{47AD8128-35A1-49DD-BC79-71D52576E100}">
      <dgm:prSet/>
      <dgm:spPr/>
      <dgm:t>
        <a:bodyPr/>
        <a:lstStyle/>
        <a:p>
          <a:endParaRPr lang="en-GB"/>
        </a:p>
      </dgm:t>
    </dgm:pt>
    <dgm:pt modelId="{84784227-68FD-460A-A981-5A780625D6D2}" type="pres">
      <dgm:prSet presAssocID="{E5A26F83-8FBA-4043-AD63-D3A5283349F3}" presName="Name0" presStyleCnt="0">
        <dgm:presLayoutVars>
          <dgm:dir/>
          <dgm:animLvl val="lvl"/>
          <dgm:resizeHandles val="exact"/>
        </dgm:presLayoutVars>
      </dgm:prSet>
      <dgm:spPr/>
    </dgm:pt>
    <dgm:pt modelId="{C82AA8BE-C6BA-4D02-9CC4-17A5D12575DD}" type="pres">
      <dgm:prSet presAssocID="{E5A26F83-8FBA-4043-AD63-D3A5283349F3}" presName="dummy" presStyleCnt="0"/>
      <dgm:spPr/>
    </dgm:pt>
    <dgm:pt modelId="{82F0759E-28F0-429B-9E28-6645488EC1F6}" type="pres">
      <dgm:prSet presAssocID="{E5A26F83-8FBA-4043-AD63-D3A5283349F3}" presName="linH" presStyleCnt="0"/>
      <dgm:spPr/>
    </dgm:pt>
    <dgm:pt modelId="{B02ED898-AB23-4F4B-9076-AA72F9D0E0A6}" type="pres">
      <dgm:prSet presAssocID="{E5A26F83-8FBA-4043-AD63-D3A5283349F3}" presName="padding1" presStyleCnt="0"/>
      <dgm:spPr/>
    </dgm:pt>
    <dgm:pt modelId="{B142A4B0-FA7E-411F-B66D-A6B7D2752E8E}" type="pres">
      <dgm:prSet presAssocID="{FCE9C1A5-D147-441A-8BA1-DFD00337FF50}" presName="linV" presStyleCnt="0"/>
      <dgm:spPr/>
    </dgm:pt>
    <dgm:pt modelId="{31B44A48-CE11-43C8-A6B4-03D51DEA99FF}" type="pres">
      <dgm:prSet presAssocID="{FCE9C1A5-D147-441A-8BA1-DFD00337FF50}" presName="spVertical1" presStyleCnt="0"/>
      <dgm:spPr/>
    </dgm:pt>
    <dgm:pt modelId="{29B10056-966D-4181-A673-7FFBB7C4DB3E}" type="pres">
      <dgm:prSet presAssocID="{FCE9C1A5-D147-441A-8BA1-DFD00337FF50}" presName="parTx" presStyleLbl="revTx" presStyleIdx="0" presStyleCnt="6">
        <dgm:presLayoutVars>
          <dgm:chMax val="0"/>
          <dgm:chPref val="0"/>
          <dgm:bulletEnabled val="1"/>
        </dgm:presLayoutVars>
      </dgm:prSet>
      <dgm:spPr/>
    </dgm:pt>
    <dgm:pt modelId="{DDFFAC5E-24FC-4E35-A23E-4483D90A1B60}" type="pres">
      <dgm:prSet presAssocID="{FCE9C1A5-D147-441A-8BA1-DFD00337FF50}" presName="spVertical2" presStyleCnt="0"/>
      <dgm:spPr/>
    </dgm:pt>
    <dgm:pt modelId="{EA74A481-A30D-444D-BB4A-B2C1F8C93EB2}" type="pres">
      <dgm:prSet presAssocID="{FCE9C1A5-D147-441A-8BA1-DFD00337FF50}" presName="spVertical3" presStyleCnt="0"/>
      <dgm:spPr/>
    </dgm:pt>
    <dgm:pt modelId="{B0737DF5-FC34-4D65-8C7D-DF9E5480D6E1}" type="pres">
      <dgm:prSet presAssocID="{FCE9C1A5-D147-441A-8BA1-DFD00337FF50}" presName="desTx" presStyleLbl="revTx" presStyleIdx="1" presStyleCnt="6" custLinFactNeighborX="-20595" custLinFactNeighborY="642">
        <dgm:presLayoutVars>
          <dgm:bulletEnabled val="1"/>
        </dgm:presLayoutVars>
      </dgm:prSet>
      <dgm:spPr/>
    </dgm:pt>
    <dgm:pt modelId="{1383D227-F0FE-488A-9E07-382F7FCD41EB}" type="pres">
      <dgm:prSet presAssocID="{B488AF84-74BB-4845-BE30-2595D6C00A22}" presName="space" presStyleCnt="0"/>
      <dgm:spPr/>
    </dgm:pt>
    <dgm:pt modelId="{9B0A428B-A7EA-4CB0-B894-DB5078E057E9}" type="pres">
      <dgm:prSet presAssocID="{5BDE6136-3219-4B99-97ED-73463355CE89}" presName="linV" presStyleCnt="0"/>
      <dgm:spPr/>
    </dgm:pt>
    <dgm:pt modelId="{1ADB6BF8-5240-4995-B7F1-33C750962A21}" type="pres">
      <dgm:prSet presAssocID="{5BDE6136-3219-4B99-97ED-73463355CE89}" presName="spVertical1" presStyleCnt="0"/>
      <dgm:spPr/>
    </dgm:pt>
    <dgm:pt modelId="{5D71027C-08EF-4603-936F-0868DD00C5DC}" type="pres">
      <dgm:prSet presAssocID="{5BDE6136-3219-4B99-97ED-73463355CE89}" presName="parTx" presStyleLbl="revTx" presStyleIdx="2" presStyleCnt="6">
        <dgm:presLayoutVars>
          <dgm:chMax val="0"/>
          <dgm:chPref val="0"/>
          <dgm:bulletEnabled val="1"/>
        </dgm:presLayoutVars>
      </dgm:prSet>
      <dgm:spPr/>
    </dgm:pt>
    <dgm:pt modelId="{D105BABC-DD2B-453F-8277-B20385B32606}" type="pres">
      <dgm:prSet presAssocID="{5BDE6136-3219-4B99-97ED-73463355CE89}" presName="spVertical2" presStyleCnt="0"/>
      <dgm:spPr/>
    </dgm:pt>
    <dgm:pt modelId="{E06C3BA1-107D-485D-9436-680AAD189DC4}" type="pres">
      <dgm:prSet presAssocID="{5BDE6136-3219-4B99-97ED-73463355CE89}" presName="spVertical3" presStyleCnt="0"/>
      <dgm:spPr/>
    </dgm:pt>
    <dgm:pt modelId="{ECD5AB45-8388-474F-BD59-90BF88A5D99D}" type="pres">
      <dgm:prSet presAssocID="{5BDE6136-3219-4B99-97ED-73463355CE89}" presName="desTx" presStyleLbl="revTx" presStyleIdx="3" presStyleCnt="6" custLinFactNeighborX="-17587" custLinFactNeighborY="642">
        <dgm:presLayoutVars>
          <dgm:bulletEnabled val="1"/>
        </dgm:presLayoutVars>
      </dgm:prSet>
      <dgm:spPr/>
    </dgm:pt>
    <dgm:pt modelId="{79421668-DF87-4B0B-8573-CF12E82BFA49}" type="pres">
      <dgm:prSet presAssocID="{5B79F403-BA9E-42BF-9CD6-A361AF8B0B2B}" presName="space" presStyleCnt="0"/>
      <dgm:spPr/>
    </dgm:pt>
    <dgm:pt modelId="{5F059269-3571-45BA-81E7-CF21E30E3DD2}" type="pres">
      <dgm:prSet presAssocID="{AC759504-705C-4C0F-AFDF-385162541D68}" presName="linV" presStyleCnt="0"/>
      <dgm:spPr/>
    </dgm:pt>
    <dgm:pt modelId="{C24A221D-7738-4DBA-B295-40E96865F8CB}" type="pres">
      <dgm:prSet presAssocID="{AC759504-705C-4C0F-AFDF-385162541D68}" presName="spVertical1" presStyleCnt="0"/>
      <dgm:spPr/>
    </dgm:pt>
    <dgm:pt modelId="{59706476-DE3F-4D0B-81F6-8C5752AD766A}" type="pres">
      <dgm:prSet presAssocID="{AC759504-705C-4C0F-AFDF-385162541D68}" presName="parTx" presStyleLbl="revTx" presStyleIdx="4" presStyleCnt="6">
        <dgm:presLayoutVars>
          <dgm:chMax val="0"/>
          <dgm:chPref val="0"/>
          <dgm:bulletEnabled val="1"/>
        </dgm:presLayoutVars>
      </dgm:prSet>
      <dgm:spPr/>
    </dgm:pt>
    <dgm:pt modelId="{18C1F495-5C9E-423B-984B-588AA0268A34}" type="pres">
      <dgm:prSet presAssocID="{AC759504-705C-4C0F-AFDF-385162541D68}" presName="spVertical2" presStyleCnt="0"/>
      <dgm:spPr/>
    </dgm:pt>
    <dgm:pt modelId="{E74DE40B-1037-45BA-B543-78BCC2083A08}" type="pres">
      <dgm:prSet presAssocID="{AC759504-705C-4C0F-AFDF-385162541D68}" presName="spVertical3" presStyleCnt="0"/>
      <dgm:spPr/>
    </dgm:pt>
    <dgm:pt modelId="{5B093098-7011-4589-A6AF-72814AA97222}" type="pres">
      <dgm:prSet presAssocID="{AC759504-705C-4C0F-AFDF-385162541D68}" presName="desTx" presStyleLbl="revTx" presStyleIdx="5" presStyleCnt="6" custScaleX="99606" custLinFactNeighborX="-30890" custLinFactNeighborY="736">
        <dgm:presLayoutVars>
          <dgm:bulletEnabled val="1"/>
        </dgm:presLayoutVars>
      </dgm:prSet>
      <dgm:spPr/>
    </dgm:pt>
    <dgm:pt modelId="{524F422C-99F8-4FD9-8A4D-3BEA51235762}" type="pres">
      <dgm:prSet presAssocID="{E5A26F83-8FBA-4043-AD63-D3A5283349F3}" presName="padding2" presStyleCnt="0"/>
      <dgm:spPr/>
    </dgm:pt>
    <dgm:pt modelId="{B53B57A3-4AAA-4E0E-A51F-61BE03012EDB}" type="pres">
      <dgm:prSet presAssocID="{E5A26F83-8FBA-4043-AD63-D3A5283349F3}" presName="negArrow" presStyleCnt="0"/>
      <dgm:spPr/>
    </dgm:pt>
    <dgm:pt modelId="{DB71CBEE-F45C-4335-AC7F-635DB6ABA37E}" type="pres">
      <dgm:prSet presAssocID="{E5A26F83-8FBA-4043-AD63-D3A5283349F3}" presName="backgroundArrow" presStyleLbl="node1" presStyleIdx="0" presStyleCnt="1" custLinFactNeighborX="2056" custLinFactNeighborY="1384"/>
      <dgm:spPr/>
    </dgm:pt>
  </dgm:ptLst>
  <dgm:cxnLst>
    <dgm:cxn modelId="{212B5504-F364-4D41-80D6-6E2993D6B0C5}" srcId="{E5A26F83-8FBA-4043-AD63-D3A5283349F3}" destId="{5BDE6136-3219-4B99-97ED-73463355CE89}" srcOrd="1" destOrd="0" parTransId="{7F060D81-0B28-4B96-B791-96C39D31B1D0}" sibTransId="{5B79F403-BA9E-42BF-9CD6-A361AF8B0B2B}"/>
    <dgm:cxn modelId="{F2C39906-28D2-4F67-A4DD-F6D0208620D4}" type="presOf" srcId="{5BDE6136-3219-4B99-97ED-73463355CE89}" destId="{5D71027C-08EF-4603-936F-0868DD00C5DC}" srcOrd="0" destOrd="0" presId="urn:microsoft.com/office/officeart/2005/8/layout/hProcess3"/>
    <dgm:cxn modelId="{F3231518-E0F4-4B65-B970-6B43C79F4F16}" type="presOf" srcId="{A5497C96-4D30-477D-A5D1-DC11D5AFD430}" destId="{5B093098-7011-4589-A6AF-72814AA97222}" srcOrd="0" destOrd="0" presId="urn:microsoft.com/office/officeart/2005/8/layout/hProcess3"/>
    <dgm:cxn modelId="{5D50ED20-AB25-4A7C-AF33-85AF8ACB62E4}" srcId="{E5A26F83-8FBA-4043-AD63-D3A5283349F3}" destId="{FCE9C1A5-D147-441A-8BA1-DFD00337FF50}" srcOrd="0" destOrd="0" parTransId="{9B546AD7-B040-4E04-A49E-AAAAA06677A3}" sibTransId="{B488AF84-74BB-4845-BE30-2595D6C00A22}"/>
    <dgm:cxn modelId="{47AD8128-35A1-49DD-BC79-71D52576E100}" srcId="{5BDE6136-3219-4B99-97ED-73463355CE89}" destId="{E512D3C6-4D91-4CB0-881C-71D92FC2E9B7}" srcOrd="1" destOrd="0" parTransId="{8789345F-1F5F-416D-A984-51EB72A17693}" sibTransId="{D9C91830-02A4-4011-8EA6-BC6D88240F8D}"/>
    <dgm:cxn modelId="{DAA9B436-7065-4DB4-A946-4C090C08BDBD}" type="presOf" srcId="{AC759504-705C-4C0F-AFDF-385162541D68}" destId="{59706476-DE3F-4D0B-81F6-8C5752AD766A}" srcOrd="0" destOrd="0" presId="urn:microsoft.com/office/officeart/2005/8/layout/hProcess3"/>
    <dgm:cxn modelId="{D8F1513E-27E5-494D-89C7-B5833BE5D4A2}" srcId="{E5A26F83-8FBA-4043-AD63-D3A5283349F3}" destId="{AC759504-705C-4C0F-AFDF-385162541D68}" srcOrd="2" destOrd="0" parTransId="{14C3B789-71DC-4CDF-9803-C18CF4AEE9A8}" sibTransId="{862286F1-9C7B-4633-81B5-5FF23C23CA68}"/>
    <dgm:cxn modelId="{C4462C6B-1118-41FC-B09E-A2D3F94DA5DE}" type="presOf" srcId="{E512D3C6-4D91-4CB0-881C-71D92FC2E9B7}" destId="{ECD5AB45-8388-474F-BD59-90BF88A5D99D}" srcOrd="0" destOrd="1" presId="urn:microsoft.com/office/officeart/2005/8/layout/hProcess3"/>
    <dgm:cxn modelId="{E3D48071-F7E2-4F00-AA7F-F7627FB85A3E}" srcId="{FCE9C1A5-D147-441A-8BA1-DFD00337FF50}" destId="{D2823E72-4801-4607-B61D-3BBB544DE238}" srcOrd="0" destOrd="0" parTransId="{1D4499C2-881A-4693-A05D-496610C64336}" sibTransId="{6BD93CAE-BC3E-4721-8624-C51CA8CA760A}"/>
    <dgm:cxn modelId="{40A45673-6855-41E4-8A69-4B7AB57AD78C}" type="presOf" srcId="{D2823E72-4801-4607-B61D-3BBB544DE238}" destId="{B0737DF5-FC34-4D65-8C7D-DF9E5480D6E1}" srcOrd="0" destOrd="0" presId="urn:microsoft.com/office/officeart/2005/8/layout/hProcess3"/>
    <dgm:cxn modelId="{0DB65B90-B66C-4C7E-A0F6-FBF8621156C4}" type="presOf" srcId="{E7AD2847-A64A-4889-BB45-99874DF7B92E}" destId="{ECD5AB45-8388-474F-BD59-90BF88A5D99D}" srcOrd="0" destOrd="0" presId="urn:microsoft.com/office/officeart/2005/8/layout/hProcess3"/>
    <dgm:cxn modelId="{BF7CB99D-3A6A-47E5-9C3F-D643B4BD4B69}" srcId="{FCE9C1A5-D147-441A-8BA1-DFD00337FF50}" destId="{5DFE9444-0FF6-4C9B-810A-844E1C50D7E7}" srcOrd="1" destOrd="0" parTransId="{D1984499-E8CD-4F08-9455-0392F9A10807}" sibTransId="{0192F467-7EF3-4310-B323-6EA778F5FDF3}"/>
    <dgm:cxn modelId="{9CE42BAA-C0B9-44D7-9891-8CC9537FE31A}" type="presOf" srcId="{5DFE9444-0FF6-4C9B-810A-844E1C50D7E7}" destId="{B0737DF5-FC34-4D65-8C7D-DF9E5480D6E1}" srcOrd="0" destOrd="1" presId="urn:microsoft.com/office/officeart/2005/8/layout/hProcess3"/>
    <dgm:cxn modelId="{390AB5C2-4E11-4002-834F-06EB502E66E8}" type="presOf" srcId="{FCE9C1A5-D147-441A-8BA1-DFD00337FF50}" destId="{29B10056-966D-4181-A673-7FFBB7C4DB3E}" srcOrd="0" destOrd="0" presId="urn:microsoft.com/office/officeart/2005/8/layout/hProcess3"/>
    <dgm:cxn modelId="{3B2B98DB-B469-4990-820A-A997C1034E6D}" srcId="{5BDE6136-3219-4B99-97ED-73463355CE89}" destId="{E7AD2847-A64A-4889-BB45-99874DF7B92E}" srcOrd="0" destOrd="0" parTransId="{7FE05D78-A788-4746-A333-7D31A9EDB898}" sibTransId="{34CE4F45-9C6D-40C6-86B7-5DCC9ECE3F9F}"/>
    <dgm:cxn modelId="{67C518E0-D4E5-4728-A8AD-D460F0339920}" type="presOf" srcId="{E5A26F83-8FBA-4043-AD63-D3A5283349F3}" destId="{84784227-68FD-460A-A981-5A780625D6D2}" srcOrd="0" destOrd="0" presId="urn:microsoft.com/office/officeart/2005/8/layout/hProcess3"/>
    <dgm:cxn modelId="{A8A2D6E4-0378-4278-B1E1-9EEDDBB411F8}" srcId="{AC759504-705C-4C0F-AFDF-385162541D68}" destId="{A5497C96-4D30-477D-A5D1-DC11D5AFD430}" srcOrd="0" destOrd="0" parTransId="{89B55842-9DCB-4DA4-BC63-ED2B33FF5DC1}" sibTransId="{BB563F4E-8205-497B-912B-85B40E77CC4C}"/>
    <dgm:cxn modelId="{7EB78416-99D7-4521-A0EB-C4C50353EBFF}" type="presParOf" srcId="{84784227-68FD-460A-A981-5A780625D6D2}" destId="{C82AA8BE-C6BA-4D02-9CC4-17A5D12575DD}" srcOrd="0" destOrd="0" presId="urn:microsoft.com/office/officeart/2005/8/layout/hProcess3"/>
    <dgm:cxn modelId="{F930C1F1-F0AD-4F1E-90C7-98261305EA53}" type="presParOf" srcId="{84784227-68FD-460A-A981-5A780625D6D2}" destId="{82F0759E-28F0-429B-9E28-6645488EC1F6}" srcOrd="1" destOrd="0" presId="urn:microsoft.com/office/officeart/2005/8/layout/hProcess3"/>
    <dgm:cxn modelId="{8C0387D1-BAB0-4B0F-9DED-BF5C99CEF876}" type="presParOf" srcId="{82F0759E-28F0-429B-9E28-6645488EC1F6}" destId="{B02ED898-AB23-4F4B-9076-AA72F9D0E0A6}" srcOrd="0" destOrd="0" presId="urn:microsoft.com/office/officeart/2005/8/layout/hProcess3"/>
    <dgm:cxn modelId="{971ADE76-2581-4C3B-BEDD-0F44D3187923}" type="presParOf" srcId="{82F0759E-28F0-429B-9E28-6645488EC1F6}" destId="{B142A4B0-FA7E-411F-B66D-A6B7D2752E8E}" srcOrd="1" destOrd="0" presId="urn:microsoft.com/office/officeart/2005/8/layout/hProcess3"/>
    <dgm:cxn modelId="{3C8E7D81-6307-40C6-BF03-1D7532C16B5A}" type="presParOf" srcId="{B142A4B0-FA7E-411F-B66D-A6B7D2752E8E}" destId="{31B44A48-CE11-43C8-A6B4-03D51DEA99FF}" srcOrd="0" destOrd="0" presId="urn:microsoft.com/office/officeart/2005/8/layout/hProcess3"/>
    <dgm:cxn modelId="{44745466-4CE0-486C-849F-BD8FA19F1F3F}" type="presParOf" srcId="{B142A4B0-FA7E-411F-B66D-A6B7D2752E8E}" destId="{29B10056-966D-4181-A673-7FFBB7C4DB3E}" srcOrd="1" destOrd="0" presId="urn:microsoft.com/office/officeart/2005/8/layout/hProcess3"/>
    <dgm:cxn modelId="{0506679E-3EBE-4AFE-9B18-EFB6E53329A1}" type="presParOf" srcId="{B142A4B0-FA7E-411F-B66D-A6B7D2752E8E}" destId="{DDFFAC5E-24FC-4E35-A23E-4483D90A1B60}" srcOrd="2" destOrd="0" presId="urn:microsoft.com/office/officeart/2005/8/layout/hProcess3"/>
    <dgm:cxn modelId="{9D38298A-8ABC-4F9A-8F05-0F1571642D66}" type="presParOf" srcId="{B142A4B0-FA7E-411F-B66D-A6B7D2752E8E}" destId="{EA74A481-A30D-444D-BB4A-B2C1F8C93EB2}" srcOrd="3" destOrd="0" presId="urn:microsoft.com/office/officeart/2005/8/layout/hProcess3"/>
    <dgm:cxn modelId="{49CC7F0A-D90C-4FDC-8C29-FAD97B7920A6}" type="presParOf" srcId="{B142A4B0-FA7E-411F-B66D-A6B7D2752E8E}" destId="{B0737DF5-FC34-4D65-8C7D-DF9E5480D6E1}" srcOrd="4" destOrd="0" presId="urn:microsoft.com/office/officeart/2005/8/layout/hProcess3"/>
    <dgm:cxn modelId="{318F2E39-BF78-4797-8927-22EC6184E282}" type="presParOf" srcId="{82F0759E-28F0-429B-9E28-6645488EC1F6}" destId="{1383D227-F0FE-488A-9E07-382F7FCD41EB}" srcOrd="2" destOrd="0" presId="urn:microsoft.com/office/officeart/2005/8/layout/hProcess3"/>
    <dgm:cxn modelId="{0EF6FF64-BADC-4B2F-ACEE-FF3E9288B21A}" type="presParOf" srcId="{82F0759E-28F0-429B-9E28-6645488EC1F6}" destId="{9B0A428B-A7EA-4CB0-B894-DB5078E057E9}" srcOrd="3" destOrd="0" presId="urn:microsoft.com/office/officeart/2005/8/layout/hProcess3"/>
    <dgm:cxn modelId="{1AF0C92D-0C59-420A-B516-81ED14508076}" type="presParOf" srcId="{9B0A428B-A7EA-4CB0-B894-DB5078E057E9}" destId="{1ADB6BF8-5240-4995-B7F1-33C750962A21}" srcOrd="0" destOrd="0" presId="urn:microsoft.com/office/officeart/2005/8/layout/hProcess3"/>
    <dgm:cxn modelId="{AA9430F0-298E-41B0-9A58-682FA75FC3D3}" type="presParOf" srcId="{9B0A428B-A7EA-4CB0-B894-DB5078E057E9}" destId="{5D71027C-08EF-4603-936F-0868DD00C5DC}" srcOrd="1" destOrd="0" presId="urn:microsoft.com/office/officeart/2005/8/layout/hProcess3"/>
    <dgm:cxn modelId="{688B8FF1-01DD-4AC1-976D-D2E4C3666CC0}" type="presParOf" srcId="{9B0A428B-A7EA-4CB0-B894-DB5078E057E9}" destId="{D105BABC-DD2B-453F-8277-B20385B32606}" srcOrd="2" destOrd="0" presId="urn:microsoft.com/office/officeart/2005/8/layout/hProcess3"/>
    <dgm:cxn modelId="{866CA19E-35D4-4578-B807-08A750299202}" type="presParOf" srcId="{9B0A428B-A7EA-4CB0-B894-DB5078E057E9}" destId="{E06C3BA1-107D-485D-9436-680AAD189DC4}" srcOrd="3" destOrd="0" presId="urn:microsoft.com/office/officeart/2005/8/layout/hProcess3"/>
    <dgm:cxn modelId="{1A2C6DE8-6AAD-4ABE-AC1D-312EBEEEF780}" type="presParOf" srcId="{9B0A428B-A7EA-4CB0-B894-DB5078E057E9}" destId="{ECD5AB45-8388-474F-BD59-90BF88A5D99D}" srcOrd="4" destOrd="0" presId="urn:microsoft.com/office/officeart/2005/8/layout/hProcess3"/>
    <dgm:cxn modelId="{4F994F92-6889-4B9E-A6BD-919B8F976782}" type="presParOf" srcId="{82F0759E-28F0-429B-9E28-6645488EC1F6}" destId="{79421668-DF87-4B0B-8573-CF12E82BFA49}" srcOrd="4" destOrd="0" presId="urn:microsoft.com/office/officeart/2005/8/layout/hProcess3"/>
    <dgm:cxn modelId="{C9B93313-F17F-454D-BDFB-DB67723BD17F}" type="presParOf" srcId="{82F0759E-28F0-429B-9E28-6645488EC1F6}" destId="{5F059269-3571-45BA-81E7-CF21E30E3DD2}" srcOrd="5" destOrd="0" presId="urn:microsoft.com/office/officeart/2005/8/layout/hProcess3"/>
    <dgm:cxn modelId="{658CDF30-01B5-4AEF-8B60-3F42947AA0F4}" type="presParOf" srcId="{5F059269-3571-45BA-81E7-CF21E30E3DD2}" destId="{C24A221D-7738-4DBA-B295-40E96865F8CB}" srcOrd="0" destOrd="0" presId="urn:microsoft.com/office/officeart/2005/8/layout/hProcess3"/>
    <dgm:cxn modelId="{6C640164-8843-4C32-BE16-A2880E28B3EE}" type="presParOf" srcId="{5F059269-3571-45BA-81E7-CF21E30E3DD2}" destId="{59706476-DE3F-4D0B-81F6-8C5752AD766A}" srcOrd="1" destOrd="0" presId="urn:microsoft.com/office/officeart/2005/8/layout/hProcess3"/>
    <dgm:cxn modelId="{FE110E74-BB9C-445D-BC49-0042644B88E5}" type="presParOf" srcId="{5F059269-3571-45BA-81E7-CF21E30E3DD2}" destId="{18C1F495-5C9E-423B-984B-588AA0268A34}" srcOrd="2" destOrd="0" presId="urn:microsoft.com/office/officeart/2005/8/layout/hProcess3"/>
    <dgm:cxn modelId="{7B700CB2-522E-4E87-89C1-36B69862641C}" type="presParOf" srcId="{5F059269-3571-45BA-81E7-CF21E30E3DD2}" destId="{E74DE40B-1037-45BA-B543-78BCC2083A08}" srcOrd="3" destOrd="0" presId="urn:microsoft.com/office/officeart/2005/8/layout/hProcess3"/>
    <dgm:cxn modelId="{55B15E15-1CFF-420E-ADD4-183FCF078E46}" type="presParOf" srcId="{5F059269-3571-45BA-81E7-CF21E30E3DD2}" destId="{5B093098-7011-4589-A6AF-72814AA97222}" srcOrd="4" destOrd="0" presId="urn:microsoft.com/office/officeart/2005/8/layout/hProcess3"/>
    <dgm:cxn modelId="{D2C57F36-318E-4B18-BE76-DF484DB5C5C7}" type="presParOf" srcId="{82F0759E-28F0-429B-9E28-6645488EC1F6}" destId="{524F422C-99F8-4FD9-8A4D-3BEA51235762}" srcOrd="6" destOrd="0" presId="urn:microsoft.com/office/officeart/2005/8/layout/hProcess3"/>
    <dgm:cxn modelId="{EE5D22CA-B58F-493B-BC1C-A3723613B5CF}" type="presParOf" srcId="{82F0759E-28F0-429B-9E28-6645488EC1F6}" destId="{B53B57A3-4AAA-4E0E-A51F-61BE03012EDB}" srcOrd="7" destOrd="0" presId="urn:microsoft.com/office/officeart/2005/8/layout/hProcess3"/>
    <dgm:cxn modelId="{866B6E61-7976-4827-9BD1-17D142971F2A}" type="presParOf" srcId="{82F0759E-28F0-429B-9E28-6645488EC1F6}" destId="{DB71CBEE-F45C-4335-AC7F-635DB6ABA37E}"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E1533C-F42A-45FF-9C73-11C32C940B53}"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pt-BR"/>
        </a:p>
      </dgm:t>
    </dgm:pt>
    <dgm:pt modelId="{F3887CF2-EA40-41E1-9ECD-CBB8A14CF37B}">
      <dgm:prSet phldrT="[Texto]"/>
      <dgm:spPr/>
      <dgm:t>
        <a:bodyPr/>
        <a:lstStyle/>
        <a:p>
          <a:pPr algn="ctr"/>
          <a:r>
            <a:rPr lang="pt-BR" b="1" dirty="0"/>
            <a:t>Objetivos</a:t>
          </a:r>
          <a:endParaRPr lang="pt-BR" dirty="0"/>
        </a:p>
      </dgm:t>
    </dgm:pt>
    <dgm:pt modelId="{0F7AB83D-427C-4958-B8A4-9E5B6AAB4BE4}" type="parTrans" cxnId="{F044180A-F30D-4FFD-8AD0-C3424513B6C5}">
      <dgm:prSet/>
      <dgm:spPr/>
      <dgm:t>
        <a:bodyPr/>
        <a:lstStyle/>
        <a:p>
          <a:endParaRPr lang="pt-BR"/>
        </a:p>
      </dgm:t>
    </dgm:pt>
    <dgm:pt modelId="{556C6185-62CB-4130-898B-E419D99047AA}" type="sibTrans" cxnId="{F044180A-F30D-4FFD-8AD0-C3424513B6C5}">
      <dgm:prSet/>
      <dgm:spPr/>
      <dgm:t>
        <a:bodyPr/>
        <a:lstStyle/>
        <a:p>
          <a:endParaRPr lang="pt-BR"/>
        </a:p>
      </dgm:t>
    </dgm:pt>
    <dgm:pt modelId="{0019BC08-4FB8-4ACF-BB1B-91F6579358F6}">
      <dgm:prSet phldrT="[Texto]"/>
      <dgm:spPr/>
      <dgm:t>
        <a:bodyPr/>
        <a:lstStyle/>
        <a:p>
          <a:pPr algn="ctr"/>
          <a:r>
            <a:rPr lang="pt-BR" b="1" dirty="0"/>
            <a:t>Metas</a:t>
          </a:r>
          <a:endParaRPr lang="pt-BR" dirty="0"/>
        </a:p>
      </dgm:t>
    </dgm:pt>
    <dgm:pt modelId="{DB8063AC-CDC5-4865-8CE0-3935FB3C5E00}" type="parTrans" cxnId="{103F8E62-CAF8-4C93-9425-842EFE0051F9}">
      <dgm:prSet/>
      <dgm:spPr/>
      <dgm:t>
        <a:bodyPr/>
        <a:lstStyle/>
        <a:p>
          <a:endParaRPr lang="pt-BR"/>
        </a:p>
      </dgm:t>
    </dgm:pt>
    <dgm:pt modelId="{13072E7B-C36F-4AF3-A493-15403BB9FE8E}" type="sibTrans" cxnId="{103F8E62-CAF8-4C93-9425-842EFE0051F9}">
      <dgm:prSet/>
      <dgm:spPr/>
      <dgm:t>
        <a:bodyPr/>
        <a:lstStyle/>
        <a:p>
          <a:endParaRPr lang="pt-BR"/>
        </a:p>
      </dgm:t>
    </dgm:pt>
    <dgm:pt modelId="{AE8C90B2-175F-48DA-8CA2-7C8479B9D259}">
      <dgm:prSet phldrT="[Texto]"/>
      <dgm:spPr/>
      <dgm:t>
        <a:bodyPr/>
        <a:lstStyle/>
        <a:p>
          <a:pPr algn="ctr"/>
          <a:r>
            <a:rPr lang="pt-BR" b="1" dirty="0"/>
            <a:t>Indicadores</a:t>
          </a:r>
          <a:endParaRPr lang="pt-BR" dirty="0"/>
        </a:p>
      </dgm:t>
    </dgm:pt>
    <dgm:pt modelId="{86850A65-1FA8-4129-A936-0824D1EB6A82}" type="parTrans" cxnId="{00C14E28-6127-45FB-AD1C-B331C5F24955}">
      <dgm:prSet/>
      <dgm:spPr/>
      <dgm:t>
        <a:bodyPr/>
        <a:lstStyle/>
        <a:p>
          <a:endParaRPr lang="pt-BR"/>
        </a:p>
      </dgm:t>
    </dgm:pt>
    <dgm:pt modelId="{565CD7A5-6424-4D2F-B4C6-08AC1A29AA72}" type="sibTrans" cxnId="{00C14E28-6127-45FB-AD1C-B331C5F24955}">
      <dgm:prSet/>
      <dgm:spPr/>
      <dgm:t>
        <a:bodyPr/>
        <a:lstStyle/>
        <a:p>
          <a:endParaRPr lang="pt-BR"/>
        </a:p>
      </dgm:t>
    </dgm:pt>
    <dgm:pt modelId="{42D8A72F-7AD2-4968-9974-B75058204866}" type="pres">
      <dgm:prSet presAssocID="{4DE1533C-F42A-45FF-9C73-11C32C940B53}" presName="rootnode" presStyleCnt="0">
        <dgm:presLayoutVars>
          <dgm:chMax/>
          <dgm:chPref/>
          <dgm:dir/>
          <dgm:animLvl val="lvl"/>
        </dgm:presLayoutVars>
      </dgm:prSet>
      <dgm:spPr/>
    </dgm:pt>
    <dgm:pt modelId="{0907E634-D3B8-43C4-8FAF-B41BDEE72D1E}" type="pres">
      <dgm:prSet presAssocID="{F3887CF2-EA40-41E1-9ECD-CBB8A14CF37B}" presName="composite" presStyleCnt="0"/>
      <dgm:spPr/>
    </dgm:pt>
    <dgm:pt modelId="{650A3B2C-20C9-404E-9A3E-0B358B2E33C1}" type="pres">
      <dgm:prSet presAssocID="{F3887CF2-EA40-41E1-9ECD-CBB8A14CF37B}" presName="LShape" presStyleLbl="alignNode1" presStyleIdx="0" presStyleCnt="5"/>
      <dgm:spPr/>
    </dgm:pt>
    <dgm:pt modelId="{09D20F0F-2D92-49AC-9198-1FCB654B2A46}" type="pres">
      <dgm:prSet presAssocID="{F3887CF2-EA40-41E1-9ECD-CBB8A14CF37B}" presName="ParentText" presStyleLbl="revTx" presStyleIdx="0" presStyleCnt="3">
        <dgm:presLayoutVars>
          <dgm:chMax val="0"/>
          <dgm:chPref val="0"/>
          <dgm:bulletEnabled val="1"/>
        </dgm:presLayoutVars>
      </dgm:prSet>
      <dgm:spPr/>
    </dgm:pt>
    <dgm:pt modelId="{3FDA9971-DEC1-4EE7-B1BA-AA2B7B5B595A}" type="pres">
      <dgm:prSet presAssocID="{F3887CF2-EA40-41E1-9ECD-CBB8A14CF37B}" presName="Triangle" presStyleLbl="alignNode1" presStyleIdx="1" presStyleCnt="5"/>
      <dgm:spPr/>
    </dgm:pt>
    <dgm:pt modelId="{29A9B886-319C-408F-AC35-EA16F274C5A9}" type="pres">
      <dgm:prSet presAssocID="{556C6185-62CB-4130-898B-E419D99047AA}" presName="sibTrans" presStyleCnt="0"/>
      <dgm:spPr/>
    </dgm:pt>
    <dgm:pt modelId="{BAF1B1EE-D21C-48BF-916C-905845242364}" type="pres">
      <dgm:prSet presAssocID="{556C6185-62CB-4130-898B-E419D99047AA}" presName="space" presStyleCnt="0"/>
      <dgm:spPr/>
    </dgm:pt>
    <dgm:pt modelId="{CC854487-0E44-4747-B977-633993BCE1EE}" type="pres">
      <dgm:prSet presAssocID="{0019BC08-4FB8-4ACF-BB1B-91F6579358F6}" presName="composite" presStyleCnt="0"/>
      <dgm:spPr/>
    </dgm:pt>
    <dgm:pt modelId="{85B9E3F6-A13F-4935-B835-4E2071E80E50}" type="pres">
      <dgm:prSet presAssocID="{0019BC08-4FB8-4ACF-BB1B-91F6579358F6}" presName="LShape" presStyleLbl="alignNode1" presStyleIdx="2" presStyleCnt="5"/>
      <dgm:spPr/>
    </dgm:pt>
    <dgm:pt modelId="{F42C27D9-B617-42CD-A059-08D754179930}" type="pres">
      <dgm:prSet presAssocID="{0019BC08-4FB8-4ACF-BB1B-91F6579358F6}" presName="ParentText" presStyleLbl="revTx" presStyleIdx="1" presStyleCnt="3">
        <dgm:presLayoutVars>
          <dgm:chMax val="0"/>
          <dgm:chPref val="0"/>
          <dgm:bulletEnabled val="1"/>
        </dgm:presLayoutVars>
      </dgm:prSet>
      <dgm:spPr/>
    </dgm:pt>
    <dgm:pt modelId="{AB19496B-3939-4EFD-AD71-B6C2D29EF9DF}" type="pres">
      <dgm:prSet presAssocID="{0019BC08-4FB8-4ACF-BB1B-91F6579358F6}" presName="Triangle" presStyleLbl="alignNode1" presStyleIdx="3" presStyleCnt="5"/>
      <dgm:spPr/>
    </dgm:pt>
    <dgm:pt modelId="{7C9F0D02-4A1C-4446-AF04-AD4EBC902E88}" type="pres">
      <dgm:prSet presAssocID="{13072E7B-C36F-4AF3-A493-15403BB9FE8E}" presName="sibTrans" presStyleCnt="0"/>
      <dgm:spPr/>
    </dgm:pt>
    <dgm:pt modelId="{0926E1EA-A982-4C06-B07C-AB1F1130D6CA}" type="pres">
      <dgm:prSet presAssocID="{13072E7B-C36F-4AF3-A493-15403BB9FE8E}" presName="space" presStyleCnt="0"/>
      <dgm:spPr/>
    </dgm:pt>
    <dgm:pt modelId="{9BA901AF-6C96-409A-BA03-B165D3BA776A}" type="pres">
      <dgm:prSet presAssocID="{AE8C90B2-175F-48DA-8CA2-7C8479B9D259}" presName="composite" presStyleCnt="0"/>
      <dgm:spPr/>
    </dgm:pt>
    <dgm:pt modelId="{E4AE5893-A57A-48A4-8333-AEF7A36FC1C1}" type="pres">
      <dgm:prSet presAssocID="{AE8C90B2-175F-48DA-8CA2-7C8479B9D259}" presName="LShape" presStyleLbl="alignNode1" presStyleIdx="4" presStyleCnt="5"/>
      <dgm:spPr/>
    </dgm:pt>
    <dgm:pt modelId="{1C0D589A-7761-4703-B29D-4FA89561861C}" type="pres">
      <dgm:prSet presAssocID="{AE8C90B2-175F-48DA-8CA2-7C8479B9D259}" presName="ParentText" presStyleLbl="revTx" presStyleIdx="2" presStyleCnt="3">
        <dgm:presLayoutVars>
          <dgm:chMax val="0"/>
          <dgm:chPref val="0"/>
          <dgm:bulletEnabled val="1"/>
        </dgm:presLayoutVars>
      </dgm:prSet>
      <dgm:spPr/>
    </dgm:pt>
  </dgm:ptLst>
  <dgm:cxnLst>
    <dgm:cxn modelId="{E8097D04-7326-4DC5-9718-BA7B9005C3C3}" type="presOf" srcId="{4DE1533C-F42A-45FF-9C73-11C32C940B53}" destId="{42D8A72F-7AD2-4968-9974-B75058204866}" srcOrd="0" destOrd="0" presId="urn:microsoft.com/office/officeart/2009/3/layout/StepUpProcess"/>
    <dgm:cxn modelId="{F044180A-F30D-4FFD-8AD0-C3424513B6C5}" srcId="{4DE1533C-F42A-45FF-9C73-11C32C940B53}" destId="{F3887CF2-EA40-41E1-9ECD-CBB8A14CF37B}" srcOrd="0" destOrd="0" parTransId="{0F7AB83D-427C-4958-B8A4-9E5B6AAB4BE4}" sibTransId="{556C6185-62CB-4130-898B-E419D99047AA}"/>
    <dgm:cxn modelId="{9DAA4D1E-5745-40FB-B57D-485F751450BD}" type="presOf" srcId="{F3887CF2-EA40-41E1-9ECD-CBB8A14CF37B}" destId="{09D20F0F-2D92-49AC-9198-1FCB654B2A46}" srcOrd="0" destOrd="0" presId="urn:microsoft.com/office/officeart/2009/3/layout/StepUpProcess"/>
    <dgm:cxn modelId="{00C14E28-6127-45FB-AD1C-B331C5F24955}" srcId="{4DE1533C-F42A-45FF-9C73-11C32C940B53}" destId="{AE8C90B2-175F-48DA-8CA2-7C8479B9D259}" srcOrd="2" destOrd="0" parTransId="{86850A65-1FA8-4129-A936-0824D1EB6A82}" sibTransId="{565CD7A5-6424-4D2F-B4C6-08AC1A29AA72}"/>
    <dgm:cxn modelId="{103F8E62-CAF8-4C93-9425-842EFE0051F9}" srcId="{4DE1533C-F42A-45FF-9C73-11C32C940B53}" destId="{0019BC08-4FB8-4ACF-BB1B-91F6579358F6}" srcOrd="1" destOrd="0" parTransId="{DB8063AC-CDC5-4865-8CE0-3935FB3C5E00}" sibTransId="{13072E7B-C36F-4AF3-A493-15403BB9FE8E}"/>
    <dgm:cxn modelId="{EC568863-9761-4DA8-B6FA-9335C4EEEF80}" type="presOf" srcId="{AE8C90B2-175F-48DA-8CA2-7C8479B9D259}" destId="{1C0D589A-7761-4703-B29D-4FA89561861C}" srcOrd="0" destOrd="0" presId="urn:microsoft.com/office/officeart/2009/3/layout/StepUpProcess"/>
    <dgm:cxn modelId="{0590838C-8315-4838-B17C-E64C31BB368F}" type="presOf" srcId="{0019BC08-4FB8-4ACF-BB1B-91F6579358F6}" destId="{F42C27D9-B617-42CD-A059-08D754179930}" srcOrd="0" destOrd="0" presId="urn:microsoft.com/office/officeart/2009/3/layout/StepUpProcess"/>
    <dgm:cxn modelId="{5FC0C6F0-6868-4535-8199-28B0689D6195}" type="presParOf" srcId="{42D8A72F-7AD2-4968-9974-B75058204866}" destId="{0907E634-D3B8-43C4-8FAF-B41BDEE72D1E}" srcOrd="0" destOrd="0" presId="urn:microsoft.com/office/officeart/2009/3/layout/StepUpProcess"/>
    <dgm:cxn modelId="{C2AE61B1-AB40-4B52-AC48-9549F4947469}" type="presParOf" srcId="{0907E634-D3B8-43C4-8FAF-B41BDEE72D1E}" destId="{650A3B2C-20C9-404E-9A3E-0B358B2E33C1}" srcOrd="0" destOrd="0" presId="urn:microsoft.com/office/officeart/2009/3/layout/StepUpProcess"/>
    <dgm:cxn modelId="{B013FD61-AAE0-441D-86EB-B68BEBD70CB7}" type="presParOf" srcId="{0907E634-D3B8-43C4-8FAF-B41BDEE72D1E}" destId="{09D20F0F-2D92-49AC-9198-1FCB654B2A46}" srcOrd="1" destOrd="0" presId="urn:microsoft.com/office/officeart/2009/3/layout/StepUpProcess"/>
    <dgm:cxn modelId="{BEFA1EF2-8C66-4218-BAE7-6096E903831C}" type="presParOf" srcId="{0907E634-D3B8-43C4-8FAF-B41BDEE72D1E}" destId="{3FDA9971-DEC1-4EE7-B1BA-AA2B7B5B595A}" srcOrd="2" destOrd="0" presId="urn:microsoft.com/office/officeart/2009/3/layout/StepUpProcess"/>
    <dgm:cxn modelId="{82DB07E0-7EFA-408C-916D-BF546D519BD1}" type="presParOf" srcId="{42D8A72F-7AD2-4968-9974-B75058204866}" destId="{29A9B886-319C-408F-AC35-EA16F274C5A9}" srcOrd="1" destOrd="0" presId="urn:microsoft.com/office/officeart/2009/3/layout/StepUpProcess"/>
    <dgm:cxn modelId="{4659EB64-B6E1-4C2E-85C8-B66363B6359B}" type="presParOf" srcId="{29A9B886-319C-408F-AC35-EA16F274C5A9}" destId="{BAF1B1EE-D21C-48BF-916C-905845242364}" srcOrd="0" destOrd="0" presId="urn:microsoft.com/office/officeart/2009/3/layout/StepUpProcess"/>
    <dgm:cxn modelId="{311A508D-6223-466C-82DF-DCE3ED22C32C}" type="presParOf" srcId="{42D8A72F-7AD2-4968-9974-B75058204866}" destId="{CC854487-0E44-4747-B977-633993BCE1EE}" srcOrd="2" destOrd="0" presId="urn:microsoft.com/office/officeart/2009/3/layout/StepUpProcess"/>
    <dgm:cxn modelId="{E03A7A71-942C-4182-B317-E8AA2DE2FEDE}" type="presParOf" srcId="{CC854487-0E44-4747-B977-633993BCE1EE}" destId="{85B9E3F6-A13F-4935-B835-4E2071E80E50}" srcOrd="0" destOrd="0" presId="urn:microsoft.com/office/officeart/2009/3/layout/StepUpProcess"/>
    <dgm:cxn modelId="{91665F98-C9BE-4597-BC04-B618A965F6DD}" type="presParOf" srcId="{CC854487-0E44-4747-B977-633993BCE1EE}" destId="{F42C27D9-B617-42CD-A059-08D754179930}" srcOrd="1" destOrd="0" presId="urn:microsoft.com/office/officeart/2009/3/layout/StepUpProcess"/>
    <dgm:cxn modelId="{9846FB00-1193-4A50-9775-7675F75EE09C}" type="presParOf" srcId="{CC854487-0E44-4747-B977-633993BCE1EE}" destId="{AB19496B-3939-4EFD-AD71-B6C2D29EF9DF}" srcOrd="2" destOrd="0" presId="urn:microsoft.com/office/officeart/2009/3/layout/StepUpProcess"/>
    <dgm:cxn modelId="{A8674732-03C9-45E7-A765-F9746D4EF0BA}" type="presParOf" srcId="{42D8A72F-7AD2-4968-9974-B75058204866}" destId="{7C9F0D02-4A1C-4446-AF04-AD4EBC902E88}" srcOrd="3" destOrd="0" presId="urn:microsoft.com/office/officeart/2009/3/layout/StepUpProcess"/>
    <dgm:cxn modelId="{4213C7E9-3F05-4173-A074-AFDE51870384}" type="presParOf" srcId="{7C9F0D02-4A1C-4446-AF04-AD4EBC902E88}" destId="{0926E1EA-A982-4C06-B07C-AB1F1130D6CA}" srcOrd="0" destOrd="0" presId="urn:microsoft.com/office/officeart/2009/3/layout/StepUpProcess"/>
    <dgm:cxn modelId="{47AF7B8B-7027-43C9-A209-983A4BF1A388}" type="presParOf" srcId="{42D8A72F-7AD2-4968-9974-B75058204866}" destId="{9BA901AF-6C96-409A-BA03-B165D3BA776A}" srcOrd="4" destOrd="0" presId="urn:microsoft.com/office/officeart/2009/3/layout/StepUpProcess"/>
    <dgm:cxn modelId="{9BF1768A-BC3B-49E1-848E-1BB26DA98C4A}" type="presParOf" srcId="{9BA901AF-6C96-409A-BA03-B165D3BA776A}" destId="{E4AE5893-A57A-48A4-8333-AEF7A36FC1C1}" srcOrd="0" destOrd="0" presId="urn:microsoft.com/office/officeart/2009/3/layout/StepUpProcess"/>
    <dgm:cxn modelId="{D513EAED-BF9F-43EB-8798-44B93ABA8AB8}" type="presParOf" srcId="{9BA901AF-6C96-409A-BA03-B165D3BA776A}" destId="{1C0D589A-7761-4703-B29D-4FA89561861C}" srcOrd="1" destOrd="0" presId="urn:microsoft.com/office/officeart/2009/3/layout/StepUp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F05ED1-7341-4905-B4D7-17C146FAACE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B6D695E2-FC9E-4C5F-B4C4-B874C811355C}">
      <dgm:prSet custT="1"/>
      <dgm:spPr/>
      <dgm:t>
        <a:bodyPr/>
        <a:lstStyle/>
        <a:p>
          <a:r>
            <a:rPr lang="pt-BR" sz="1800" b="1" dirty="0"/>
            <a:t>6.1 Até 2030, alcançar o acesso universal e equitativo a água potável e segura para todos</a:t>
          </a:r>
          <a:endParaRPr lang="en-GB" sz="1800" b="1" dirty="0"/>
        </a:p>
      </dgm:t>
    </dgm:pt>
    <dgm:pt modelId="{A71F9E71-CE9C-48C8-9A44-937DBD455952}" type="parTrans" cxnId="{482BFD0E-2DC6-4A31-B15A-0C69C984A0FD}">
      <dgm:prSet/>
      <dgm:spPr/>
      <dgm:t>
        <a:bodyPr/>
        <a:lstStyle/>
        <a:p>
          <a:endParaRPr lang="en-GB"/>
        </a:p>
      </dgm:t>
    </dgm:pt>
    <dgm:pt modelId="{42FE1201-0F14-4960-8976-384E42BDC3F1}" type="sibTrans" cxnId="{482BFD0E-2DC6-4A31-B15A-0C69C984A0FD}">
      <dgm:prSet/>
      <dgm:spPr/>
      <dgm:t>
        <a:bodyPr/>
        <a:lstStyle/>
        <a:p>
          <a:endParaRPr lang="en-GB"/>
        </a:p>
      </dgm:t>
    </dgm:pt>
    <dgm:pt modelId="{194945AA-28F3-4902-AC26-C4E7E8B86036}">
      <dgm:prSet custT="1"/>
      <dgm:spPr/>
      <dgm:t>
        <a:bodyPr/>
        <a:lstStyle/>
        <a:p>
          <a:r>
            <a:rPr lang="pt-BR" sz="1800" b="1" dirty="0"/>
            <a:t>6.2 Até 2030, alcançar o acesso a saneamento e higiene adequados e equitativos para todos, e acabar com a defecação a céu aberto, com especial atenção para as necessidades das mulheres e meninas e daqueles em situação de vulnerabilidade</a:t>
          </a:r>
          <a:endParaRPr lang="en-GB" sz="1800" b="1" dirty="0"/>
        </a:p>
      </dgm:t>
    </dgm:pt>
    <dgm:pt modelId="{94CE3AD2-A05F-4757-A5DD-B8D584F3F078}" type="parTrans" cxnId="{F629516A-02A8-46EC-A8E5-4DD772A67BD5}">
      <dgm:prSet/>
      <dgm:spPr/>
      <dgm:t>
        <a:bodyPr/>
        <a:lstStyle/>
        <a:p>
          <a:endParaRPr lang="en-GB"/>
        </a:p>
      </dgm:t>
    </dgm:pt>
    <dgm:pt modelId="{BC1F2EB0-96F0-45EE-B674-55F73E7A15AB}" type="sibTrans" cxnId="{F629516A-02A8-46EC-A8E5-4DD772A67BD5}">
      <dgm:prSet/>
      <dgm:spPr/>
      <dgm:t>
        <a:bodyPr/>
        <a:lstStyle/>
        <a:p>
          <a:endParaRPr lang="en-GB"/>
        </a:p>
      </dgm:t>
    </dgm:pt>
    <dgm:pt modelId="{F4C68CC9-DA7F-44C7-84D7-72F720EBA39C}">
      <dgm:prSet custT="1"/>
      <dgm:spPr/>
      <dgm:t>
        <a:bodyPr/>
        <a:lstStyle/>
        <a:p>
          <a:r>
            <a:rPr lang="pt-BR" sz="1800" b="1" dirty="0"/>
            <a:t>6.3 Até 2030, melhorar a qualidade da água, reduzindo a poluição, eliminando despejo e minimizando a liberação de produtos químicos e materiais perigosos, reduzindo à metade a proporção de águas residuais não tratadas e aumentando substancialmente a reciclagem e reutilização segura globalmente</a:t>
          </a:r>
          <a:endParaRPr lang="en-GB" sz="1800" b="1" dirty="0"/>
        </a:p>
      </dgm:t>
    </dgm:pt>
    <dgm:pt modelId="{2B5550D5-046B-470C-B8F1-76F8485AFAE0}" type="parTrans" cxnId="{2AA91637-DF69-47A5-ADBF-9B1F5AB689C1}">
      <dgm:prSet/>
      <dgm:spPr/>
      <dgm:t>
        <a:bodyPr/>
        <a:lstStyle/>
        <a:p>
          <a:endParaRPr lang="en-GB"/>
        </a:p>
      </dgm:t>
    </dgm:pt>
    <dgm:pt modelId="{3A22CE19-EFE0-4788-9F8A-2B22AC4D7F53}" type="sibTrans" cxnId="{2AA91637-DF69-47A5-ADBF-9B1F5AB689C1}">
      <dgm:prSet/>
      <dgm:spPr/>
      <dgm:t>
        <a:bodyPr/>
        <a:lstStyle/>
        <a:p>
          <a:endParaRPr lang="en-GB"/>
        </a:p>
      </dgm:t>
    </dgm:pt>
    <dgm:pt modelId="{0764D9C6-48A2-4F2F-9023-4BA23B1AD66E}">
      <dgm:prSet custT="1"/>
      <dgm:spPr/>
      <dgm:t>
        <a:bodyPr/>
        <a:lstStyle/>
        <a:p>
          <a:r>
            <a:rPr lang="pt-BR" sz="1800" b="1" dirty="0"/>
            <a:t>6.4 Até 2030, aumentar substancialmente a eficiência do uso da água em todos os setores e assegurar retiradas sustentáveis e o abastecimento de água doce para enfrentar a escassez de água, e reduzir substancialmente o número de pessoas que sofrem com a escassez de água</a:t>
          </a:r>
          <a:endParaRPr lang="en-GB" sz="1800" b="1" dirty="0"/>
        </a:p>
      </dgm:t>
    </dgm:pt>
    <dgm:pt modelId="{7749AAF6-A273-4881-BF29-781F438F4F22}" type="parTrans" cxnId="{4FB58699-A3CE-4DAF-A358-B9AF1E00E63D}">
      <dgm:prSet/>
      <dgm:spPr/>
      <dgm:t>
        <a:bodyPr/>
        <a:lstStyle/>
        <a:p>
          <a:endParaRPr lang="en-GB"/>
        </a:p>
      </dgm:t>
    </dgm:pt>
    <dgm:pt modelId="{F92910FB-3E2A-445A-93FF-B1F1C5D5AB79}" type="sibTrans" cxnId="{4FB58699-A3CE-4DAF-A358-B9AF1E00E63D}">
      <dgm:prSet/>
      <dgm:spPr/>
      <dgm:t>
        <a:bodyPr/>
        <a:lstStyle/>
        <a:p>
          <a:endParaRPr lang="en-GB"/>
        </a:p>
      </dgm:t>
    </dgm:pt>
    <dgm:pt modelId="{163FD1A5-666B-4B4D-9ABE-C495BFE06C72}" type="pres">
      <dgm:prSet presAssocID="{B4F05ED1-7341-4905-B4D7-17C146FAACEA}" presName="linear" presStyleCnt="0">
        <dgm:presLayoutVars>
          <dgm:animLvl val="lvl"/>
          <dgm:resizeHandles val="exact"/>
        </dgm:presLayoutVars>
      </dgm:prSet>
      <dgm:spPr/>
    </dgm:pt>
    <dgm:pt modelId="{1D4482EF-12C9-4215-A9BC-49AC84F587E2}" type="pres">
      <dgm:prSet presAssocID="{B6D695E2-FC9E-4C5F-B4C4-B874C811355C}" presName="parentText" presStyleLbl="node1" presStyleIdx="0" presStyleCnt="4">
        <dgm:presLayoutVars>
          <dgm:chMax val="0"/>
          <dgm:bulletEnabled val="1"/>
        </dgm:presLayoutVars>
      </dgm:prSet>
      <dgm:spPr/>
    </dgm:pt>
    <dgm:pt modelId="{C2463415-7872-4033-A7B0-C636B7C2DA4A}" type="pres">
      <dgm:prSet presAssocID="{42FE1201-0F14-4960-8976-384E42BDC3F1}" presName="spacer" presStyleCnt="0"/>
      <dgm:spPr/>
    </dgm:pt>
    <dgm:pt modelId="{77FD8ED1-B2DC-4E2D-80FE-6F1A161097CF}" type="pres">
      <dgm:prSet presAssocID="{194945AA-28F3-4902-AC26-C4E7E8B86036}" presName="parentText" presStyleLbl="node1" presStyleIdx="1" presStyleCnt="4">
        <dgm:presLayoutVars>
          <dgm:chMax val="0"/>
          <dgm:bulletEnabled val="1"/>
        </dgm:presLayoutVars>
      </dgm:prSet>
      <dgm:spPr/>
    </dgm:pt>
    <dgm:pt modelId="{F57CBD22-7DC9-49B7-8F4F-776512CC140E}" type="pres">
      <dgm:prSet presAssocID="{BC1F2EB0-96F0-45EE-B674-55F73E7A15AB}" presName="spacer" presStyleCnt="0"/>
      <dgm:spPr/>
    </dgm:pt>
    <dgm:pt modelId="{58397E30-F07C-4ED3-B867-9DC305864F62}" type="pres">
      <dgm:prSet presAssocID="{F4C68CC9-DA7F-44C7-84D7-72F720EBA39C}" presName="parentText" presStyleLbl="node1" presStyleIdx="2" presStyleCnt="4">
        <dgm:presLayoutVars>
          <dgm:chMax val="0"/>
          <dgm:bulletEnabled val="1"/>
        </dgm:presLayoutVars>
      </dgm:prSet>
      <dgm:spPr/>
    </dgm:pt>
    <dgm:pt modelId="{13FA96BC-201F-4B1B-A3DB-8FB11EDD31C0}" type="pres">
      <dgm:prSet presAssocID="{3A22CE19-EFE0-4788-9F8A-2B22AC4D7F53}" presName="spacer" presStyleCnt="0"/>
      <dgm:spPr/>
    </dgm:pt>
    <dgm:pt modelId="{265E275A-BB19-4843-B073-C2459E6F28E6}" type="pres">
      <dgm:prSet presAssocID="{0764D9C6-48A2-4F2F-9023-4BA23B1AD66E}" presName="parentText" presStyleLbl="node1" presStyleIdx="3" presStyleCnt="4">
        <dgm:presLayoutVars>
          <dgm:chMax val="0"/>
          <dgm:bulletEnabled val="1"/>
        </dgm:presLayoutVars>
      </dgm:prSet>
      <dgm:spPr/>
    </dgm:pt>
  </dgm:ptLst>
  <dgm:cxnLst>
    <dgm:cxn modelId="{3E888D02-0BB9-4D7B-8366-DD594EC6AC27}" type="presOf" srcId="{0764D9C6-48A2-4F2F-9023-4BA23B1AD66E}" destId="{265E275A-BB19-4843-B073-C2459E6F28E6}" srcOrd="0" destOrd="0" presId="urn:microsoft.com/office/officeart/2005/8/layout/vList2"/>
    <dgm:cxn modelId="{482BFD0E-2DC6-4A31-B15A-0C69C984A0FD}" srcId="{B4F05ED1-7341-4905-B4D7-17C146FAACEA}" destId="{B6D695E2-FC9E-4C5F-B4C4-B874C811355C}" srcOrd="0" destOrd="0" parTransId="{A71F9E71-CE9C-48C8-9A44-937DBD455952}" sibTransId="{42FE1201-0F14-4960-8976-384E42BDC3F1}"/>
    <dgm:cxn modelId="{061E941D-B9A9-4425-A430-5F092FEC9592}" type="presOf" srcId="{B6D695E2-FC9E-4C5F-B4C4-B874C811355C}" destId="{1D4482EF-12C9-4215-A9BC-49AC84F587E2}" srcOrd="0" destOrd="0" presId="urn:microsoft.com/office/officeart/2005/8/layout/vList2"/>
    <dgm:cxn modelId="{2AA91637-DF69-47A5-ADBF-9B1F5AB689C1}" srcId="{B4F05ED1-7341-4905-B4D7-17C146FAACEA}" destId="{F4C68CC9-DA7F-44C7-84D7-72F720EBA39C}" srcOrd="2" destOrd="0" parTransId="{2B5550D5-046B-470C-B8F1-76F8485AFAE0}" sibTransId="{3A22CE19-EFE0-4788-9F8A-2B22AC4D7F53}"/>
    <dgm:cxn modelId="{F629516A-02A8-46EC-A8E5-4DD772A67BD5}" srcId="{B4F05ED1-7341-4905-B4D7-17C146FAACEA}" destId="{194945AA-28F3-4902-AC26-C4E7E8B86036}" srcOrd="1" destOrd="0" parTransId="{94CE3AD2-A05F-4757-A5DD-B8D584F3F078}" sibTransId="{BC1F2EB0-96F0-45EE-B674-55F73E7A15AB}"/>
    <dgm:cxn modelId="{C4FF7D95-FF28-41A5-B393-CC2AF04DD8A9}" type="presOf" srcId="{F4C68CC9-DA7F-44C7-84D7-72F720EBA39C}" destId="{58397E30-F07C-4ED3-B867-9DC305864F62}" srcOrd="0" destOrd="0" presId="urn:microsoft.com/office/officeart/2005/8/layout/vList2"/>
    <dgm:cxn modelId="{4FB58699-A3CE-4DAF-A358-B9AF1E00E63D}" srcId="{B4F05ED1-7341-4905-B4D7-17C146FAACEA}" destId="{0764D9C6-48A2-4F2F-9023-4BA23B1AD66E}" srcOrd="3" destOrd="0" parTransId="{7749AAF6-A273-4881-BF29-781F438F4F22}" sibTransId="{F92910FB-3E2A-445A-93FF-B1F1C5D5AB79}"/>
    <dgm:cxn modelId="{14AC40D2-DEC7-499B-A7E9-C956375B1C75}" type="presOf" srcId="{194945AA-28F3-4902-AC26-C4E7E8B86036}" destId="{77FD8ED1-B2DC-4E2D-80FE-6F1A161097CF}" srcOrd="0" destOrd="0" presId="urn:microsoft.com/office/officeart/2005/8/layout/vList2"/>
    <dgm:cxn modelId="{0C4AB8D9-E925-41CB-9E6F-EF7C20F508DF}" type="presOf" srcId="{B4F05ED1-7341-4905-B4D7-17C146FAACEA}" destId="{163FD1A5-666B-4B4D-9ABE-C495BFE06C72}" srcOrd="0" destOrd="0" presId="urn:microsoft.com/office/officeart/2005/8/layout/vList2"/>
    <dgm:cxn modelId="{C313C108-178C-4A4E-96F3-F4D17365EA6A}" type="presParOf" srcId="{163FD1A5-666B-4B4D-9ABE-C495BFE06C72}" destId="{1D4482EF-12C9-4215-A9BC-49AC84F587E2}" srcOrd="0" destOrd="0" presId="urn:microsoft.com/office/officeart/2005/8/layout/vList2"/>
    <dgm:cxn modelId="{BBA65D5F-9A87-4B4C-8F3E-0C1EA8E33CBC}" type="presParOf" srcId="{163FD1A5-666B-4B4D-9ABE-C495BFE06C72}" destId="{C2463415-7872-4033-A7B0-C636B7C2DA4A}" srcOrd="1" destOrd="0" presId="urn:microsoft.com/office/officeart/2005/8/layout/vList2"/>
    <dgm:cxn modelId="{8DD8DE98-74C3-42ED-8DE8-CE21D7A42A79}" type="presParOf" srcId="{163FD1A5-666B-4B4D-9ABE-C495BFE06C72}" destId="{77FD8ED1-B2DC-4E2D-80FE-6F1A161097CF}" srcOrd="2" destOrd="0" presId="urn:microsoft.com/office/officeart/2005/8/layout/vList2"/>
    <dgm:cxn modelId="{4998C9AB-3561-412D-BC62-74B6B84078E9}" type="presParOf" srcId="{163FD1A5-666B-4B4D-9ABE-C495BFE06C72}" destId="{F57CBD22-7DC9-49B7-8F4F-776512CC140E}" srcOrd="3" destOrd="0" presId="urn:microsoft.com/office/officeart/2005/8/layout/vList2"/>
    <dgm:cxn modelId="{FD9D061C-2E39-4479-BD96-FA12CC833337}" type="presParOf" srcId="{163FD1A5-666B-4B4D-9ABE-C495BFE06C72}" destId="{58397E30-F07C-4ED3-B867-9DC305864F62}" srcOrd="4" destOrd="0" presId="urn:microsoft.com/office/officeart/2005/8/layout/vList2"/>
    <dgm:cxn modelId="{AB96366E-1CB0-4ECA-98A9-F7221438538B}" type="presParOf" srcId="{163FD1A5-666B-4B4D-9ABE-C495BFE06C72}" destId="{13FA96BC-201F-4B1B-A3DB-8FB11EDD31C0}" srcOrd="5" destOrd="0" presId="urn:microsoft.com/office/officeart/2005/8/layout/vList2"/>
    <dgm:cxn modelId="{9C6B3232-B873-4086-B880-685660726FDD}" type="presParOf" srcId="{163FD1A5-666B-4B4D-9ABE-C495BFE06C72}" destId="{265E275A-BB19-4843-B073-C2459E6F28E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A5D85F-898C-4301-B5C7-042DD9EA718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EC7137BB-C829-48E4-B446-1DE705EA32B1}">
      <dgm:prSet custT="1"/>
      <dgm:spPr/>
      <dgm:t>
        <a:bodyPr/>
        <a:lstStyle/>
        <a:p>
          <a:r>
            <a:rPr lang="pt-BR" sz="1800" b="1" dirty="0"/>
            <a:t>6.5 Até 2030, implementar a gestão integrada dos recursos hídricos em todos os níveis, inclusive via cooperação </a:t>
          </a:r>
          <a:r>
            <a:rPr lang="pt-BR" sz="1800" b="1" dirty="0" err="1"/>
            <a:t>transfronteiriça</a:t>
          </a:r>
          <a:r>
            <a:rPr lang="pt-BR" sz="1800" b="1" dirty="0"/>
            <a:t>, conforme apropriado</a:t>
          </a:r>
          <a:endParaRPr lang="en-GB" sz="1800" b="1" dirty="0"/>
        </a:p>
      </dgm:t>
    </dgm:pt>
    <dgm:pt modelId="{B7A9D830-7B27-4AE8-8936-B73EF86C9F5F}" type="parTrans" cxnId="{AABFA505-54C5-4045-BB3B-198C3B32D945}">
      <dgm:prSet/>
      <dgm:spPr/>
      <dgm:t>
        <a:bodyPr/>
        <a:lstStyle/>
        <a:p>
          <a:endParaRPr lang="en-GB"/>
        </a:p>
      </dgm:t>
    </dgm:pt>
    <dgm:pt modelId="{9E64C6B9-10D5-4C47-9935-AA42295A2FD2}" type="sibTrans" cxnId="{AABFA505-54C5-4045-BB3B-198C3B32D945}">
      <dgm:prSet/>
      <dgm:spPr/>
      <dgm:t>
        <a:bodyPr/>
        <a:lstStyle/>
        <a:p>
          <a:endParaRPr lang="en-GB"/>
        </a:p>
      </dgm:t>
    </dgm:pt>
    <dgm:pt modelId="{6812DF77-A593-455A-9AAE-481F8877ACD9}">
      <dgm:prSet custT="1"/>
      <dgm:spPr/>
      <dgm:t>
        <a:bodyPr/>
        <a:lstStyle/>
        <a:p>
          <a:r>
            <a:rPr lang="pt-BR" sz="1800" b="1" dirty="0"/>
            <a:t>6.6 Até 2020, proteger e restaurar ecossistemas relacionados com a água, incluindo montanhas, florestas, zonas úmidas, rios, aquíferos e lagos</a:t>
          </a:r>
          <a:endParaRPr lang="en-GB" sz="1800" b="1" dirty="0"/>
        </a:p>
      </dgm:t>
    </dgm:pt>
    <dgm:pt modelId="{6DD29796-62A1-416C-BE59-CB6E9CA2AC06}" type="parTrans" cxnId="{780A6671-23FC-4092-B7C3-E14D63B6ACC6}">
      <dgm:prSet/>
      <dgm:spPr/>
      <dgm:t>
        <a:bodyPr/>
        <a:lstStyle/>
        <a:p>
          <a:endParaRPr lang="en-GB"/>
        </a:p>
      </dgm:t>
    </dgm:pt>
    <dgm:pt modelId="{D7679101-9397-4B54-A0D5-4AD1B4FACF4E}" type="sibTrans" cxnId="{780A6671-23FC-4092-B7C3-E14D63B6ACC6}">
      <dgm:prSet/>
      <dgm:spPr/>
      <dgm:t>
        <a:bodyPr/>
        <a:lstStyle/>
        <a:p>
          <a:endParaRPr lang="en-GB"/>
        </a:p>
      </dgm:t>
    </dgm:pt>
    <dgm:pt modelId="{9AE72101-5725-40D0-9155-FD43BDE8368A}">
      <dgm:prSet custT="1"/>
      <dgm:spPr/>
      <dgm:t>
        <a:bodyPr/>
        <a:lstStyle/>
        <a:p>
          <a:r>
            <a:rPr lang="pt-BR" sz="1800" b="1" dirty="0"/>
            <a:t>6.a Até 2030, ampliar a cooperação internacional e o apoio à capacitação para os países em desenvolvimento em atividades e programas relacionados à água e saneamento, incluindo a coleta de água, a dessalinização, a eficiência no uso da água, o tratamento de efluentes, a reciclagem e as tecnologias de reuso</a:t>
          </a:r>
          <a:endParaRPr lang="en-GB" sz="1800" b="1" dirty="0"/>
        </a:p>
      </dgm:t>
    </dgm:pt>
    <dgm:pt modelId="{385215DD-5E1B-4556-86F2-9D9261DAEB54}" type="parTrans" cxnId="{94403FE3-842A-4577-A262-0596846F289C}">
      <dgm:prSet/>
      <dgm:spPr/>
      <dgm:t>
        <a:bodyPr/>
        <a:lstStyle/>
        <a:p>
          <a:endParaRPr lang="en-GB"/>
        </a:p>
      </dgm:t>
    </dgm:pt>
    <dgm:pt modelId="{C0388281-F0FE-4B64-A44F-C77F14C1FD17}" type="sibTrans" cxnId="{94403FE3-842A-4577-A262-0596846F289C}">
      <dgm:prSet/>
      <dgm:spPr/>
      <dgm:t>
        <a:bodyPr/>
        <a:lstStyle/>
        <a:p>
          <a:endParaRPr lang="en-GB"/>
        </a:p>
      </dgm:t>
    </dgm:pt>
    <dgm:pt modelId="{522DF5CF-5590-4993-91C5-7F68C7791A37}">
      <dgm:prSet custT="1"/>
      <dgm:spPr/>
      <dgm:t>
        <a:bodyPr/>
        <a:lstStyle/>
        <a:p>
          <a:r>
            <a:rPr lang="pt-BR" sz="1800" b="1" dirty="0"/>
            <a:t>6.b Apoiar e fortalecer a participação das comunidades locais, para melhorar a gestão da água e do saneamento</a:t>
          </a:r>
          <a:endParaRPr lang="en-GB" sz="1800" b="1" dirty="0"/>
        </a:p>
      </dgm:t>
    </dgm:pt>
    <dgm:pt modelId="{19130833-E3C5-4D6F-AD9F-1300DD044FCE}" type="parTrans" cxnId="{D35C9EB8-6758-4940-9FDF-37CB7292D7D6}">
      <dgm:prSet/>
      <dgm:spPr/>
      <dgm:t>
        <a:bodyPr/>
        <a:lstStyle/>
        <a:p>
          <a:endParaRPr lang="en-GB"/>
        </a:p>
      </dgm:t>
    </dgm:pt>
    <dgm:pt modelId="{C6480AF5-D477-4022-B41D-004C47FDFC65}" type="sibTrans" cxnId="{D35C9EB8-6758-4940-9FDF-37CB7292D7D6}">
      <dgm:prSet/>
      <dgm:spPr/>
      <dgm:t>
        <a:bodyPr/>
        <a:lstStyle/>
        <a:p>
          <a:endParaRPr lang="en-GB"/>
        </a:p>
      </dgm:t>
    </dgm:pt>
    <dgm:pt modelId="{F01C13EF-D796-4301-93C2-F804FFB18A19}" type="pres">
      <dgm:prSet presAssocID="{89A5D85F-898C-4301-B5C7-042DD9EA7185}" presName="linear" presStyleCnt="0">
        <dgm:presLayoutVars>
          <dgm:animLvl val="lvl"/>
          <dgm:resizeHandles val="exact"/>
        </dgm:presLayoutVars>
      </dgm:prSet>
      <dgm:spPr/>
    </dgm:pt>
    <dgm:pt modelId="{767335CB-5B4A-4D69-A7EC-DB8C6FD0F815}" type="pres">
      <dgm:prSet presAssocID="{EC7137BB-C829-48E4-B446-1DE705EA32B1}" presName="parentText" presStyleLbl="node1" presStyleIdx="0" presStyleCnt="4">
        <dgm:presLayoutVars>
          <dgm:chMax val="0"/>
          <dgm:bulletEnabled val="1"/>
        </dgm:presLayoutVars>
      </dgm:prSet>
      <dgm:spPr/>
    </dgm:pt>
    <dgm:pt modelId="{7F6C6A1C-7A55-4FEC-855F-A60CA8D257A8}" type="pres">
      <dgm:prSet presAssocID="{9E64C6B9-10D5-4C47-9935-AA42295A2FD2}" presName="spacer" presStyleCnt="0"/>
      <dgm:spPr/>
    </dgm:pt>
    <dgm:pt modelId="{C980197C-55C2-4464-A828-39184EABB69F}" type="pres">
      <dgm:prSet presAssocID="{6812DF77-A593-455A-9AAE-481F8877ACD9}" presName="parentText" presStyleLbl="node1" presStyleIdx="1" presStyleCnt="4">
        <dgm:presLayoutVars>
          <dgm:chMax val="0"/>
          <dgm:bulletEnabled val="1"/>
        </dgm:presLayoutVars>
      </dgm:prSet>
      <dgm:spPr/>
    </dgm:pt>
    <dgm:pt modelId="{05CF8F59-7490-4415-BDDD-87BE6151918B}" type="pres">
      <dgm:prSet presAssocID="{D7679101-9397-4B54-A0D5-4AD1B4FACF4E}" presName="spacer" presStyleCnt="0"/>
      <dgm:spPr/>
    </dgm:pt>
    <dgm:pt modelId="{12A77C32-C510-4191-9203-07D7F41C15CF}" type="pres">
      <dgm:prSet presAssocID="{9AE72101-5725-40D0-9155-FD43BDE8368A}" presName="parentText" presStyleLbl="node1" presStyleIdx="2" presStyleCnt="4">
        <dgm:presLayoutVars>
          <dgm:chMax val="0"/>
          <dgm:bulletEnabled val="1"/>
        </dgm:presLayoutVars>
      </dgm:prSet>
      <dgm:spPr/>
    </dgm:pt>
    <dgm:pt modelId="{11C8285D-E544-473C-88A5-457AAE869C5D}" type="pres">
      <dgm:prSet presAssocID="{C0388281-F0FE-4B64-A44F-C77F14C1FD17}" presName="spacer" presStyleCnt="0"/>
      <dgm:spPr/>
    </dgm:pt>
    <dgm:pt modelId="{E52927D2-1B7B-4C2E-BA30-BD3D81BEC4FA}" type="pres">
      <dgm:prSet presAssocID="{522DF5CF-5590-4993-91C5-7F68C7791A37}" presName="parentText" presStyleLbl="node1" presStyleIdx="3" presStyleCnt="4">
        <dgm:presLayoutVars>
          <dgm:chMax val="0"/>
          <dgm:bulletEnabled val="1"/>
        </dgm:presLayoutVars>
      </dgm:prSet>
      <dgm:spPr/>
    </dgm:pt>
  </dgm:ptLst>
  <dgm:cxnLst>
    <dgm:cxn modelId="{AABFA505-54C5-4045-BB3B-198C3B32D945}" srcId="{89A5D85F-898C-4301-B5C7-042DD9EA7185}" destId="{EC7137BB-C829-48E4-B446-1DE705EA32B1}" srcOrd="0" destOrd="0" parTransId="{B7A9D830-7B27-4AE8-8936-B73EF86C9F5F}" sibTransId="{9E64C6B9-10D5-4C47-9935-AA42295A2FD2}"/>
    <dgm:cxn modelId="{AD12AA0E-1C16-45FB-9B8D-D862F0FBA675}" type="presOf" srcId="{89A5D85F-898C-4301-B5C7-042DD9EA7185}" destId="{F01C13EF-D796-4301-93C2-F804FFB18A19}" srcOrd="0" destOrd="0" presId="urn:microsoft.com/office/officeart/2005/8/layout/vList2"/>
    <dgm:cxn modelId="{C3F22C6F-A126-4345-AA00-35418ED69B14}" type="presOf" srcId="{6812DF77-A593-455A-9AAE-481F8877ACD9}" destId="{C980197C-55C2-4464-A828-39184EABB69F}" srcOrd="0" destOrd="0" presId="urn:microsoft.com/office/officeart/2005/8/layout/vList2"/>
    <dgm:cxn modelId="{780A6671-23FC-4092-B7C3-E14D63B6ACC6}" srcId="{89A5D85F-898C-4301-B5C7-042DD9EA7185}" destId="{6812DF77-A593-455A-9AAE-481F8877ACD9}" srcOrd="1" destOrd="0" parTransId="{6DD29796-62A1-416C-BE59-CB6E9CA2AC06}" sibTransId="{D7679101-9397-4B54-A0D5-4AD1B4FACF4E}"/>
    <dgm:cxn modelId="{729C9377-E69F-4C66-A30C-C7FB2252DDF6}" type="presOf" srcId="{EC7137BB-C829-48E4-B446-1DE705EA32B1}" destId="{767335CB-5B4A-4D69-A7EC-DB8C6FD0F815}" srcOrd="0" destOrd="0" presId="urn:microsoft.com/office/officeart/2005/8/layout/vList2"/>
    <dgm:cxn modelId="{D35C9EB8-6758-4940-9FDF-37CB7292D7D6}" srcId="{89A5D85F-898C-4301-B5C7-042DD9EA7185}" destId="{522DF5CF-5590-4993-91C5-7F68C7791A37}" srcOrd="3" destOrd="0" parTransId="{19130833-E3C5-4D6F-AD9F-1300DD044FCE}" sibTransId="{C6480AF5-D477-4022-B41D-004C47FDFC65}"/>
    <dgm:cxn modelId="{F2E70CD7-6B73-4B8D-B711-E6430D0FE443}" type="presOf" srcId="{9AE72101-5725-40D0-9155-FD43BDE8368A}" destId="{12A77C32-C510-4191-9203-07D7F41C15CF}" srcOrd="0" destOrd="0" presId="urn:microsoft.com/office/officeart/2005/8/layout/vList2"/>
    <dgm:cxn modelId="{94403FE3-842A-4577-A262-0596846F289C}" srcId="{89A5D85F-898C-4301-B5C7-042DD9EA7185}" destId="{9AE72101-5725-40D0-9155-FD43BDE8368A}" srcOrd="2" destOrd="0" parTransId="{385215DD-5E1B-4556-86F2-9D9261DAEB54}" sibTransId="{C0388281-F0FE-4B64-A44F-C77F14C1FD17}"/>
    <dgm:cxn modelId="{624671F0-E381-432B-8DA7-E39ED9924C8F}" type="presOf" srcId="{522DF5CF-5590-4993-91C5-7F68C7791A37}" destId="{E52927D2-1B7B-4C2E-BA30-BD3D81BEC4FA}" srcOrd="0" destOrd="0" presId="urn:microsoft.com/office/officeart/2005/8/layout/vList2"/>
    <dgm:cxn modelId="{97FB84CD-FDCA-44B6-9480-944D576F431E}" type="presParOf" srcId="{F01C13EF-D796-4301-93C2-F804FFB18A19}" destId="{767335CB-5B4A-4D69-A7EC-DB8C6FD0F815}" srcOrd="0" destOrd="0" presId="urn:microsoft.com/office/officeart/2005/8/layout/vList2"/>
    <dgm:cxn modelId="{A667FD00-BE5A-4527-A3AC-61E9C2157DD6}" type="presParOf" srcId="{F01C13EF-D796-4301-93C2-F804FFB18A19}" destId="{7F6C6A1C-7A55-4FEC-855F-A60CA8D257A8}" srcOrd="1" destOrd="0" presId="urn:microsoft.com/office/officeart/2005/8/layout/vList2"/>
    <dgm:cxn modelId="{C7097000-210C-4720-B2D8-23E1CF6657E0}" type="presParOf" srcId="{F01C13EF-D796-4301-93C2-F804FFB18A19}" destId="{C980197C-55C2-4464-A828-39184EABB69F}" srcOrd="2" destOrd="0" presId="urn:microsoft.com/office/officeart/2005/8/layout/vList2"/>
    <dgm:cxn modelId="{DEF90F28-9E04-441D-9DCE-10B566137306}" type="presParOf" srcId="{F01C13EF-D796-4301-93C2-F804FFB18A19}" destId="{05CF8F59-7490-4415-BDDD-87BE6151918B}" srcOrd="3" destOrd="0" presId="urn:microsoft.com/office/officeart/2005/8/layout/vList2"/>
    <dgm:cxn modelId="{C5D2CE0A-5E03-48B9-AD2A-0854C663E8E6}" type="presParOf" srcId="{F01C13EF-D796-4301-93C2-F804FFB18A19}" destId="{12A77C32-C510-4191-9203-07D7F41C15CF}" srcOrd="4" destOrd="0" presId="urn:microsoft.com/office/officeart/2005/8/layout/vList2"/>
    <dgm:cxn modelId="{3A031FB7-3550-4A9E-8DB1-594BC48325BC}" type="presParOf" srcId="{F01C13EF-D796-4301-93C2-F804FFB18A19}" destId="{11C8285D-E544-473C-88A5-457AAE869C5D}" srcOrd="5" destOrd="0" presId="urn:microsoft.com/office/officeart/2005/8/layout/vList2"/>
    <dgm:cxn modelId="{DB879050-BF90-4659-8EF1-FB6866D8FC4A}" type="presParOf" srcId="{F01C13EF-D796-4301-93C2-F804FFB18A19}" destId="{E52927D2-1B7B-4C2E-BA30-BD3D81BEC4FA}"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1AD6AC3-574C-4323-A54C-83AA43CB9EA0}"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3C7818AF-B56B-4342-9EED-A2230B4ACF56}">
      <dgm:prSet custT="1"/>
      <dgm:spPr>
        <a:solidFill>
          <a:srgbClr val="002060">
            <a:alpha val="50000"/>
          </a:srgbClr>
        </a:solidFill>
      </dgm:spPr>
      <dgm:t>
        <a:bodyPr/>
        <a:lstStyle/>
        <a:p>
          <a:r>
            <a:rPr lang="pt-BR" sz="1800" b="1" dirty="0">
              <a:solidFill>
                <a:schemeClr val="bg1"/>
              </a:solidFill>
            </a:rPr>
            <a:t>2017 </a:t>
          </a:r>
        </a:p>
        <a:p>
          <a:r>
            <a:rPr lang="pt-BR" sz="1800" b="1" dirty="0">
              <a:solidFill>
                <a:schemeClr val="bg1"/>
              </a:solidFill>
            </a:rPr>
            <a:t>IPD 20,91%</a:t>
          </a:r>
        </a:p>
        <a:p>
          <a:r>
            <a:rPr lang="pt-BR" sz="1800" b="1" dirty="0">
              <a:solidFill>
                <a:schemeClr val="bg1"/>
              </a:solidFill>
            </a:rPr>
            <a:t> IPF 12%</a:t>
          </a:r>
          <a:endParaRPr lang="en-GB" sz="1800" b="1" dirty="0">
            <a:solidFill>
              <a:schemeClr val="bg1"/>
            </a:solidFill>
          </a:endParaRPr>
        </a:p>
      </dgm:t>
    </dgm:pt>
    <dgm:pt modelId="{FC7D14E1-4020-4D9C-B20A-607B881D7D7F}" type="parTrans" cxnId="{E373C064-5304-4CA5-B63F-57EF7A884313}">
      <dgm:prSet/>
      <dgm:spPr/>
      <dgm:t>
        <a:bodyPr/>
        <a:lstStyle/>
        <a:p>
          <a:endParaRPr lang="en-GB"/>
        </a:p>
      </dgm:t>
    </dgm:pt>
    <dgm:pt modelId="{269A5525-A250-4E90-90A8-253D0CC9EC87}" type="sibTrans" cxnId="{E373C064-5304-4CA5-B63F-57EF7A884313}">
      <dgm:prSet/>
      <dgm:spPr/>
      <dgm:t>
        <a:bodyPr/>
        <a:lstStyle/>
        <a:p>
          <a:endParaRPr lang="en-GB"/>
        </a:p>
      </dgm:t>
    </dgm:pt>
    <dgm:pt modelId="{95059D26-5A6A-47A0-A330-568FB1E02AE0}" type="pres">
      <dgm:prSet presAssocID="{11AD6AC3-574C-4323-A54C-83AA43CB9EA0}" presName="compositeShape" presStyleCnt="0">
        <dgm:presLayoutVars>
          <dgm:chMax val="7"/>
          <dgm:dir/>
          <dgm:resizeHandles val="exact"/>
        </dgm:presLayoutVars>
      </dgm:prSet>
      <dgm:spPr/>
    </dgm:pt>
    <dgm:pt modelId="{BFE6CEEE-DC86-4593-AA06-AE3580D3E3D4}" type="pres">
      <dgm:prSet presAssocID="{3C7818AF-B56B-4342-9EED-A2230B4ACF56}" presName="circ1TxSh" presStyleLbl="vennNode1" presStyleIdx="0" presStyleCnt="1" custLinFactNeighborX="-15738" custLinFactNeighborY="1430"/>
      <dgm:spPr/>
    </dgm:pt>
  </dgm:ptLst>
  <dgm:cxnLst>
    <dgm:cxn modelId="{E373C064-5304-4CA5-B63F-57EF7A884313}" srcId="{11AD6AC3-574C-4323-A54C-83AA43CB9EA0}" destId="{3C7818AF-B56B-4342-9EED-A2230B4ACF56}" srcOrd="0" destOrd="0" parTransId="{FC7D14E1-4020-4D9C-B20A-607B881D7D7F}" sibTransId="{269A5525-A250-4E90-90A8-253D0CC9EC87}"/>
    <dgm:cxn modelId="{F1A680BA-DE6E-4046-9465-8F74ADD1C3BA}" type="presOf" srcId="{3C7818AF-B56B-4342-9EED-A2230B4ACF56}" destId="{BFE6CEEE-DC86-4593-AA06-AE3580D3E3D4}" srcOrd="0" destOrd="0" presId="urn:microsoft.com/office/officeart/2005/8/layout/venn1"/>
    <dgm:cxn modelId="{EDB567D5-3EEC-4FE1-BF28-A49D3266ACBF}" type="presOf" srcId="{11AD6AC3-574C-4323-A54C-83AA43CB9EA0}" destId="{95059D26-5A6A-47A0-A330-568FB1E02AE0}" srcOrd="0" destOrd="0" presId="urn:microsoft.com/office/officeart/2005/8/layout/venn1"/>
    <dgm:cxn modelId="{2546C494-C003-4BC2-BBC8-882A348A8BA9}" type="presParOf" srcId="{95059D26-5A6A-47A0-A330-568FB1E02AE0}" destId="{BFE6CEEE-DC86-4593-AA06-AE3580D3E3D4}"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EEA2CA-1853-4F0D-BAA4-2A6B18EDBB7F}"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61EE3C17-85DF-44B5-B0D5-AF78F9AF49EE}">
      <dgm:prSet custT="1"/>
      <dgm:spPr>
        <a:solidFill>
          <a:srgbClr val="002060">
            <a:alpha val="50000"/>
          </a:srgbClr>
        </a:solidFill>
      </dgm:spPr>
      <dgm:t>
        <a:bodyPr/>
        <a:lstStyle/>
        <a:p>
          <a:r>
            <a:rPr lang="pt-BR" sz="1800" b="1" dirty="0">
              <a:solidFill>
                <a:schemeClr val="bg1"/>
              </a:solidFill>
            </a:rPr>
            <a:t>1994</a:t>
          </a:r>
        </a:p>
        <a:p>
          <a:r>
            <a:rPr lang="pt-BR" sz="1800" b="1" dirty="0">
              <a:solidFill>
                <a:schemeClr val="bg1"/>
              </a:solidFill>
            </a:rPr>
            <a:t> IPD 37%</a:t>
          </a:r>
        </a:p>
        <a:p>
          <a:r>
            <a:rPr lang="pt-BR" sz="1800" b="1" dirty="0">
              <a:solidFill>
                <a:schemeClr val="bg1"/>
              </a:solidFill>
            </a:rPr>
            <a:t> IPF 34%</a:t>
          </a:r>
          <a:endParaRPr lang="en-GB" sz="1800" b="1" dirty="0">
            <a:solidFill>
              <a:schemeClr val="bg1"/>
            </a:solidFill>
          </a:endParaRPr>
        </a:p>
      </dgm:t>
    </dgm:pt>
    <dgm:pt modelId="{99D82572-D27B-4257-8A6C-CF7F93796E77}" type="parTrans" cxnId="{3E960920-984B-4F9F-8C4E-D581D724F93C}">
      <dgm:prSet/>
      <dgm:spPr/>
      <dgm:t>
        <a:bodyPr/>
        <a:lstStyle/>
        <a:p>
          <a:endParaRPr lang="en-GB"/>
        </a:p>
      </dgm:t>
    </dgm:pt>
    <dgm:pt modelId="{E1EE6CF3-8155-481F-B6A8-0A3581F84CA7}" type="sibTrans" cxnId="{3E960920-984B-4F9F-8C4E-D581D724F93C}">
      <dgm:prSet/>
      <dgm:spPr/>
      <dgm:t>
        <a:bodyPr/>
        <a:lstStyle/>
        <a:p>
          <a:endParaRPr lang="en-GB"/>
        </a:p>
      </dgm:t>
    </dgm:pt>
    <dgm:pt modelId="{5A29B448-A2AB-4BD8-B35A-D76865B773F0}" type="pres">
      <dgm:prSet presAssocID="{D1EEA2CA-1853-4F0D-BAA4-2A6B18EDBB7F}" presName="compositeShape" presStyleCnt="0">
        <dgm:presLayoutVars>
          <dgm:chMax val="7"/>
          <dgm:dir/>
          <dgm:resizeHandles val="exact"/>
        </dgm:presLayoutVars>
      </dgm:prSet>
      <dgm:spPr/>
    </dgm:pt>
    <dgm:pt modelId="{43793783-AFC4-494C-A347-571047968F32}" type="pres">
      <dgm:prSet presAssocID="{61EE3C17-85DF-44B5-B0D5-AF78F9AF49EE}" presName="circ1TxSh" presStyleLbl="vennNode1" presStyleIdx="0" presStyleCnt="1" custScaleY="101773" custLinFactX="-100000" custLinFactNeighborX="-142802" custLinFactNeighborY="8912"/>
      <dgm:spPr/>
    </dgm:pt>
  </dgm:ptLst>
  <dgm:cxnLst>
    <dgm:cxn modelId="{3E960920-984B-4F9F-8C4E-D581D724F93C}" srcId="{D1EEA2CA-1853-4F0D-BAA4-2A6B18EDBB7F}" destId="{61EE3C17-85DF-44B5-B0D5-AF78F9AF49EE}" srcOrd="0" destOrd="0" parTransId="{99D82572-D27B-4257-8A6C-CF7F93796E77}" sibTransId="{E1EE6CF3-8155-481F-B6A8-0A3581F84CA7}"/>
    <dgm:cxn modelId="{4A8AFBBB-A971-4E3F-94E4-FAD049091CA9}" type="presOf" srcId="{61EE3C17-85DF-44B5-B0D5-AF78F9AF49EE}" destId="{43793783-AFC4-494C-A347-571047968F32}" srcOrd="0" destOrd="0" presId="urn:microsoft.com/office/officeart/2005/8/layout/venn1"/>
    <dgm:cxn modelId="{172315C7-3503-4A93-81FA-3C880B1A5A59}" type="presOf" srcId="{D1EEA2CA-1853-4F0D-BAA4-2A6B18EDBB7F}" destId="{5A29B448-A2AB-4BD8-B35A-D76865B773F0}" srcOrd="0" destOrd="0" presId="urn:microsoft.com/office/officeart/2005/8/layout/venn1"/>
    <dgm:cxn modelId="{13A8B49D-CB60-4892-8419-4B59853F2C23}" type="presParOf" srcId="{5A29B448-A2AB-4BD8-B35A-D76865B773F0}" destId="{43793783-AFC4-494C-A347-571047968F32}"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97E9A60-18DE-4958-874F-3EA34B17927A}" type="doc">
      <dgm:prSet loTypeId="urn:microsoft.com/office/officeart/2005/8/layout/venn1" loCatId="relationship" qsTypeId="urn:microsoft.com/office/officeart/2005/8/quickstyle/simple1" qsCatId="simple" csTypeId="urn:microsoft.com/office/officeart/2005/8/colors/accent3_1" csCatId="accent3" phldr="1"/>
      <dgm:spPr/>
      <dgm:t>
        <a:bodyPr/>
        <a:lstStyle/>
        <a:p>
          <a:endParaRPr lang="en-GB"/>
        </a:p>
      </dgm:t>
    </dgm:pt>
    <dgm:pt modelId="{E15C83D5-FD7F-4F89-BECE-BA20C1E64C12}">
      <dgm:prSet custT="1"/>
      <dgm:spPr>
        <a:solidFill>
          <a:schemeClr val="accent6">
            <a:lumMod val="75000"/>
          </a:schemeClr>
        </a:solidFill>
      </dgm:spPr>
      <dgm:t>
        <a:bodyPr/>
        <a:lstStyle/>
        <a:p>
          <a:r>
            <a:rPr lang="pt-BR" sz="1800" b="1" dirty="0">
              <a:solidFill>
                <a:schemeClr val="bg1"/>
              </a:solidFill>
            </a:rPr>
            <a:t>Outorga 1994 e 2017</a:t>
          </a:r>
          <a:endParaRPr lang="en-GB" sz="1800" b="1" dirty="0">
            <a:solidFill>
              <a:schemeClr val="bg1"/>
            </a:solidFill>
          </a:endParaRPr>
        </a:p>
      </dgm:t>
    </dgm:pt>
    <dgm:pt modelId="{B460C26A-5CB3-4B56-AF06-886D6FF24542}" type="parTrans" cxnId="{DE635A5B-5D83-4204-BAE8-17E20B5DDB51}">
      <dgm:prSet/>
      <dgm:spPr/>
      <dgm:t>
        <a:bodyPr/>
        <a:lstStyle/>
        <a:p>
          <a:endParaRPr lang="en-GB"/>
        </a:p>
      </dgm:t>
    </dgm:pt>
    <dgm:pt modelId="{C0F16A92-0E5F-4232-AF6E-8B65AA36DF22}" type="sibTrans" cxnId="{DE635A5B-5D83-4204-BAE8-17E20B5DDB51}">
      <dgm:prSet/>
      <dgm:spPr/>
      <dgm:t>
        <a:bodyPr/>
        <a:lstStyle/>
        <a:p>
          <a:endParaRPr lang="en-GB"/>
        </a:p>
      </dgm:t>
    </dgm:pt>
    <dgm:pt modelId="{CC13ED08-9FB6-446B-B890-21ADCFD92E9E}">
      <dgm:prSet custT="1"/>
      <dgm:spPr>
        <a:solidFill>
          <a:srgbClr val="00B050">
            <a:alpha val="50000"/>
          </a:srgbClr>
        </a:solidFill>
      </dgm:spPr>
      <dgm:t>
        <a:bodyPr/>
        <a:lstStyle/>
        <a:p>
          <a:r>
            <a:rPr lang="pt-BR" sz="1800" b="1" dirty="0">
              <a:solidFill>
                <a:schemeClr val="bg1"/>
              </a:solidFill>
            </a:rPr>
            <a:t>=133 mi m³</a:t>
          </a:r>
          <a:endParaRPr lang="en-GB" sz="1800" b="1" dirty="0">
            <a:solidFill>
              <a:schemeClr val="bg1"/>
            </a:solidFill>
          </a:endParaRPr>
        </a:p>
      </dgm:t>
    </dgm:pt>
    <dgm:pt modelId="{631528D4-D8D5-4479-A832-4EF1FA7F9CC5}" type="parTrans" cxnId="{6CA3E884-1735-4B42-9AA2-0AE97EA1EE67}">
      <dgm:prSet/>
      <dgm:spPr/>
      <dgm:t>
        <a:bodyPr/>
        <a:lstStyle/>
        <a:p>
          <a:endParaRPr lang="en-GB"/>
        </a:p>
      </dgm:t>
    </dgm:pt>
    <dgm:pt modelId="{DC3C12A4-06C1-465C-8C69-47B4916B576E}" type="sibTrans" cxnId="{6CA3E884-1735-4B42-9AA2-0AE97EA1EE67}">
      <dgm:prSet/>
      <dgm:spPr/>
      <dgm:t>
        <a:bodyPr/>
        <a:lstStyle/>
        <a:p>
          <a:endParaRPr lang="en-GB"/>
        </a:p>
      </dgm:t>
    </dgm:pt>
    <dgm:pt modelId="{4D87E231-CAD5-4432-A4FC-10B33974B7F3}" type="pres">
      <dgm:prSet presAssocID="{697E9A60-18DE-4958-874F-3EA34B17927A}" presName="compositeShape" presStyleCnt="0">
        <dgm:presLayoutVars>
          <dgm:chMax val="7"/>
          <dgm:dir/>
          <dgm:resizeHandles val="exact"/>
        </dgm:presLayoutVars>
      </dgm:prSet>
      <dgm:spPr/>
    </dgm:pt>
    <dgm:pt modelId="{749C606F-D94D-46BE-B537-4E76C47BA3D3}" type="pres">
      <dgm:prSet presAssocID="{E15C83D5-FD7F-4F89-BECE-BA20C1E64C12}" presName="circ1" presStyleLbl="vennNode1" presStyleIdx="0" presStyleCnt="2"/>
      <dgm:spPr/>
    </dgm:pt>
    <dgm:pt modelId="{7C3667C6-4633-4F67-A06E-82705BB9BEF6}" type="pres">
      <dgm:prSet presAssocID="{E15C83D5-FD7F-4F89-BECE-BA20C1E64C12}" presName="circ1Tx" presStyleLbl="revTx" presStyleIdx="0" presStyleCnt="0">
        <dgm:presLayoutVars>
          <dgm:chMax val="0"/>
          <dgm:chPref val="0"/>
          <dgm:bulletEnabled val="1"/>
        </dgm:presLayoutVars>
      </dgm:prSet>
      <dgm:spPr/>
    </dgm:pt>
    <dgm:pt modelId="{3FBFC3EF-3913-40D4-91A2-B390C5309D31}" type="pres">
      <dgm:prSet presAssocID="{CC13ED08-9FB6-446B-B890-21ADCFD92E9E}" presName="circ2" presStyleLbl="vennNode1" presStyleIdx="1" presStyleCnt="2"/>
      <dgm:spPr/>
    </dgm:pt>
    <dgm:pt modelId="{4B386796-07F4-4D8C-83AE-55148CAC3ED8}" type="pres">
      <dgm:prSet presAssocID="{CC13ED08-9FB6-446B-B890-21ADCFD92E9E}" presName="circ2Tx" presStyleLbl="revTx" presStyleIdx="0" presStyleCnt="0">
        <dgm:presLayoutVars>
          <dgm:chMax val="0"/>
          <dgm:chPref val="0"/>
          <dgm:bulletEnabled val="1"/>
        </dgm:presLayoutVars>
      </dgm:prSet>
      <dgm:spPr/>
    </dgm:pt>
  </dgm:ptLst>
  <dgm:cxnLst>
    <dgm:cxn modelId="{7225F91C-34DF-4FFC-A56A-ADE887E453C3}" type="presOf" srcId="{697E9A60-18DE-4958-874F-3EA34B17927A}" destId="{4D87E231-CAD5-4432-A4FC-10B33974B7F3}" srcOrd="0" destOrd="0" presId="urn:microsoft.com/office/officeart/2005/8/layout/venn1"/>
    <dgm:cxn modelId="{DE635A5B-5D83-4204-BAE8-17E20B5DDB51}" srcId="{697E9A60-18DE-4958-874F-3EA34B17927A}" destId="{E15C83D5-FD7F-4F89-BECE-BA20C1E64C12}" srcOrd="0" destOrd="0" parTransId="{B460C26A-5CB3-4B56-AF06-886D6FF24542}" sibTransId="{C0F16A92-0E5F-4232-AF6E-8B65AA36DF22}"/>
    <dgm:cxn modelId="{D6FA5F65-1E94-4114-A777-804F8B890780}" type="presOf" srcId="{CC13ED08-9FB6-446B-B890-21ADCFD92E9E}" destId="{4B386796-07F4-4D8C-83AE-55148CAC3ED8}" srcOrd="1" destOrd="0" presId="urn:microsoft.com/office/officeart/2005/8/layout/venn1"/>
    <dgm:cxn modelId="{310BCE46-6BCC-45F1-B19B-6B03E584AA25}" type="presOf" srcId="{CC13ED08-9FB6-446B-B890-21ADCFD92E9E}" destId="{3FBFC3EF-3913-40D4-91A2-B390C5309D31}" srcOrd="0" destOrd="0" presId="urn:microsoft.com/office/officeart/2005/8/layout/venn1"/>
    <dgm:cxn modelId="{6CA3E884-1735-4B42-9AA2-0AE97EA1EE67}" srcId="{697E9A60-18DE-4958-874F-3EA34B17927A}" destId="{CC13ED08-9FB6-446B-B890-21ADCFD92E9E}" srcOrd="1" destOrd="0" parTransId="{631528D4-D8D5-4479-A832-4EF1FA7F9CC5}" sibTransId="{DC3C12A4-06C1-465C-8C69-47B4916B576E}"/>
    <dgm:cxn modelId="{2E96FEAD-2508-4AF6-88DE-61B3A7FDE9AB}" type="presOf" srcId="{E15C83D5-FD7F-4F89-BECE-BA20C1E64C12}" destId="{7C3667C6-4633-4F67-A06E-82705BB9BEF6}" srcOrd="1" destOrd="0" presId="urn:microsoft.com/office/officeart/2005/8/layout/venn1"/>
    <dgm:cxn modelId="{9B8D64BC-F4B3-4524-8099-C48AC466D0A8}" type="presOf" srcId="{E15C83D5-FD7F-4F89-BECE-BA20C1E64C12}" destId="{749C606F-D94D-46BE-B537-4E76C47BA3D3}" srcOrd="0" destOrd="0" presId="urn:microsoft.com/office/officeart/2005/8/layout/venn1"/>
    <dgm:cxn modelId="{91C75864-06FA-4F9C-ADE9-51304035EB23}" type="presParOf" srcId="{4D87E231-CAD5-4432-A4FC-10B33974B7F3}" destId="{749C606F-D94D-46BE-B537-4E76C47BA3D3}" srcOrd="0" destOrd="0" presId="urn:microsoft.com/office/officeart/2005/8/layout/venn1"/>
    <dgm:cxn modelId="{A33FA3BA-CA91-4A7A-9F7E-9EDC02F63532}" type="presParOf" srcId="{4D87E231-CAD5-4432-A4FC-10B33974B7F3}" destId="{7C3667C6-4633-4F67-A06E-82705BB9BEF6}" srcOrd="1" destOrd="0" presId="urn:microsoft.com/office/officeart/2005/8/layout/venn1"/>
    <dgm:cxn modelId="{39FD6C7D-C711-4964-8804-666CD7A1966F}" type="presParOf" srcId="{4D87E231-CAD5-4432-A4FC-10B33974B7F3}" destId="{3FBFC3EF-3913-40D4-91A2-B390C5309D31}" srcOrd="2" destOrd="0" presId="urn:microsoft.com/office/officeart/2005/8/layout/venn1"/>
    <dgm:cxn modelId="{3C6CB04B-8927-4CC3-8C8B-C03F61002CF6}" type="presParOf" srcId="{4D87E231-CAD5-4432-A4FC-10B33974B7F3}" destId="{4B386796-07F4-4D8C-83AE-55148CAC3ED8}" srcOrd="3" destOrd="0" presId="urn:microsoft.com/office/officeart/2005/8/layout/ven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1097F-F4B7-4D04-9A9B-13B45AC26F73}" type="doc">
      <dgm:prSet loTypeId="urn:microsoft.com/office/officeart/2005/8/layout/venn1" loCatId="relationship" qsTypeId="urn:microsoft.com/office/officeart/2005/8/quickstyle/3d4" qsCatId="3D" csTypeId="urn:microsoft.com/office/officeart/2005/8/colors/accent4_5" csCatId="accent4" phldr="1"/>
      <dgm:spPr/>
      <dgm:t>
        <a:bodyPr/>
        <a:lstStyle/>
        <a:p>
          <a:endParaRPr lang="en-GB"/>
        </a:p>
      </dgm:t>
    </dgm:pt>
    <dgm:pt modelId="{722F2F12-A21E-484E-8D3A-615EBF5B26BB}">
      <dgm:prSet custT="1"/>
      <dgm:spPr/>
      <dgm:t>
        <a:bodyPr/>
        <a:lstStyle/>
        <a:p>
          <a:r>
            <a:rPr lang="pt-BR" sz="1800" dirty="0"/>
            <a:t>Investimento = R$218 mi</a:t>
          </a:r>
          <a:endParaRPr lang="en-GB" sz="1800" dirty="0"/>
        </a:p>
      </dgm:t>
    </dgm:pt>
    <dgm:pt modelId="{BBCCB893-AF3E-4D43-92E4-B801DAC86F26}" type="parTrans" cxnId="{D9E37C8E-EBA9-4B22-8C90-87815A05DA72}">
      <dgm:prSet/>
      <dgm:spPr/>
      <dgm:t>
        <a:bodyPr/>
        <a:lstStyle/>
        <a:p>
          <a:endParaRPr lang="en-GB"/>
        </a:p>
      </dgm:t>
    </dgm:pt>
    <dgm:pt modelId="{2A8E06A7-0DB9-4F79-92FA-4EBE1E50F272}" type="sibTrans" cxnId="{D9E37C8E-EBA9-4B22-8C90-87815A05DA72}">
      <dgm:prSet/>
      <dgm:spPr/>
      <dgm:t>
        <a:bodyPr/>
        <a:lstStyle/>
        <a:p>
          <a:endParaRPr lang="en-GB"/>
        </a:p>
      </dgm:t>
    </dgm:pt>
    <dgm:pt modelId="{CC05F744-BF8D-4428-A37C-8E5D3E57F02B}" type="pres">
      <dgm:prSet presAssocID="{F431097F-F4B7-4D04-9A9B-13B45AC26F73}" presName="compositeShape" presStyleCnt="0">
        <dgm:presLayoutVars>
          <dgm:chMax val="7"/>
          <dgm:dir/>
          <dgm:resizeHandles val="exact"/>
        </dgm:presLayoutVars>
      </dgm:prSet>
      <dgm:spPr/>
    </dgm:pt>
    <dgm:pt modelId="{CFAE59C5-6342-4367-B132-D9A84B831FD6}" type="pres">
      <dgm:prSet presAssocID="{722F2F12-A21E-484E-8D3A-615EBF5B26BB}" presName="circ1TxSh" presStyleLbl="vennNode1" presStyleIdx="0" presStyleCnt="1" custLinFactNeighborX="39592" custLinFactNeighborY="-2495"/>
      <dgm:spPr/>
    </dgm:pt>
  </dgm:ptLst>
  <dgm:cxnLst>
    <dgm:cxn modelId="{D9E37C8E-EBA9-4B22-8C90-87815A05DA72}" srcId="{F431097F-F4B7-4D04-9A9B-13B45AC26F73}" destId="{722F2F12-A21E-484E-8D3A-615EBF5B26BB}" srcOrd="0" destOrd="0" parTransId="{BBCCB893-AF3E-4D43-92E4-B801DAC86F26}" sibTransId="{2A8E06A7-0DB9-4F79-92FA-4EBE1E50F272}"/>
    <dgm:cxn modelId="{239D2C9A-C9FA-4884-B927-E6B1BCE33CE9}" type="presOf" srcId="{722F2F12-A21E-484E-8D3A-615EBF5B26BB}" destId="{CFAE59C5-6342-4367-B132-D9A84B831FD6}" srcOrd="0" destOrd="0" presId="urn:microsoft.com/office/officeart/2005/8/layout/venn1"/>
    <dgm:cxn modelId="{206FE9B9-DC21-40EB-9BAE-E1DFD5AA8762}" type="presOf" srcId="{F431097F-F4B7-4D04-9A9B-13B45AC26F73}" destId="{CC05F744-BF8D-4428-A37C-8E5D3E57F02B}" srcOrd="0" destOrd="0" presId="urn:microsoft.com/office/officeart/2005/8/layout/venn1"/>
    <dgm:cxn modelId="{478B7411-3FF6-487D-B074-407D041D8E4C}" type="presParOf" srcId="{CC05F744-BF8D-4428-A37C-8E5D3E57F02B}" destId="{CFAE59C5-6342-4367-B132-D9A84B831FD6}" srcOrd="0" destOrd="0" presId="urn:microsoft.com/office/officeart/2005/8/layout/venn1"/>
  </dgm:cxnLst>
  <dgm:bg/>
  <dgm:whole/>
  <dgm:extLst>
    <a:ext uri="http://schemas.microsoft.com/office/drawing/2008/diagram">
      <dsp:dataModelExt xmlns:dsp="http://schemas.microsoft.com/office/drawing/2008/diagram" relId="rId22"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75157CE-8D13-4396-B798-29C0DB70F32E}" type="doc">
      <dgm:prSet loTypeId="urn:microsoft.com/office/officeart/2005/8/layout/venn1" loCatId="relationship" qsTypeId="urn:microsoft.com/office/officeart/2005/8/quickstyle/3d4" qsCatId="3D" csTypeId="urn:microsoft.com/office/officeart/2005/8/colors/accent4_5" csCatId="accent4" phldr="1"/>
      <dgm:spPr/>
      <dgm:t>
        <a:bodyPr/>
        <a:lstStyle/>
        <a:p>
          <a:endParaRPr lang="en-GB"/>
        </a:p>
      </dgm:t>
    </dgm:pt>
    <dgm:pt modelId="{59B1E172-2FCC-4000-96ED-7127FD982BD4}">
      <dgm:prSet custT="1"/>
      <dgm:spPr/>
      <dgm:t>
        <a:bodyPr/>
        <a:lstStyle/>
        <a:p>
          <a:r>
            <a:rPr lang="pt-BR" sz="1800" dirty="0"/>
            <a:t>R</a:t>
          </a:r>
          <a:r>
            <a:rPr lang="en-GB" sz="1800" dirty="0" err="1"/>
            <a:t>ecurso</a:t>
          </a:r>
          <a:r>
            <a:rPr lang="en-GB" sz="1800" dirty="0"/>
            <a:t> </a:t>
          </a:r>
          <a:r>
            <a:rPr lang="en-GB" sz="1800" dirty="0" err="1"/>
            <a:t>economizado</a:t>
          </a:r>
          <a:r>
            <a:rPr lang="en-GB" sz="1800" dirty="0"/>
            <a:t> = R$ 1 bi</a:t>
          </a:r>
        </a:p>
      </dgm:t>
    </dgm:pt>
    <dgm:pt modelId="{17F67193-A736-4BF7-808B-1069352F1451}" type="sibTrans" cxnId="{5C6B5EB1-7701-41B5-AD15-362CA6069168}">
      <dgm:prSet/>
      <dgm:spPr/>
      <dgm:t>
        <a:bodyPr/>
        <a:lstStyle/>
        <a:p>
          <a:endParaRPr lang="en-GB"/>
        </a:p>
      </dgm:t>
    </dgm:pt>
    <dgm:pt modelId="{457A7446-3946-4AAC-A120-AEC7DE8FC9D7}" type="parTrans" cxnId="{5C6B5EB1-7701-41B5-AD15-362CA6069168}">
      <dgm:prSet/>
      <dgm:spPr/>
      <dgm:t>
        <a:bodyPr/>
        <a:lstStyle/>
        <a:p>
          <a:endParaRPr lang="en-GB"/>
        </a:p>
      </dgm:t>
    </dgm:pt>
    <dgm:pt modelId="{4DCC310E-8B99-48EB-92D8-B4FB5A0C25D4}" type="pres">
      <dgm:prSet presAssocID="{B75157CE-8D13-4396-B798-29C0DB70F32E}" presName="compositeShape" presStyleCnt="0">
        <dgm:presLayoutVars>
          <dgm:chMax val="7"/>
          <dgm:dir/>
          <dgm:resizeHandles val="exact"/>
        </dgm:presLayoutVars>
      </dgm:prSet>
      <dgm:spPr/>
    </dgm:pt>
    <dgm:pt modelId="{F8D0CB50-E24D-4ABE-B00B-FED9C9945AF2}" type="pres">
      <dgm:prSet presAssocID="{59B1E172-2FCC-4000-96ED-7127FD982BD4}" presName="circ1TxSh" presStyleLbl="vennNode1" presStyleIdx="0" presStyleCnt="1" custScaleX="111389" custLinFactNeighborX="20124" custLinFactNeighborY="-12"/>
      <dgm:spPr/>
    </dgm:pt>
  </dgm:ptLst>
  <dgm:cxnLst>
    <dgm:cxn modelId="{DC349909-2EEF-493A-877D-67FF2635D4CA}" type="presOf" srcId="{B75157CE-8D13-4396-B798-29C0DB70F32E}" destId="{4DCC310E-8B99-48EB-92D8-B4FB5A0C25D4}" srcOrd="0" destOrd="0" presId="urn:microsoft.com/office/officeart/2005/8/layout/venn1"/>
    <dgm:cxn modelId="{5C6B5EB1-7701-41B5-AD15-362CA6069168}" srcId="{B75157CE-8D13-4396-B798-29C0DB70F32E}" destId="{59B1E172-2FCC-4000-96ED-7127FD982BD4}" srcOrd="0" destOrd="0" parTransId="{457A7446-3946-4AAC-A120-AEC7DE8FC9D7}" sibTransId="{17F67193-A736-4BF7-808B-1069352F1451}"/>
    <dgm:cxn modelId="{B6E32AB2-AB06-4CD1-9856-5281E4C8FDB6}" type="presOf" srcId="{59B1E172-2FCC-4000-96ED-7127FD982BD4}" destId="{F8D0CB50-E24D-4ABE-B00B-FED9C9945AF2}" srcOrd="0" destOrd="0" presId="urn:microsoft.com/office/officeart/2005/8/layout/venn1"/>
    <dgm:cxn modelId="{EC6CE906-790E-4FCC-B548-62520F33A891}" type="presParOf" srcId="{4DCC310E-8B99-48EB-92D8-B4FB5A0C25D4}" destId="{F8D0CB50-E24D-4ABE-B00B-FED9C9945AF2}" srcOrd="0" destOrd="0" presId="urn:microsoft.com/office/officeart/2005/8/layout/ven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A3B2C-20C9-404E-9A3E-0B358B2E33C1}">
      <dsp:nvSpPr>
        <dsp:cNvPr id="0" name=""/>
        <dsp:cNvSpPr/>
      </dsp:nvSpPr>
      <dsp:spPr>
        <a:xfrm rot="5400000">
          <a:off x="212893" y="709711"/>
          <a:ext cx="639721" cy="1064482"/>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20F0F-2D92-49AC-9198-1FCB654B2A46}">
      <dsp:nvSpPr>
        <dsp:cNvPr id="0" name=""/>
        <dsp:cNvSpPr/>
      </dsp:nvSpPr>
      <dsp:spPr>
        <a:xfrm>
          <a:off x="106108" y="1027762"/>
          <a:ext cx="961021" cy="84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Objetivos</a:t>
          </a:r>
        </a:p>
      </dsp:txBody>
      <dsp:txXfrm>
        <a:off x="106108" y="1027762"/>
        <a:ext cx="961021" cy="842391"/>
      </dsp:txXfrm>
    </dsp:sp>
    <dsp:sp modelId="{3FDA9971-DEC1-4EE7-B1BA-AA2B7B5B595A}">
      <dsp:nvSpPr>
        <dsp:cNvPr id="0" name=""/>
        <dsp:cNvSpPr/>
      </dsp:nvSpPr>
      <dsp:spPr>
        <a:xfrm>
          <a:off x="885804" y="631342"/>
          <a:ext cx="181324" cy="181324"/>
        </a:xfrm>
        <a:prstGeom prst="triangle">
          <a:avLst>
            <a:gd name="adj" fmla="val 100000"/>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B9E3F6-A13F-4935-B835-4E2071E80E50}">
      <dsp:nvSpPr>
        <dsp:cNvPr id="0" name=""/>
        <dsp:cNvSpPr/>
      </dsp:nvSpPr>
      <dsp:spPr>
        <a:xfrm rot="5400000">
          <a:off x="1389371" y="418590"/>
          <a:ext cx="639721" cy="1064482"/>
        </a:xfrm>
        <a:prstGeom prst="corner">
          <a:avLst>
            <a:gd name="adj1" fmla="val 16120"/>
            <a:gd name="adj2" fmla="val 1611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2C27D9-B617-42CD-A059-08D754179930}">
      <dsp:nvSpPr>
        <dsp:cNvPr id="0" name=""/>
        <dsp:cNvSpPr/>
      </dsp:nvSpPr>
      <dsp:spPr>
        <a:xfrm>
          <a:off x="1282585" y="736641"/>
          <a:ext cx="961021" cy="84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Metas</a:t>
          </a:r>
          <a:endParaRPr lang="pt-BR" sz="1300" kern="1200" dirty="0"/>
        </a:p>
      </dsp:txBody>
      <dsp:txXfrm>
        <a:off x="1282585" y="736641"/>
        <a:ext cx="961021" cy="842391"/>
      </dsp:txXfrm>
    </dsp:sp>
    <dsp:sp modelId="{AB19496B-3939-4EFD-AD71-B6C2D29EF9DF}">
      <dsp:nvSpPr>
        <dsp:cNvPr id="0" name=""/>
        <dsp:cNvSpPr/>
      </dsp:nvSpPr>
      <dsp:spPr>
        <a:xfrm>
          <a:off x="2062282" y="340222"/>
          <a:ext cx="181324" cy="181324"/>
        </a:xfrm>
        <a:prstGeom prst="triangle">
          <a:avLst>
            <a:gd name="adj" fmla="val 100000"/>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E5893-A57A-48A4-8333-AEF7A36FC1C1}">
      <dsp:nvSpPr>
        <dsp:cNvPr id="0" name=""/>
        <dsp:cNvSpPr/>
      </dsp:nvSpPr>
      <dsp:spPr>
        <a:xfrm rot="5400000">
          <a:off x="2565849" y="127469"/>
          <a:ext cx="639721" cy="1064482"/>
        </a:xfrm>
        <a:prstGeom prst="corner">
          <a:avLst>
            <a:gd name="adj1" fmla="val 16120"/>
            <a:gd name="adj2" fmla="val 1611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D589A-7761-4703-B29D-4FA89561861C}">
      <dsp:nvSpPr>
        <dsp:cNvPr id="0" name=""/>
        <dsp:cNvSpPr/>
      </dsp:nvSpPr>
      <dsp:spPr>
        <a:xfrm>
          <a:off x="2459063" y="445521"/>
          <a:ext cx="961021" cy="842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Indicadores</a:t>
          </a:r>
        </a:p>
      </dsp:txBody>
      <dsp:txXfrm>
        <a:off x="2459063" y="445521"/>
        <a:ext cx="961021" cy="8423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1CBEE-F45C-4335-AC7F-635DB6ABA37E}">
      <dsp:nvSpPr>
        <dsp:cNvPr id="0" name=""/>
        <dsp:cNvSpPr/>
      </dsp:nvSpPr>
      <dsp:spPr>
        <a:xfrm>
          <a:off x="0" y="58296"/>
          <a:ext cx="7875715" cy="3168000"/>
        </a:xfrm>
        <a:prstGeom prst="right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093098-7011-4589-A6AF-72814AA97222}">
      <dsp:nvSpPr>
        <dsp:cNvPr id="0" name=""/>
        <dsp:cNvSpPr/>
      </dsp:nvSpPr>
      <dsp:spPr>
        <a:xfrm>
          <a:off x="4607870" y="2553514"/>
          <a:ext cx="1890308" cy="131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pt-BR" sz="1800" kern="1200" dirty="0"/>
            <a:t>Elevar para 50%   o nível  de tratamento de secundário para terciário </a:t>
          </a:r>
          <a:endParaRPr lang="en-GB" sz="1800" kern="1200" dirty="0"/>
        </a:p>
      </dsp:txBody>
      <dsp:txXfrm>
        <a:off x="4607870" y="2553514"/>
        <a:ext cx="1890308" cy="1311750"/>
      </dsp:txXfrm>
    </dsp:sp>
    <dsp:sp modelId="{59706476-DE3F-4D0B-81F6-8C5752AD766A}">
      <dsp:nvSpPr>
        <dsp:cNvPr id="0" name=""/>
        <dsp:cNvSpPr/>
      </dsp:nvSpPr>
      <dsp:spPr>
        <a:xfrm>
          <a:off x="5190357" y="806450"/>
          <a:ext cx="1897785" cy="15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pt-BR" sz="2800" b="1" kern="1200" dirty="0">
              <a:solidFill>
                <a:schemeClr val="bg1"/>
              </a:solidFill>
            </a:rPr>
            <a:t>2020</a:t>
          </a:r>
          <a:endParaRPr lang="en-GB" sz="2800" b="1" kern="1200" dirty="0">
            <a:solidFill>
              <a:schemeClr val="bg1"/>
            </a:solidFill>
          </a:endParaRPr>
        </a:p>
      </dsp:txBody>
      <dsp:txXfrm>
        <a:off x="5190357" y="806450"/>
        <a:ext cx="1897785" cy="1584000"/>
      </dsp:txXfrm>
    </dsp:sp>
    <dsp:sp modelId="{ECD5AB45-8388-474F-BD59-90BF88A5D99D}">
      <dsp:nvSpPr>
        <dsp:cNvPr id="0" name=""/>
        <dsp:cNvSpPr/>
      </dsp:nvSpPr>
      <dsp:spPr>
        <a:xfrm>
          <a:off x="2579251" y="2552918"/>
          <a:ext cx="1897785" cy="131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pt-BR" sz="1800" kern="1200" dirty="0"/>
            <a:t>Água = 99,79%</a:t>
          </a:r>
          <a:endParaRPr lang="en-GB" sz="1800" kern="1200" dirty="0"/>
        </a:p>
        <a:p>
          <a:pPr marL="171450" lvl="1" indent="-171450" algn="l" defTabSz="800100">
            <a:lnSpc>
              <a:spcPct val="90000"/>
            </a:lnSpc>
            <a:spcBef>
              <a:spcPct val="0"/>
            </a:spcBef>
            <a:spcAft>
              <a:spcPct val="15000"/>
            </a:spcAft>
            <a:buChar char="•"/>
          </a:pPr>
          <a:r>
            <a:rPr lang="pt-BR" sz="1800" kern="1200" dirty="0"/>
            <a:t>Capacidade instalada de tratamento de esgoto = 95%</a:t>
          </a:r>
          <a:endParaRPr lang="en-GB" sz="1800" kern="1200" dirty="0"/>
        </a:p>
      </dsp:txBody>
      <dsp:txXfrm>
        <a:off x="2579251" y="2552918"/>
        <a:ext cx="1897785" cy="1311750"/>
      </dsp:txXfrm>
    </dsp:sp>
    <dsp:sp modelId="{5D71027C-08EF-4603-936F-0868DD00C5DC}">
      <dsp:nvSpPr>
        <dsp:cNvPr id="0" name=""/>
        <dsp:cNvSpPr/>
      </dsp:nvSpPr>
      <dsp:spPr>
        <a:xfrm>
          <a:off x="2913014" y="806450"/>
          <a:ext cx="1897785" cy="15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pt-BR" sz="2800" b="1" kern="1200" dirty="0">
              <a:solidFill>
                <a:schemeClr val="bg1"/>
              </a:solidFill>
            </a:rPr>
            <a:t>2017</a:t>
          </a:r>
          <a:endParaRPr lang="en-GB" sz="2800" b="1" kern="1200" dirty="0">
            <a:solidFill>
              <a:schemeClr val="bg1"/>
            </a:solidFill>
          </a:endParaRPr>
        </a:p>
      </dsp:txBody>
      <dsp:txXfrm>
        <a:off x="2913014" y="806450"/>
        <a:ext cx="1897785" cy="1584000"/>
      </dsp:txXfrm>
    </dsp:sp>
    <dsp:sp modelId="{B0737DF5-FC34-4D65-8C7D-DF9E5480D6E1}">
      <dsp:nvSpPr>
        <dsp:cNvPr id="0" name=""/>
        <dsp:cNvSpPr/>
      </dsp:nvSpPr>
      <dsp:spPr>
        <a:xfrm>
          <a:off x="244822" y="2552918"/>
          <a:ext cx="1897785" cy="1311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800100">
            <a:lnSpc>
              <a:spcPct val="90000"/>
            </a:lnSpc>
            <a:spcBef>
              <a:spcPct val="0"/>
            </a:spcBef>
            <a:spcAft>
              <a:spcPct val="15000"/>
            </a:spcAft>
            <a:buChar char="•"/>
          </a:pPr>
          <a:r>
            <a:rPr lang="pt-BR" sz="1800" kern="1200" dirty="0"/>
            <a:t>Água = 95%</a:t>
          </a:r>
          <a:endParaRPr lang="en-GB" sz="1800" kern="1200" dirty="0"/>
        </a:p>
        <a:p>
          <a:pPr marL="171450" lvl="1" indent="-171450" algn="l" defTabSz="800100">
            <a:lnSpc>
              <a:spcPct val="90000"/>
            </a:lnSpc>
            <a:spcBef>
              <a:spcPct val="0"/>
            </a:spcBef>
            <a:spcAft>
              <a:spcPct val="15000"/>
            </a:spcAft>
            <a:buChar char="•"/>
          </a:pPr>
          <a:r>
            <a:rPr lang="pt-BR" sz="1800" kern="1200" dirty="0"/>
            <a:t>Capacidade instalada de tratamento de esgoto = 1,71%</a:t>
          </a:r>
          <a:endParaRPr lang="en-GB" sz="1800" kern="1200" dirty="0"/>
        </a:p>
      </dsp:txBody>
      <dsp:txXfrm>
        <a:off x="244822" y="2552918"/>
        <a:ext cx="1897785" cy="1311750"/>
      </dsp:txXfrm>
    </dsp:sp>
    <dsp:sp modelId="{29B10056-966D-4181-A673-7FFBB7C4DB3E}">
      <dsp:nvSpPr>
        <dsp:cNvPr id="0" name=""/>
        <dsp:cNvSpPr/>
      </dsp:nvSpPr>
      <dsp:spPr>
        <a:xfrm>
          <a:off x="635671" y="806450"/>
          <a:ext cx="1897785" cy="158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84480" rIns="0" bIns="284480" numCol="1" spcCol="1270" anchor="ctr" anchorCtr="0">
          <a:noAutofit/>
        </a:bodyPr>
        <a:lstStyle/>
        <a:p>
          <a:pPr marL="0" lvl="0" indent="0" algn="l" defTabSz="1244600">
            <a:lnSpc>
              <a:spcPct val="90000"/>
            </a:lnSpc>
            <a:spcBef>
              <a:spcPct val="0"/>
            </a:spcBef>
            <a:spcAft>
              <a:spcPct val="35000"/>
            </a:spcAft>
            <a:buNone/>
          </a:pPr>
          <a:r>
            <a:rPr lang="pt-BR" sz="2800" b="1" kern="1200" dirty="0">
              <a:solidFill>
                <a:schemeClr val="bg1"/>
              </a:solidFill>
            </a:rPr>
            <a:t>1994 </a:t>
          </a:r>
          <a:endParaRPr lang="en-GB" sz="2800" b="1" kern="1200" dirty="0">
            <a:solidFill>
              <a:schemeClr val="bg1"/>
            </a:solidFill>
          </a:endParaRPr>
        </a:p>
      </dsp:txBody>
      <dsp:txXfrm>
        <a:off x="635671" y="806450"/>
        <a:ext cx="1897785" cy="158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A3B2C-20C9-404E-9A3E-0B358B2E33C1}">
      <dsp:nvSpPr>
        <dsp:cNvPr id="0" name=""/>
        <dsp:cNvSpPr/>
      </dsp:nvSpPr>
      <dsp:spPr>
        <a:xfrm rot="5400000">
          <a:off x="212569" y="781633"/>
          <a:ext cx="639860" cy="1064713"/>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D20F0F-2D92-49AC-9198-1FCB654B2A46}">
      <dsp:nvSpPr>
        <dsp:cNvPr id="0" name=""/>
        <dsp:cNvSpPr/>
      </dsp:nvSpPr>
      <dsp:spPr>
        <a:xfrm>
          <a:off x="105761" y="1099753"/>
          <a:ext cx="961229" cy="84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Objetivos</a:t>
          </a:r>
          <a:endParaRPr lang="pt-BR" sz="1300" kern="1200" dirty="0"/>
        </a:p>
      </dsp:txBody>
      <dsp:txXfrm>
        <a:off x="105761" y="1099753"/>
        <a:ext cx="961229" cy="842573"/>
      </dsp:txXfrm>
    </dsp:sp>
    <dsp:sp modelId="{3FDA9971-DEC1-4EE7-B1BA-AA2B7B5B595A}">
      <dsp:nvSpPr>
        <dsp:cNvPr id="0" name=""/>
        <dsp:cNvSpPr/>
      </dsp:nvSpPr>
      <dsp:spPr>
        <a:xfrm>
          <a:off x="885626" y="703248"/>
          <a:ext cx="181363" cy="181363"/>
        </a:xfrm>
        <a:prstGeom prst="triangle">
          <a:avLst>
            <a:gd name="adj" fmla="val 100000"/>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B9E3F6-A13F-4935-B835-4E2071E80E50}">
      <dsp:nvSpPr>
        <dsp:cNvPr id="0" name=""/>
        <dsp:cNvSpPr/>
      </dsp:nvSpPr>
      <dsp:spPr>
        <a:xfrm rot="5400000">
          <a:off x="1389301" y="490450"/>
          <a:ext cx="639860" cy="1064713"/>
        </a:xfrm>
        <a:prstGeom prst="corner">
          <a:avLst>
            <a:gd name="adj1" fmla="val 16120"/>
            <a:gd name="adj2" fmla="val 1611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2C27D9-B617-42CD-A059-08D754179930}">
      <dsp:nvSpPr>
        <dsp:cNvPr id="0" name=""/>
        <dsp:cNvSpPr/>
      </dsp:nvSpPr>
      <dsp:spPr>
        <a:xfrm>
          <a:off x="1282493" y="808569"/>
          <a:ext cx="961229" cy="84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Metas</a:t>
          </a:r>
          <a:endParaRPr lang="pt-BR" sz="1300" kern="1200" dirty="0"/>
        </a:p>
      </dsp:txBody>
      <dsp:txXfrm>
        <a:off x="1282493" y="808569"/>
        <a:ext cx="961229" cy="842573"/>
      </dsp:txXfrm>
    </dsp:sp>
    <dsp:sp modelId="{AB19496B-3939-4EFD-AD71-B6C2D29EF9DF}">
      <dsp:nvSpPr>
        <dsp:cNvPr id="0" name=""/>
        <dsp:cNvSpPr/>
      </dsp:nvSpPr>
      <dsp:spPr>
        <a:xfrm>
          <a:off x="2062358" y="412064"/>
          <a:ext cx="181363" cy="181363"/>
        </a:xfrm>
        <a:prstGeom prst="triangle">
          <a:avLst>
            <a:gd name="adj" fmla="val 100000"/>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E5893-A57A-48A4-8333-AEF7A36FC1C1}">
      <dsp:nvSpPr>
        <dsp:cNvPr id="0" name=""/>
        <dsp:cNvSpPr/>
      </dsp:nvSpPr>
      <dsp:spPr>
        <a:xfrm rot="5400000">
          <a:off x="2566034" y="199266"/>
          <a:ext cx="639860" cy="1064713"/>
        </a:xfrm>
        <a:prstGeom prst="corner">
          <a:avLst>
            <a:gd name="adj1" fmla="val 16120"/>
            <a:gd name="adj2" fmla="val 161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D589A-7761-4703-B29D-4FA89561861C}">
      <dsp:nvSpPr>
        <dsp:cNvPr id="0" name=""/>
        <dsp:cNvSpPr/>
      </dsp:nvSpPr>
      <dsp:spPr>
        <a:xfrm>
          <a:off x="2459225" y="517386"/>
          <a:ext cx="961229" cy="8425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pt-BR" sz="1300" b="1" kern="1200" dirty="0"/>
            <a:t>Indicadores</a:t>
          </a:r>
          <a:endParaRPr lang="pt-BR" sz="1300" kern="1200" dirty="0"/>
        </a:p>
      </dsp:txBody>
      <dsp:txXfrm>
        <a:off x="2459225" y="517386"/>
        <a:ext cx="961229" cy="8425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482EF-12C9-4215-A9BC-49AC84F587E2}">
      <dsp:nvSpPr>
        <dsp:cNvPr id="0" name=""/>
        <dsp:cNvSpPr/>
      </dsp:nvSpPr>
      <dsp:spPr>
        <a:xfrm>
          <a:off x="0" y="1080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6.1 Até 2030, alcançar o acesso universal e equitativo a água potável e segura para todos</a:t>
          </a:r>
          <a:endParaRPr lang="en-GB" sz="1800" b="1" kern="1200" dirty="0"/>
        </a:p>
      </dsp:txBody>
      <dsp:txXfrm>
        <a:off x="48833" y="59642"/>
        <a:ext cx="10417934" cy="902684"/>
      </dsp:txXfrm>
    </dsp:sp>
    <dsp:sp modelId="{77FD8ED1-B2DC-4E2D-80FE-6F1A161097CF}">
      <dsp:nvSpPr>
        <dsp:cNvPr id="0" name=""/>
        <dsp:cNvSpPr/>
      </dsp:nvSpPr>
      <dsp:spPr>
        <a:xfrm>
          <a:off x="0" y="112059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6.2 Até 2030, alcançar o acesso a saneamento e higiene adequados e equitativos para todos, e acabar com a defecação a céu aberto, com especial atenção para as necessidades das mulheres e meninas e daqueles em situação de vulnerabilidade</a:t>
          </a:r>
          <a:endParaRPr lang="en-GB" sz="1800" b="1" kern="1200" dirty="0"/>
        </a:p>
      </dsp:txBody>
      <dsp:txXfrm>
        <a:off x="48833" y="1169432"/>
        <a:ext cx="10417934" cy="902684"/>
      </dsp:txXfrm>
    </dsp:sp>
    <dsp:sp modelId="{58397E30-F07C-4ED3-B867-9DC305864F62}">
      <dsp:nvSpPr>
        <dsp:cNvPr id="0" name=""/>
        <dsp:cNvSpPr/>
      </dsp:nvSpPr>
      <dsp:spPr>
        <a:xfrm>
          <a:off x="0" y="223038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6.3 Até 2030, melhorar a qualidade da água, reduzindo a poluição, eliminando despejo e minimizando a liberação de produtos químicos e materiais perigosos, reduzindo à metade a proporção de águas residuais não tratadas e aumentando substancialmente a reciclagem e reutilização segura globalmente</a:t>
          </a:r>
          <a:endParaRPr lang="en-GB" sz="1800" b="1" kern="1200" dirty="0"/>
        </a:p>
      </dsp:txBody>
      <dsp:txXfrm>
        <a:off x="48833" y="2279222"/>
        <a:ext cx="10417934" cy="902684"/>
      </dsp:txXfrm>
    </dsp:sp>
    <dsp:sp modelId="{265E275A-BB19-4843-B073-C2459E6F28E6}">
      <dsp:nvSpPr>
        <dsp:cNvPr id="0" name=""/>
        <dsp:cNvSpPr/>
      </dsp:nvSpPr>
      <dsp:spPr>
        <a:xfrm>
          <a:off x="0" y="3340179"/>
          <a:ext cx="10515600" cy="10003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6.4 Até 2030, aumentar substancialmente a eficiência do uso da água em todos os setores e assegurar retiradas sustentáveis e o abastecimento de água doce para enfrentar a escassez de água, e reduzir substancialmente o número de pessoas que sofrem com a escassez de água</a:t>
          </a:r>
          <a:endParaRPr lang="en-GB" sz="1800" b="1" kern="1200" dirty="0"/>
        </a:p>
      </dsp:txBody>
      <dsp:txXfrm>
        <a:off x="48833" y="3389012"/>
        <a:ext cx="10417934" cy="902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335CB-5B4A-4D69-A7EC-DB8C6FD0F815}">
      <dsp:nvSpPr>
        <dsp:cNvPr id="0" name=""/>
        <dsp:cNvSpPr/>
      </dsp:nvSpPr>
      <dsp:spPr>
        <a:xfrm>
          <a:off x="0" y="2145"/>
          <a:ext cx="10515600" cy="1077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6.5 Até 2030, implementar a gestão integrada dos recursos hídricos em todos os níveis, inclusive via cooperação </a:t>
          </a:r>
          <a:r>
            <a:rPr lang="pt-BR" sz="1800" b="1" kern="1200" dirty="0" err="1"/>
            <a:t>transfronteiriça</a:t>
          </a:r>
          <a:r>
            <a:rPr lang="pt-BR" sz="1800" b="1" kern="1200" dirty="0"/>
            <a:t>, conforme apropriado</a:t>
          </a:r>
          <a:endParaRPr lang="en-GB" sz="1800" b="1" kern="1200" dirty="0"/>
        </a:p>
      </dsp:txBody>
      <dsp:txXfrm>
        <a:off x="52604" y="54749"/>
        <a:ext cx="10410392" cy="972398"/>
      </dsp:txXfrm>
    </dsp:sp>
    <dsp:sp modelId="{C980197C-55C2-4464-A828-39184EABB69F}">
      <dsp:nvSpPr>
        <dsp:cNvPr id="0" name=""/>
        <dsp:cNvSpPr/>
      </dsp:nvSpPr>
      <dsp:spPr>
        <a:xfrm>
          <a:off x="0" y="1091959"/>
          <a:ext cx="10515600" cy="1077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6.6 Até 2020, proteger e restaurar ecossistemas relacionados com a água, incluindo montanhas, florestas, zonas úmidas, rios, aquíferos e lagos</a:t>
          </a:r>
          <a:endParaRPr lang="en-GB" sz="1800" b="1" kern="1200" dirty="0"/>
        </a:p>
      </dsp:txBody>
      <dsp:txXfrm>
        <a:off x="52604" y="1144563"/>
        <a:ext cx="10410392" cy="972398"/>
      </dsp:txXfrm>
    </dsp:sp>
    <dsp:sp modelId="{12A77C32-C510-4191-9203-07D7F41C15CF}">
      <dsp:nvSpPr>
        <dsp:cNvPr id="0" name=""/>
        <dsp:cNvSpPr/>
      </dsp:nvSpPr>
      <dsp:spPr>
        <a:xfrm>
          <a:off x="0" y="2181772"/>
          <a:ext cx="10515600" cy="1077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6.a Até 2030, ampliar a cooperação internacional e o apoio à capacitação para os países em desenvolvimento em atividades e programas relacionados à água e saneamento, incluindo a coleta de água, a dessalinização, a eficiência no uso da água, o tratamento de efluentes, a reciclagem e as tecnologias de reuso</a:t>
          </a:r>
          <a:endParaRPr lang="en-GB" sz="1800" b="1" kern="1200" dirty="0"/>
        </a:p>
      </dsp:txBody>
      <dsp:txXfrm>
        <a:off x="52604" y="2234376"/>
        <a:ext cx="10410392" cy="972398"/>
      </dsp:txXfrm>
    </dsp:sp>
    <dsp:sp modelId="{E52927D2-1B7B-4C2E-BA30-BD3D81BEC4FA}">
      <dsp:nvSpPr>
        <dsp:cNvPr id="0" name=""/>
        <dsp:cNvSpPr/>
      </dsp:nvSpPr>
      <dsp:spPr>
        <a:xfrm>
          <a:off x="0" y="3271585"/>
          <a:ext cx="10515600" cy="107760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pt-BR" sz="1800" b="1" kern="1200" dirty="0"/>
            <a:t>6.b Apoiar e fortalecer a participação das comunidades locais, para melhorar a gestão da água e do saneamento</a:t>
          </a:r>
          <a:endParaRPr lang="en-GB" sz="1800" b="1" kern="1200" dirty="0"/>
        </a:p>
      </dsp:txBody>
      <dsp:txXfrm>
        <a:off x="52604" y="3324189"/>
        <a:ext cx="10410392" cy="972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6CEEE-DC86-4593-AA06-AE3580D3E3D4}">
      <dsp:nvSpPr>
        <dsp:cNvPr id="0" name=""/>
        <dsp:cNvSpPr/>
      </dsp:nvSpPr>
      <dsp:spPr>
        <a:xfrm>
          <a:off x="0" y="0"/>
          <a:ext cx="2189181" cy="2189181"/>
        </a:xfrm>
        <a:prstGeom prst="ellipse">
          <a:avLst/>
        </a:prstGeom>
        <a:solidFill>
          <a:srgbClr val="0020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rPr>
            <a:t>2017 </a:t>
          </a:r>
        </a:p>
        <a:p>
          <a:pPr marL="0" lvl="0" indent="0" algn="ctr" defTabSz="800100">
            <a:lnSpc>
              <a:spcPct val="90000"/>
            </a:lnSpc>
            <a:spcBef>
              <a:spcPct val="0"/>
            </a:spcBef>
            <a:spcAft>
              <a:spcPct val="35000"/>
            </a:spcAft>
            <a:buNone/>
          </a:pPr>
          <a:r>
            <a:rPr lang="pt-BR" sz="1800" b="1" kern="1200" dirty="0">
              <a:solidFill>
                <a:schemeClr val="bg1"/>
              </a:solidFill>
            </a:rPr>
            <a:t>IPD 20,91%</a:t>
          </a:r>
        </a:p>
        <a:p>
          <a:pPr marL="0" lvl="0" indent="0" algn="ctr" defTabSz="800100">
            <a:lnSpc>
              <a:spcPct val="90000"/>
            </a:lnSpc>
            <a:spcBef>
              <a:spcPct val="0"/>
            </a:spcBef>
            <a:spcAft>
              <a:spcPct val="35000"/>
            </a:spcAft>
            <a:buNone/>
          </a:pPr>
          <a:r>
            <a:rPr lang="pt-BR" sz="1800" b="1" kern="1200" dirty="0">
              <a:solidFill>
                <a:schemeClr val="bg1"/>
              </a:solidFill>
            </a:rPr>
            <a:t> IPF 12%</a:t>
          </a:r>
          <a:endParaRPr lang="en-GB" sz="1800" b="1" kern="1200" dirty="0">
            <a:solidFill>
              <a:schemeClr val="bg1"/>
            </a:solidFill>
          </a:endParaRPr>
        </a:p>
      </dsp:txBody>
      <dsp:txXfrm>
        <a:off x="320598" y="320598"/>
        <a:ext cx="1547985" cy="15479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93783-AFC4-494C-A347-571047968F32}">
      <dsp:nvSpPr>
        <dsp:cNvPr id="0" name=""/>
        <dsp:cNvSpPr/>
      </dsp:nvSpPr>
      <dsp:spPr>
        <a:xfrm>
          <a:off x="0" y="-18989"/>
          <a:ext cx="2142032" cy="2180010"/>
        </a:xfrm>
        <a:prstGeom prst="ellipse">
          <a:avLst/>
        </a:prstGeom>
        <a:solidFill>
          <a:srgbClr val="00206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rPr>
            <a:t>1994</a:t>
          </a:r>
        </a:p>
        <a:p>
          <a:pPr marL="0" lvl="0" indent="0" algn="ctr" defTabSz="800100">
            <a:lnSpc>
              <a:spcPct val="90000"/>
            </a:lnSpc>
            <a:spcBef>
              <a:spcPct val="0"/>
            </a:spcBef>
            <a:spcAft>
              <a:spcPct val="35000"/>
            </a:spcAft>
            <a:buNone/>
          </a:pPr>
          <a:r>
            <a:rPr lang="pt-BR" sz="1800" b="1" kern="1200" dirty="0">
              <a:solidFill>
                <a:schemeClr val="bg1"/>
              </a:solidFill>
            </a:rPr>
            <a:t> IPD 37%</a:t>
          </a:r>
        </a:p>
        <a:p>
          <a:pPr marL="0" lvl="0" indent="0" algn="ctr" defTabSz="800100">
            <a:lnSpc>
              <a:spcPct val="90000"/>
            </a:lnSpc>
            <a:spcBef>
              <a:spcPct val="0"/>
            </a:spcBef>
            <a:spcAft>
              <a:spcPct val="35000"/>
            </a:spcAft>
            <a:buNone/>
          </a:pPr>
          <a:r>
            <a:rPr lang="pt-BR" sz="1800" b="1" kern="1200" dirty="0">
              <a:solidFill>
                <a:schemeClr val="bg1"/>
              </a:solidFill>
            </a:rPr>
            <a:t> IPF 34%</a:t>
          </a:r>
          <a:endParaRPr lang="en-GB" sz="1800" b="1" kern="1200" dirty="0">
            <a:solidFill>
              <a:schemeClr val="bg1"/>
            </a:solidFill>
          </a:endParaRPr>
        </a:p>
      </dsp:txBody>
      <dsp:txXfrm>
        <a:off x="313693" y="300266"/>
        <a:ext cx="1514646" cy="15415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C606F-D94D-46BE-B537-4E76C47BA3D3}">
      <dsp:nvSpPr>
        <dsp:cNvPr id="0" name=""/>
        <dsp:cNvSpPr/>
      </dsp:nvSpPr>
      <dsp:spPr>
        <a:xfrm>
          <a:off x="79464" y="162938"/>
          <a:ext cx="1960122" cy="1960122"/>
        </a:xfrm>
        <a:prstGeom prst="ellipse">
          <a:avLst/>
        </a:prstGeom>
        <a:solidFill>
          <a:schemeClr val="accent6">
            <a:lumMod val="7500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rPr>
            <a:t>Outorga 1994 e 2017</a:t>
          </a:r>
          <a:endParaRPr lang="en-GB" sz="1800" b="1" kern="1200" dirty="0">
            <a:solidFill>
              <a:schemeClr val="bg1"/>
            </a:solidFill>
          </a:endParaRPr>
        </a:p>
      </dsp:txBody>
      <dsp:txXfrm>
        <a:off x="353175" y="394079"/>
        <a:ext cx="1130160" cy="1497841"/>
      </dsp:txXfrm>
    </dsp:sp>
    <dsp:sp modelId="{3FBFC3EF-3913-40D4-91A2-B390C5309D31}">
      <dsp:nvSpPr>
        <dsp:cNvPr id="0" name=""/>
        <dsp:cNvSpPr/>
      </dsp:nvSpPr>
      <dsp:spPr>
        <a:xfrm>
          <a:off x="1492165" y="162938"/>
          <a:ext cx="1960122" cy="1960122"/>
        </a:xfrm>
        <a:prstGeom prst="ellipse">
          <a:avLst/>
        </a:prstGeom>
        <a:solidFill>
          <a:srgbClr val="00B050">
            <a:alpha val="50000"/>
          </a:srgb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b="1" kern="1200" dirty="0">
              <a:solidFill>
                <a:schemeClr val="bg1"/>
              </a:solidFill>
            </a:rPr>
            <a:t>=133 mi m³</a:t>
          </a:r>
          <a:endParaRPr lang="en-GB" sz="1800" b="1" kern="1200" dirty="0">
            <a:solidFill>
              <a:schemeClr val="bg1"/>
            </a:solidFill>
          </a:endParaRPr>
        </a:p>
      </dsp:txBody>
      <dsp:txXfrm>
        <a:off x="2048416" y="394079"/>
        <a:ext cx="1130160" cy="14978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E59C5-6342-4367-B132-D9A84B831FD6}">
      <dsp:nvSpPr>
        <dsp:cNvPr id="0" name=""/>
        <dsp:cNvSpPr/>
      </dsp:nvSpPr>
      <dsp:spPr>
        <a:xfrm>
          <a:off x="422342" y="0"/>
          <a:ext cx="2142032" cy="2142032"/>
        </a:xfrm>
        <a:prstGeom prst="ellipse">
          <a:avLst/>
        </a:prstGeom>
        <a:solidFill>
          <a:schemeClr val="accent4">
            <a:shade val="80000"/>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kern="1200" dirty="0"/>
            <a:t>Investimento = R$218 mi</a:t>
          </a:r>
          <a:endParaRPr lang="en-GB" sz="1800" kern="1200" dirty="0"/>
        </a:p>
      </dsp:txBody>
      <dsp:txXfrm>
        <a:off x="736035" y="313693"/>
        <a:ext cx="1514646" cy="1514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D0CB50-E24D-4ABE-B00B-FED9C9945AF2}">
      <dsp:nvSpPr>
        <dsp:cNvPr id="0" name=""/>
        <dsp:cNvSpPr/>
      </dsp:nvSpPr>
      <dsp:spPr>
        <a:xfrm>
          <a:off x="780041" y="0"/>
          <a:ext cx="2162548" cy="1941438"/>
        </a:xfrm>
        <a:prstGeom prst="ellipse">
          <a:avLst/>
        </a:prstGeom>
        <a:solidFill>
          <a:schemeClr val="accent4">
            <a:shade val="80000"/>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pt-BR" sz="1800" kern="1200" dirty="0"/>
            <a:t>R</a:t>
          </a:r>
          <a:r>
            <a:rPr lang="en-GB" sz="1800" kern="1200" dirty="0" err="1"/>
            <a:t>ecurso</a:t>
          </a:r>
          <a:r>
            <a:rPr lang="en-GB" sz="1800" kern="1200" dirty="0"/>
            <a:t> </a:t>
          </a:r>
          <a:r>
            <a:rPr lang="en-GB" sz="1800" kern="1200" dirty="0" err="1"/>
            <a:t>economizado</a:t>
          </a:r>
          <a:r>
            <a:rPr lang="en-GB" sz="1800" kern="1200" dirty="0"/>
            <a:t> = R$ 1 bi</a:t>
          </a:r>
        </a:p>
      </dsp:txBody>
      <dsp:txXfrm>
        <a:off x="1096739" y="284317"/>
        <a:ext cx="1529152" cy="1372804"/>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D2003E-CC38-4E2B-98F3-DDFED05698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a:extLst>
              <a:ext uri="{FF2B5EF4-FFF2-40B4-BE49-F238E27FC236}">
                <a16:creationId xmlns:a16="http://schemas.microsoft.com/office/drawing/2014/main" id="{73B3830F-E330-4562-80FE-AD3452EBAE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DAEE3B4-C6E6-4185-9E2C-FDCDB1C0F65A}" type="datetimeFigureOut">
              <a:rPr lang="pt-BR" smtClean="0"/>
              <a:t>27/05/2018</a:t>
            </a:fld>
            <a:endParaRPr lang="pt-BR"/>
          </a:p>
        </p:txBody>
      </p:sp>
      <p:sp>
        <p:nvSpPr>
          <p:cNvPr id="4" name="Footer Placeholder 3">
            <a:extLst>
              <a:ext uri="{FF2B5EF4-FFF2-40B4-BE49-F238E27FC236}">
                <a16:creationId xmlns:a16="http://schemas.microsoft.com/office/drawing/2014/main" id="{1FAB49ED-ACF5-4BDD-9D54-DDB3EA21F4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Slide Number Placeholder 4">
            <a:extLst>
              <a:ext uri="{FF2B5EF4-FFF2-40B4-BE49-F238E27FC236}">
                <a16:creationId xmlns:a16="http://schemas.microsoft.com/office/drawing/2014/main" id="{A6949974-E2DF-4BF6-84BD-35B1A4CB5D4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4A6909-E013-4A41-A81B-7F10E45BD17C}" type="slidenum">
              <a:rPr lang="pt-BR" smtClean="0"/>
              <a:t>‹nº›</a:t>
            </a:fld>
            <a:endParaRPr lang="pt-BR"/>
          </a:p>
        </p:txBody>
      </p:sp>
    </p:spTree>
    <p:extLst>
      <p:ext uri="{BB962C8B-B14F-4D97-AF65-F5344CB8AC3E}">
        <p14:creationId xmlns:p14="http://schemas.microsoft.com/office/powerpoint/2010/main" val="3223754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7CC1B-3305-40DA-969B-160319E17033}" type="datetimeFigureOut">
              <a:rPr lang="pt-BR" smtClean="0"/>
              <a:t>27/05/2018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21053C-489C-4340-8D82-AA78F5B095D9}" type="slidenum">
              <a:rPr lang="pt-BR" smtClean="0"/>
              <a:t>‹nº›</a:t>
            </a:fld>
            <a:endParaRPr lang="pt-BR"/>
          </a:p>
        </p:txBody>
      </p:sp>
    </p:spTree>
    <p:extLst>
      <p:ext uri="{BB962C8B-B14F-4D97-AF65-F5344CB8AC3E}">
        <p14:creationId xmlns:p14="http://schemas.microsoft.com/office/powerpoint/2010/main" val="140038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2.jpg"/></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kern="1200" dirty="0">
                <a:solidFill>
                  <a:schemeClr val="tx1"/>
                </a:solidFill>
                <a:effectLst/>
                <a:latin typeface="+mn-lt"/>
                <a:ea typeface="+mn-ea"/>
                <a:cs typeface="+mn-cs"/>
              </a:rPr>
              <a:t>[SLIDE 2]</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Como vocês sabem, há cerca de um ano, os 193 países-membros das Nações Unidas aprovaram, por consenso, a Agenda 2030, que tem como principal pilar os Objetivos de Desenvolvimento Sustentável, os ODS. Trata-se de um plano de ação para os próximos 15 anos.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Os países têm nos ODS tanto um guia quanto uma baliza. Estão previstos indicadores para medir o quanto se está avançando ou não, traduzindo para os tomadores de decisões e a população em geral questões fundamentais sobre o desenvolvimento.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Porém, antes de iniciar minha fala sobre os ODS, precisamos relembrar os Objetivos de Desenvolvimento do Milênio, os ODM.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Estou certo de que a maioria de vocês já viu esses oito ícones.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 Declaração do Milênio da ONU, adotada em setembro de 2000, foi </a:t>
            </a:r>
            <a:r>
              <a:rPr lang="pt-BR" sz="1200" b="1" kern="1200" dirty="0">
                <a:solidFill>
                  <a:schemeClr val="tx1"/>
                </a:solidFill>
                <a:effectLst/>
                <a:latin typeface="+mn-lt"/>
                <a:ea typeface="+mn-ea"/>
                <a:cs typeface="+mn-cs"/>
              </a:rPr>
              <a:t>um marco na política de desenvolvimento global.</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Nas vésperas do novo milênio, chefes de Estado e de Governo se reuniram na sede da ONU e firmaram o compromisso da comunidade internacional com determinados valores fundamentais. Com o propósito de traduzir esses valores fundamentais compartilhados em ações concretas, foram identificados os principais objetivos de desenvolvimento para os primeiros anos do século XXI.</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Assim, foram formulados os 8 ODM, que definiram uma série de metas a serem alcançadas até o ano de 2015. Nos anos subsequentes, esse se tornou um quadro essencial para a promoção do desenvolvimento global, descrito pela ONU como </a:t>
            </a:r>
            <a:r>
              <a:rPr lang="pt-BR" sz="1200" b="1" kern="1200" dirty="0">
                <a:solidFill>
                  <a:schemeClr val="tx1"/>
                </a:solidFill>
                <a:effectLst/>
                <a:latin typeface="+mn-lt"/>
                <a:ea typeface="+mn-ea"/>
                <a:cs typeface="+mn-cs"/>
              </a:rPr>
              <a:t>"o movimento </a:t>
            </a:r>
            <a:r>
              <a:rPr lang="pt-BR" sz="1200" b="1" kern="1200" dirty="0" err="1">
                <a:solidFill>
                  <a:schemeClr val="tx1"/>
                </a:solidFill>
                <a:effectLst/>
                <a:latin typeface="+mn-lt"/>
                <a:ea typeface="+mn-ea"/>
                <a:cs typeface="+mn-cs"/>
              </a:rPr>
              <a:t>anti-pobreza</a:t>
            </a:r>
            <a:r>
              <a:rPr lang="pt-BR" sz="1200" b="1" kern="1200" dirty="0">
                <a:solidFill>
                  <a:schemeClr val="tx1"/>
                </a:solidFill>
                <a:effectLst/>
                <a:latin typeface="+mn-lt"/>
                <a:ea typeface="+mn-ea"/>
                <a:cs typeface="+mn-cs"/>
              </a:rPr>
              <a:t> de maior sucesso na história".</a:t>
            </a:r>
            <a:endParaRPr lang="pt-BR" sz="1200" kern="1200" dirty="0">
              <a:solidFill>
                <a:schemeClr val="tx1"/>
              </a:solidFill>
              <a:effectLst/>
              <a:latin typeface="+mn-lt"/>
              <a:ea typeface="+mn-ea"/>
              <a:cs typeface="+mn-cs"/>
            </a:endParaRPr>
          </a:p>
          <a:p>
            <a:endParaRPr lang="pt-BR" sz="1200" b="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BA3978B1-9306-44EC-9A1A-FD958A9C0326}" type="slidenum">
              <a:rPr lang="pt-BR" smtClean="0"/>
              <a:t>3</a:t>
            </a:fld>
            <a:endParaRPr lang="pt-BR"/>
          </a:p>
        </p:txBody>
      </p:sp>
    </p:spTree>
    <p:extLst>
      <p:ext uri="{BB962C8B-B14F-4D97-AF65-F5344CB8AC3E}">
        <p14:creationId xmlns:p14="http://schemas.microsoft.com/office/powerpoint/2010/main" val="303349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Citar alguns cases durante a apresentação das metas</a:t>
            </a:r>
          </a:p>
          <a:p>
            <a:r>
              <a:rPr lang="pt-BR" dirty="0"/>
              <a:t>Lembrar que os principais problemas são poluição das águas e perdas de água</a:t>
            </a:r>
            <a:endParaRPr lang="en-GB" dirty="0"/>
          </a:p>
        </p:txBody>
      </p:sp>
      <p:sp>
        <p:nvSpPr>
          <p:cNvPr id="4" name="Espaço Reservado para Número de Slide 3"/>
          <p:cNvSpPr>
            <a:spLocks noGrp="1"/>
          </p:cNvSpPr>
          <p:nvPr>
            <p:ph type="sldNum" sz="quarter" idx="10"/>
          </p:nvPr>
        </p:nvSpPr>
        <p:spPr/>
        <p:txBody>
          <a:bodyPr/>
          <a:lstStyle/>
          <a:p>
            <a:fld id="{0521053C-489C-4340-8D82-AA78F5B095D9}" type="slidenum">
              <a:rPr lang="pt-BR" smtClean="0"/>
              <a:t>13</a:t>
            </a:fld>
            <a:endParaRPr lang="pt-BR"/>
          </a:p>
        </p:txBody>
      </p:sp>
    </p:spTree>
    <p:extLst>
      <p:ext uri="{BB962C8B-B14F-4D97-AF65-F5344CB8AC3E}">
        <p14:creationId xmlns:p14="http://schemas.microsoft.com/office/powerpoint/2010/main" val="281330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Citar alguns cases durante a apresentação das metas</a:t>
            </a:r>
            <a:endParaRPr lang="en-GB" dirty="0"/>
          </a:p>
        </p:txBody>
      </p:sp>
      <p:sp>
        <p:nvSpPr>
          <p:cNvPr id="4" name="Espaço Reservado para Número de Slide 3"/>
          <p:cNvSpPr>
            <a:spLocks noGrp="1"/>
          </p:cNvSpPr>
          <p:nvPr>
            <p:ph type="sldNum" sz="quarter" idx="10"/>
          </p:nvPr>
        </p:nvSpPr>
        <p:spPr/>
        <p:txBody>
          <a:bodyPr/>
          <a:lstStyle/>
          <a:p>
            <a:fld id="{0521053C-489C-4340-8D82-AA78F5B095D9}" type="slidenum">
              <a:rPr lang="pt-BR" smtClean="0"/>
              <a:t>14</a:t>
            </a:fld>
            <a:endParaRPr lang="pt-BR"/>
          </a:p>
        </p:txBody>
      </p:sp>
    </p:spTree>
    <p:extLst>
      <p:ext uri="{BB962C8B-B14F-4D97-AF65-F5344CB8AC3E}">
        <p14:creationId xmlns:p14="http://schemas.microsoft.com/office/powerpoint/2010/main" val="575871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dirty="0">
              <a:solidFill>
                <a:schemeClr val="tx1">
                  <a:lumMod val="65000"/>
                  <a:lumOff val="35000"/>
                </a:schemeClr>
              </a:solidFill>
            </a:endParaRPr>
          </a:p>
          <a:p>
            <a:endParaRPr lang="pt-BR" dirty="0">
              <a:solidFill>
                <a:schemeClr val="tx1">
                  <a:lumMod val="65000"/>
                  <a:lumOff val="35000"/>
                </a:schemeClr>
              </a:solidFill>
            </a:endParaRPr>
          </a:p>
          <a:p>
            <a:endParaRPr lang="pt-BR" sz="1200" dirty="0">
              <a:solidFill>
                <a:schemeClr val="tx1">
                  <a:lumMod val="65000"/>
                  <a:lumOff val="35000"/>
                </a:schemeClr>
              </a:solidFill>
            </a:endParaRPr>
          </a:p>
          <a:p>
            <a:endParaRPr lang="pt-BR" dirty="0">
              <a:solidFill>
                <a:schemeClr val="tx1">
                  <a:lumMod val="65000"/>
                  <a:lumOff val="35000"/>
                </a:schemeClr>
              </a:solidFill>
            </a:endParaRPr>
          </a:p>
          <a:p>
            <a:endParaRPr lang="pt-BR" sz="1200" dirty="0">
              <a:solidFill>
                <a:schemeClr val="tx1">
                  <a:lumMod val="65000"/>
                  <a:lumOff val="35000"/>
                </a:schemeClr>
              </a:solidFill>
            </a:endParaRPr>
          </a:p>
          <a:p>
            <a:endParaRPr lang="pt-BR" dirty="0">
              <a:solidFill>
                <a:schemeClr val="tx1">
                  <a:lumMod val="65000"/>
                  <a:lumOff val="35000"/>
                </a:schemeClr>
              </a:solidFill>
            </a:endParaRPr>
          </a:p>
          <a:p>
            <a:endParaRPr lang="pt-BR" sz="1200" dirty="0">
              <a:solidFill>
                <a:schemeClr val="tx1">
                  <a:lumMod val="65000"/>
                  <a:lumOff val="35000"/>
                </a:schemeClr>
              </a:solidFill>
            </a:endParaRPr>
          </a:p>
          <a:p>
            <a:endParaRPr lang="pt-BR" dirty="0">
              <a:solidFill>
                <a:schemeClr val="tx1">
                  <a:lumMod val="65000"/>
                  <a:lumOff val="35000"/>
                </a:schemeClr>
              </a:solidFill>
            </a:endParaRPr>
          </a:p>
          <a:p>
            <a:endParaRPr lang="pt-BR" sz="1200" dirty="0">
              <a:solidFill>
                <a:schemeClr val="tx1">
                  <a:lumMod val="65000"/>
                  <a:lumOff val="35000"/>
                </a:schemeClr>
              </a:solidFill>
            </a:endParaRPr>
          </a:p>
          <a:p>
            <a:endParaRPr lang="en-GB" dirty="0"/>
          </a:p>
        </p:txBody>
      </p:sp>
      <p:sp>
        <p:nvSpPr>
          <p:cNvPr id="4" name="Espaço Reservado para Número de Slide 3"/>
          <p:cNvSpPr>
            <a:spLocks noGrp="1"/>
          </p:cNvSpPr>
          <p:nvPr>
            <p:ph type="sldNum" sz="quarter" idx="10"/>
          </p:nvPr>
        </p:nvSpPr>
        <p:spPr/>
        <p:txBody>
          <a:bodyPr/>
          <a:lstStyle/>
          <a:p>
            <a:fld id="{624A1FE2-FD11-4222-BA51-5C54A10337D8}" type="slidenum">
              <a:rPr lang="pt-BR" smtClean="0"/>
              <a:t>15</a:t>
            </a:fld>
            <a:endParaRPr lang="pt-BR"/>
          </a:p>
        </p:txBody>
      </p:sp>
      <p:pic>
        <p:nvPicPr>
          <p:cNvPr id="5" name="Espaço Reservado para Conteúdo 9" descr="Uma imagem contendo captura de tela&#10;&#10;Descrição gerada com muito alta confiança">
            <a:extLst>
              <a:ext uri="{FF2B5EF4-FFF2-40B4-BE49-F238E27FC236}">
                <a16:creationId xmlns:a16="http://schemas.microsoft.com/office/drawing/2014/main" id="{E31CE931-0F8E-47C4-B4F2-E41E345B9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638" y="4443914"/>
            <a:ext cx="2927962" cy="1313138"/>
          </a:xfrm>
          <a:prstGeom prst="rect">
            <a:avLst/>
          </a:prstGeom>
        </p:spPr>
      </p:pic>
      <p:pic>
        <p:nvPicPr>
          <p:cNvPr id="6" name="Espaço Reservado para Conteúdo 5" descr="Uma imagem contendo captura de tela&#10;&#10;Descrição gerada com muito alta confiança">
            <a:extLst>
              <a:ext uri="{FF2B5EF4-FFF2-40B4-BE49-F238E27FC236}">
                <a16:creationId xmlns:a16="http://schemas.microsoft.com/office/drawing/2014/main" id="{D962611D-B49F-4915-A6DE-F06BC8183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2638" y="6222970"/>
            <a:ext cx="3080362" cy="1397030"/>
          </a:xfrm>
          <a:prstGeom prst="rect">
            <a:avLst/>
          </a:prstGeom>
        </p:spPr>
      </p:pic>
    </p:spTree>
    <p:extLst>
      <p:ext uri="{BB962C8B-B14F-4D97-AF65-F5344CB8AC3E}">
        <p14:creationId xmlns:p14="http://schemas.microsoft.com/office/powerpoint/2010/main" val="1344626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pt-BR" sz="1200" dirty="0"/>
              <a:t>1994 = Coleta esgoto = 80% // Esgoto Tratado = 1,7%</a:t>
            </a:r>
          </a:p>
          <a:p>
            <a:pPr lvl="0"/>
            <a:endParaRPr lang="pt-BR" sz="1200" dirty="0"/>
          </a:p>
          <a:p>
            <a:pPr lvl="0"/>
            <a:r>
              <a:rPr lang="pt-BR" sz="1200" dirty="0"/>
              <a:t>2017 = Coleta de esgoto = 93,4% // Esgoto Tratado = 86,65%</a:t>
            </a:r>
            <a:endParaRPr lang="en-GB" sz="1200" dirty="0"/>
          </a:p>
          <a:p>
            <a:pPr lvl="0"/>
            <a:endParaRPr lang="en-GB" sz="1200" dirty="0"/>
          </a:p>
          <a:p>
            <a:endParaRPr lang="pt-BR" dirty="0"/>
          </a:p>
          <a:p>
            <a:endParaRPr lang="pt-BR" dirty="0"/>
          </a:p>
          <a:p>
            <a:r>
              <a:rPr lang="pt-BR" dirty="0"/>
              <a:t>Capacidade instalada 95% = ET com condições de atender a 95% da população urbana = infraestrutura pronta para atender a 95% da população urbana</a:t>
            </a:r>
          </a:p>
          <a:p>
            <a:r>
              <a:rPr lang="pt-BR" dirty="0"/>
              <a:t>Para alcançar os 100% é preciso concluir obra da Estação de Esgoto – ET Boa Vista – em obras já no nível terciário</a:t>
            </a:r>
          </a:p>
          <a:p>
            <a:r>
              <a:rPr lang="pt-BR" dirty="0"/>
              <a:t>Nível secundário = remoção de carga orgânica e sem remoção de fósforo e amônia</a:t>
            </a:r>
          </a:p>
          <a:p>
            <a:r>
              <a:rPr lang="pt-BR" dirty="0"/>
              <a:t>Nível terciário = remoção de carga orgânica, fósforo, amônia e desinfecção</a:t>
            </a:r>
          </a:p>
          <a:p>
            <a:endParaRPr lang="pt-BR" dirty="0"/>
          </a:p>
          <a:p>
            <a:endParaRPr lang="pt-BR" dirty="0"/>
          </a:p>
          <a:p>
            <a:r>
              <a:rPr lang="pt-BR" dirty="0"/>
              <a:t>93,4% = 6,6% de bairros que ainda não têm rede coletora – alguns são núcleos residenciais</a:t>
            </a:r>
          </a:p>
          <a:p>
            <a:r>
              <a:rPr lang="pt-BR" dirty="0"/>
              <a:t>86,65% = 6,65% são bairros que ainda não têm redes de  interceptores - estão em obras</a:t>
            </a:r>
          </a:p>
          <a:p>
            <a:endParaRPr lang="pt-BR" dirty="0"/>
          </a:p>
          <a:p>
            <a:r>
              <a:rPr lang="pt-BR" dirty="0"/>
              <a:t>86,65% para chegar aos 100% faltam concluir obras de interceptores e coletores em alguns bairros – Plano Municipal de Saneamento e no Plano de Negócio da Empresa</a:t>
            </a:r>
          </a:p>
          <a:p>
            <a:r>
              <a:rPr lang="pt-BR" dirty="0"/>
              <a:t>Capacidade de abastecimento 99,58% - os 100% enfrentam o crescimento da cidade</a:t>
            </a:r>
          </a:p>
          <a:p>
            <a:endParaRPr lang="pt-BR"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b="1" dirty="0">
                <a:highlight>
                  <a:srgbClr val="FFFF00"/>
                </a:highlight>
              </a:rPr>
              <a:t>Aprovados pela CEF – universalização</a:t>
            </a:r>
          </a:p>
          <a:p>
            <a:endParaRPr lang="pt-BR" b="1" dirty="0">
              <a:highlight>
                <a:srgbClr val="FFFF00"/>
              </a:highlight>
            </a:endParaRPr>
          </a:p>
          <a:p>
            <a:r>
              <a:rPr lang="pt-BR" b="1" dirty="0">
                <a:highlight>
                  <a:srgbClr val="FFFF00"/>
                </a:highlight>
              </a:rPr>
              <a:t>R$ 141.752.733,10 - abastecimento</a:t>
            </a:r>
          </a:p>
          <a:p>
            <a:endParaRPr lang="pt-BR" b="1" dirty="0">
              <a:highlight>
                <a:srgbClr val="FFFF00"/>
              </a:highlight>
            </a:endParaRPr>
          </a:p>
          <a:p>
            <a:r>
              <a:rPr lang="pt-BR" b="1" dirty="0">
                <a:highlight>
                  <a:srgbClr val="FFFF00"/>
                </a:highlight>
              </a:rPr>
              <a:t>R$273.419.285,59 - esgotamento sanitário</a:t>
            </a:r>
          </a:p>
        </p:txBody>
      </p:sp>
      <p:sp>
        <p:nvSpPr>
          <p:cNvPr id="4" name="Espaço Reservado para Número de Slide 3"/>
          <p:cNvSpPr>
            <a:spLocks noGrp="1"/>
          </p:cNvSpPr>
          <p:nvPr>
            <p:ph type="sldNum" sz="quarter" idx="10"/>
          </p:nvPr>
        </p:nvSpPr>
        <p:spPr/>
        <p:txBody>
          <a:bodyPr/>
          <a:lstStyle/>
          <a:p>
            <a:fld id="{624A1FE2-FD11-4222-BA51-5C54A10337D8}" type="slidenum">
              <a:rPr lang="pt-BR" smtClean="0"/>
              <a:t>16</a:t>
            </a:fld>
            <a:endParaRPr lang="pt-BR"/>
          </a:p>
        </p:txBody>
      </p:sp>
    </p:spTree>
    <p:extLst>
      <p:ext uri="{BB962C8B-B14F-4D97-AF65-F5344CB8AC3E}">
        <p14:creationId xmlns:p14="http://schemas.microsoft.com/office/powerpoint/2010/main" val="973847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sz="1200" kern="1200" dirty="0">
              <a:solidFill>
                <a:schemeClr val="tx1"/>
              </a:solidFill>
              <a:effectLst/>
              <a:uFillTx/>
              <a:latin typeface="+mn-lt"/>
              <a:ea typeface="+mn-ea"/>
              <a:cs typeface="+mn-cs"/>
            </a:endParaRPr>
          </a:p>
          <a:p>
            <a:r>
              <a:rPr lang="pt-BR" sz="1000" b="0" dirty="0">
                <a:uFillTx/>
                <a:latin typeface="MS PGothic" panose="020B0600070205080204" pitchFamily="34" charset="-128"/>
                <a:ea typeface="MS PGothic" panose="020B0600070205080204" pitchFamily="34" charset="-128"/>
                <a:cs typeface="Arial" panose="020B0604020202020204" pitchFamily="34" charset="0"/>
              </a:rPr>
              <a:t>Aproveitar para introduzir a fala do </a:t>
            </a:r>
            <a:r>
              <a:rPr lang="pt-BR" sz="1000" b="0" dirty="0" err="1">
                <a:uFillTx/>
                <a:latin typeface="MS PGothic" panose="020B0600070205080204" pitchFamily="34" charset="-128"/>
                <a:ea typeface="MS PGothic" panose="020B0600070205080204" pitchFamily="34" charset="-128"/>
                <a:cs typeface="Arial" panose="020B0604020202020204" pitchFamily="34" charset="0"/>
              </a:rPr>
              <a:t>Andre</a:t>
            </a:r>
            <a:r>
              <a:rPr lang="pt-BR" sz="1000" b="0" dirty="0">
                <a:uFillTx/>
                <a:latin typeface="MS PGothic" panose="020B0600070205080204" pitchFamily="34" charset="-128"/>
                <a:ea typeface="MS PGothic" panose="020B0600070205080204" pitchFamily="34" charset="-128"/>
                <a:cs typeface="Arial" panose="020B0604020202020204" pitchFamily="34" charset="0"/>
              </a:rPr>
              <a:t> Ramalho sobre o Movimento, exemplo de implementação do ODS6</a:t>
            </a:r>
          </a:p>
        </p:txBody>
      </p:sp>
      <p:sp>
        <p:nvSpPr>
          <p:cNvPr id="4" name="Espaço Reservado para Número de Slide 3"/>
          <p:cNvSpPr>
            <a:spLocks noGrp="1"/>
          </p:cNvSpPr>
          <p:nvPr>
            <p:ph type="sldNum" sz="quarter" idx="10"/>
          </p:nvPr>
        </p:nvSpPr>
        <p:spPr/>
        <p:txBody>
          <a:bodyPr/>
          <a:lstStyle/>
          <a:p>
            <a:fld id="{BA3978B1-9306-44EC-9A1A-FD958A9C0326}" type="slidenum">
              <a:rPr lang="pt-BR" smtClean="0">
                <a:uFillTx/>
              </a:rPr>
              <a:t>17</a:t>
            </a:fld>
            <a:endParaRPr lang="pt-BR">
              <a:uFillTx/>
            </a:endParaRPr>
          </a:p>
        </p:txBody>
      </p:sp>
    </p:spTree>
    <p:extLst>
      <p:ext uri="{BB962C8B-B14F-4D97-AF65-F5344CB8AC3E}">
        <p14:creationId xmlns:p14="http://schemas.microsoft.com/office/powerpoint/2010/main" val="48390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kern="1200" dirty="0">
                <a:solidFill>
                  <a:schemeClr val="tx1"/>
                </a:solidFill>
                <a:effectLst/>
                <a:latin typeface="+mn-lt"/>
                <a:ea typeface="+mn-ea"/>
                <a:cs typeface="+mn-cs"/>
              </a:rPr>
              <a:t>[SLIDE 6]</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Essa decisão se seguiu de uma série de negociações intergovernamentais substantivas e um processo participativo global sem precedentes para definir uma agenda de desenvolvimento pós-2015.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Os processos envolviam não apenas entidades da ONU e governos, mas também vários representantes do setor privado, academia e indivíduos. Foram 3 anos muito produtivos, que reafirmaram a importância das negociações multilaterais para a promoção do desenvolvimento.</a:t>
            </a:r>
          </a:p>
        </p:txBody>
      </p:sp>
      <p:sp>
        <p:nvSpPr>
          <p:cNvPr id="4" name="Slide Number Placeholder 3"/>
          <p:cNvSpPr>
            <a:spLocks noGrp="1"/>
          </p:cNvSpPr>
          <p:nvPr>
            <p:ph type="sldNum" sz="quarter" idx="10"/>
          </p:nvPr>
        </p:nvSpPr>
        <p:spPr/>
        <p:txBody>
          <a:bodyPr/>
          <a:lstStyle/>
          <a:p>
            <a:fld id="{BA3978B1-9306-44EC-9A1A-FD958A9C0326}" type="slidenum">
              <a:rPr lang="pt-BR" smtClean="0"/>
              <a:t>5</a:t>
            </a:fld>
            <a:endParaRPr lang="pt-BR"/>
          </a:p>
        </p:txBody>
      </p:sp>
    </p:spTree>
    <p:extLst>
      <p:ext uri="{BB962C8B-B14F-4D97-AF65-F5344CB8AC3E}">
        <p14:creationId xmlns:p14="http://schemas.microsoft.com/office/powerpoint/2010/main" val="3207380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[SLIDE 8]</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primeiro desses eventos foi a Terceira Conferência Internacional sobre o Financiamento do Desenvolvimento, realizada em julho de 2015, na Etiópia. Naquele momento, a comunidade internacional acordou um quadro de financiamento a fim de proporcionar os recursos para a nova agenda global. A principal mensagem da conferência foi que, tanto o financiamento público quanto o privado, a partir de 2015, deverão estar alinhados à nova agenda de desenvolvimento sustentável.</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setembro de 2015, durante a Cúpula de Desenvolvimento Sustentável das Nações Unidas, em Nova York, a Agenda 2030 para o Desenvolvimento Sustentável, que inclui os Objetivos de Desenvolvimento Sustentável (ODS), foi formalmente adotada por consenso pelos 193 países-membros da ONU.</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Por fim, durante a 21ª Conferência das Partes, a COP 21, realizada em dezembro de 2015, em Paris, um acordo sobre o clima foi assinado – o primeiro acordo juridicamente vinculativo para que todas as nações enfrentem a mudança global do clima.</a:t>
            </a:r>
          </a:p>
        </p:txBody>
      </p:sp>
      <p:sp>
        <p:nvSpPr>
          <p:cNvPr id="4" name="Slide Number Placeholder 3"/>
          <p:cNvSpPr>
            <a:spLocks noGrp="1"/>
          </p:cNvSpPr>
          <p:nvPr>
            <p:ph type="sldNum" sz="quarter" idx="10"/>
          </p:nvPr>
        </p:nvSpPr>
        <p:spPr/>
        <p:txBody>
          <a:bodyPr/>
          <a:lstStyle/>
          <a:p>
            <a:fld id="{BA3978B1-9306-44EC-9A1A-FD958A9C0326}" type="slidenum">
              <a:rPr lang="pt-BR" smtClean="0"/>
              <a:t>6</a:t>
            </a:fld>
            <a:endParaRPr lang="pt-BR"/>
          </a:p>
        </p:txBody>
      </p:sp>
    </p:spTree>
    <p:extLst>
      <p:ext uri="{BB962C8B-B14F-4D97-AF65-F5344CB8AC3E}">
        <p14:creationId xmlns:p14="http://schemas.microsoft.com/office/powerpoint/2010/main" val="268613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-Países</a:t>
            </a:r>
            <a:r>
              <a:rPr lang="pt-BR" baseline="0" dirty="0"/>
              <a:t> membros acordaram um plano de ação</a:t>
            </a:r>
          </a:p>
          <a:p>
            <a:endParaRPr lang="pt-BR" dirty="0"/>
          </a:p>
        </p:txBody>
      </p:sp>
      <p:sp>
        <p:nvSpPr>
          <p:cNvPr id="4" name="Slide Number Placeholder 3"/>
          <p:cNvSpPr>
            <a:spLocks noGrp="1"/>
          </p:cNvSpPr>
          <p:nvPr>
            <p:ph type="sldNum" sz="quarter" idx="10"/>
          </p:nvPr>
        </p:nvSpPr>
        <p:spPr/>
        <p:txBody>
          <a:bodyPr/>
          <a:lstStyle/>
          <a:p>
            <a:fld id="{BF1E14DC-B668-4A3E-8790-5FEB1C966F09}" type="slidenum">
              <a:rPr lang="en-US" smtClean="0"/>
              <a:pPr/>
              <a:t>7</a:t>
            </a:fld>
            <a:endParaRPr lang="en-US"/>
          </a:p>
        </p:txBody>
      </p:sp>
    </p:spTree>
    <p:extLst>
      <p:ext uri="{BB962C8B-B14F-4D97-AF65-F5344CB8AC3E}">
        <p14:creationId xmlns:p14="http://schemas.microsoft.com/office/powerpoint/2010/main" val="318843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kern="1200" dirty="0">
                <a:solidFill>
                  <a:schemeClr val="tx1"/>
                </a:solidFill>
                <a:effectLst/>
                <a:latin typeface="+mn-lt"/>
                <a:ea typeface="+mn-ea"/>
                <a:cs typeface="+mn-cs"/>
              </a:rPr>
              <a:t>[SLIDE 10]</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O principal pilar da Agenda 2030 é o conjunto de Objetivos de Desenvolvimento Sustentável, os ODS, que apresenta 17 objetivos e 169 metas para os próximos 15 anos.</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Espero que todos vocês já estejam familiarizados com os 17 ícones. Se não estiverem, prestem atenção: nos próximos 15 anos, será difícil discutir desenvolvimento sustentável sem referência aos ODS.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Eles são a base da nova agenda de desenvolvimento internacional, que é muito mais ampla e muito mais ambiciosa, e devem ser considerados na sua integralidade.</a:t>
            </a:r>
          </a:p>
          <a:p>
            <a:endParaRPr lang="pt-BR" dirty="0"/>
          </a:p>
        </p:txBody>
      </p:sp>
      <p:sp>
        <p:nvSpPr>
          <p:cNvPr id="4" name="Slide Number Placeholder 3"/>
          <p:cNvSpPr>
            <a:spLocks noGrp="1"/>
          </p:cNvSpPr>
          <p:nvPr>
            <p:ph type="sldNum" sz="quarter" idx="10"/>
          </p:nvPr>
        </p:nvSpPr>
        <p:spPr/>
        <p:txBody>
          <a:bodyPr/>
          <a:lstStyle/>
          <a:p>
            <a:fld id="{BA3978B1-9306-44EC-9A1A-FD958A9C0326}" type="slidenum">
              <a:rPr lang="pt-BR" smtClean="0"/>
              <a:t>8</a:t>
            </a:fld>
            <a:endParaRPr lang="pt-BR"/>
          </a:p>
        </p:txBody>
      </p:sp>
    </p:spTree>
    <p:extLst>
      <p:ext uri="{BB962C8B-B14F-4D97-AF65-F5344CB8AC3E}">
        <p14:creationId xmlns:p14="http://schemas.microsoft.com/office/powerpoint/2010/main" val="202760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kern="1200" dirty="0">
                <a:solidFill>
                  <a:schemeClr val="tx1"/>
                </a:solidFill>
                <a:effectLst/>
                <a:latin typeface="+mn-lt"/>
                <a:ea typeface="+mn-ea"/>
                <a:cs typeface="+mn-cs"/>
              </a:rPr>
              <a:t>[SLIDE 9]</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Antes de adentrar mais a fundo na Agenda 2030 para o Desenvolvimento Sustentável – o objeto central deste seminário – gostaria de fazer um apanhado do que esse documento significou em termos de mudança no regime global do desenvolvimento.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Se antes tínhamos dois processos paralelos – um derivado dos ODM e focado em aspectos sociais e outro originário da Rio-92 para a sustentabilidade ambiental – a nova agenda unifica os dois processos. A nova agenda enxerga o processo de desenvolvimento de forma holística. É uma agenda mais abrangente e preocupada com a integração das diferentes dimensões do desenvolvimento sustentável: as dimensões social, econômica e ambiental.</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São valores fundamentais da Agenda 2030: 1) a universalidade, pois o foco está em desafios globais que devem ser abordados por todos os países, 2) a integração, pois entende a relevância das diferentes dimensões do desenvolvimento sustentável; e 3) "não deixar ninguém para trás", pois pretende dar visibilidade aos grupos mais desfavorecidos e em situação de vulnerabilidade.</a:t>
            </a:r>
          </a:p>
          <a:p>
            <a:endParaRPr lang="pt-BR" dirty="0"/>
          </a:p>
        </p:txBody>
      </p:sp>
      <p:sp>
        <p:nvSpPr>
          <p:cNvPr id="4" name="Slide Number Placeholder 3"/>
          <p:cNvSpPr>
            <a:spLocks noGrp="1"/>
          </p:cNvSpPr>
          <p:nvPr>
            <p:ph type="sldNum" sz="quarter" idx="10"/>
          </p:nvPr>
        </p:nvSpPr>
        <p:spPr/>
        <p:txBody>
          <a:bodyPr/>
          <a:lstStyle/>
          <a:p>
            <a:fld id="{BA3978B1-9306-44EC-9A1A-FD958A9C0326}" type="slidenum">
              <a:rPr lang="pt-BR" smtClean="0"/>
              <a:t>9</a:t>
            </a:fld>
            <a:endParaRPr lang="pt-BR"/>
          </a:p>
        </p:txBody>
      </p:sp>
    </p:spTree>
    <p:extLst>
      <p:ext uri="{BB962C8B-B14F-4D97-AF65-F5344CB8AC3E}">
        <p14:creationId xmlns:p14="http://schemas.microsoft.com/office/powerpoint/2010/main" val="982907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pt-BR" sz="1200" b="1" kern="1200" dirty="0">
                <a:solidFill>
                  <a:schemeClr val="tx1"/>
                </a:solidFill>
                <a:effectLst/>
                <a:latin typeface="+mn-lt"/>
                <a:ea typeface="+mn-ea"/>
                <a:cs typeface="+mn-cs"/>
              </a:rPr>
              <a:t>[SLIDE 12]</a:t>
            </a:r>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Essa é uma imagem bastante interessante para entender as conexões entre as agendas. Notem que, de fato, os ODS não apenas têm como intuito preencher as lacunas deixadas pelos ODM como também aumentaram significativamente o nível de ambição para o desenvolvimento.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Projeto ambicioso, a Agenda 2030 não quer pouco. Seu mote é “Não deixar ninguém para trás”. No entanto, todas e todos sabem que ainda há muita gente que ficou para trás em termos de desenvolvimento. Trata-se, portanto, de alcançar todas as pessoas, independentemente de gênero, raça, cor, etnia, nacionalidade, religião ou qualquer outra condição, incluindo orientação sexual e identidade de gênero.</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Em termos ambientais, também resta muito a se fazer. Os padrões de produção e consumo atuais afetam negativamente a sustentabilidade do planeta. Há ecossistemas em risco. A mudança global do clima é uma preocupação, e seu enfrentamento, uma prioridade. Recentemente, o Brasil ratificou o Acordo de Paris. Outros países também o fizeram. É um passo importante. A sociedade precisa acompanhar seus desdobramentos. </a:t>
            </a:r>
          </a:p>
          <a:p>
            <a:endParaRPr lang="pt-BR" sz="1200" kern="1200" dirty="0">
              <a:solidFill>
                <a:schemeClr val="tx1"/>
              </a:solidFill>
              <a:effectLst/>
              <a:latin typeface="+mn-lt"/>
              <a:ea typeface="+mn-ea"/>
              <a:cs typeface="+mn-cs"/>
            </a:endParaRPr>
          </a:p>
          <a:p>
            <a:r>
              <a:rPr lang="pt-BR" sz="1200" kern="1200" dirty="0">
                <a:solidFill>
                  <a:schemeClr val="tx1"/>
                </a:solidFill>
                <a:effectLst/>
                <a:latin typeface="+mn-lt"/>
                <a:ea typeface="+mn-ea"/>
                <a:cs typeface="+mn-cs"/>
              </a:rPr>
              <a:t>No âmbito econômico, as diferenças entre ricos e pobres continuam a incomodar. Educação de qualidade para todas e todos e empregos decentes são o mínimo a se buscar e conquistar. Para isso, vontade política, criatividade, capacidade de inovação, visão inclusiva são fundamentais. </a:t>
            </a:r>
          </a:p>
          <a:p>
            <a:endParaRPr lang="en-CA" baseline="0" dirty="0"/>
          </a:p>
        </p:txBody>
      </p:sp>
      <p:sp>
        <p:nvSpPr>
          <p:cNvPr id="4" name="Slide Number Placeholder 3"/>
          <p:cNvSpPr>
            <a:spLocks noGrp="1"/>
          </p:cNvSpPr>
          <p:nvPr>
            <p:ph type="sldNum" sz="quarter" idx="10"/>
          </p:nvPr>
        </p:nvSpPr>
        <p:spPr/>
        <p:txBody>
          <a:bodyPr/>
          <a:lstStyle/>
          <a:p>
            <a:fld id="{B93DA6E9-7026-4435-BAF1-A9ACE284612A}" type="slidenum">
              <a:rPr lang="en-US" smtClean="0"/>
              <a:pPr/>
              <a:t>10</a:t>
            </a:fld>
            <a:endParaRPr lang="en-US" dirty="0"/>
          </a:p>
        </p:txBody>
      </p:sp>
    </p:spTree>
    <p:extLst>
      <p:ext uri="{BB962C8B-B14F-4D97-AF65-F5344CB8AC3E}">
        <p14:creationId xmlns:p14="http://schemas.microsoft.com/office/powerpoint/2010/main" val="543241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kern="1200" dirty="0">
                <a:solidFill>
                  <a:schemeClr val="tx1"/>
                </a:solidFill>
                <a:effectLst/>
                <a:latin typeface="+mn-lt"/>
                <a:ea typeface="+mn-ea"/>
                <a:cs typeface="+mn-cs"/>
              </a:rPr>
              <a:t>“Não deixar ninguém</a:t>
            </a:r>
            <a:r>
              <a:rPr lang="pt-BR" sz="1200" kern="1200" baseline="0" dirty="0">
                <a:solidFill>
                  <a:schemeClr val="tx1"/>
                </a:solidFill>
                <a:effectLst/>
                <a:latin typeface="+mn-lt"/>
                <a:ea typeface="+mn-ea"/>
                <a:cs typeface="+mn-cs"/>
              </a:rPr>
              <a:t> para trás é.... Ir além das médias estatísticas</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A3978B1-9306-44EC-9A1A-FD958A9C0326}" type="slidenum">
              <a:rPr lang="pt-BR" smtClean="0"/>
              <a:t>11</a:t>
            </a:fld>
            <a:endParaRPr lang="pt-BR"/>
          </a:p>
        </p:txBody>
      </p:sp>
    </p:spTree>
    <p:extLst>
      <p:ext uri="{BB962C8B-B14F-4D97-AF65-F5344CB8AC3E}">
        <p14:creationId xmlns:p14="http://schemas.microsoft.com/office/powerpoint/2010/main" val="2046905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eaLnBrk="1" fontAlgn="auto" hangingPunct="1">
              <a:spcBef>
                <a:spcPts val="0"/>
              </a:spcBef>
              <a:spcAft>
                <a:spcPts val="0"/>
              </a:spcAft>
              <a:defRPr/>
            </a:pPr>
            <a:r>
              <a:rPr lang="pt-BR" dirty="0"/>
              <a:t>Mundo: </a:t>
            </a:r>
          </a:p>
          <a:p>
            <a:pPr algn="l" eaLnBrk="1" fontAlgn="auto" hangingPunct="1">
              <a:spcBef>
                <a:spcPts val="0"/>
              </a:spcBef>
              <a:spcAft>
                <a:spcPts val="0"/>
              </a:spcAft>
              <a:defRPr/>
            </a:pPr>
            <a:r>
              <a:rPr lang="pt-BR" sz="1200" dirty="0">
                <a:solidFill>
                  <a:srgbClr val="FFFF00"/>
                </a:solidFill>
                <a:latin typeface="Tahoma" panose="020B0604030504040204" pitchFamily="34" charset="0"/>
                <a:ea typeface="Tahoma" panose="020B0604030504040204" pitchFamily="34" charset="0"/>
                <a:cs typeface="Tahoma" panose="020B0604030504040204" pitchFamily="34" charset="0"/>
              </a:rPr>
              <a:t>2,4</a:t>
            </a:r>
            <a:r>
              <a:rPr lang="pt-BR" sz="1200" dirty="0">
                <a:solidFill>
                  <a:schemeClr val="bg1"/>
                </a:solidFill>
                <a:latin typeface="Tahoma" panose="020B0604030504040204" pitchFamily="34" charset="0"/>
                <a:ea typeface="Tahoma" panose="020B0604030504040204" pitchFamily="34" charset="0"/>
                <a:cs typeface="Tahoma" panose="020B0604030504040204" pitchFamily="34" charset="0"/>
              </a:rPr>
              <a:t> bilhões de pessoas sem saneamento adequado</a:t>
            </a:r>
          </a:p>
          <a:p>
            <a:pPr algn="l" eaLnBrk="1" fontAlgn="auto" hangingPunct="1">
              <a:spcBef>
                <a:spcPts val="0"/>
              </a:spcBef>
              <a:spcAft>
                <a:spcPts val="0"/>
              </a:spcAft>
              <a:defRPr/>
            </a:pPr>
            <a:r>
              <a:rPr lang="pt-BR" sz="1200" dirty="0">
                <a:solidFill>
                  <a:srgbClr val="FFFF00"/>
                </a:solidFill>
                <a:latin typeface="Tahoma" panose="020B0604030504040204" pitchFamily="34" charset="0"/>
                <a:ea typeface="Tahoma" panose="020B0604030504040204" pitchFamily="34" charset="0"/>
                <a:cs typeface="Tahoma" panose="020B0604030504040204" pitchFamily="34" charset="0"/>
              </a:rPr>
              <a:t>3,5 </a:t>
            </a:r>
            <a:r>
              <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rPr>
              <a:t>milhões de mortes ano; </a:t>
            </a:r>
          </a:p>
          <a:p>
            <a:pPr algn="l" eaLnBrk="1" fontAlgn="auto" hangingPunct="1">
              <a:spcBef>
                <a:spcPts val="0"/>
              </a:spcBef>
              <a:spcAft>
                <a:spcPts val="0"/>
              </a:spcAft>
              <a:defRPr/>
            </a:pPr>
            <a:r>
              <a:rPr lang="pt-BR" sz="1200" kern="0" dirty="0">
                <a:solidFill>
                  <a:srgbClr val="FFFF00"/>
                </a:solidFill>
                <a:latin typeface="Tahoma" panose="020B0604030504040204" pitchFamily="34" charset="0"/>
                <a:ea typeface="Tahoma" panose="020B0604030504040204" pitchFamily="34" charset="0"/>
                <a:cs typeface="Tahoma" panose="020B0604030504040204" pitchFamily="34" charset="0"/>
              </a:rPr>
              <a:t>1,5</a:t>
            </a:r>
            <a:r>
              <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rPr>
              <a:t> milhão crianças de 0 a 5 anos</a:t>
            </a:r>
          </a:p>
          <a:p>
            <a:pPr algn="l" eaLnBrk="1" fontAlgn="auto" hangingPunct="1">
              <a:spcBef>
                <a:spcPts val="0"/>
              </a:spcBef>
              <a:spcAft>
                <a:spcPts val="0"/>
              </a:spcAft>
              <a:defRPr/>
            </a:pPr>
            <a:endPar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eaLnBrk="1" fontAlgn="auto" hangingPunct="1">
              <a:spcBef>
                <a:spcPts val="0"/>
              </a:spcBef>
              <a:spcAft>
                <a:spcPts val="0"/>
              </a:spcAft>
              <a:defRPr/>
            </a:pPr>
            <a:r>
              <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rPr>
              <a:t>Brasil:</a:t>
            </a:r>
          </a:p>
          <a:p>
            <a:pPr algn="l" eaLnBrk="1" fontAlgn="auto" hangingPunct="1">
              <a:spcBef>
                <a:spcPts val="0"/>
              </a:spcBef>
              <a:spcAft>
                <a:spcPts val="0"/>
              </a:spcAft>
              <a:defRPr/>
            </a:pPr>
            <a:r>
              <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rPr>
              <a:t>35 milhões de pessoas sem acesso à água tratada</a:t>
            </a:r>
          </a:p>
          <a:p>
            <a:pPr algn="l" eaLnBrk="1" fontAlgn="auto" hangingPunct="1">
              <a:spcBef>
                <a:spcPts val="0"/>
              </a:spcBef>
              <a:spcAft>
                <a:spcPts val="0"/>
              </a:spcAft>
              <a:defRPr/>
            </a:pPr>
            <a:r>
              <a:rPr lang="pt-BR" sz="1200" kern="0" dirty="0">
                <a:solidFill>
                  <a:schemeClr val="bg1"/>
                </a:solidFill>
                <a:latin typeface="Tahoma" panose="020B0604030504040204" pitchFamily="34" charset="0"/>
                <a:ea typeface="Tahoma" panose="020B0604030504040204" pitchFamily="34" charset="0"/>
                <a:cs typeface="Tahoma" panose="020B0604030504040204" pitchFamily="34" charset="0"/>
              </a:rPr>
              <a:t>40% da população tem acesso ao esgoto tratado = 5 mil piscinas olímpicas de esgoto in natura despejadas nos rios</a:t>
            </a:r>
          </a:p>
          <a:p>
            <a:endParaRPr lang="en-GB" dirty="0"/>
          </a:p>
        </p:txBody>
      </p:sp>
      <p:sp>
        <p:nvSpPr>
          <p:cNvPr id="4" name="Espaço Reservado para Número de Slide 3"/>
          <p:cNvSpPr>
            <a:spLocks noGrp="1"/>
          </p:cNvSpPr>
          <p:nvPr>
            <p:ph type="sldNum" sz="quarter" idx="10"/>
          </p:nvPr>
        </p:nvSpPr>
        <p:spPr/>
        <p:txBody>
          <a:bodyPr/>
          <a:lstStyle/>
          <a:p>
            <a:fld id="{0521053C-489C-4340-8D82-AA78F5B095D9}" type="slidenum">
              <a:rPr lang="pt-BR" smtClean="0"/>
              <a:t>12</a:t>
            </a:fld>
            <a:endParaRPr lang="pt-BR"/>
          </a:p>
        </p:txBody>
      </p:sp>
    </p:spTree>
    <p:extLst>
      <p:ext uri="{BB962C8B-B14F-4D97-AF65-F5344CB8AC3E}">
        <p14:creationId xmlns:p14="http://schemas.microsoft.com/office/powerpoint/2010/main" val="3696122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E52ACC-6A8A-45C5-A802-E67CDC17410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DFF605D-A2D3-4446-B5C2-7E9DEAF2E1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95BAD948-75AD-40E7-828A-B5F31B5D8536}"/>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5D9F6B5E-658D-4A03-8994-504ED95F6B4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D26E199-E539-4F19-818C-C61DED6205D5}"/>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71844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68E352-8C1B-4548-9AA7-771138E0F97F}"/>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781116A-0971-4717-A528-8343FAE8E6F0}"/>
              </a:ext>
            </a:extLst>
          </p:cNvPr>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1B01986-04EC-40A6-9C97-D15F8278B671}"/>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9D21E662-D043-4EB5-83B4-EC39685E038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8274BEC-B17C-48E2-8D40-38E15742D71B}"/>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54204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CE5FB9-134C-4A85-A88C-C3850F9FBCD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E6BF4E9-6F38-4F16-A564-E304D2B31DA4}"/>
              </a:ext>
            </a:extLst>
          </p:cNvPr>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31A73AE-A3F7-4C93-B8A5-5518C7F7C2B7}"/>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5643023D-A0D1-4DD6-8CE8-9F17EA86285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7F280A2-6500-4D95-8DC7-907441A76B15}"/>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02247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1FCFB3-E7E3-4B8B-8520-A31C0AFC6D1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BFBFE66-A313-4C07-8643-8DB61E14A3BB}"/>
              </a:ext>
            </a:extLst>
          </p:cNvPr>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1E17058-CC8B-4877-A4DA-1C2B83AD4832}"/>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503E1632-1FBB-4566-8092-CAF0142AF1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BBD44F4-5E74-4CEA-B8FE-719E2E88D64F}"/>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79788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9AA1B4-78F7-4177-8492-EBE05387F2F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4DB127DA-F44A-42CF-B9BD-ED83E6068E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a:extLst>
              <a:ext uri="{FF2B5EF4-FFF2-40B4-BE49-F238E27FC236}">
                <a16:creationId xmlns:a16="http://schemas.microsoft.com/office/drawing/2014/main" id="{15447F70-D061-40CD-A612-A44CF60042B1}"/>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0511F676-21CB-4F19-816E-7DA3C5A5323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FFB1AB1-3281-4C9B-BDCB-CA51C60D9FA5}"/>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74639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421C0-7CA5-4D89-A9B2-8C22909B5E39}"/>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FD8BFAB-D974-4A7A-9BDC-54B5CA75B3DD}"/>
              </a:ext>
            </a:extLst>
          </p:cNvPr>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AE35EC-5240-4863-AC0D-DEB627163A3C}"/>
              </a:ext>
            </a:extLst>
          </p:cNvPr>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FB48DD98-6924-44EC-92BA-D660B97996F1}"/>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6" name="Espaço Reservado para Rodapé 5">
            <a:extLst>
              <a:ext uri="{FF2B5EF4-FFF2-40B4-BE49-F238E27FC236}">
                <a16:creationId xmlns:a16="http://schemas.microsoft.com/office/drawing/2014/main" id="{F87620F8-8B6B-469A-8812-192394D5274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3D4C1F8-6E38-482E-A4DA-16FA1F5B2A9F}"/>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6271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CF54A5-0C35-4BA4-B810-5FD4AF4C4AF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F11F626-2B89-467F-903A-EC9E1AB52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a:extLst>
              <a:ext uri="{FF2B5EF4-FFF2-40B4-BE49-F238E27FC236}">
                <a16:creationId xmlns:a16="http://schemas.microsoft.com/office/drawing/2014/main" id="{5E06E6B6-1C12-4D54-99E6-E4DBB2527566}"/>
              </a:ext>
            </a:extLst>
          </p:cNvPr>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844F359-55ED-4079-B318-BDF5BE02F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a:extLst>
              <a:ext uri="{FF2B5EF4-FFF2-40B4-BE49-F238E27FC236}">
                <a16:creationId xmlns:a16="http://schemas.microsoft.com/office/drawing/2014/main" id="{214F9342-BB3A-4FAF-9D78-902A8CADC606}"/>
              </a:ext>
            </a:extLst>
          </p:cNvPr>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D2D3151-8728-4BAA-B7A9-D4EE7441890F}"/>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8" name="Espaço Reservado para Rodapé 7">
            <a:extLst>
              <a:ext uri="{FF2B5EF4-FFF2-40B4-BE49-F238E27FC236}">
                <a16:creationId xmlns:a16="http://schemas.microsoft.com/office/drawing/2014/main" id="{7805CE49-1171-4C86-9290-CF461BCEE107}"/>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5682B1FD-2B2B-4F3C-8606-4284FBE2863C}"/>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322945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C87E04-D635-4A02-A1EB-6988F189FD3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D7CC6A5-3C1D-4CCB-9A43-F0A54C6B39AF}"/>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4" name="Espaço Reservado para Rodapé 3">
            <a:extLst>
              <a:ext uri="{FF2B5EF4-FFF2-40B4-BE49-F238E27FC236}">
                <a16:creationId xmlns:a16="http://schemas.microsoft.com/office/drawing/2014/main" id="{0F49B8A0-8ADC-4EB2-938D-AA206787D67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08A73532-DEBD-4FCD-95C8-3701C250956B}"/>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2977882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D0C90725-1A44-41DF-B725-F0F98D483D77}"/>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3" name="Espaço Reservado para Rodapé 2">
            <a:extLst>
              <a:ext uri="{FF2B5EF4-FFF2-40B4-BE49-F238E27FC236}">
                <a16:creationId xmlns:a16="http://schemas.microsoft.com/office/drawing/2014/main" id="{D84519F8-EBCD-4984-A47E-3F86BD0C867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91DE633-7382-42E0-8BFC-CDEDF3A59C71}"/>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62704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81A0E9-FA2B-4A45-94BD-2B64D2B88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B90A1E5-2B2E-4498-A8C1-2B23FEE66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6327B03-A73B-4A19-A9B7-5B85D8BB7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C21E3924-BD7F-4CD5-8A5B-294E83F8759F}"/>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6" name="Espaço Reservado para Rodapé 5">
            <a:extLst>
              <a:ext uri="{FF2B5EF4-FFF2-40B4-BE49-F238E27FC236}">
                <a16:creationId xmlns:a16="http://schemas.microsoft.com/office/drawing/2014/main" id="{BF379B1B-A52E-4A06-9B37-8C36D9B26B9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436B107-E9F0-4CCA-91CB-A5ACDCFAC896}"/>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4139334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AA84DB-3BF8-496A-A396-377E8D1FBCD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B27DE09C-2FCC-41A8-BA2A-86684BC814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C9C1904-0A4E-4532-9B62-0A8C384C3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a:extLst>
              <a:ext uri="{FF2B5EF4-FFF2-40B4-BE49-F238E27FC236}">
                <a16:creationId xmlns:a16="http://schemas.microsoft.com/office/drawing/2014/main" id="{9921AA4F-1CC9-46DB-AAF5-7CD2EF1EDFBE}"/>
              </a:ext>
            </a:extLst>
          </p:cNvPr>
          <p:cNvSpPr>
            <a:spLocks noGrp="1"/>
          </p:cNvSpPr>
          <p:nvPr>
            <p:ph type="dt" sz="half" idx="10"/>
          </p:nvPr>
        </p:nvSpPr>
        <p:spPr/>
        <p:txBody>
          <a:bodyPr/>
          <a:lstStyle/>
          <a:p>
            <a:fld id="{1B6A03E9-D812-4205-AAEA-CC683E366BB8}" type="datetimeFigureOut">
              <a:rPr lang="pt-BR" smtClean="0"/>
              <a:t>27/05/2018</a:t>
            </a:fld>
            <a:endParaRPr lang="pt-BR"/>
          </a:p>
        </p:txBody>
      </p:sp>
      <p:sp>
        <p:nvSpPr>
          <p:cNvPr id="6" name="Espaço Reservado para Rodapé 5">
            <a:extLst>
              <a:ext uri="{FF2B5EF4-FFF2-40B4-BE49-F238E27FC236}">
                <a16:creationId xmlns:a16="http://schemas.microsoft.com/office/drawing/2014/main" id="{F7A20A50-0557-4532-951C-0274257BF9F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BC7B59F-EF38-4917-BD34-02166B86599E}"/>
              </a:ext>
            </a:extLst>
          </p:cNvPr>
          <p:cNvSpPr>
            <a:spLocks noGrp="1"/>
          </p:cNvSpPr>
          <p:nvPr>
            <p:ph type="sldNum" sz="quarter" idx="12"/>
          </p:nvPr>
        </p:nvSpPr>
        <p:spPr/>
        <p:txBody>
          <a:bodyPr/>
          <a:lstStyle/>
          <a:p>
            <a:fld id="{08B98545-8A4E-4D34-AD76-42E650B5CE81}" type="slidenum">
              <a:rPr lang="pt-BR" smtClean="0"/>
              <a:t>‹nº›</a:t>
            </a:fld>
            <a:endParaRPr lang="pt-BR"/>
          </a:p>
        </p:txBody>
      </p:sp>
    </p:spTree>
    <p:extLst>
      <p:ext uri="{BB962C8B-B14F-4D97-AF65-F5344CB8AC3E}">
        <p14:creationId xmlns:p14="http://schemas.microsoft.com/office/powerpoint/2010/main" val="138060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E637894-F9DF-4830-988B-82AF7560AF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F5F90641-7CDC-467D-843C-09512F6FFE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4B2F40E-09D4-46FC-A0C2-44A377D9D4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A03E9-D812-4205-AAEA-CC683E366BB8}" type="datetimeFigureOut">
              <a:rPr lang="pt-BR" smtClean="0"/>
              <a:t>27/05/2018</a:t>
            </a:fld>
            <a:endParaRPr lang="pt-BR"/>
          </a:p>
        </p:txBody>
      </p:sp>
      <p:sp>
        <p:nvSpPr>
          <p:cNvPr id="5" name="Espaço Reservado para Rodapé 4">
            <a:extLst>
              <a:ext uri="{FF2B5EF4-FFF2-40B4-BE49-F238E27FC236}">
                <a16:creationId xmlns:a16="http://schemas.microsoft.com/office/drawing/2014/main" id="{4E97FFC9-3698-4080-A007-6A0BCA233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1E9677D3-7A85-4DF1-8371-7AD0298F1D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98545-8A4E-4D34-AD76-42E650B5CE81}" type="slidenum">
              <a:rPr lang="pt-BR" smtClean="0"/>
              <a:t>‹nº›</a:t>
            </a:fld>
            <a:endParaRPr lang="pt-BR"/>
          </a:p>
        </p:txBody>
      </p:sp>
    </p:spTree>
    <p:extLst>
      <p:ext uri="{BB962C8B-B14F-4D97-AF65-F5344CB8AC3E}">
        <p14:creationId xmlns:p14="http://schemas.microsoft.com/office/powerpoint/2010/main" val="2927046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diagramLayout" Target="../diagrams/layout2.xml"/><Relationship Id="rId3" Type="http://schemas.openxmlformats.org/officeDocument/2006/relationships/image" Target="../media/image6.jpeg"/><Relationship Id="rId7" Type="http://schemas.openxmlformats.org/officeDocument/2006/relationships/diagramData" Target="../diagrams/data1.xml"/><Relationship Id="rId12" Type="http://schemas.openxmlformats.org/officeDocument/2006/relationships/diagramData" Target="../diagrams/data2.xml"/><Relationship Id="rId2" Type="http://schemas.openxmlformats.org/officeDocument/2006/relationships/notesSlide" Target="../notesSlides/notesSlide7.xml"/><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diagramDrawing" Target="../diagrams/drawing1.xml"/><Relationship Id="rId5" Type="http://schemas.openxmlformats.org/officeDocument/2006/relationships/image" Target="../media/image32.jpeg"/><Relationship Id="rId15" Type="http://schemas.openxmlformats.org/officeDocument/2006/relationships/diagramColors" Target="../diagrams/colors2.xml"/><Relationship Id="rId10" Type="http://schemas.openxmlformats.org/officeDocument/2006/relationships/diagramColors" Target="../diagrams/colors1.xml"/><Relationship Id="rId4" Type="http://schemas.openxmlformats.org/officeDocument/2006/relationships/image" Target="../media/image5.png"/><Relationship Id="rId9" Type="http://schemas.openxmlformats.org/officeDocument/2006/relationships/diagramQuickStyle" Target="../diagrams/quickStyle1.xml"/><Relationship Id="rId1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26" Type="http://schemas.openxmlformats.org/officeDocument/2006/relationships/diagramColors" Target="../diagrams/colors9.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5" Type="http://schemas.openxmlformats.org/officeDocument/2006/relationships/diagramQuickStyle" Target="../diagrams/quickStyle9.xml"/><Relationship Id="rId2" Type="http://schemas.openxmlformats.org/officeDocument/2006/relationships/notesSlide" Target="../notesSlides/notesSlide12.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4.xml"/><Relationship Id="rId6" Type="http://schemas.openxmlformats.org/officeDocument/2006/relationships/diagramColors" Target="../diagrams/colors5.xml"/><Relationship Id="rId11" Type="http://schemas.openxmlformats.org/officeDocument/2006/relationships/diagramColors" Target="../diagrams/colors6.xml"/><Relationship Id="rId24" Type="http://schemas.openxmlformats.org/officeDocument/2006/relationships/diagramLayout" Target="../diagrams/layout9.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23" Type="http://schemas.openxmlformats.org/officeDocument/2006/relationships/diagramData" Target="../diagrams/data9.xml"/><Relationship Id="rId28" Type="http://schemas.openxmlformats.org/officeDocument/2006/relationships/image" Target="../media/image37.jpg"/><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 Id="rId27" Type="http://schemas.microsoft.com/office/2007/relationships/diagramDrawing" Target="../diagrams/drawing9.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www.pnud.org.br/odm.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image" Target="../media/image9.jpg"/><Relationship Id="rId21" Type="http://schemas.openxmlformats.org/officeDocument/2006/relationships/image" Target="../media/image5.png"/><Relationship Id="rId7" Type="http://schemas.openxmlformats.org/officeDocument/2006/relationships/image" Target="../media/image13.gif"/><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2.xml"/><Relationship Id="rId16" Type="http://schemas.openxmlformats.org/officeDocument/2006/relationships/image" Target="../media/image22.jpeg"/><Relationship Id="rId20"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jp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30.png"/><Relationship Id="rId4" Type="http://schemas.openxmlformats.org/officeDocument/2006/relationships/hyperlink" Target="http://www.agenda2030.org.b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FF467B9A-D831-46FA-B1B1-9B4CEB3A5671}"/>
              </a:ext>
            </a:extLst>
          </p:cNvPr>
          <p:cNvSpPr/>
          <p:nvPr/>
        </p:nvSpPr>
        <p:spPr>
          <a:xfrm>
            <a:off x="0" y="6082748"/>
            <a:ext cx="12192000" cy="77525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7" name="Conector reto 6">
            <a:extLst>
              <a:ext uri="{FF2B5EF4-FFF2-40B4-BE49-F238E27FC236}">
                <a16:creationId xmlns:a16="http://schemas.microsoft.com/office/drawing/2014/main" id="{8E4EA11E-C57D-4F85-A813-FE08A65DBC9E}"/>
              </a:ext>
            </a:extLst>
          </p:cNvPr>
          <p:cNvCxnSpPr>
            <a:cxnSpLocks/>
          </p:cNvCxnSpPr>
          <p:nvPr/>
        </p:nvCxnSpPr>
        <p:spPr>
          <a:xfrm>
            <a:off x="0" y="6082748"/>
            <a:ext cx="8617527"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ED10EAD3-69FB-4D33-9A43-BA5CD074AFF1}"/>
              </a:ext>
            </a:extLst>
          </p:cNvPr>
          <p:cNvSpPr>
            <a:spLocks noGrp="1"/>
          </p:cNvSpPr>
          <p:nvPr>
            <p:ph type="ctrTitle"/>
          </p:nvPr>
        </p:nvSpPr>
        <p:spPr>
          <a:xfrm>
            <a:off x="0" y="4052652"/>
            <a:ext cx="12192000" cy="1859460"/>
          </a:xfrm>
        </p:spPr>
        <p:txBody>
          <a:bodyPr>
            <a:normAutofit fontScale="90000"/>
          </a:bodyPr>
          <a:lstStyle/>
          <a:p>
            <a:b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pt-BR" sz="44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r>
              <a:rPr lang="pt-BR" sz="4400" b="1" dirty="0">
                <a:solidFill>
                  <a:srgbClr val="002060"/>
                </a:solidFill>
                <a:latin typeface="Segoe UI" panose="020B0502040204020203" pitchFamily="34" charset="0"/>
                <a:ea typeface="Segoe UI" panose="020B0502040204020203" pitchFamily="34" charset="0"/>
                <a:cs typeface="Segoe UI" panose="020B0502040204020203" pitchFamily="34" charset="0"/>
              </a:rPr>
              <a:t>  Objetivos de Desenvolvimento Sustentável: um compromisso comum para um mundo em transformação</a:t>
            </a:r>
            <a:b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pt-BR" sz="4900" b="1"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pt-BR" sz="4000" dirty="0">
                <a:solidFill>
                  <a:srgbClr val="002060"/>
                </a:solidFill>
                <a:latin typeface="Segoe UI" panose="020B0502040204020203" pitchFamily="34" charset="0"/>
                <a:ea typeface="Segoe UI" panose="020B0502040204020203" pitchFamily="34" charset="0"/>
                <a:cs typeface="Segoe UI" panose="020B0502040204020203" pitchFamily="34" charset="0"/>
              </a:rPr>
            </a:br>
            <a:br>
              <a:rPr lang="de-DE" sz="1200" b="1" i="1" dirty="0">
                <a:solidFill>
                  <a:schemeClr val="tx2"/>
                </a:solidFill>
                <a:cs typeface="Times New Roman" pitchFamily="18" charset="0"/>
              </a:rPr>
            </a:br>
            <a:r>
              <a:rPr lang="de-DE" sz="1800" b="1" i="1" dirty="0">
                <a:solidFill>
                  <a:schemeClr val="tx2"/>
                </a:solidFill>
                <a:cs typeface="Times New Roman" pitchFamily="18" charset="0"/>
              </a:rPr>
              <a:t>Adriana Lagrotta Leles, SANASA</a:t>
            </a:r>
            <a:br>
              <a:rPr lang="de-DE" sz="1800" b="1" i="1" dirty="0">
                <a:solidFill>
                  <a:schemeClr val="tx2"/>
                </a:solidFill>
                <a:cs typeface="Times New Roman" pitchFamily="18" charset="0"/>
              </a:rPr>
            </a:br>
            <a:r>
              <a:rPr lang="de-DE" sz="1800" b="1" i="1" dirty="0">
                <a:solidFill>
                  <a:schemeClr val="tx2"/>
                </a:solidFill>
                <a:cs typeface="Times New Roman" pitchFamily="18" charset="0"/>
              </a:rPr>
              <a:t>Presidência/Assessora de Gestão da Sustentabilidade</a:t>
            </a:r>
            <a:endParaRPr lang="pt-BR" dirty="0">
              <a:solidFill>
                <a:schemeClr val="accent1">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9" name="Conector reto 8">
            <a:extLst>
              <a:ext uri="{FF2B5EF4-FFF2-40B4-BE49-F238E27FC236}">
                <a16:creationId xmlns:a16="http://schemas.microsoft.com/office/drawing/2014/main" id="{74D60C3A-DFB9-4F38-B68E-616AAFDA4469}"/>
              </a:ext>
            </a:extLst>
          </p:cNvPr>
          <p:cNvCxnSpPr>
            <a:cxnSpLocks/>
          </p:cNvCxnSpPr>
          <p:nvPr/>
        </p:nvCxnSpPr>
        <p:spPr>
          <a:xfrm>
            <a:off x="11727809" y="6082748"/>
            <a:ext cx="464191"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8" name="Imagem 3">
            <a:extLst>
              <a:ext uri="{FF2B5EF4-FFF2-40B4-BE49-F238E27FC236}">
                <a16:creationId xmlns:a16="http://schemas.microsoft.com/office/drawing/2014/main" id="{F1267E24-121E-432B-AE10-82BE10810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6340" y="4718312"/>
            <a:ext cx="3343564" cy="1840674"/>
          </a:xfrm>
          <a:prstGeom prst="rect">
            <a:avLst/>
          </a:prstGeom>
        </p:spPr>
      </p:pic>
      <p:pic>
        <p:nvPicPr>
          <p:cNvPr id="10" name="Picture 3" descr="Z:\Documentos\2018\48º Congresso da Assemae\Peças Gráficas\Template Power Point\banner 730x124 (2) - Cópia.jpg">
            <a:extLst>
              <a:ext uri="{FF2B5EF4-FFF2-40B4-BE49-F238E27FC236}">
                <a16:creationId xmlns:a16="http://schemas.microsoft.com/office/drawing/2014/main" id="{0311FD5F-10D1-4A86-BC93-4761C1995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185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929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Imagem 13"/>
          <p:cNvPicPr>
            <a:picLocks noChangeAspect="1"/>
          </p:cNvPicPr>
          <p:nvPr/>
        </p:nvPicPr>
        <p:blipFill rotWithShape="1">
          <a:blip r:embed="rId3"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62" name="Picture 61" descr="http://www.globalgoals.org/wp-content/themes/global-goals-theme/images/global-goals-logo-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Resultado de imagem para odm o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866" y="1566532"/>
            <a:ext cx="4335901" cy="243778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sultado de imagem para od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0837" y="1517073"/>
            <a:ext cx="2520279" cy="2520280"/>
          </a:xfrm>
          <a:prstGeom prst="rect">
            <a:avLst/>
          </a:prstGeom>
          <a:noFill/>
          <a:extLst>
            <a:ext uri="{909E8E84-426E-40DD-AFC4-6F175D3DCCD1}">
              <a14:hiddenFill xmlns:a14="http://schemas.microsoft.com/office/drawing/2010/main">
                <a:solidFill>
                  <a:srgbClr val="FFFFFF"/>
                </a:solidFill>
              </a14:hiddenFill>
            </a:ext>
          </a:extLst>
        </p:spPr>
      </p:pic>
      <p:sp>
        <p:nvSpPr>
          <p:cNvPr id="65" name="CaixaDeTexto 2"/>
          <p:cNvSpPr txBox="1"/>
          <p:nvPr/>
        </p:nvSpPr>
        <p:spPr>
          <a:xfrm>
            <a:off x="1873283" y="950884"/>
            <a:ext cx="2313707"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sz="2800" b="1" dirty="0">
                <a:solidFill>
                  <a:srgbClr val="002060"/>
                </a:solidFill>
                <a:latin typeface="Arial" panose="020B0604020202020204" pitchFamily="34" charset="0"/>
                <a:cs typeface="Arial" panose="020B0604020202020204" pitchFamily="34" charset="0"/>
              </a:rPr>
              <a:t>2000 - 2015</a:t>
            </a:r>
          </a:p>
        </p:txBody>
      </p:sp>
      <p:sp>
        <p:nvSpPr>
          <p:cNvPr id="66" name="CaixaDeTexto 11"/>
          <p:cNvSpPr txBox="1"/>
          <p:nvPr/>
        </p:nvSpPr>
        <p:spPr>
          <a:xfrm>
            <a:off x="6769830" y="921263"/>
            <a:ext cx="2107738" cy="523220"/>
          </a:xfrm>
          <a:prstGeom prst="rect">
            <a:avLst/>
          </a:prstGeom>
          <a:noFill/>
        </p:spPr>
        <p:txBody>
          <a:bodyPr wrap="square"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2800" b="1" dirty="0">
                <a:solidFill>
                  <a:srgbClr val="002060"/>
                </a:solidFill>
                <a:latin typeface="Arial" panose="020B0604020202020204" pitchFamily="34" charset="0"/>
                <a:cs typeface="Arial" panose="020B0604020202020204" pitchFamily="34" charset="0"/>
              </a:rPr>
              <a:t>2016 - 2030</a:t>
            </a:r>
          </a:p>
        </p:txBody>
      </p:sp>
      <p:graphicFrame>
        <p:nvGraphicFramePr>
          <p:cNvPr id="67" name="Diagrama 23"/>
          <p:cNvGraphicFramePr/>
          <p:nvPr>
            <p:extLst/>
          </p:nvPr>
        </p:nvGraphicFramePr>
        <p:xfrm>
          <a:off x="6186232" y="4369941"/>
          <a:ext cx="3420598" cy="22100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8" name="Diagrama 24"/>
          <p:cNvGraphicFramePr/>
          <p:nvPr>
            <p:extLst/>
          </p:nvPr>
        </p:nvGraphicFramePr>
        <p:xfrm>
          <a:off x="1370038" y="4203681"/>
          <a:ext cx="3420598" cy="23540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69" name="Retângulo 25"/>
          <p:cNvSpPr/>
          <p:nvPr/>
        </p:nvSpPr>
        <p:spPr>
          <a:xfrm>
            <a:off x="1721736" y="4842461"/>
            <a:ext cx="301686"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solidFill>
                  <a:srgbClr val="002060"/>
                </a:solidFill>
              </a:rPr>
              <a:t>8</a:t>
            </a:r>
            <a:endParaRPr lang="pt-BR" dirty="0">
              <a:solidFill>
                <a:srgbClr val="002060"/>
              </a:solidFill>
            </a:endParaRPr>
          </a:p>
        </p:txBody>
      </p:sp>
      <p:sp>
        <p:nvSpPr>
          <p:cNvPr id="70" name="Retângulo 26"/>
          <p:cNvSpPr/>
          <p:nvPr/>
        </p:nvSpPr>
        <p:spPr>
          <a:xfrm>
            <a:off x="2887208" y="4554429"/>
            <a:ext cx="418704"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solidFill>
                  <a:srgbClr val="002060"/>
                </a:solidFill>
              </a:rPr>
              <a:t>21</a:t>
            </a:r>
          </a:p>
        </p:txBody>
      </p:sp>
      <p:sp>
        <p:nvSpPr>
          <p:cNvPr id="71" name="Retângulo 27"/>
          <p:cNvSpPr/>
          <p:nvPr/>
        </p:nvSpPr>
        <p:spPr>
          <a:xfrm>
            <a:off x="4170007" y="4266397"/>
            <a:ext cx="418704"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solidFill>
                  <a:srgbClr val="002060"/>
                </a:solidFill>
              </a:rPr>
              <a:t>60</a:t>
            </a:r>
          </a:p>
        </p:txBody>
      </p:sp>
      <p:sp>
        <p:nvSpPr>
          <p:cNvPr id="72" name="Retângulo 28"/>
          <p:cNvSpPr/>
          <p:nvPr/>
        </p:nvSpPr>
        <p:spPr>
          <a:xfrm>
            <a:off x="6402256" y="4914469"/>
            <a:ext cx="471604"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solidFill>
                  <a:srgbClr val="002060"/>
                </a:solidFill>
              </a:rPr>
              <a:t>17 </a:t>
            </a:r>
            <a:endParaRPr lang="pt-BR" dirty="0">
              <a:solidFill>
                <a:srgbClr val="002060"/>
              </a:solidFill>
            </a:endParaRPr>
          </a:p>
        </p:txBody>
      </p:sp>
      <p:sp>
        <p:nvSpPr>
          <p:cNvPr id="73" name="Retângulo 29"/>
          <p:cNvSpPr/>
          <p:nvPr/>
        </p:nvSpPr>
        <p:spPr>
          <a:xfrm>
            <a:off x="7626394" y="4626437"/>
            <a:ext cx="588624"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pt-BR" b="1" dirty="0">
                <a:solidFill>
                  <a:srgbClr val="002060"/>
                </a:solidFill>
              </a:rPr>
              <a:t>169 </a:t>
            </a:r>
          </a:p>
        </p:txBody>
      </p:sp>
      <p:sp>
        <p:nvSpPr>
          <p:cNvPr id="74" name="Retângulo 30"/>
          <p:cNvSpPr/>
          <p:nvPr/>
        </p:nvSpPr>
        <p:spPr>
          <a:xfrm>
            <a:off x="8877567" y="4266397"/>
            <a:ext cx="588623" cy="369332"/>
          </a:xfrm>
          <a:prstGeom prst="rect">
            <a:avLst/>
          </a:prstGeom>
        </p:spPr>
        <p:txBody>
          <a:bodyPr wrap="non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b="1" dirty="0">
                <a:solidFill>
                  <a:srgbClr val="002060"/>
                </a:solidFill>
              </a:rPr>
              <a:t>231 </a:t>
            </a:r>
            <a:endParaRPr lang="pt-BR" dirty="0">
              <a:solidFill>
                <a:srgbClr val="002060"/>
              </a:solidFill>
            </a:endParaRPr>
          </a:p>
        </p:txBody>
      </p:sp>
      <p:sp>
        <p:nvSpPr>
          <p:cNvPr id="99" name="Seta para a direita 31"/>
          <p:cNvSpPr/>
          <p:nvPr/>
        </p:nvSpPr>
        <p:spPr>
          <a:xfrm>
            <a:off x="4627443" y="2525185"/>
            <a:ext cx="864096" cy="50405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B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dirty="0">
              <a:solidFill>
                <a:prstClr val="white"/>
              </a:solidFill>
            </a:endParaRPr>
          </a:p>
        </p:txBody>
      </p:sp>
    </p:spTree>
    <p:extLst>
      <p:ext uri="{BB962C8B-B14F-4D97-AF65-F5344CB8AC3E}">
        <p14:creationId xmlns:p14="http://schemas.microsoft.com/office/powerpoint/2010/main" val="19630410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13"/>
          <p:cNvPicPr>
            <a:picLocks noChangeAspect="1"/>
          </p:cNvPicPr>
          <p:nvPr/>
        </p:nvPicPr>
        <p:blipFill rotWithShape="1">
          <a:blip r:embed="rId3"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sp>
        <p:nvSpPr>
          <p:cNvPr id="9" name="Title 1"/>
          <p:cNvSpPr>
            <a:spLocks noGrp="1"/>
          </p:cNvSpPr>
          <p:nvPr>
            <p:ph type="title"/>
          </p:nvPr>
        </p:nvSpPr>
        <p:spPr>
          <a:xfrm>
            <a:off x="1024128" y="585216"/>
            <a:ext cx="8627872" cy="1499616"/>
          </a:xfrm>
        </p:spPr>
        <p:txBody>
          <a:bodyPr>
            <a:noAutofit/>
          </a:bodyPr>
          <a:lstStyle/>
          <a:p>
            <a:pPr>
              <a:lnSpc>
                <a:spcPct val="100000"/>
              </a:lnSpc>
            </a:pPr>
            <a:r>
              <a:rPr lang="pt-BR" sz="3000" b="1" dirty="0">
                <a:solidFill>
                  <a:schemeClr val="accent2">
                    <a:lumMod val="75000"/>
                  </a:schemeClr>
                </a:solidFill>
                <a:latin typeface="Arial" panose="020B0604020202020204" pitchFamily="34" charset="0"/>
                <a:cs typeface="Arial" panose="020B0604020202020204" pitchFamily="34" charset="0"/>
              </a:rPr>
              <a:t>PRINCÍPIOS DA AGENDA 2030 e ODS</a:t>
            </a:r>
          </a:p>
        </p:txBody>
      </p:sp>
      <p:pic>
        <p:nvPicPr>
          <p:cNvPr id="10" name="Picture 9" descr="http://www.globalgoals.org/wp-content/themes/global-goals-theme/images/global-goals-logo-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16037" t="15522" r="13317" b="32935"/>
          <a:stretch/>
        </p:blipFill>
        <p:spPr>
          <a:xfrm>
            <a:off x="1024127" y="2084832"/>
            <a:ext cx="2220462" cy="1620000"/>
          </a:xfrm>
          <a:prstGeom prst="rect">
            <a:avLst/>
          </a:prstGeom>
        </p:spPr>
      </p:pic>
      <p:pic>
        <p:nvPicPr>
          <p:cNvPr id="3" name="Picture 2"/>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1062" t="11144" r="11128" b="28757"/>
          <a:stretch/>
        </p:blipFill>
        <p:spPr>
          <a:xfrm>
            <a:off x="4474836" y="2084832"/>
            <a:ext cx="2097418" cy="1620000"/>
          </a:xfrm>
          <a:prstGeom prst="rect">
            <a:avLst/>
          </a:prstGeom>
        </p:spPr>
      </p:pic>
      <p:sp>
        <p:nvSpPr>
          <p:cNvPr id="11" name="CaixaDeTexto 10"/>
          <p:cNvSpPr txBox="1"/>
          <p:nvPr/>
        </p:nvSpPr>
        <p:spPr>
          <a:xfrm>
            <a:off x="674971" y="3861933"/>
            <a:ext cx="2918773" cy="1785104"/>
          </a:xfrm>
          <a:prstGeom prst="rect">
            <a:avLst/>
          </a:prstGeom>
          <a:noFill/>
        </p:spPr>
        <p:txBody>
          <a:bodyPr wrap="square" rtlCol="0">
            <a:spAutoFit/>
          </a:bodyPr>
          <a:lstStyle/>
          <a:p>
            <a:pPr algn="ctr"/>
            <a:r>
              <a:rPr lang="pt-BR" sz="2000" b="1" dirty="0">
                <a:solidFill>
                  <a:schemeClr val="accent2">
                    <a:lumMod val="75000"/>
                  </a:schemeClr>
                </a:solidFill>
                <a:latin typeface="Arial" panose="020B0604020202020204" pitchFamily="34" charset="0"/>
                <a:cs typeface="Arial" panose="020B0604020202020204" pitchFamily="34" charset="0"/>
              </a:rPr>
              <a:t>UNIVERSALIDADE</a:t>
            </a:r>
          </a:p>
          <a:p>
            <a:pPr marL="342900" indent="-165100">
              <a:spcBef>
                <a:spcPts val="600"/>
              </a:spcBef>
              <a:buFont typeface="Arial" panose="020B0604020202020204" pitchFamily="34" charset="0"/>
              <a:buChar char="•"/>
            </a:pPr>
            <a:r>
              <a:rPr lang="pt-BR" sz="2000" dirty="0">
                <a:solidFill>
                  <a:schemeClr val="accent2">
                    <a:lumMod val="75000"/>
                  </a:schemeClr>
                </a:solidFill>
                <a:latin typeface="Arial" panose="020B0604020202020204" pitchFamily="34" charset="0"/>
                <a:cs typeface="Arial" panose="020B0604020202020204" pitchFamily="34" charset="0"/>
              </a:rPr>
              <a:t>Relevantes para todas as pessoas</a:t>
            </a:r>
          </a:p>
          <a:p>
            <a:pPr marL="342900" indent="-165100">
              <a:spcBef>
                <a:spcPts val="600"/>
              </a:spcBef>
              <a:buFont typeface="Arial" panose="020B0604020202020204" pitchFamily="34" charset="0"/>
              <a:buChar char="•"/>
            </a:pPr>
            <a:r>
              <a:rPr lang="pt-BR" sz="2000" dirty="0">
                <a:solidFill>
                  <a:schemeClr val="accent2">
                    <a:lumMod val="75000"/>
                  </a:schemeClr>
                </a:solidFill>
                <a:latin typeface="Arial" panose="020B0604020202020204" pitchFamily="34" charset="0"/>
                <a:cs typeface="Arial" panose="020B0604020202020204" pitchFamily="34" charset="0"/>
              </a:rPr>
              <a:t>Não confundir com </a:t>
            </a:r>
            <a:r>
              <a:rPr lang="pt-BR" sz="2000" strike="sngStrike" dirty="0">
                <a:solidFill>
                  <a:schemeClr val="accent2">
                    <a:lumMod val="75000"/>
                  </a:schemeClr>
                </a:solidFill>
                <a:latin typeface="Arial" panose="020B0604020202020204" pitchFamily="34" charset="0"/>
                <a:cs typeface="Arial" panose="020B0604020202020204" pitchFamily="34" charset="0"/>
              </a:rPr>
              <a:t>uniformidade</a:t>
            </a:r>
            <a:r>
              <a:rPr lang="pt-BR" sz="2000" dirty="0">
                <a:solidFill>
                  <a:schemeClr val="accent2">
                    <a:lumMod val="75000"/>
                  </a:schemeClr>
                </a:solidFill>
                <a:latin typeface="Arial" panose="020B0604020202020204" pitchFamily="34" charset="0"/>
                <a:cs typeface="Arial" panose="020B0604020202020204" pitchFamily="34" charset="0"/>
              </a:rPr>
              <a:t>! </a:t>
            </a:r>
            <a:endParaRPr lang="pt-BR" sz="2400" dirty="0">
              <a:solidFill>
                <a:schemeClr val="accent2">
                  <a:lumMod val="75000"/>
                </a:schemeClr>
              </a:solidFill>
              <a:latin typeface="Arial" panose="020B0604020202020204" pitchFamily="34" charset="0"/>
              <a:cs typeface="Arial" panose="020B0604020202020204" pitchFamily="34" charset="0"/>
            </a:endParaRPr>
          </a:p>
        </p:txBody>
      </p:sp>
      <p:sp>
        <p:nvSpPr>
          <p:cNvPr id="13" name="CaixaDeTexto 10"/>
          <p:cNvSpPr txBox="1"/>
          <p:nvPr/>
        </p:nvSpPr>
        <p:spPr>
          <a:xfrm>
            <a:off x="3508293" y="3865838"/>
            <a:ext cx="4030504" cy="2462213"/>
          </a:xfrm>
          <a:prstGeom prst="rect">
            <a:avLst/>
          </a:prstGeom>
          <a:noFill/>
        </p:spPr>
        <p:txBody>
          <a:bodyPr wrap="square" rtlCol="0">
            <a:spAutoFit/>
          </a:bodyPr>
          <a:lstStyle/>
          <a:p>
            <a:pPr algn="ctr"/>
            <a:r>
              <a:rPr lang="pt-BR" sz="2000" b="1" dirty="0">
                <a:solidFill>
                  <a:schemeClr val="accent2">
                    <a:lumMod val="75000"/>
                  </a:schemeClr>
                </a:solidFill>
                <a:latin typeface="Arial" panose="020B0604020202020204" pitchFamily="34" charset="0"/>
                <a:cs typeface="Arial" panose="020B0604020202020204" pitchFamily="34" charset="0"/>
              </a:rPr>
              <a:t>INTEGRAÇÃO</a:t>
            </a:r>
          </a:p>
          <a:p>
            <a:pPr marL="342900" indent="-165100">
              <a:spcBef>
                <a:spcPts val="600"/>
              </a:spcBef>
              <a:buFont typeface="Arial" panose="020B0604020202020204" pitchFamily="34" charset="0"/>
              <a:buChar char="•"/>
            </a:pPr>
            <a:r>
              <a:rPr lang="pt-BR" sz="2000" dirty="0">
                <a:solidFill>
                  <a:schemeClr val="accent2">
                    <a:lumMod val="75000"/>
                  </a:schemeClr>
                </a:solidFill>
                <a:latin typeface="Arial" panose="020B0604020202020204" pitchFamily="34" charset="0"/>
                <a:cs typeface="Arial" panose="020B0604020202020204" pitchFamily="34" charset="0"/>
              </a:rPr>
              <a:t>Balancear as 3 dimensões do desenvolvimento sustentável: ambiental, social e econômica.</a:t>
            </a:r>
          </a:p>
          <a:p>
            <a:pPr marL="342900" indent="-165100">
              <a:spcBef>
                <a:spcPts val="600"/>
              </a:spcBef>
              <a:buFont typeface="Arial" panose="020B0604020202020204" pitchFamily="34" charset="0"/>
              <a:buChar char="•"/>
            </a:pPr>
            <a:r>
              <a:rPr lang="pt-BR" sz="2000" dirty="0">
                <a:solidFill>
                  <a:schemeClr val="accent2">
                    <a:lumMod val="75000"/>
                  </a:schemeClr>
                </a:solidFill>
                <a:latin typeface="Arial" panose="020B0604020202020204" pitchFamily="34" charset="0"/>
                <a:cs typeface="Arial" panose="020B0604020202020204" pitchFamily="34" charset="0"/>
              </a:rPr>
              <a:t>Lidar com contradições e maximizar sinergias.</a:t>
            </a:r>
          </a:p>
          <a:p>
            <a:pPr lvl="1"/>
            <a:endParaRPr lang="pt-BR" sz="2400" dirty="0">
              <a:solidFill>
                <a:schemeClr val="accent2">
                  <a:lumMod val="75000"/>
                </a:schemeClr>
              </a:solidFill>
              <a:latin typeface="Arial" panose="020B0604020202020204" pitchFamily="34" charset="0"/>
              <a:cs typeface="Arial" panose="020B0604020202020204" pitchFamily="34" charset="0"/>
            </a:endParaRPr>
          </a:p>
        </p:txBody>
      </p:sp>
      <p:sp>
        <p:nvSpPr>
          <p:cNvPr id="14" name="CaixaDeTexto 10"/>
          <p:cNvSpPr txBox="1"/>
          <p:nvPr/>
        </p:nvSpPr>
        <p:spPr>
          <a:xfrm>
            <a:off x="7539145" y="3882295"/>
            <a:ext cx="4301899" cy="2400657"/>
          </a:xfrm>
          <a:prstGeom prst="rect">
            <a:avLst/>
          </a:prstGeom>
          <a:noFill/>
        </p:spPr>
        <p:txBody>
          <a:bodyPr wrap="square" rtlCol="0">
            <a:spAutoFit/>
          </a:bodyPr>
          <a:lstStyle/>
          <a:p>
            <a:pPr algn="ctr"/>
            <a:r>
              <a:rPr lang="pt-BR" sz="2000" b="1" dirty="0">
                <a:solidFill>
                  <a:srgbClr val="FF00FF"/>
                </a:solidFill>
                <a:latin typeface="Arial" panose="020B0604020202020204" pitchFamily="34" charset="0"/>
                <a:cs typeface="Arial" panose="020B0604020202020204" pitchFamily="34" charset="0"/>
              </a:rPr>
              <a:t>“NÃO DEIXAR NINGUÉM </a:t>
            </a:r>
          </a:p>
          <a:p>
            <a:pPr algn="ctr"/>
            <a:r>
              <a:rPr lang="pt-BR" sz="2000" b="1" dirty="0">
                <a:solidFill>
                  <a:srgbClr val="FF00FF"/>
                </a:solidFill>
                <a:latin typeface="Arial" panose="020B0604020202020204" pitchFamily="34" charset="0"/>
                <a:cs typeface="Arial" panose="020B0604020202020204" pitchFamily="34" charset="0"/>
              </a:rPr>
              <a:t>PARA TRÁS”</a:t>
            </a:r>
          </a:p>
          <a:p>
            <a:pPr marL="342900" indent="-165100">
              <a:spcBef>
                <a:spcPts val="600"/>
              </a:spcBef>
              <a:buFont typeface="Arial" panose="020B0604020202020204" pitchFamily="34" charset="0"/>
              <a:buChar char="•"/>
            </a:pPr>
            <a:r>
              <a:rPr lang="pt-BR" sz="2000" b="1" dirty="0">
                <a:solidFill>
                  <a:srgbClr val="FF00FF"/>
                </a:solidFill>
                <a:latin typeface="Arial" panose="020B0604020202020204" pitchFamily="34" charset="0"/>
                <a:cs typeface="Arial" panose="020B0604020202020204" pitchFamily="34" charset="0"/>
              </a:rPr>
              <a:t>Os ODS beneficiam todas as pessoas em todos os lugares.</a:t>
            </a:r>
          </a:p>
          <a:p>
            <a:pPr marL="342900" indent="-165100">
              <a:spcBef>
                <a:spcPts val="600"/>
              </a:spcBef>
              <a:buFont typeface="Arial" panose="020B0604020202020204" pitchFamily="34" charset="0"/>
              <a:buChar char="•"/>
            </a:pPr>
            <a:r>
              <a:rPr lang="pt-BR" sz="2000" b="1" dirty="0">
                <a:solidFill>
                  <a:srgbClr val="FF00FF"/>
                </a:solidFill>
                <a:latin typeface="Arial" panose="020B0604020202020204" pitchFamily="34" charset="0"/>
                <a:cs typeface="Arial" panose="020B0604020202020204" pitchFamily="34" charset="0"/>
              </a:rPr>
              <a:t>É preciso ir além das médias estatísticas e desagregar dados.</a:t>
            </a:r>
            <a:endParaRPr lang="pt-BR" sz="2400" b="1" dirty="0">
              <a:solidFill>
                <a:srgbClr val="FF00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b="13433"/>
          <a:stretch/>
        </p:blipFill>
        <p:spPr>
          <a:xfrm>
            <a:off x="8536927" y="2084832"/>
            <a:ext cx="1871379" cy="1620000"/>
          </a:xfrm>
          <a:prstGeom prst="rect">
            <a:avLst/>
          </a:prstGeom>
        </p:spPr>
      </p:pic>
    </p:spTree>
    <p:extLst>
      <p:ext uri="{BB962C8B-B14F-4D97-AF65-F5344CB8AC3E}">
        <p14:creationId xmlns:p14="http://schemas.microsoft.com/office/powerpoint/2010/main" val="323047092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0EAD3-69FB-4D33-9A43-BA5CD074AFF1}"/>
              </a:ext>
            </a:extLst>
          </p:cNvPr>
          <p:cNvSpPr>
            <a:spLocks noGrp="1"/>
          </p:cNvSpPr>
          <p:nvPr>
            <p:ph type="ctrTitle"/>
          </p:nvPr>
        </p:nvSpPr>
        <p:spPr>
          <a:xfrm>
            <a:off x="483704" y="415759"/>
            <a:ext cx="10108096" cy="740259"/>
          </a:xfrm>
        </p:spPr>
        <p:txBody>
          <a:bodyPr>
            <a:noAutofit/>
          </a:bodyPr>
          <a:lstStyle/>
          <a:p>
            <a:pPr algn="l"/>
            <a:r>
              <a:rPr lang="pt-BR" sz="4800" b="1" dirty="0">
                <a:solidFill>
                  <a:srgbClr val="002060"/>
                </a:solidFill>
                <a:latin typeface="Segoe UI" panose="020B0502040204020203" pitchFamily="34" charset="0"/>
                <a:ea typeface="Segoe UI" panose="020B0502040204020203" pitchFamily="34" charset="0"/>
                <a:cs typeface="Segoe UI" panose="020B0502040204020203" pitchFamily="34" charset="0"/>
              </a:rPr>
              <a:t>Água e Saneamento para todos</a:t>
            </a:r>
          </a:p>
        </p:txBody>
      </p:sp>
      <p:sp>
        <p:nvSpPr>
          <p:cNvPr id="6" name="Título 1">
            <a:extLst>
              <a:ext uri="{FF2B5EF4-FFF2-40B4-BE49-F238E27FC236}">
                <a16:creationId xmlns:a16="http://schemas.microsoft.com/office/drawing/2014/main" id="{465BEB13-6A35-417D-B731-5FFA0E531F6B}"/>
              </a:ext>
            </a:extLst>
          </p:cNvPr>
          <p:cNvSpPr txBox="1">
            <a:spLocks/>
          </p:cNvSpPr>
          <p:nvPr/>
        </p:nvSpPr>
        <p:spPr>
          <a:xfrm>
            <a:off x="325239" y="1625433"/>
            <a:ext cx="11866761" cy="46563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r>
              <a:rPr lang="pt-BR" sz="1400"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rPr>
              <a:t> </a:t>
            </a:r>
          </a:p>
        </p:txBody>
      </p:sp>
      <p:cxnSp>
        <p:nvCxnSpPr>
          <p:cNvPr id="7" name="Conector reto 4">
            <a:extLst>
              <a:ext uri="{FF2B5EF4-FFF2-40B4-BE49-F238E27FC236}">
                <a16:creationId xmlns:a16="http://schemas.microsoft.com/office/drawing/2014/main" id="{7F9EAD87-8DA7-4D10-886A-041ADCD331CF}"/>
              </a:ext>
            </a:extLst>
          </p:cNvPr>
          <p:cNvCxnSpPr/>
          <p:nvPr/>
        </p:nvCxnSpPr>
        <p:spPr>
          <a:xfrm>
            <a:off x="0" y="6480313"/>
            <a:ext cx="10111409"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067AE4-F8FD-4C05-B935-5EFCA932C34E}"/>
              </a:ext>
            </a:extLst>
          </p:cNvPr>
          <p:cNvCxnSpPr>
            <a:cxnSpLocks/>
          </p:cNvCxnSpPr>
          <p:nvPr/>
        </p:nvCxnSpPr>
        <p:spPr>
          <a:xfrm>
            <a:off x="11727809" y="6447487"/>
            <a:ext cx="464191"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0" name="Imagem 3">
            <a:extLst>
              <a:ext uri="{FF2B5EF4-FFF2-40B4-BE49-F238E27FC236}">
                <a16:creationId xmlns:a16="http://schemas.microsoft.com/office/drawing/2014/main" id="{8BACBCA7-8B60-4520-82A4-03E47CA71E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1409" y="5866261"/>
            <a:ext cx="1656522" cy="929373"/>
          </a:xfrm>
          <a:prstGeom prst="rect">
            <a:avLst/>
          </a:prstGeom>
        </p:spPr>
      </p:pic>
      <p:sp>
        <p:nvSpPr>
          <p:cNvPr id="12" name="Espaço Reservado para Conteúdo 3">
            <a:extLst>
              <a:ext uri="{FF2B5EF4-FFF2-40B4-BE49-F238E27FC236}">
                <a16:creationId xmlns:a16="http://schemas.microsoft.com/office/drawing/2014/main" id="{BA66A830-5D5D-4158-AB99-EC4BB06AE25B}"/>
              </a:ext>
            </a:extLst>
          </p:cNvPr>
          <p:cNvSpPr txBox="1">
            <a:spLocks/>
          </p:cNvSpPr>
          <p:nvPr/>
        </p:nvSpPr>
        <p:spPr>
          <a:xfrm>
            <a:off x="457200" y="191683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BR" sz="2400" dirty="0">
              <a:solidFill>
                <a:schemeClr val="tx2"/>
              </a:solidFill>
              <a:latin typeface="+mj-lt"/>
            </a:endParaRPr>
          </a:p>
        </p:txBody>
      </p:sp>
      <p:sp>
        <p:nvSpPr>
          <p:cNvPr id="13" name="Espaço Reservado para Conteúdo 3">
            <a:extLst>
              <a:ext uri="{FF2B5EF4-FFF2-40B4-BE49-F238E27FC236}">
                <a16:creationId xmlns:a16="http://schemas.microsoft.com/office/drawing/2014/main" id="{3FDD1739-3C2C-46EA-8D78-716F1B1D3A77}"/>
              </a:ext>
            </a:extLst>
          </p:cNvPr>
          <p:cNvSpPr txBox="1">
            <a:spLocks/>
          </p:cNvSpPr>
          <p:nvPr/>
        </p:nvSpPr>
        <p:spPr>
          <a:xfrm>
            <a:off x="609600" y="206923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BR" sz="2400" dirty="0">
              <a:solidFill>
                <a:schemeClr val="tx2"/>
              </a:solidFill>
              <a:latin typeface="+mj-lt"/>
            </a:endParaRPr>
          </a:p>
        </p:txBody>
      </p:sp>
      <p:sp>
        <p:nvSpPr>
          <p:cNvPr id="14" name="Espaço Reservado para Conteúdo 3">
            <a:extLst>
              <a:ext uri="{FF2B5EF4-FFF2-40B4-BE49-F238E27FC236}">
                <a16:creationId xmlns:a16="http://schemas.microsoft.com/office/drawing/2014/main" id="{6A2BA348-DFFA-41D1-93C6-07DD0C67CB35}"/>
              </a:ext>
            </a:extLst>
          </p:cNvPr>
          <p:cNvSpPr txBox="1">
            <a:spLocks/>
          </p:cNvSpPr>
          <p:nvPr/>
        </p:nvSpPr>
        <p:spPr>
          <a:xfrm>
            <a:off x="762000" y="222163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BR" sz="2400" dirty="0">
              <a:solidFill>
                <a:schemeClr val="tx2"/>
              </a:solidFill>
              <a:latin typeface="+mj-lt"/>
            </a:endParaRPr>
          </a:p>
        </p:txBody>
      </p:sp>
      <p:pic>
        <p:nvPicPr>
          <p:cNvPr id="15" name="Imagem 14">
            <a:extLst>
              <a:ext uri="{FF2B5EF4-FFF2-40B4-BE49-F238E27FC236}">
                <a16:creationId xmlns:a16="http://schemas.microsoft.com/office/drawing/2014/main" id="{FA5F9650-18E0-4922-8062-B0A3F879205F}"/>
              </a:ext>
            </a:extLst>
          </p:cNvPr>
          <p:cNvPicPr>
            <a:picLocks noChangeAspect="1"/>
          </p:cNvPicPr>
          <p:nvPr/>
        </p:nvPicPr>
        <p:blipFill>
          <a:blip r:embed="rId4"/>
          <a:stretch>
            <a:fillRect/>
          </a:stretch>
        </p:blipFill>
        <p:spPr>
          <a:xfrm>
            <a:off x="5314950" y="1649551"/>
            <a:ext cx="1562100" cy="1571625"/>
          </a:xfrm>
          <a:prstGeom prst="rect">
            <a:avLst/>
          </a:prstGeom>
        </p:spPr>
      </p:pic>
      <p:pic>
        <p:nvPicPr>
          <p:cNvPr id="16" name="Imagem 15">
            <a:extLst>
              <a:ext uri="{FF2B5EF4-FFF2-40B4-BE49-F238E27FC236}">
                <a16:creationId xmlns:a16="http://schemas.microsoft.com/office/drawing/2014/main" id="{A0784715-2010-4A98-A883-AFCE66831183}"/>
              </a:ext>
            </a:extLst>
          </p:cNvPr>
          <p:cNvPicPr>
            <a:picLocks noChangeAspect="1"/>
          </p:cNvPicPr>
          <p:nvPr/>
        </p:nvPicPr>
        <p:blipFill>
          <a:blip r:embed="rId5"/>
          <a:stretch>
            <a:fillRect/>
          </a:stretch>
        </p:blipFill>
        <p:spPr>
          <a:xfrm>
            <a:off x="2828682" y="3762370"/>
            <a:ext cx="1035775" cy="1035617"/>
          </a:xfrm>
          <a:prstGeom prst="rect">
            <a:avLst/>
          </a:prstGeom>
          <a:ln w="12700">
            <a:solidFill>
              <a:schemeClr val="accent3">
                <a:lumMod val="75000"/>
              </a:schemeClr>
            </a:solidFill>
          </a:ln>
        </p:spPr>
      </p:pic>
      <p:pic>
        <p:nvPicPr>
          <p:cNvPr id="17" name="Imagem 16">
            <a:extLst>
              <a:ext uri="{FF2B5EF4-FFF2-40B4-BE49-F238E27FC236}">
                <a16:creationId xmlns:a16="http://schemas.microsoft.com/office/drawing/2014/main" id="{EED2F43C-042E-474A-A4C6-4B8120376B60}"/>
              </a:ext>
            </a:extLst>
          </p:cNvPr>
          <p:cNvPicPr>
            <a:picLocks noChangeAspect="1"/>
          </p:cNvPicPr>
          <p:nvPr/>
        </p:nvPicPr>
        <p:blipFill>
          <a:blip r:embed="rId6"/>
          <a:stretch>
            <a:fillRect/>
          </a:stretch>
        </p:blipFill>
        <p:spPr>
          <a:xfrm>
            <a:off x="4054710" y="3762370"/>
            <a:ext cx="1033138" cy="1026664"/>
          </a:xfrm>
          <a:prstGeom prst="rect">
            <a:avLst/>
          </a:prstGeom>
          <a:ln w="12700">
            <a:solidFill>
              <a:schemeClr val="accent3">
                <a:lumMod val="75000"/>
              </a:schemeClr>
            </a:solidFill>
          </a:ln>
        </p:spPr>
      </p:pic>
      <p:pic>
        <p:nvPicPr>
          <p:cNvPr id="18" name="Imagem 17">
            <a:extLst>
              <a:ext uri="{FF2B5EF4-FFF2-40B4-BE49-F238E27FC236}">
                <a16:creationId xmlns:a16="http://schemas.microsoft.com/office/drawing/2014/main" id="{FAF9ED28-EFD1-4C37-9D29-60AC97235B81}"/>
              </a:ext>
            </a:extLst>
          </p:cNvPr>
          <p:cNvPicPr>
            <a:picLocks noChangeAspect="1"/>
          </p:cNvPicPr>
          <p:nvPr/>
        </p:nvPicPr>
        <p:blipFill>
          <a:blip r:embed="rId7"/>
          <a:stretch>
            <a:fillRect/>
          </a:stretch>
        </p:blipFill>
        <p:spPr>
          <a:xfrm>
            <a:off x="5240248" y="3755884"/>
            <a:ext cx="1052631" cy="1039635"/>
          </a:xfrm>
          <a:prstGeom prst="rect">
            <a:avLst/>
          </a:prstGeom>
          <a:ln w="12700">
            <a:solidFill>
              <a:schemeClr val="accent3">
                <a:lumMod val="75000"/>
              </a:schemeClr>
            </a:solidFill>
          </a:ln>
        </p:spPr>
      </p:pic>
      <p:pic>
        <p:nvPicPr>
          <p:cNvPr id="19" name="Imagem 18">
            <a:extLst>
              <a:ext uri="{FF2B5EF4-FFF2-40B4-BE49-F238E27FC236}">
                <a16:creationId xmlns:a16="http://schemas.microsoft.com/office/drawing/2014/main" id="{9F776462-87A8-4A0B-B594-8869725E6E87}"/>
              </a:ext>
            </a:extLst>
          </p:cNvPr>
          <p:cNvPicPr>
            <a:picLocks noChangeAspect="1"/>
          </p:cNvPicPr>
          <p:nvPr/>
        </p:nvPicPr>
        <p:blipFill>
          <a:blip r:embed="rId8"/>
          <a:stretch>
            <a:fillRect/>
          </a:stretch>
        </p:blipFill>
        <p:spPr>
          <a:xfrm>
            <a:off x="6445279" y="3769485"/>
            <a:ext cx="1015493" cy="996571"/>
          </a:xfrm>
          <a:prstGeom prst="rect">
            <a:avLst/>
          </a:prstGeom>
          <a:ln w="12700">
            <a:solidFill>
              <a:schemeClr val="accent3">
                <a:lumMod val="75000"/>
              </a:schemeClr>
            </a:solidFill>
          </a:ln>
        </p:spPr>
      </p:pic>
      <p:pic>
        <p:nvPicPr>
          <p:cNvPr id="20" name="Imagem 19">
            <a:extLst>
              <a:ext uri="{FF2B5EF4-FFF2-40B4-BE49-F238E27FC236}">
                <a16:creationId xmlns:a16="http://schemas.microsoft.com/office/drawing/2014/main" id="{BBA9C97D-362F-4116-9B45-E3B10A809E3A}"/>
              </a:ext>
            </a:extLst>
          </p:cNvPr>
          <p:cNvPicPr>
            <a:picLocks noChangeAspect="1"/>
          </p:cNvPicPr>
          <p:nvPr/>
        </p:nvPicPr>
        <p:blipFill>
          <a:blip r:embed="rId9"/>
          <a:stretch>
            <a:fillRect/>
          </a:stretch>
        </p:blipFill>
        <p:spPr>
          <a:xfrm>
            <a:off x="7584138" y="3785337"/>
            <a:ext cx="1002210" cy="989682"/>
          </a:xfrm>
          <a:prstGeom prst="rect">
            <a:avLst/>
          </a:prstGeom>
          <a:ln w="12700">
            <a:solidFill>
              <a:schemeClr val="accent3">
                <a:lumMod val="75000"/>
              </a:schemeClr>
            </a:solidFill>
          </a:ln>
        </p:spPr>
      </p:pic>
      <p:pic>
        <p:nvPicPr>
          <p:cNvPr id="21" name="Imagem 20">
            <a:extLst>
              <a:ext uri="{FF2B5EF4-FFF2-40B4-BE49-F238E27FC236}">
                <a16:creationId xmlns:a16="http://schemas.microsoft.com/office/drawing/2014/main" id="{89985955-FA93-4202-9EBE-21C77F816EF7}"/>
              </a:ext>
            </a:extLst>
          </p:cNvPr>
          <p:cNvPicPr>
            <a:picLocks noChangeAspect="1"/>
          </p:cNvPicPr>
          <p:nvPr/>
        </p:nvPicPr>
        <p:blipFill>
          <a:blip r:embed="rId10"/>
          <a:stretch>
            <a:fillRect/>
          </a:stretch>
        </p:blipFill>
        <p:spPr>
          <a:xfrm>
            <a:off x="8737600" y="3769485"/>
            <a:ext cx="1041941" cy="986069"/>
          </a:xfrm>
          <a:prstGeom prst="rect">
            <a:avLst/>
          </a:prstGeom>
          <a:ln w="12700">
            <a:solidFill>
              <a:schemeClr val="accent3">
                <a:lumMod val="75000"/>
              </a:schemeClr>
            </a:solidFill>
          </a:ln>
        </p:spPr>
      </p:pic>
      <p:pic>
        <p:nvPicPr>
          <p:cNvPr id="22" name="Imagem 21">
            <a:extLst>
              <a:ext uri="{FF2B5EF4-FFF2-40B4-BE49-F238E27FC236}">
                <a16:creationId xmlns:a16="http://schemas.microsoft.com/office/drawing/2014/main" id="{3625BD48-9D9C-4503-9889-D59B38567FF9}"/>
              </a:ext>
            </a:extLst>
          </p:cNvPr>
          <p:cNvPicPr>
            <a:picLocks noChangeAspect="1"/>
          </p:cNvPicPr>
          <p:nvPr/>
        </p:nvPicPr>
        <p:blipFill>
          <a:blip r:embed="rId11"/>
          <a:stretch>
            <a:fillRect/>
          </a:stretch>
        </p:blipFill>
        <p:spPr>
          <a:xfrm>
            <a:off x="2853534" y="4952714"/>
            <a:ext cx="986069" cy="986069"/>
          </a:xfrm>
          <a:prstGeom prst="rect">
            <a:avLst/>
          </a:prstGeom>
          <a:ln w="12700">
            <a:solidFill>
              <a:schemeClr val="accent3">
                <a:lumMod val="75000"/>
              </a:schemeClr>
            </a:solidFill>
          </a:ln>
        </p:spPr>
      </p:pic>
      <p:pic>
        <p:nvPicPr>
          <p:cNvPr id="23" name="Imagem 22">
            <a:extLst>
              <a:ext uri="{FF2B5EF4-FFF2-40B4-BE49-F238E27FC236}">
                <a16:creationId xmlns:a16="http://schemas.microsoft.com/office/drawing/2014/main" id="{AB4FF553-4E77-418C-A2B1-7AF7548976EF}"/>
              </a:ext>
            </a:extLst>
          </p:cNvPr>
          <p:cNvPicPr>
            <a:picLocks noChangeAspect="1"/>
          </p:cNvPicPr>
          <p:nvPr/>
        </p:nvPicPr>
        <p:blipFill>
          <a:blip r:embed="rId12"/>
          <a:stretch>
            <a:fillRect/>
          </a:stretch>
        </p:blipFill>
        <p:spPr>
          <a:xfrm>
            <a:off x="4054710" y="4935912"/>
            <a:ext cx="1070182" cy="1019675"/>
          </a:xfrm>
          <a:prstGeom prst="rect">
            <a:avLst/>
          </a:prstGeom>
          <a:ln w="12700">
            <a:solidFill>
              <a:schemeClr val="accent3">
                <a:lumMod val="75000"/>
              </a:schemeClr>
            </a:solidFill>
          </a:ln>
        </p:spPr>
      </p:pic>
      <p:pic>
        <p:nvPicPr>
          <p:cNvPr id="24" name="Imagem 23">
            <a:extLst>
              <a:ext uri="{FF2B5EF4-FFF2-40B4-BE49-F238E27FC236}">
                <a16:creationId xmlns:a16="http://schemas.microsoft.com/office/drawing/2014/main" id="{17D3753C-EEF0-443C-8434-699DB92C423B}"/>
              </a:ext>
            </a:extLst>
          </p:cNvPr>
          <p:cNvPicPr>
            <a:picLocks noChangeAspect="1"/>
          </p:cNvPicPr>
          <p:nvPr/>
        </p:nvPicPr>
        <p:blipFill>
          <a:blip r:embed="rId13"/>
          <a:stretch>
            <a:fillRect/>
          </a:stretch>
        </p:blipFill>
        <p:spPr>
          <a:xfrm>
            <a:off x="5256853" y="4960602"/>
            <a:ext cx="1039636" cy="1011726"/>
          </a:xfrm>
          <a:prstGeom prst="rect">
            <a:avLst/>
          </a:prstGeom>
          <a:ln w="12700">
            <a:solidFill>
              <a:schemeClr val="accent3">
                <a:lumMod val="75000"/>
              </a:schemeClr>
            </a:solidFill>
          </a:ln>
        </p:spPr>
      </p:pic>
      <p:pic>
        <p:nvPicPr>
          <p:cNvPr id="25" name="Imagem 24">
            <a:extLst>
              <a:ext uri="{FF2B5EF4-FFF2-40B4-BE49-F238E27FC236}">
                <a16:creationId xmlns:a16="http://schemas.microsoft.com/office/drawing/2014/main" id="{C71E4410-3A9E-43EA-A3DD-2F453A133CCF}"/>
              </a:ext>
            </a:extLst>
          </p:cNvPr>
          <p:cNvPicPr>
            <a:picLocks noChangeAspect="1"/>
          </p:cNvPicPr>
          <p:nvPr/>
        </p:nvPicPr>
        <p:blipFill>
          <a:blip r:embed="rId14"/>
          <a:stretch>
            <a:fillRect/>
          </a:stretch>
        </p:blipFill>
        <p:spPr>
          <a:xfrm>
            <a:off x="6429958" y="4960602"/>
            <a:ext cx="1046133" cy="1024720"/>
          </a:xfrm>
          <a:prstGeom prst="rect">
            <a:avLst/>
          </a:prstGeom>
          <a:ln w="12700">
            <a:solidFill>
              <a:schemeClr val="accent3">
                <a:lumMod val="75000"/>
              </a:schemeClr>
            </a:solidFill>
          </a:ln>
        </p:spPr>
      </p:pic>
      <p:pic>
        <p:nvPicPr>
          <p:cNvPr id="26" name="Imagem 25">
            <a:extLst>
              <a:ext uri="{FF2B5EF4-FFF2-40B4-BE49-F238E27FC236}">
                <a16:creationId xmlns:a16="http://schemas.microsoft.com/office/drawing/2014/main" id="{7B68929B-7099-4754-B808-5FE46D5009D8}"/>
              </a:ext>
            </a:extLst>
          </p:cNvPr>
          <p:cNvPicPr>
            <a:picLocks noChangeAspect="1"/>
          </p:cNvPicPr>
          <p:nvPr/>
        </p:nvPicPr>
        <p:blipFill>
          <a:blip r:embed="rId15"/>
          <a:stretch>
            <a:fillRect/>
          </a:stretch>
        </p:blipFill>
        <p:spPr>
          <a:xfrm>
            <a:off x="7584138" y="4952714"/>
            <a:ext cx="1015493" cy="1015329"/>
          </a:xfrm>
          <a:prstGeom prst="rect">
            <a:avLst/>
          </a:prstGeom>
          <a:ln w="12700">
            <a:solidFill>
              <a:schemeClr val="accent3">
                <a:lumMod val="75000"/>
              </a:schemeClr>
            </a:solidFill>
          </a:ln>
        </p:spPr>
      </p:pic>
      <p:pic>
        <p:nvPicPr>
          <p:cNvPr id="27" name="Imagem 26">
            <a:extLst>
              <a:ext uri="{FF2B5EF4-FFF2-40B4-BE49-F238E27FC236}">
                <a16:creationId xmlns:a16="http://schemas.microsoft.com/office/drawing/2014/main" id="{C7384992-E701-4F08-8263-76F97464BAD5}"/>
              </a:ext>
            </a:extLst>
          </p:cNvPr>
          <p:cNvPicPr>
            <a:picLocks noChangeAspect="1"/>
          </p:cNvPicPr>
          <p:nvPr/>
        </p:nvPicPr>
        <p:blipFill>
          <a:blip r:embed="rId16"/>
          <a:stretch>
            <a:fillRect/>
          </a:stretch>
        </p:blipFill>
        <p:spPr>
          <a:xfrm>
            <a:off x="8771887" y="4973592"/>
            <a:ext cx="973368" cy="1011730"/>
          </a:xfrm>
          <a:prstGeom prst="rect">
            <a:avLst/>
          </a:prstGeom>
          <a:ln w="12700">
            <a:solidFill>
              <a:schemeClr val="accent3">
                <a:lumMod val="75000"/>
              </a:schemeClr>
            </a:solidFill>
          </a:ln>
        </p:spPr>
      </p:pic>
    </p:spTree>
    <p:extLst>
      <p:ext uri="{BB962C8B-B14F-4D97-AF65-F5344CB8AC3E}">
        <p14:creationId xmlns:p14="http://schemas.microsoft.com/office/powerpoint/2010/main" val="33743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0-#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50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0-#ppt_w/2"/>
                                          </p:val>
                                        </p:tav>
                                        <p:tav tm="100000">
                                          <p:val>
                                            <p:strVal val="#ppt_x"/>
                                          </p:val>
                                        </p:tav>
                                      </p:tavLst>
                                    </p:anim>
                                    <p:anim calcmode="lin" valueType="num">
                                      <p:cBhvr additive="base">
                                        <p:cTn id="24" dur="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50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50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50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50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0-#ppt_w/2"/>
                                          </p:val>
                                        </p:tav>
                                        <p:tav tm="100000">
                                          <p:val>
                                            <p:strVal val="#ppt_x"/>
                                          </p:val>
                                        </p:tav>
                                      </p:tavLst>
                                    </p:anim>
                                    <p:anim calcmode="lin" valueType="num">
                                      <p:cBhvr additive="base">
                                        <p:cTn id="40" dur="500" fill="hold"/>
                                        <p:tgtEl>
                                          <p:spTgt spid="24"/>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0-#ppt_w/2"/>
                                          </p:val>
                                        </p:tav>
                                        <p:tav tm="100000">
                                          <p:val>
                                            <p:strVal val="#ppt_x"/>
                                          </p:val>
                                        </p:tav>
                                      </p:tavLst>
                                    </p:anim>
                                    <p:anim calcmode="lin" valueType="num">
                                      <p:cBhvr additive="base">
                                        <p:cTn id="44" dur="500" fill="hold"/>
                                        <p:tgtEl>
                                          <p:spTgt spid="25"/>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50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0-#ppt_w/2"/>
                                          </p:val>
                                        </p:tav>
                                        <p:tav tm="100000">
                                          <p:val>
                                            <p:strVal val="#ppt_x"/>
                                          </p:val>
                                        </p:tav>
                                      </p:tavLst>
                                    </p:anim>
                                    <p:anim calcmode="lin" valueType="num">
                                      <p:cBhvr additive="base">
                                        <p:cTn id="48" dur="500" fill="hold"/>
                                        <p:tgtEl>
                                          <p:spTgt spid="26"/>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50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0-#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0EAD3-69FB-4D33-9A43-BA5CD074AFF1}"/>
              </a:ext>
            </a:extLst>
          </p:cNvPr>
          <p:cNvSpPr>
            <a:spLocks noGrp="1"/>
          </p:cNvSpPr>
          <p:nvPr>
            <p:ph type="title"/>
          </p:nvPr>
        </p:nvSpPr>
        <p:spPr>
          <a:xfrm>
            <a:off x="838200" y="160885"/>
            <a:ext cx="10668000" cy="1529803"/>
          </a:xfrm>
        </p:spPr>
        <p:txBody>
          <a:bodyPr>
            <a:normAutofit fontScale="90000"/>
          </a:bodyPr>
          <a:lstStyle/>
          <a:p>
            <a:pPr algn="r"/>
            <a:br>
              <a:rPr lang="pt-BR" sz="3600" b="1" dirty="0">
                <a:solidFill>
                  <a:schemeClr val="tx2"/>
                </a:solidFill>
                <a:effectLst>
                  <a:outerShdw blurRad="38100" dist="38100" dir="2700000" algn="tl">
                    <a:srgbClr val="000000">
                      <a:alpha val="43137"/>
                    </a:srgbClr>
                  </a:outerShdw>
                </a:effectLst>
              </a:rPr>
            </a:br>
            <a:r>
              <a:rPr lang="pt-BR" sz="3600" b="1" dirty="0">
                <a:solidFill>
                  <a:srgbClr val="002060"/>
                </a:solidFill>
                <a:latin typeface="Segoe UI" panose="020B0502040204020203" pitchFamily="34" charset="0"/>
                <a:cs typeface="Segoe UI" panose="020B0502040204020203" pitchFamily="34" charset="0"/>
              </a:rPr>
              <a:t>Assegurar a disponibilidade e gestão </a:t>
            </a:r>
            <a:br>
              <a:rPr lang="pt-BR" sz="3600" b="1" dirty="0">
                <a:solidFill>
                  <a:srgbClr val="002060"/>
                </a:solidFill>
                <a:latin typeface="Segoe UI" panose="020B0502040204020203" pitchFamily="34" charset="0"/>
                <a:cs typeface="Segoe UI" panose="020B0502040204020203" pitchFamily="34" charset="0"/>
              </a:rPr>
            </a:br>
            <a:r>
              <a:rPr lang="pt-BR" sz="3600" b="1" dirty="0">
                <a:solidFill>
                  <a:srgbClr val="002060"/>
                </a:solidFill>
                <a:latin typeface="Segoe UI" panose="020B0502040204020203" pitchFamily="34" charset="0"/>
                <a:cs typeface="Segoe UI" panose="020B0502040204020203" pitchFamily="34" charset="0"/>
              </a:rPr>
              <a:t>sustentável da água e saneamento</a:t>
            </a:r>
            <a:br>
              <a:rPr lang="pt-BR" sz="3600" b="1" dirty="0">
                <a:solidFill>
                  <a:srgbClr val="002060"/>
                </a:solidFill>
                <a:latin typeface="Segoe UI" panose="020B0502040204020203" pitchFamily="34" charset="0"/>
                <a:cs typeface="Segoe UI" panose="020B0502040204020203" pitchFamily="34" charset="0"/>
              </a:rPr>
            </a:br>
            <a:r>
              <a:rPr lang="pt-BR" sz="3600" b="1" dirty="0">
                <a:solidFill>
                  <a:srgbClr val="002060"/>
                </a:solidFill>
                <a:latin typeface="Segoe UI" panose="020B0502040204020203" pitchFamily="34" charset="0"/>
                <a:cs typeface="Segoe UI" panose="020B0502040204020203" pitchFamily="34" charset="0"/>
              </a:rPr>
              <a:t>para todos</a:t>
            </a:r>
            <a:br>
              <a:rPr lang="pt-BR" b="1" dirty="0">
                <a:solidFill>
                  <a:srgbClr val="002060"/>
                </a:solidFill>
                <a:latin typeface="Segoe UI" panose="020B0502040204020203" pitchFamily="34" charset="0"/>
                <a:cs typeface="Segoe UI" panose="020B0502040204020203" pitchFamily="34" charset="0"/>
              </a:rPr>
            </a:br>
            <a:endParaRPr lang="pt-BR" b="1"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Espaço Reservado para Conteúdo 3">
            <a:extLst>
              <a:ext uri="{FF2B5EF4-FFF2-40B4-BE49-F238E27FC236}">
                <a16:creationId xmlns:a16="http://schemas.microsoft.com/office/drawing/2014/main" id="{B4C5B129-0907-432F-9805-E72DD70F064D}"/>
              </a:ext>
            </a:extLst>
          </p:cNvPr>
          <p:cNvGraphicFramePr>
            <a:graphicFrameLocks noGrp="1"/>
          </p:cNvGraphicFramePr>
          <p:nvPr>
            <p:ph idx="1"/>
            <p:extLst>
              <p:ext uri="{D42A27DB-BD31-4B8C-83A1-F6EECF244321}">
                <p14:modId xmlns:p14="http://schemas.microsoft.com/office/powerpoint/2010/main" val="1862914859"/>
              </p:ext>
            </p:extLst>
          </p:nvPr>
        </p:nvGraphicFramePr>
        <p:xfrm>
          <a:off x="640080" y="183145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a:extLst>
              <a:ext uri="{FF2B5EF4-FFF2-40B4-BE49-F238E27FC236}">
                <a16:creationId xmlns:a16="http://schemas.microsoft.com/office/drawing/2014/main" id="{465BEB13-6A35-417D-B731-5FFA0E531F6B}"/>
              </a:ext>
            </a:extLst>
          </p:cNvPr>
          <p:cNvSpPr txBox="1">
            <a:spLocks/>
          </p:cNvSpPr>
          <p:nvPr/>
        </p:nvSpPr>
        <p:spPr>
          <a:xfrm>
            <a:off x="325239" y="1625433"/>
            <a:ext cx="11866761" cy="46563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endParaRPr lang="pt-BR" sz="1400"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Conector reto 4">
            <a:extLst>
              <a:ext uri="{FF2B5EF4-FFF2-40B4-BE49-F238E27FC236}">
                <a16:creationId xmlns:a16="http://schemas.microsoft.com/office/drawing/2014/main" id="{7F9EAD87-8DA7-4D10-886A-041ADCD331CF}"/>
              </a:ext>
            </a:extLst>
          </p:cNvPr>
          <p:cNvCxnSpPr/>
          <p:nvPr/>
        </p:nvCxnSpPr>
        <p:spPr>
          <a:xfrm>
            <a:off x="0" y="6480313"/>
            <a:ext cx="10111409"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067AE4-F8FD-4C05-B935-5EFCA932C34E}"/>
              </a:ext>
            </a:extLst>
          </p:cNvPr>
          <p:cNvCxnSpPr>
            <a:cxnSpLocks/>
          </p:cNvCxnSpPr>
          <p:nvPr/>
        </p:nvCxnSpPr>
        <p:spPr>
          <a:xfrm>
            <a:off x="11727809" y="6447487"/>
            <a:ext cx="464191"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0" name="Imagem 3">
            <a:extLst>
              <a:ext uri="{FF2B5EF4-FFF2-40B4-BE49-F238E27FC236}">
                <a16:creationId xmlns:a16="http://schemas.microsoft.com/office/drawing/2014/main" id="{8BACBCA7-8B60-4520-82A4-03E47CA71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6250" y="5887909"/>
            <a:ext cx="1656522" cy="929373"/>
          </a:xfrm>
          <a:prstGeom prst="rect">
            <a:avLst/>
          </a:prstGeom>
        </p:spPr>
      </p:pic>
      <p:pic>
        <p:nvPicPr>
          <p:cNvPr id="11" name="Imagem 10">
            <a:extLst>
              <a:ext uri="{FF2B5EF4-FFF2-40B4-BE49-F238E27FC236}">
                <a16:creationId xmlns:a16="http://schemas.microsoft.com/office/drawing/2014/main" id="{5441177B-DB8B-4CBB-B5C0-21906DFB6D28}"/>
              </a:ext>
            </a:extLst>
          </p:cNvPr>
          <p:cNvPicPr>
            <a:picLocks noChangeAspect="1"/>
          </p:cNvPicPr>
          <p:nvPr/>
        </p:nvPicPr>
        <p:blipFill>
          <a:blip r:embed="rId9"/>
          <a:stretch>
            <a:fillRect/>
          </a:stretch>
        </p:blipFill>
        <p:spPr>
          <a:xfrm>
            <a:off x="838200" y="160885"/>
            <a:ext cx="1562100" cy="1571625"/>
          </a:xfrm>
          <a:prstGeom prst="rect">
            <a:avLst/>
          </a:prstGeom>
        </p:spPr>
      </p:pic>
    </p:spTree>
    <p:extLst>
      <p:ext uri="{BB962C8B-B14F-4D97-AF65-F5344CB8AC3E}">
        <p14:creationId xmlns:p14="http://schemas.microsoft.com/office/powerpoint/2010/main" val="618495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0EAD3-69FB-4D33-9A43-BA5CD074AFF1}"/>
              </a:ext>
            </a:extLst>
          </p:cNvPr>
          <p:cNvSpPr>
            <a:spLocks noGrp="1"/>
          </p:cNvSpPr>
          <p:nvPr>
            <p:ph type="title"/>
          </p:nvPr>
        </p:nvSpPr>
        <p:spPr>
          <a:xfrm>
            <a:off x="838200" y="160885"/>
            <a:ext cx="10668000" cy="1529803"/>
          </a:xfrm>
        </p:spPr>
        <p:txBody>
          <a:bodyPr>
            <a:normAutofit fontScale="90000"/>
          </a:bodyPr>
          <a:lstStyle/>
          <a:p>
            <a:pPr algn="r"/>
            <a:br>
              <a:rPr lang="pt-BR" sz="3600" b="1" dirty="0">
                <a:solidFill>
                  <a:schemeClr val="tx2"/>
                </a:solidFill>
                <a:effectLst>
                  <a:outerShdw blurRad="38100" dist="38100" dir="2700000" algn="tl">
                    <a:srgbClr val="000000">
                      <a:alpha val="43137"/>
                    </a:srgbClr>
                  </a:outerShdw>
                </a:effectLst>
              </a:rPr>
            </a:br>
            <a:r>
              <a:rPr lang="pt-BR" sz="3600" b="1" dirty="0">
                <a:solidFill>
                  <a:srgbClr val="002060"/>
                </a:solidFill>
                <a:latin typeface="Segoe UI" panose="020B0502040204020203" pitchFamily="34" charset="0"/>
                <a:cs typeface="Segoe UI" panose="020B0502040204020203" pitchFamily="34" charset="0"/>
              </a:rPr>
              <a:t>Assegurar a disponibilidade e gestão </a:t>
            </a:r>
            <a:br>
              <a:rPr lang="pt-BR" sz="3600" b="1" dirty="0">
                <a:solidFill>
                  <a:srgbClr val="002060"/>
                </a:solidFill>
                <a:latin typeface="Segoe UI" panose="020B0502040204020203" pitchFamily="34" charset="0"/>
                <a:cs typeface="Segoe UI" panose="020B0502040204020203" pitchFamily="34" charset="0"/>
              </a:rPr>
            </a:br>
            <a:r>
              <a:rPr lang="pt-BR" sz="3600" b="1" dirty="0">
                <a:solidFill>
                  <a:srgbClr val="002060"/>
                </a:solidFill>
                <a:latin typeface="Segoe UI" panose="020B0502040204020203" pitchFamily="34" charset="0"/>
                <a:cs typeface="Segoe UI" panose="020B0502040204020203" pitchFamily="34" charset="0"/>
              </a:rPr>
              <a:t>sustentável da água e saneamento</a:t>
            </a:r>
            <a:br>
              <a:rPr lang="pt-BR" sz="3600" b="1" dirty="0">
                <a:solidFill>
                  <a:srgbClr val="002060"/>
                </a:solidFill>
                <a:latin typeface="Segoe UI" panose="020B0502040204020203" pitchFamily="34" charset="0"/>
                <a:cs typeface="Segoe UI" panose="020B0502040204020203" pitchFamily="34" charset="0"/>
              </a:rPr>
            </a:br>
            <a:r>
              <a:rPr lang="pt-BR" sz="3600" b="1" dirty="0">
                <a:solidFill>
                  <a:srgbClr val="002060"/>
                </a:solidFill>
                <a:latin typeface="Segoe UI" panose="020B0502040204020203" pitchFamily="34" charset="0"/>
                <a:cs typeface="Segoe UI" panose="020B0502040204020203" pitchFamily="34" charset="0"/>
              </a:rPr>
              <a:t>para todos</a:t>
            </a:r>
            <a:br>
              <a:rPr lang="pt-BR" b="1" dirty="0">
                <a:solidFill>
                  <a:srgbClr val="002060"/>
                </a:solidFill>
                <a:latin typeface="Segoe UI" panose="020B0502040204020203" pitchFamily="34" charset="0"/>
                <a:cs typeface="Segoe UI" panose="020B0502040204020203" pitchFamily="34" charset="0"/>
              </a:rPr>
            </a:br>
            <a:endParaRPr lang="pt-BR" b="1" dirty="0">
              <a:solidFill>
                <a:srgbClr val="002060"/>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Espaço Reservado para Conteúdo 3">
            <a:extLst>
              <a:ext uri="{FF2B5EF4-FFF2-40B4-BE49-F238E27FC236}">
                <a16:creationId xmlns:a16="http://schemas.microsoft.com/office/drawing/2014/main" id="{7579D18D-7A96-4172-A4EA-5EB3EC4AE5CA}"/>
              </a:ext>
            </a:extLst>
          </p:cNvPr>
          <p:cNvGraphicFramePr>
            <a:graphicFrameLocks noGrp="1"/>
          </p:cNvGraphicFramePr>
          <p:nvPr>
            <p:ph idx="1"/>
            <p:extLst>
              <p:ext uri="{D42A27DB-BD31-4B8C-83A1-F6EECF244321}">
                <p14:modId xmlns:p14="http://schemas.microsoft.com/office/powerpoint/2010/main" val="16168262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1">
            <a:extLst>
              <a:ext uri="{FF2B5EF4-FFF2-40B4-BE49-F238E27FC236}">
                <a16:creationId xmlns:a16="http://schemas.microsoft.com/office/drawing/2014/main" id="{465BEB13-6A35-417D-B731-5FFA0E531F6B}"/>
              </a:ext>
            </a:extLst>
          </p:cNvPr>
          <p:cNvSpPr txBox="1">
            <a:spLocks/>
          </p:cNvSpPr>
          <p:nvPr/>
        </p:nvSpPr>
        <p:spPr>
          <a:xfrm>
            <a:off x="325239" y="1625433"/>
            <a:ext cx="11866761" cy="46563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endParaRPr lang="pt-BR" sz="1400"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Conector reto 4">
            <a:extLst>
              <a:ext uri="{FF2B5EF4-FFF2-40B4-BE49-F238E27FC236}">
                <a16:creationId xmlns:a16="http://schemas.microsoft.com/office/drawing/2014/main" id="{7F9EAD87-8DA7-4D10-886A-041ADCD331CF}"/>
              </a:ext>
            </a:extLst>
          </p:cNvPr>
          <p:cNvCxnSpPr/>
          <p:nvPr/>
        </p:nvCxnSpPr>
        <p:spPr>
          <a:xfrm>
            <a:off x="0" y="6480313"/>
            <a:ext cx="10111409"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067AE4-F8FD-4C05-B935-5EFCA932C34E}"/>
              </a:ext>
            </a:extLst>
          </p:cNvPr>
          <p:cNvCxnSpPr>
            <a:cxnSpLocks/>
          </p:cNvCxnSpPr>
          <p:nvPr/>
        </p:nvCxnSpPr>
        <p:spPr>
          <a:xfrm>
            <a:off x="11727809" y="6447487"/>
            <a:ext cx="464191"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0" name="Imagem 3">
            <a:extLst>
              <a:ext uri="{FF2B5EF4-FFF2-40B4-BE49-F238E27FC236}">
                <a16:creationId xmlns:a16="http://schemas.microsoft.com/office/drawing/2014/main" id="{8BACBCA7-8B60-4520-82A4-03E47CA71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20238" y="5869445"/>
            <a:ext cx="1656522" cy="929373"/>
          </a:xfrm>
          <a:prstGeom prst="rect">
            <a:avLst/>
          </a:prstGeom>
        </p:spPr>
      </p:pic>
      <p:pic>
        <p:nvPicPr>
          <p:cNvPr id="11" name="Imagem 10">
            <a:extLst>
              <a:ext uri="{FF2B5EF4-FFF2-40B4-BE49-F238E27FC236}">
                <a16:creationId xmlns:a16="http://schemas.microsoft.com/office/drawing/2014/main" id="{5441177B-DB8B-4CBB-B5C0-21906DFB6D28}"/>
              </a:ext>
            </a:extLst>
          </p:cNvPr>
          <p:cNvPicPr>
            <a:picLocks noChangeAspect="1"/>
          </p:cNvPicPr>
          <p:nvPr/>
        </p:nvPicPr>
        <p:blipFill>
          <a:blip r:embed="rId9"/>
          <a:stretch>
            <a:fillRect/>
          </a:stretch>
        </p:blipFill>
        <p:spPr>
          <a:xfrm>
            <a:off x="838200" y="160885"/>
            <a:ext cx="1562100" cy="1571625"/>
          </a:xfrm>
          <a:prstGeom prst="rect">
            <a:avLst/>
          </a:prstGeom>
        </p:spPr>
      </p:pic>
    </p:spTree>
    <p:extLst>
      <p:ext uri="{BB962C8B-B14F-4D97-AF65-F5344CB8AC3E}">
        <p14:creationId xmlns:p14="http://schemas.microsoft.com/office/powerpoint/2010/main" val="264420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B3F4E-4924-4D4F-A0D0-3D8B83651046}"/>
              </a:ext>
            </a:extLst>
          </p:cNvPr>
          <p:cNvSpPr>
            <a:spLocks noGrp="1"/>
          </p:cNvSpPr>
          <p:nvPr>
            <p:ph type="title"/>
          </p:nvPr>
        </p:nvSpPr>
        <p:spPr>
          <a:xfrm>
            <a:off x="762000" y="390557"/>
            <a:ext cx="9293227" cy="798163"/>
          </a:xfrm>
        </p:spPr>
        <p:txBody>
          <a:bodyPr>
            <a:normAutofit/>
          </a:bodyPr>
          <a:lstStyle/>
          <a:p>
            <a: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t>ODS6.4: Case </a:t>
            </a:r>
            <a:r>
              <a:rPr lang="pt-BR" sz="3600" b="1" dirty="0" err="1">
                <a:solidFill>
                  <a:srgbClr val="002060"/>
                </a:solidFill>
                <a:latin typeface="Segoe UI" panose="020B0502040204020203" pitchFamily="34" charset="0"/>
                <a:ea typeface="Segoe UI" panose="020B0502040204020203" pitchFamily="34" charset="0"/>
                <a:cs typeface="Segoe UI" panose="020B0502040204020203" pitchFamily="34" charset="0"/>
              </a:rPr>
              <a:t>Sanasa</a:t>
            </a:r>
            <a: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t> – Combate às Perdas</a:t>
            </a:r>
            <a:endParaRPr lang="en-GB" sz="3600" dirty="0"/>
          </a:p>
        </p:txBody>
      </p:sp>
      <p:graphicFrame>
        <p:nvGraphicFramePr>
          <p:cNvPr id="16" name="Espaço Reservado para Conteúdo 15">
            <a:extLst>
              <a:ext uri="{FF2B5EF4-FFF2-40B4-BE49-F238E27FC236}">
                <a16:creationId xmlns:a16="http://schemas.microsoft.com/office/drawing/2014/main" id="{FEB38719-E206-4FF2-A768-1D0B77A0547D}"/>
              </a:ext>
            </a:extLst>
          </p:cNvPr>
          <p:cNvGraphicFramePr>
            <a:graphicFrameLocks noGrp="1"/>
          </p:cNvGraphicFramePr>
          <p:nvPr>
            <p:ph sz="half" idx="1"/>
            <p:extLst>
              <p:ext uri="{D42A27DB-BD31-4B8C-83A1-F6EECF244321}">
                <p14:modId xmlns:p14="http://schemas.microsoft.com/office/powerpoint/2010/main" val="2364599807"/>
              </p:ext>
            </p:extLst>
          </p:nvPr>
        </p:nvGraphicFramePr>
        <p:xfrm>
          <a:off x="1720850" y="4060806"/>
          <a:ext cx="2241550" cy="2189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Espaço Reservado para Conteúdo 16">
            <a:extLst>
              <a:ext uri="{FF2B5EF4-FFF2-40B4-BE49-F238E27FC236}">
                <a16:creationId xmlns:a16="http://schemas.microsoft.com/office/drawing/2014/main" id="{CC0401D4-917A-4082-B0D6-05F9465F6117}"/>
              </a:ext>
            </a:extLst>
          </p:cNvPr>
          <p:cNvGraphicFramePr>
            <a:graphicFrameLocks noGrp="1"/>
          </p:cNvGraphicFramePr>
          <p:nvPr>
            <p:ph sz="half" idx="2"/>
            <p:extLst>
              <p:ext uri="{D42A27DB-BD31-4B8C-83A1-F6EECF244321}">
                <p14:modId xmlns:p14="http://schemas.microsoft.com/office/powerpoint/2010/main" val="2321707020"/>
              </p:ext>
            </p:extLst>
          </p:nvPr>
        </p:nvGraphicFramePr>
        <p:xfrm>
          <a:off x="1720850" y="1633370"/>
          <a:ext cx="2393950" cy="21420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Diagrama 18">
            <a:extLst>
              <a:ext uri="{FF2B5EF4-FFF2-40B4-BE49-F238E27FC236}">
                <a16:creationId xmlns:a16="http://schemas.microsoft.com/office/drawing/2014/main" id="{38160A01-1FCA-45E2-A6C5-A19567EB7AE3}"/>
              </a:ext>
            </a:extLst>
          </p:cNvPr>
          <p:cNvGraphicFramePr/>
          <p:nvPr>
            <p:extLst>
              <p:ext uri="{D42A27DB-BD31-4B8C-83A1-F6EECF244321}">
                <p14:modId xmlns:p14="http://schemas.microsoft.com/office/powerpoint/2010/main" val="1347317502"/>
              </p:ext>
            </p:extLst>
          </p:nvPr>
        </p:nvGraphicFramePr>
        <p:xfrm>
          <a:off x="4330124" y="2908385"/>
          <a:ext cx="3531752" cy="2286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2" name="Diagrama 21">
            <a:extLst>
              <a:ext uri="{FF2B5EF4-FFF2-40B4-BE49-F238E27FC236}">
                <a16:creationId xmlns:a16="http://schemas.microsoft.com/office/drawing/2014/main" id="{24BDED25-709F-4A6F-A391-63276E971924}"/>
              </a:ext>
            </a:extLst>
          </p:cNvPr>
          <p:cNvGraphicFramePr/>
          <p:nvPr>
            <p:extLst>
              <p:ext uri="{D42A27DB-BD31-4B8C-83A1-F6EECF244321}">
                <p14:modId xmlns:p14="http://schemas.microsoft.com/office/powerpoint/2010/main" val="2120228568"/>
              </p:ext>
            </p:extLst>
          </p:nvPr>
        </p:nvGraphicFramePr>
        <p:xfrm>
          <a:off x="7861876" y="1663615"/>
          <a:ext cx="2564374" cy="214203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4" name="Diagrama 23">
            <a:extLst>
              <a:ext uri="{FF2B5EF4-FFF2-40B4-BE49-F238E27FC236}">
                <a16:creationId xmlns:a16="http://schemas.microsoft.com/office/drawing/2014/main" id="{10FD4525-056B-402E-B749-9875AA644197}"/>
              </a:ext>
            </a:extLst>
          </p:cNvPr>
          <p:cNvGraphicFramePr/>
          <p:nvPr>
            <p:extLst>
              <p:ext uri="{D42A27DB-BD31-4B8C-83A1-F6EECF244321}">
                <p14:modId xmlns:p14="http://schemas.microsoft.com/office/powerpoint/2010/main" val="2972440836"/>
              </p:ext>
            </p:extLst>
          </p:nvPr>
        </p:nvGraphicFramePr>
        <p:xfrm>
          <a:off x="7483660" y="4175761"/>
          <a:ext cx="2942590" cy="194143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pic>
        <p:nvPicPr>
          <p:cNvPr id="8" name="Imagem 3">
            <a:extLst>
              <a:ext uri="{FF2B5EF4-FFF2-40B4-BE49-F238E27FC236}">
                <a16:creationId xmlns:a16="http://schemas.microsoft.com/office/drawing/2014/main" id="{C5A0A04F-C579-445E-B135-CAA987CAB0E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426250" y="5887909"/>
            <a:ext cx="1656522" cy="929373"/>
          </a:xfrm>
          <a:prstGeom prst="rect">
            <a:avLst/>
          </a:prstGeom>
        </p:spPr>
      </p:pic>
    </p:spTree>
    <p:extLst>
      <p:ext uri="{BB962C8B-B14F-4D97-AF65-F5344CB8AC3E}">
        <p14:creationId xmlns:p14="http://schemas.microsoft.com/office/powerpoint/2010/main" val="140081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Graphic spid="17" grpId="0">
        <p:bldAsOne/>
      </p:bldGraphic>
      <p:bldGraphic spid="19" grpId="0">
        <p:bldAsOne/>
      </p:bldGraphic>
      <p:bldGraphic spid="22" grpId="0">
        <p:bldAsOne/>
      </p:bldGraphic>
      <p:bldGraphic spid="2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4AAD6B-6B7E-4396-9F58-6E4CDE6770E8}"/>
              </a:ext>
            </a:extLst>
          </p:cNvPr>
          <p:cNvSpPr>
            <a:spLocks noGrp="1"/>
          </p:cNvSpPr>
          <p:nvPr>
            <p:ph type="title"/>
          </p:nvPr>
        </p:nvSpPr>
        <p:spPr>
          <a:xfrm>
            <a:off x="731520" y="261335"/>
            <a:ext cx="9585960" cy="1017459"/>
          </a:xfrm>
        </p:spPr>
        <p:txBody>
          <a:bodyPr>
            <a:normAutofit/>
          </a:bodyPr>
          <a:lstStyle/>
          <a:p>
            <a: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t>ODS6.4: Case </a:t>
            </a:r>
            <a:r>
              <a:rPr lang="pt-BR" sz="3600" b="1" dirty="0" err="1">
                <a:solidFill>
                  <a:srgbClr val="002060"/>
                </a:solidFill>
                <a:latin typeface="Segoe UI" panose="020B0502040204020203" pitchFamily="34" charset="0"/>
                <a:ea typeface="Segoe UI" panose="020B0502040204020203" pitchFamily="34" charset="0"/>
                <a:cs typeface="Segoe UI" panose="020B0502040204020203" pitchFamily="34" charset="0"/>
              </a:rPr>
              <a:t>Sanasa</a:t>
            </a:r>
            <a:r>
              <a:rPr lang="pt-BR" sz="3600" b="1" dirty="0">
                <a:solidFill>
                  <a:srgbClr val="002060"/>
                </a:solidFill>
                <a:latin typeface="Segoe UI" panose="020B0502040204020203" pitchFamily="34" charset="0"/>
                <a:ea typeface="Segoe UI" panose="020B0502040204020203" pitchFamily="34" charset="0"/>
                <a:cs typeface="Segoe UI" panose="020B0502040204020203" pitchFamily="34" charset="0"/>
              </a:rPr>
              <a:t> – Combate às Perdas</a:t>
            </a:r>
            <a:endParaRPr lang="en-GB" sz="3600" dirty="0"/>
          </a:p>
        </p:txBody>
      </p:sp>
      <p:graphicFrame>
        <p:nvGraphicFramePr>
          <p:cNvPr id="11" name="Espaço Reservado para Conteúdo 10">
            <a:extLst>
              <a:ext uri="{FF2B5EF4-FFF2-40B4-BE49-F238E27FC236}">
                <a16:creationId xmlns:a16="http://schemas.microsoft.com/office/drawing/2014/main" id="{0A3FCCFE-B264-487F-B47F-68BE7AC6F3ED}"/>
              </a:ext>
            </a:extLst>
          </p:cNvPr>
          <p:cNvGraphicFramePr>
            <a:graphicFrameLocks noGrp="1"/>
          </p:cNvGraphicFramePr>
          <p:nvPr>
            <p:ph idx="1"/>
            <p:extLst>
              <p:ext uri="{D42A27DB-BD31-4B8C-83A1-F6EECF244321}">
                <p14:modId xmlns:p14="http://schemas.microsoft.com/office/powerpoint/2010/main" val="1636590155"/>
              </p:ext>
            </p:extLst>
          </p:nvPr>
        </p:nvGraphicFramePr>
        <p:xfrm>
          <a:off x="2158143" y="1491474"/>
          <a:ext cx="7875715" cy="3875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Espaço Reservado para Conteúdo 3"/>
          <p:cNvSpPr txBox="1">
            <a:spLocks/>
          </p:cNvSpPr>
          <p:nvPr/>
        </p:nvSpPr>
        <p:spPr>
          <a:xfrm>
            <a:off x="1981200" y="1916833"/>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pt-BR" sz="2400" dirty="0">
              <a:solidFill>
                <a:schemeClr val="tx2"/>
              </a:solidFill>
              <a:latin typeface="+mj-lt"/>
            </a:endParaRPr>
          </a:p>
        </p:txBody>
      </p:sp>
      <p:pic>
        <p:nvPicPr>
          <p:cNvPr id="10" name="Imagem 3">
            <a:extLst>
              <a:ext uri="{FF2B5EF4-FFF2-40B4-BE49-F238E27FC236}">
                <a16:creationId xmlns:a16="http://schemas.microsoft.com/office/drawing/2014/main" id="{D9F59636-09DB-41FF-8CF9-52DB0195C3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26250" y="5887909"/>
            <a:ext cx="1656522" cy="929373"/>
          </a:xfrm>
          <a:prstGeom prst="rect">
            <a:avLst/>
          </a:prstGeom>
        </p:spPr>
      </p:pic>
    </p:spTree>
    <p:extLst>
      <p:ext uri="{BB962C8B-B14F-4D97-AF65-F5344CB8AC3E}">
        <p14:creationId xmlns:p14="http://schemas.microsoft.com/office/powerpoint/2010/main" val="598328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a:spLocks/>
          </p:cNvSpPr>
          <p:nvPr/>
        </p:nvSpPr>
        <p:spPr>
          <a:xfrm>
            <a:off x="6066140" y="206428"/>
            <a:ext cx="5253167" cy="6740307"/>
          </a:xfrm>
          <a:prstGeom prst="rect">
            <a:avLst/>
          </a:prstGeom>
          <a:noFill/>
        </p:spPr>
        <p:txBody>
          <a:bodyPr wrap="square" rtlCol="0">
            <a:spAutoFit/>
          </a:bodyPr>
          <a:lstStyle/>
          <a:p>
            <a:pPr algn="ctr"/>
            <a:r>
              <a:rPr lang="pt-BR" sz="3600" b="1" dirty="0">
                <a:solidFill>
                  <a:schemeClr val="accent2">
                    <a:lumMod val="75000"/>
                  </a:schemeClr>
                </a:solidFill>
                <a:uFillTx/>
                <a:latin typeface="Arial" panose="020B0604020202020204" pitchFamily="34" charset="0"/>
                <a:cs typeface="Arial" panose="020B0604020202020204" pitchFamily="34" charset="0"/>
              </a:rPr>
              <a:t>“</a:t>
            </a:r>
            <a:r>
              <a:rPr lang="pt-BR" sz="2400" b="1" dirty="0">
                <a:solidFill>
                  <a:schemeClr val="accent2">
                    <a:lumMod val="75000"/>
                  </a:schemeClr>
                </a:solidFill>
                <a:uFillTx/>
                <a:latin typeface="Arial" panose="020B0604020202020204" pitchFamily="34" charset="0"/>
                <a:cs typeface="Arial" panose="020B0604020202020204" pitchFamily="34" charset="0"/>
              </a:rPr>
              <a:t>A Agenda 2030 foi construída a partir de uma consulta global a mais de 7 milhões de pessoas. É uma agenda das pessoas. </a:t>
            </a:r>
            <a:r>
              <a:rPr lang="pt-BR" sz="2400" b="1" dirty="0">
                <a:solidFill>
                  <a:schemeClr val="accent2">
                    <a:lumMod val="75000"/>
                  </a:schemeClr>
                </a:solidFill>
                <a:latin typeface="Arial" panose="020B0604020202020204" pitchFamily="34" charset="0"/>
                <a:cs typeface="Arial" panose="020B0604020202020204" pitchFamily="34" charset="0"/>
              </a:rPr>
              <a:t>É a nossa Declaração Global de Interdependência. </a:t>
            </a:r>
          </a:p>
          <a:p>
            <a:pPr algn="ctr"/>
            <a:endParaRPr lang="pt-BR" sz="2400" b="1" dirty="0">
              <a:solidFill>
                <a:schemeClr val="accent2">
                  <a:lumMod val="75000"/>
                </a:schemeClr>
              </a:solidFill>
              <a:latin typeface="Arial" panose="020B0604020202020204" pitchFamily="34" charset="0"/>
              <a:cs typeface="Arial" panose="020B0604020202020204" pitchFamily="34" charset="0"/>
            </a:endParaRPr>
          </a:p>
          <a:p>
            <a:pPr algn="ctr"/>
            <a:r>
              <a:rPr lang="pt-BR" sz="2400" b="1" dirty="0">
                <a:solidFill>
                  <a:schemeClr val="accent2">
                    <a:lumMod val="75000"/>
                  </a:schemeClr>
                </a:solidFill>
                <a:uFillTx/>
                <a:latin typeface="Arial" panose="020B0604020202020204" pitchFamily="34" charset="0"/>
                <a:cs typeface="Arial" panose="020B0604020202020204" pitchFamily="34" charset="0"/>
              </a:rPr>
              <a:t>Para sermos bem-sucedidos, precisamos ir além da nossa zona de conforto. </a:t>
            </a:r>
            <a:r>
              <a:rPr lang="pt-BR" sz="2400" b="1" u="sng" dirty="0">
                <a:solidFill>
                  <a:schemeClr val="accent2">
                    <a:lumMod val="75000"/>
                  </a:schemeClr>
                </a:solidFill>
                <a:uFillTx/>
                <a:latin typeface="Arial" panose="020B0604020202020204" pitchFamily="34" charset="0"/>
                <a:cs typeface="Arial" panose="020B0604020202020204" pitchFamily="34" charset="0"/>
              </a:rPr>
              <a:t>Não é mais o momento do </a:t>
            </a:r>
            <a:r>
              <a:rPr lang="pt-BR" sz="2400" b="1" i="1" u="sng" dirty="0">
                <a:solidFill>
                  <a:schemeClr val="accent2">
                    <a:lumMod val="75000"/>
                  </a:schemeClr>
                </a:solidFill>
                <a:latin typeface="Arial" panose="020B0604020202020204" pitchFamily="34" charset="0"/>
                <a:cs typeface="Arial" panose="020B0604020202020204" pitchFamily="34" charset="0"/>
              </a:rPr>
              <a:t>business-as-usual</a:t>
            </a:r>
            <a:r>
              <a:rPr lang="pt-BR" sz="2400" b="1" dirty="0">
                <a:solidFill>
                  <a:schemeClr val="accent2">
                    <a:lumMod val="75000"/>
                  </a:schemeClr>
                </a:solidFill>
                <a:latin typeface="Arial" panose="020B0604020202020204" pitchFamily="34" charset="0"/>
                <a:cs typeface="Arial" panose="020B0604020202020204" pitchFamily="34" charset="0"/>
              </a:rPr>
              <a:t>. </a:t>
            </a:r>
          </a:p>
          <a:p>
            <a:pPr algn="ctr"/>
            <a:endParaRPr lang="pt-BR" sz="2400" b="1" dirty="0">
              <a:solidFill>
                <a:schemeClr val="accent2">
                  <a:lumMod val="75000"/>
                </a:schemeClr>
              </a:solidFill>
              <a:latin typeface="Arial" panose="020B0604020202020204" pitchFamily="34" charset="0"/>
              <a:cs typeface="Arial" panose="020B0604020202020204" pitchFamily="34" charset="0"/>
            </a:endParaRPr>
          </a:p>
          <a:p>
            <a:pPr algn="ctr"/>
            <a:r>
              <a:rPr lang="pt-BR" sz="2400" b="1" dirty="0">
                <a:solidFill>
                  <a:schemeClr val="accent2">
                    <a:lumMod val="75000"/>
                  </a:schemeClr>
                </a:solidFill>
                <a:latin typeface="Arial" panose="020B0604020202020204" pitchFamily="34" charset="0"/>
                <a:cs typeface="Arial" panose="020B0604020202020204" pitchFamily="34" charset="0"/>
              </a:rPr>
              <a:t>Espero que vocês sejam </a:t>
            </a:r>
            <a:r>
              <a:rPr lang="pt-BR" sz="2400" b="1" dirty="0">
                <a:solidFill>
                  <a:schemeClr val="accent3"/>
                </a:solidFill>
                <a:latin typeface="Arial" panose="020B0604020202020204" pitchFamily="34" charset="0"/>
                <a:cs typeface="Arial" panose="020B0604020202020204" pitchFamily="34" charset="0"/>
              </a:rPr>
              <a:t>provocativos, visionários e disruptivos</a:t>
            </a:r>
            <a:r>
              <a:rPr lang="pt-BR" sz="2400" b="1" dirty="0">
                <a:solidFill>
                  <a:schemeClr val="accent2">
                    <a:lumMod val="75000"/>
                  </a:schemeClr>
                </a:solidFill>
                <a:latin typeface="Arial" panose="020B0604020202020204" pitchFamily="34" charset="0"/>
                <a:cs typeface="Arial" panose="020B0604020202020204" pitchFamily="34" charset="0"/>
              </a:rPr>
              <a:t>, assim como as tecnologias necessárias para atingir os 17 ODS.</a:t>
            </a:r>
            <a:r>
              <a:rPr lang="pt-BR" sz="2800" b="1" dirty="0">
                <a:solidFill>
                  <a:schemeClr val="accent2">
                    <a:lumMod val="75000"/>
                  </a:schemeClr>
                </a:solidFill>
                <a:latin typeface="Arial" panose="020B0604020202020204" pitchFamily="34" charset="0"/>
                <a:cs typeface="Arial" panose="020B0604020202020204" pitchFamily="34" charset="0"/>
              </a:rPr>
              <a:t>”</a:t>
            </a:r>
            <a:endParaRPr lang="pt-BR" sz="2400" b="1" dirty="0">
              <a:solidFill>
                <a:schemeClr val="accent2">
                  <a:lumMod val="75000"/>
                </a:schemeClr>
              </a:solidFill>
              <a:uFillTx/>
              <a:latin typeface="Arial" panose="020B0604020202020204" pitchFamily="34" charset="0"/>
              <a:cs typeface="Arial" panose="020B0604020202020204" pitchFamily="34" charset="0"/>
            </a:endParaRPr>
          </a:p>
        </p:txBody>
      </p:sp>
      <p:pic>
        <p:nvPicPr>
          <p:cNvPr id="9" name="Picture 8" descr="http://www.globalgoals.org/wp-content/themes/global-goals-theme/images/global-goals-logo-2.png"/>
          <p:cNvPicPr>
            <a:picLocks noChangeAspect="1" noChangeArrowheads="1"/>
          </p:cNvPicPr>
          <p:nvPr/>
        </p:nvPicPr>
        <p:blipFill rotWithShape="1">
          <a:blip r:embed="rId3" cstate="print"/>
          <a:srcRect r="70347"/>
          <a:stretch/>
        </p:blipFill>
        <p:spPr bwMode="auto">
          <a:xfrm>
            <a:off x="11319307" y="6134733"/>
            <a:ext cx="599323" cy="540000"/>
          </a:xfrm>
          <a:prstGeom prst="rect">
            <a:avLst/>
          </a:prstGeom>
          <a:noFill/>
        </p:spPr>
      </p:pic>
      <p:pic>
        <p:nvPicPr>
          <p:cNvPr id="12" name="Picture 4" descr="Resultado de imagem para guterres"/>
          <p:cNvPicPr>
            <a:picLocks noChangeAspect="1" noChangeArrowheads="1"/>
          </p:cNvPicPr>
          <p:nvPr/>
        </p:nvPicPr>
        <p:blipFill rotWithShape="1">
          <a:blip r:embed="rId4">
            <a:extLst>
              <a:ext uri="{28A0092B-C50C-407E-A947-70E740481C1C}">
                <a14:useLocalDpi xmlns:a14="http://schemas.microsoft.com/office/drawing/2010/main" val="0"/>
              </a:ext>
            </a:extLst>
          </a:blip>
          <a:srcRect l="39704"/>
          <a:stretch/>
        </p:blipFill>
        <p:spPr bwMode="auto">
          <a:xfrm>
            <a:off x="0" y="0"/>
            <a:ext cx="573370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13"/>
          <p:cNvPicPr>
            <a:picLocks noChangeAspect="1"/>
          </p:cNvPicPr>
          <p:nvPr/>
        </p:nvPicPr>
        <p:blipFill rotWithShape="1">
          <a:blip r:embed="rId5" cstate="print"/>
          <a:srcRect b="7667"/>
          <a:stretch/>
        </p:blipFill>
        <p:spPr>
          <a:xfrm>
            <a:off x="11319307" y="206428"/>
            <a:ext cx="782031" cy="1247985"/>
          </a:xfrm>
          <a:prstGeom prst="rect">
            <a:avLst/>
          </a:prstGeom>
        </p:spPr>
      </p:pic>
    </p:spTree>
    <p:extLst>
      <p:ext uri="{BB962C8B-B14F-4D97-AF65-F5344CB8AC3E}">
        <p14:creationId xmlns:p14="http://schemas.microsoft.com/office/powerpoint/2010/main" val="35251743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8392B36-CD4F-4A09-AD43-A8260DEAABEA}"/>
              </a:ext>
            </a:extLst>
          </p:cNvPr>
          <p:cNvSpPr>
            <a:spLocks noGrp="1"/>
          </p:cNvSpPr>
          <p:nvPr>
            <p:ph type="ctrTitle"/>
          </p:nvPr>
        </p:nvSpPr>
        <p:spPr/>
        <p:txBody>
          <a:bodyPr/>
          <a:lstStyle/>
          <a:p>
            <a:r>
              <a:rPr lang="pt-BR" b="1" dirty="0">
                <a:solidFill>
                  <a:schemeClr val="tx2"/>
                </a:solidFill>
              </a:rPr>
              <a:t>Obrigada!!!</a:t>
            </a:r>
            <a:endParaRPr lang="en-GB" b="1" dirty="0">
              <a:solidFill>
                <a:schemeClr val="tx2"/>
              </a:solidFill>
            </a:endParaRPr>
          </a:p>
        </p:txBody>
      </p:sp>
      <p:sp>
        <p:nvSpPr>
          <p:cNvPr id="5" name="Subtítulo 4">
            <a:extLst>
              <a:ext uri="{FF2B5EF4-FFF2-40B4-BE49-F238E27FC236}">
                <a16:creationId xmlns:a16="http://schemas.microsoft.com/office/drawing/2014/main" id="{22696491-1B0E-4391-80F4-9BED5CE3149D}"/>
              </a:ext>
            </a:extLst>
          </p:cNvPr>
          <p:cNvSpPr>
            <a:spLocks noGrp="1"/>
          </p:cNvSpPr>
          <p:nvPr>
            <p:ph type="subTitle" idx="1"/>
          </p:nvPr>
        </p:nvSpPr>
        <p:spPr/>
        <p:txBody>
          <a:bodyPr/>
          <a:lstStyle/>
          <a:p>
            <a:r>
              <a:rPr lang="pt-BR" b="1" dirty="0">
                <a:solidFill>
                  <a:srgbClr val="002060"/>
                </a:solidFill>
              </a:rPr>
              <a:t>Adriana Lagrotta Leles</a:t>
            </a:r>
          </a:p>
          <a:p>
            <a:r>
              <a:rPr lang="pt-BR" b="1" u="sng" dirty="0">
                <a:solidFill>
                  <a:schemeClr val="accent1"/>
                </a:solidFill>
              </a:rPr>
              <a:t>adriana.leles@sanasa.com.br</a:t>
            </a:r>
            <a:endParaRPr lang="en-GB" b="1" u="sng" dirty="0">
              <a:solidFill>
                <a:schemeClr val="accent1"/>
              </a:solidFill>
            </a:endParaRPr>
          </a:p>
        </p:txBody>
      </p:sp>
      <p:sp>
        <p:nvSpPr>
          <p:cNvPr id="6" name="Título 1">
            <a:extLst>
              <a:ext uri="{FF2B5EF4-FFF2-40B4-BE49-F238E27FC236}">
                <a16:creationId xmlns:a16="http://schemas.microsoft.com/office/drawing/2014/main" id="{465BEB13-6A35-417D-B731-5FFA0E531F6B}"/>
              </a:ext>
            </a:extLst>
          </p:cNvPr>
          <p:cNvSpPr txBox="1">
            <a:spLocks/>
          </p:cNvSpPr>
          <p:nvPr/>
        </p:nvSpPr>
        <p:spPr>
          <a:xfrm>
            <a:off x="325239" y="1625433"/>
            <a:ext cx="11866761" cy="465630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pPr>
            <a:endParaRPr lang="pt-BR" sz="1600"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endParaRPr>
          </a:p>
          <a:p>
            <a:pPr algn="l">
              <a:lnSpc>
                <a:spcPct val="110000"/>
              </a:lnSpc>
            </a:pPr>
            <a:endParaRPr lang="pt-BR" sz="1400" dirty="0">
              <a:solidFill>
                <a:schemeClr val="accent1">
                  <a:lumMod val="75000"/>
                </a:schemeClr>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7" name="Conector reto 4">
            <a:extLst>
              <a:ext uri="{FF2B5EF4-FFF2-40B4-BE49-F238E27FC236}">
                <a16:creationId xmlns:a16="http://schemas.microsoft.com/office/drawing/2014/main" id="{7F9EAD87-8DA7-4D10-886A-041ADCD331CF}"/>
              </a:ext>
            </a:extLst>
          </p:cNvPr>
          <p:cNvCxnSpPr/>
          <p:nvPr/>
        </p:nvCxnSpPr>
        <p:spPr>
          <a:xfrm>
            <a:off x="0" y="6480313"/>
            <a:ext cx="10111409"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 name="Conector reto 8">
            <a:extLst>
              <a:ext uri="{FF2B5EF4-FFF2-40B4-BE49-F238E27FC236}">
                <a16:creationId xmlns:a16="http://schemas.microsoft.com/office/drawing/2014/main" id="{00067AE4-F8FD-4C05-B935-5EFCA932C34E}"/>
              </a:ext>
            </a:extLst>
          </p:cNvPr>
          <p:cNvCxnSpPr>
            <a:cxnSpLocks/>
          </p:cNvCxnSpPr>
          <p:nvPr/>
        </p:nvCxnSpPr>
        <p:spPr>
          <a:xfrm>
            <a:off x="11727809" y="6447487"/>
            <a:ext cx="464191" cy="0"/>
          </a:xfrm>
          <a:prstGeom prst="line">
            <a:avLst/>
          </a:prstGeom>
          <a:ln w="3810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0" name="Imagem 3">
            <a:extLst>
              <a:ext uri="{FF2B5EF4-FFF2-40B4-BE49-F238E27FC236}">
                <a16:creationId xmlns:a16="http://schemas.microsoft.com/office/drawing/2014/main" id="{8BACBCA7-8B60-4520-82A4-03E47CA71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409" y="5866261"/>
            <a:ext cx="1656522" cy="929373"/>
          </a:xfrm>
          <a:prstGeom prst="rect">
            <a:avLst/>
          </a:prstGeom>
        </p:spPr>
      </p:pic>
    </p:spTree>
    <p:extLst>
      <p:ext uri="{BB962C8B-B14F-4D97-AF65-F5344CB8AC3E}">
        <p14:creationId xmlns:p14="http://schemas.microsoft.com/office/powerpoint/2010/main" val="4135321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9658D563-3D9B-4B9B-91C0-A80E27F03C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355" y="1"/>
            <a:ext cx="9675291" cy="6842760"/>
          </a:xfrm>
        </p:spPr>
      </p:pic>
    </p:spTree>
    <p:extLst>
      <p:ext uri="{BB962C8B-B14F-4D97-AF65-F5344CB8AC3E}">
        <p14:creationId xmlns:p14="http://schemas.microsoft.com/office/powerpoint/2010/main" val="90868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cariacica.es.gov.br/wp-content/uploads/2014/07/OD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2327" y="2048849"/>
            <a:ext cx="7701071" cy="386782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1024128" y="585216"/>
            <a:ext cx="8627872" cy="1499616"/>
          </a:xfrm>
        </p:spPr>
        <p:txBody>
          <a:bodyPr>
            <a:noAutofit/>
          </a:bodyPr>
          <a:lstStyle/>
          <a:p>
            <a:pPr>
              <a:lnSpc>
                <a:spcPct val="100000"/>
              </a:lnSpc>
            </a:pPr>
            <a:r>
              <a:rPr lang="pt-BR" sz="3000" b="1" dirty="0">
                <a:solidFill>
                  <a:schemeClr val="accent2">
                    <a:lumMod val="75000"/>
                  </a:schemeClr>
                </a:solidFill>
                <a:latin typeface="Arial" panose="020B0604020202020204" pitchFamily="34" charset="0"/>
                <a:cs typeface="Arial" panose="020B0604020202020204" pitchFamily="34" charset="0"/>
              </a:rPr>
              <a:t>Os Objetivos de Desenvolvimento do Milênio (ODM)</a:t>
            </a:r>
            <a:endParaRPr lang="pt-BR" sz="3000" b="1" dirty="0">
              <a:latin typeface="Arial" panose="020B0604020202020204" pitchFamily="34" charset="0"/>
              <a:cs typeface="Arial" panose="020B0604020202020204" pitchFamily="34" charset="0"/>
            </a:endParaRPr>
          </a:p>
        </p:txBody>
      </p:sp>
      <p:sp>
        <p:nvSpPr>
          <p:cNvPr id="6" name="Title 1"/>
          <p:cNvSpPr txBox="1">
            <a:spLocks/>
          </p:cNvSpPr>
          <p:nvPr/>
        </p:nvSpPr>
        <p:spPr>
          <a:xfrm>
            <a:off x="2073994" y="5880690"/>
            <a:ext cx="7137739" cy="534608"/>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100000"/>
              </a:lnSpc>
            </a:pPr>
            <a:r>
              <a:rPr lang="pt-BR" sz="1500" cap="none" dirty="0">
                <a:solidFill>
                  <a:schemeClr val="tx1"/>
                </a:solidFill>
                <a:latin typeface="Arial" panose="020B0604020202020204" pitchFamily="34" charset="0"/>
                <a:cs typeface="Arial" panose="020B0604020202020204" pitchFamily="34" charset="0"/>
              </a:rPr>
              <a:t>Para ver as metas dos ODM, acesse: </a:t>
            </a:r>
            <a:r>
              <a:rPr lang="pt-BR" sz="1500" cap="none" dirty="0">
                <a:solidFill>
                  <a:schemeClr val="accent2">
                    <a:lumMod val="75000"/>
                  </a:schemeClr>
                </a:solidFill>
                <a:latin typeface="Arial" panose="020B0604020202020204" pitchFamily="34" charset="0"/>
                <a:cs typeface="Arial" panose="020B0604020202020204" pitchFamily="34" charset="0"/>
                <a:hlinkClick r:id="rId4"/>
              </a:rPr>
              <a:t>http://www.pnud.org.br/odm.aspx</a:t>
            </a:r>
            <a:r>
              <a:rPr lang="pt-BR" sz="1500" cap="none" dirty="0">
                <a:solidFill>
                  <a:schemeClr val="accent2">
                    <a:lumMod val="75000"/>
                  </a:schemeClr>
                </a:solidFill>
                <a:latin typeface="Arial" panose="020B0604020202020204" pitchFamily="34" charset="0"/>
                <a:cs typeface="Arial" panose="020B0604020202020204" pitchFamily="34" charset="0"/>
              </a:rPr>
              <a:t> </a:t>
            </a:r>
            <a:endParaRPr lang="pt-BR" sz="1500" cap="none" dirty="0">
              <a:latin typeface="Arial" panose="020B0604020202020204" pitchFamily="34" charset="0"/>
              <a:cs typeface="Arial" panose="020B0604020202020204" pitchFamily="34" charset="0"/>
            </a:endParaRPr>
          </a:p>
        </p:txBody>
      </p:sp>
      <p:pic>
        <p:nvPicPr>
          <p:cNvPr id="9" name="Picture 8" descr="http://www.globalgoals.org/wp-content/themes/global-goals-theme/images/global-goals-logo-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13"/>
          <p:cNvPicPr>
            <a:picLocks noChangeAspect="1"/>
          </p:cNvPicPr>
          <p:nvPr/>
        </p:nvPicPr>
        <p:blipFill rotWithShape="1">
          <a:blip r:embed="rId6" cstate="print">
            <a:extLst>
              <a:ext uri="{28A0092B-C50C-407E-A947-70E740481C1C}">
                <a14:useLocalDpi xmlns:a14="http://schemas.microsoft.com/office/drawing/2010/main" val="0"/>
              </a:ext>
            </a:extLst>
          </a:blip>
          <a:srcRect b="7667"/>
          <a:stretch/>
        </p:blipFill>
        <p:spPr>
          <a:xfrm>
            <a:off x="11227952" y="207672"/>
            <a:ext cx="782031" cy="1247985"/>
          </a:xfrm>
          <a:prstGeom prst="rect">
            <a:avLst/>
          </a:prstGeom>
        </p:spPr>
      </p:pic>
      <p:sp>
        <p:nvSpPr>
          <p:cNvPr id="13" name="Diagonal Stripe 12"/>
          <p:cNvSpPr/>
          <p:nvPr/>
        </p:nvSpPr>
        <p:spPr>
          <a:xfrm>
            <a:off x="0" y="13772"/>
            <a:ext cx="560733" cy="1836687"/>
          </a:xfrm>
          <a:prstGeom prst="diagStrip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733525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Resultado de imagem para rio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4400" y="2578101"/>
            <a:ext cx="7340600" cy="397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m 13"/>
          <p:cNvPicPr>
            <a:picLocks noChangeAspect="1"/>
          </p:cNvPicPr>
          <p:nvPr/>
        </p:nvPicPr>
        <p:blipFill rotWithShape="1">
          <a:blip r:embed="rId3"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1030" name="Picture 6" descr="Resultado de imagem para rio+20"/>
          <p:cNvPicPr>
            <a:picLocks noChangeAspect="1" noChangeArrowheads="1"/>
          </p:cNvPicPr>
          <p:nvPr/>
        </p:nvPicPr>
        <p:blipFill rotWithShape="1">
          <a:blip r:embed="rId4">
            <a:extLst>
              <a:ext uri="{28A0092B-C50C-407E-A947-70E740481C1C}">
                <a14:useLocalDpi xmlns:a14="http://schemas.microsoft.com/office/drawing/2010/main" val="0"/>
              </a:ext>
            </a:extLst>
          </a:blip>
          <a:srcRect l="3933" t="3793" r="4335" b="3604"/>
          <a:stretch/>
        </p:blipFill>
        <p:spPr bwMode="auto">
          <a:xfrm>
            <a:off x="1295399" y="355600"/>
            <a:ext cx="9118601" cy="2222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www.globalgoals.org/wp-content/themes/global-goals-theme/images/global-goals-logo-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
        <p:nvSpPr>
          <p:cNvPr id="7" name="Diagonal Stripe 6"/>
          <p:cNvSpPr/>
          <p:nvPr/>
        </p:nvSpPr>
        <p:spPr>
          <a:xfrm>
            <a:off x="1" y="18363"/>
            <a:ext cx="747644" cy="2448916"/>
          </a:xfrm>
          <a:prstGeom prst="diagStrip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400">
              <a:solidFill>
                <a:schemeClr val="tx1"/>
              </a:solidFill>
            </a:endParaRPr>
          </a:p>
        </p:txBody>
      </p:sp>
    </p:spTree>
    <p:extLst>
      <p:ext uri="{BB962C8B-B14F-4D97-AF65-F5344CB8AC3E}">
        <p14:creationId xmlns:p14="http://schemas.microsoft.com/office/powerpoint/2010/main" val="1860131106"/>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m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159" y="5038665"/>
            <a:ext cx="3480179" cy="774340"/>
          </a:xfrm>
          <a:prstGeom prst="rect">
            <a:avLst/>
          </a:prstGeom>
        </p:spPr>
      </p:pic>
      <p:pic>
        <p:nvPicPr>
          <p:cNvPr id="5" name="Imagem 13"/>
          <p:cNvPicPr>
            <a:picLocks noChangeAspect="1"/>
          </p:cNvPicPr>
          <p:nvPr/>
        </p:nvPicPr>
        <p:blipFill rotWithShape="1">
          <a:blip r:embed="rId4" cstate="print">
            <a:extLst>
              <a:ext uri="{28A0092B-C50C-407E-A947-70E740481C1C}">
                <a14:useLocalDpi xmlns:a14="http://schemas.microsoft.com/office/drawing/2010/main" val="0"/>
              </a:ext>
            </a:extLst>
          </a:blip>
          <a:srcRect b="7667"/>
          <a:stretch/>
        </p:blipFill>
        <p:spPr>
          <a:xfrm>
            <a:off x="11046691" y="260389"/>
            <a:ext cx="899645" cy="1435676"/>
          </a:xfrm>
          <a:prstGeom prst="rect">
            <a:avLst/>
          </a:prstGeom>
        </p:spPr>
      </p:pic>
      <p:pic>
        <p:nvPicPr>
          <p:cNvPr id="17"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35" t="-1744" r="18432" b="2641"/>
          <a:stretch/>
        </p:blipFill>
        <p:spPr bwMode="auto">
          <a:xfrm>
            <a:off x="250188" y="4268104"/>
            <a:ext cx="1342825" cy="126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m 17"/>
          <p:cNvPicPr>
            <a:picLocks noChangeAspect="1"/>
          </p:cNvPicPr>
          <p:nvPr/>
        </p:nvPicPr>
        <p:blipFill rotWithShape="1">
          <a:blip r:embed="rId6" cstate="print">
            <a:extLst>
              <a:ext uri="{28A0092B-C50C-407E-A947-70E740481C1C}">
                <a14:useLocalDpi xmlns:a14="http://schemas.microsoft.com/office/drawing/2010/main" val="0"/>
              </a:ext>
            </a:extLst>
          </a:blip>
          <a:srcRect l="6286" t="1623" r="8850" b="-1623"/>
          <a:stretch/>
        </p:blipFill>
        <p:spPr>
          <a:xfrm>
            <a:off x="4852603" y="1783413"/>
            <a:ext cx="1917043" cy="1239574"/>
          </a:xfrm>
          <a:prstGeom prst="rect">
            <a:avLst/>
          </a:prstGeom>
        </p:spPr>
      </p:pic>
      <p:pic>
        <p:nvPicPr>
          <p:cNvPr id="20" name="Imagem 19"/>
          <p:cNvPicPr>
            <a:picLocks noChangeAspect="1"/>
          </p:cNvPicPr>
          <p:nvPr/>
        </p:nvPicPr>
        <p:blipFill rotWithShape="1">
          <a:blip r:embed="rId7">
            <a:extLst>
              <a:ext uri="{28A0092B-C50C-407E-A947-70E740481C1C}">
                <a14:useLocalDpi xmlns:a14="http://schemas.microsoft.com/office/drawing/2010/main" val="0"/>
              </a:ext>
            </a:extLst>
          </a:blip>
          <a:srcRect l="6624" r="5383" b="21521"/>
          <a:stretch/>
        </p:blipFill>
        <p:spPr>
          <a:xfrm>
            <a:off x="3120411" y="5760868"/>
            <a:ext cx="2250830" cy="960959"/>
          </a:xfrm>
          <a:prstGeom prst="rect">
            <a:avLst/>
          </a:prstGeom>
        </p:spPr>
      </p:pic>
      <p:pic>
        <p:nvPicPr>
          <p:cNvPr id="22" name="Imagem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15801" y="2189421"/>
            <a:ext cx="2140643" cy="592245"/>
          </a:xfrm>
          <a:prstGeom prst="rect">
            <a:avLst/>
          </a:prstGeom>
        </p:spPr>
      </p:pic>
      <p:pic>
        <p:nvPicPr>
          <p:cNvPr id="23" name="Imagem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9640" y="1799165"/>
            <a:ext cx="2635519" cy="294197"/>
          </a:xfrm>
          <a:prstGeom prst="rect">
            <a:avLst/>
          </a:prstGeom>
        </p:spPr>
      </p:pic>
      <p:pic>
        <p:nvPicPr>
          <p:cNvPr id="3" name="Imagem 2"/>
          <p:cNvPicPr>
            <a:picLocks noChangeAspect="1"/>
          </p:cNvPicPr>
          <p:nvPr/>
        </p:nvPicPr>
        <p:blipFill rotWithShape="1">
          <a:blip r:embed="rId10" cstate="print">
            <a:extLst>
              <a:ext uri="{28A0092B-C50C-407E-A947-70E740481C1C}">
                <a14:useLocalDpi xmlns:a14="http://schemas.microsoft.com/office/drawing/2010/main" val="0"/>
              </a:ext>
            </a:extLst>
          </a:blip>
          <a:srcRect l="14357" t="17698" r="9133" b="16260"/>
          <a:stretch/>
        </p:blipFill>
        <p:spPr>
          <a:xfrm>
            <a:off x="5961368" y="3280811"/>
            <a:ext cx="2917067" cy="1219307"/>
          </a:xfrm>
          <a:prstGeom prst="rect">
            <a:avLst/>
          </a:prstGeom>
        </p:spPr>
      </p:pic>
      <p:pic>
        <p:nvPicPr>
          <p:cNvPr id="19" name="Imagem 18"/>
          <p:cNvPicPr>
            <a:picLocks noChangeAspect="1"/>
          </p:cNvPicPr>
          <p:nvPr/>
        </p:nvPicPr>
        <p:blipFill rotWithShape="1">
          <a:blip r:embed="rId11" cstate="print">
            <a:extLst>
              <a:ext uri="{28A0092B-C50C-407E-A947-70E740481C1C}">
                <a14:useLocalDpi xmlns:a14="http://schemas.microsoft.com/office/drawing/2010/main" val="0"/>
              </a:ext>
            </a:extLst>
          </a:blip>
          <a:srcRect l="4814" t="5467" r="4629" b="3976"/>
          <a:stretch/>
        </p:blipFill>
        <p:spPr>
          <a:xfrm>
            <a:off x="3729305" y="3056897"/>
            <a:ext cx="2296038" cy="2296038"/>
          </a:xfrm>
          <a:prstGeom prst="rect">
            <a:avLst/>
          </a:prstGeom>
        </p:spPr>
      </p:pic>
      <p:pic>
        <p:nvPicPr>
          <p:cNvPr id="6" name="Imagem 5"/>
          <p:cNvPicPr>
            <a:picLocks noChangeAspect="1"/>
          </p:cNvPicPr>
          <p:nvPr/>
        </p:nvPicPr>
        <p:blipFill rotWithShape="1">
          <a:blip r:embed="rId12" cstate="print">
            <a:extLst>
              <a:ext uri="{28A0092B-C50C-407E-A947-70E740481C1C}">
                <a14:useLocalDpi xmlns:a14="http://schemas.microsoft.com/office/drawing/2010/main" val="0"/>
              </a:ext>
            </a:extLst>
          </a:blip>
          <a:srcRect l="7923" t="19934" r="7383" b="20734"/>
          <a:stretch/>
        </p:blipFill>
        <p:spPr>
          <a:xfrm>
            <a:off x="8762479" y="3655294"/>
            <a:ext cx="3183857" cy="1254606"/>
          </a:xfrm>
          <a:prstGeom prst="rect">
            <a:avLst/>
          </a:prstGeom>
        </p:spPr>
      </p:pic>
      <p:pic>
        <p:nvPicPr>
          <p:cNvPr id="7" name="Imagem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41900" y="3655657"/>
            <a:ext cx="1844222" cy="1224894"/>
          </a:xfrm>
          <a:prstGeom prst="rect">
            <a:avLst/>
          </a:prstGeom>
        </p:spPr>
      </p:pic>
      <p:pic>
        <p:nvPicPr>
          <p:cNvPr id="9" name="Imagem 8"/>
          <p:cNvPicPr>
            <a:picLocks noChangeAspect="1"/>
          </p:cNvPicPr>
          <p:nvPr/>
        </p:nvPicPr>
        <p:blipFill rotWithShape="1">
          <a:blip r:embed="rId14" cstate="print">
            <a:extLst>
              <a:ext uri="{28A0092B-C50C-407E-A947-70E740481C1C}">
                <a14:useLocalDpi xmlns:a14="http://schemas.microsoft.com/office/drawing/2010/main" val="0"/>
              </a:ext>
            </a:extLst>
          </a:blip>
          <a:srcRect t="14591" b="11683"/>
          <a:stretch/>
        </p:blipFill>
        <p:spPr>
          <a:xfrm>
            <a:off x="8291087" y="5072374"/>
            <a:ext cx="2326625" cy="955344"/>
          </a:xfrm>
          <a:prstGeom prst="rect">
            <a:avLst/>
          </a:prstGeom>
        </p:spPr>
      </p:pic>
      <p:pic>
        <p:nvPicPr>
          <p:cNvPr id="10" name="Imagem 9"/>
          <p:cNvPicPr>
            <a:picLocks noChangeAspect="1"/>
          </p:cNvPicPr>
          <p:nvPr/>
        </p:nvPicPr>
        <p:blipFill rotWithShape="1">
          <a:blip r:embed="rId15" cstate="print">
            <a:extLst>
              <a:ext uri="{28A0092B-C50C-407E-A947-70E740481C1C}">
                <a14:useLocalDpi xmlns:a14="http://schemas.microsoft.com/office/drawing/2010/main" val="0"/>
              </a:ext>
            </a:extLst>
          </a:blip>
          <a:srcRect t="16113" b="11168"/>
          <a:stretch/>
        </p:blipFill>
        <p:spPr>
          <a:xfrm>
            <a:off x="6769646" y="2115915"/>
            <a:ext cx="2564896" cy="1130389"/>
          </a:xfrm>
          <a:prstGeom prst="rect">
            <a:avLst/>
          </a:prstGeom>
        </p:spPr>
      </p:pic>
      <p:pic>
        <p:nvPicPr>
          <p:cNvPr id="11" name="Imagem 1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070573" y="1770826"/>
            <a:ext cx="2683744" cy="1820568"/>
          </a:xfrm>
          <a:prstGeom prst="rect">
            <a:avLst/>
          </a:prstGeom>
        </p:spPr>
      </p:pic>
      <p:pic>
        <p:nvPicPr>
          <p:cNvPr id="16" name="Picture 6" descr="\\Br-nas\j\Head Office\COMUNICAÇÃO\Mídias Sociais\jennys\aaaaa.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74302" y="4663791"/>
            <a:ext cx="1734896" cy="1047794"/>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m 24"/>
          <p:cNvPicPr>
            <a:picLocks noChangeAspect="1"/>
          </p:cNvPicPr>
          <p:nvPr/>
        </p:nvPicPr>
        <p:blipFill rotWithShape="1">
          <a:blip r:embed="rId18"/>
          <a:srcRect t="8133"/>
          <a:stretch/>
        </p:blipFill>
        <p:spPr>
          <a:xfrm>
            <a:off x="372047" y="2877725"/>
            <a:ext cx="3113112" cy="712396"/>
          </a:xfrm>
          <a:prstGeom prst="rect">
            <a:avLst/>
          </a:prstGeom>
        </p:spPr>
      </p:pic>
      <p:pic>
        <p:nvPicPr>
          <p:cNvPr id="26" name="Picture 3" descr="\\Br-nas\j\Head Office\COMUNICAÇÃO\Mídias Sociais\jennys\gc_endorser_blue_rgb_gradie1(3).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4328" y="5605799"/>
            <a:ext cx="1024439" cy="105786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95792" y="5957337"/>
            <a:ext cx="3651309" cy="795798"/>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4"/>
          <p:cNvSpPr>
            <a:spLocks noGrp="1"/>
          </p:cNvSpPr>
          <p:nvPr>
            <p:ph type="title"/>
          </p:nvPr>
        </p:nvSpPr>
        <p:spPr>
          <a:xfrm>
            <a:off x="897640" y="538943"/>
            <a:ext cx="9720072" cy="1499616"/>
          </a:xfrm>
        </p:spPr>
        <p:txBody>
          <a:bodyPr>
            <a:normAutofit/>
          </a:bodyPr>
          <a:lstStyle/>
          <a:p>
            <a:pPr>
              <a:lnSpc>
                <a:spcPct val="100000"/>
              </a:lnSpc>
            </a:pPr>
            <a:r>
              <a:rPr lang="en-US" sz="3000" b="1" dirty="0" err="1">
                <a:solidFill>
                  <a:schemeClr val="accent2">
                    <a:lumMod val="75000"/>
                  </a:schemeClr>
                </a:solidFill>
                <a:latin typeface="Arial" panose="020B0604020202020204" pitchFamily="34" charset="0"/>
                <a:cs typeface="Arial" panose="020B0604020202020204" pitchFamily="34" charset="0"/>
              </a:rPr>
              <a:t>Processo</a:t>
            </a:r>
            <a:r>
              <a:rPr lang="en-US" sz="3000" b="1" dirty="0">
                <a:solidFill>
                  <a:schemeClr val="accent2">
                    <a:lumMod val="75000"/>
                  </a:schemeClr>
                </a:solidFill>
                <a:latin typeface="Arial" panose="020B0604020202020204" pitchFamily="34" charset="0"/>
                <a:cs typeface="Arial" panose="020B0604020202020204" pitchFamily="34" charset="0"/>
              </a:rPr>
              <a:t> </a:t>
            </a:r>
            <a:r>
              <a:rPr lang="en-US" sz="3000" b="1" dirty="0" err="1">
                <a:solidFill>
                  <a:schemeClr val="accent2">
                    <a:lumMod val="75000"/>
                  </a:schemeClr>
                </a:solidFill>
                <a:latin typeface="Arial" panose="020B0604020202020204" pitchFamily="34" charset="0"/>
                <a:cs typeface="Arial" panose="020B0604020202020204" pitchFamily="34" charset="0"/>
              </a:rPr>
              <a:t>participativo</a:t>
            </a:r>
            <a:r>
              <a:rPr lang="en-US" sz="3000" b="1" dirty="0">
                <a:solidFill>
                  <a:schemeClr val="accent2">
                    <a:lumMod val="75000"/>
                  </a:schemeClr>
                </a:solidFill>
                <a:latin typeface="Arial" panose="020B0604020202020204" pitchFamily="34" charset="0"/>
                <a:cs typeface="Arial" panose="020B0604020202020204" pitchFamily="34" charset="0"/>
              </a:rPr>
              <a:t> de </a:t>
            </a:r>
            <a:r>
              <a:rPr lang="en-US" sz="3000" b="1" dirty="0" err="1">
                <a:solidFill>
                  <a:schemeClr val="accent2">
                    <a:lumMod val="75000"/>
                  </a:schemeClr>
                </a:solidFill>
                <a:latin typeface="Arial" panose="020B0604020202020204" pitchFamily="34" charset="0"/>
                <a:cs typeface="Arial" panose="020B0604020202020204" pitchFamily="34" charset="0"/>
              </a:rPr>
              <a:t>formulação</a:t>
            </a:r>
            <a:r>
              <a:rPr lang="en-US" sz="3000" b="1" dirty="0">
                <a:solidFill>
                  <a:schemeClr val="accent2">
                    <a:lumMod val="75000"/>
                  </a:schemeClr>
                </a:solidFill>
                <a:latin typeface="Arial" panose="020B0604020202020204" pitchFamily="34" charset="0"/>
                <a:cs typeface="Arial" panose="020B0604020202020204" pitchFamily="34" charset="0"/>
              </a:rPr>
              <a:t> da Agenda pós-2015</a:t>
            </a:r>
            <a:endParaRPr lang="pt-BR" sz="3000" b="1" dirty="0">
              <a:solidFill>
                <a:schemeClr val="accent2">
                  <a:lumMod val="75000"/>
                </a:schemeClr>
              </a:solidFill>
              <a:latin typeface="Arial" panose="020B0604020202020204" pitchFamily="34" charset="0"/>
              <a:cs typeface="Arial" panose="020B0604020202020204" pitchFamily="34" charset="0"/>
            </a:endParaRPr>
          </a:p>
        </p:txBody>
      </p:sp>
      <p:pic>
        <p:nvPicPr>
          <p:cNvPr id="28" name="Picture 27" descr="http://www.globalgoals.org/wp-content/themes/global-goals-theme/images/global-goals-logo-2.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
        <p:nvSpPr>
          <p:cNvPr id="29" name="Diagonal Stripe 28"/>
          <p:cNvSpPr/>
          <p:nvPr/>
        </p:nvSpPr>
        <p:spPr>
          <a:xfrm>
            <a:off x="0" y="13772"/>
            <a:ext cx="560733" cy="1836687"/>
          </a:xfrm>
          <a:prstGeom prst="diagStrip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1837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tatic.un.org/News/dh/photos/large/2015/September/643590Sustainable.jpg"/>
          <p:cNvPicPr>
            <a:picLocks noChangeAspect="1" noChangeArrowheads="1"/>
          </p:cNvPicPr>
          <p:nvPr/>
        </p:nvPicPr>
        <p:blipFill rotWithShape="1">
          <a:blip r:embed="rId3">
            <a:extLst>
              <a:ext uri="{28A0092B-C50C-407E-A947-70E740481C1C}">
                <a14:useLocalDpi xmlns:a14="http://schemas.microsoft.com/office/drawing/2010/main" val="0"/>
              </a:ext>
            </a:extLst>
          </a:blip>
          <a:srcRect b="18028"/>
          <a:stretch/>
        </p:blipFill>
        <p:spPr bwMode="auto">
          <a:xfrm>
            <a:off x="556436" y="746653"/>
            <a:ext cx="11284609" cy="549111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2"/>
          <p:cNvPicPr>
            <a:picLocks noChangeAspect="1"/>
          </p:cNvPicPr>
          <p:nvPr/>
        </p:nvPicPr>
        <p:blipFill rotWithShape="1">
          <a:blip r:embed="rId4" cstate="print">
            <a:extLst>
              <a:ext uri="{28A0092B-C50C-407E-A947-70E740481C1C}">
                <a14:useLocalDpi xmlns:a14="http://schemas.microsoft.com/office/drawing/2010/main" val="0"/>
              </a:ext>
            </a:extLst>
          </a:blip>
          <a:srcRect l="14357" t="17698" r="9133" b="16260"/>
          <a:stretch/>
        </p:blipFill>
        <p:spPr>
          <a:xfrm>
            <a:off x="2060425" y="1064673"/>
            <a:ext cx="5782809" cy="2417161"/>
          </a:xfrm>
          <a:prstGeom prst="rect">
            <a:avLst/>
          </a:prstGeom>
        </p:spPr>
      </p:pic>
      <p:pic>
        <p:nvPicPr>
          <p:cNvPr id="6" name="Imagem 13"/>
          <p:cNvPicPr>
            <a:picLocks noChangeAspect="1"/>
          </p:cNvPicPr>
          <p:nvPr/>
        </p:nvPicPr>
        <p:blipFill rotWithShape="1">
          <a:blip r:embed="rId5"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10" name="Picture 9" descr="http://www.globalgoals.org/wp-content/themes/global-goals-theme/images/global-goals-logo-2.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
        <p:nvSpPr>
          <p:cNvPr id="7" name="Diagonal Stripe 6"/>
          <p:cNvSpPr/>
          <p:nvPr/>
        </p:nvSpPr>
        <p:spPr>
          <a:xfrm>
            <a:off x="0" y="13772"/>
            <a:ext cx="560733" cy="1836687"/>
          </a:xfrm>
          <a:prstGeom prst="diagStrip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4525213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 name="Trapezoid 65"/>
          <p:cNvSpPr/>
          <p:nvPr/>
        </p:nvSpPr>
        <p:spPr>
          <a:xfrm>
            <a:off x="7847357" y="3735115"/>
            <a:ext cx="3293111" cy="2911420"/>
          </a:xfrm>
          <a:prstGeom prst="trapezoid">
            <a:avLst>
              <a:gd name="adj" fmla="val 62988"/>
            </a:avLst>
          </a:prstGeom>
          <a:solidFill>
            <a:srgbClr val="FBCF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67" name="Trapezoid 66"/>
          <p:cNvSpPr/>
          <p:nvPr/>
        </p:nvSpPr>
        <p:spPr>
          <a:xfrm>
            <a:off x="4581700" y="3743796"/>
            <a:ext cx="3291159" cy="2911409"/>
          </a:xfrm>
          <a:prstGeom prst="trapezoid">
            <a:avLst>
              <a:gd name="adj" fmla="val 59432"/>
            </a:avLst>
          </a:prstGeom>
          <a:solidFill>
            <a:srgbClr val="FDE6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68" name="Isosceles Triangle 67"/>
          <p:cNvSpPr/>
          <p:nvPr/>
        </p:nvSpPr>
        <p:spPr>
          <a:xfrm>
            <a:off x="6227277" y="850968"/>
            <a:ext cx="3291163" cy="2911413"/>
          </a:xfrm>
          <a:prstGeom prst="triangle">
            <a:avLst/>
          </a:prstGeom>
          <a:solidFill>
            <a:srgbClr val="C1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69" name="Trapezoid 68"/>
          <p:cNvSpPr/>
          <p:nvPr/>
        </p:nvSpPr>
        <p:spPr>
          <a:xfrm rot="10800000">
            <a:off x="6226914" y="3762382"/>
            <a:ext cx="3291161" cy="2895479"/>
          </a:xfrm>
          <a:prstGeom prst="trapezoid">
            <a:avLst>
              <a:gd name="adj" fmla="val 59432"/>
            </a:avLst>
          </a:prstGeom>
          <a:solidFill>
            <a:srgbClr val="BAD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70" name="TextShape 2"/>
          <p:cNvSpPr txBox="1"/>
          <p:nvPr/>
        </p:nvSpPr>
        <p:spPr>
          <a:xfrm>
            <a:off x="6448455" y="4175534"/>
            <a:ext cx="2903404" cy="1067988"/>
          </a:xfrm>
          <a:prstGeom prst="rect">
            <a:avLst/>
          </a:prstGeom>
          <a:noFill/>
          <a:ln>
            <a:noFill/>
          </a:ln>
        </p:spPr>
        <p:txBody>
          <a:bodyPr lIns="63285" tIns="31643" rIns="63285" bIns="31643" anchor="ctr"/>
          <a:lstStyle/>
          <a:p>
            <a:pPr algn="ctr">
              <a:spcAft>
                <a:spcPts val="421"/>
              </a:spcAft>
            </a:pPr>
            <a:r>
              <a:rPr lang="en-GB" sz="3797" b="1" dirty="0">
                <a:solidFill>
                  <a:srgbClr val="1A75BC"/>
                </a:solidFill>
                <a:latin typeface="Arial" pitchFamily="34" charset="0"/>
                <a:ea typeface="Lato" pitchFamily="34" charset="0"/>
                <a:cs typeface="Arial" pitchFamily="34" charset="0"/>
              </a:rPr>
              <a:t>ODS</a:t>
            </a:r>
            <a:endParaRPr sz="3797" dirty="0">
              <a:solidFill>
                <a:srgbClr val="1A75BC"/>
              </a:solidFill>
              <a:latin typeface="Arial" pitchFamily="34" charset="0"/>
              <a:ea typeface="Lato" pitchFamily="34" charset="0"/>
              <a:cs typeface="Arial" pitchFamily="34" charset="0"/>
            </a:endParaRPr>
          </a:p>
        </p:txBody>
      </p:sp>
      <p:grpSp>
        <p:nvGrpSpPr>
          <p:cNvPr id="71" name="Group 16"/>
          <p:cNvGrpSpPr/>
          <p:nvPr/>
        </p:nvGrpSpPr>
        <p:grpSpPr>
          <a:xfrm rot="10800000">
            <a:off x="6201775" y="3741139"/>
            <a:ext cx="3291161" cy="2895479"/>
            <a:chOff x="3873499" y="4700608"/>
            <a:chExt cx="5957954" cy="1404938"/>
          </a:xfrm>
        </p:grpSpPr>
        <p:sp>
          <p:nvSpPr>
            <p:cNvPr id="72" name="Trapezoid 71"/>
            <p:cNvSpPr/>
            <p:nvPr/>
          </p:nvSpPr>
          <p:spPr>
            <a:xfrm>
              <a:off x="3873499" y="4700608"/>
              <a:ext cx="5957954" cy="1404938"/>
            </a:xfrm>
            <a:prstGeom prst="trapezoid">
              <a:avLst>
                <a:gd name="adj" fmla="val 59432"/>
              </a:avLst>
            </a:prstGeom>
            <a:solidFill>
              <a:srgbClr val="1A7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73" name="TextShape 2"/>
            <p:cNvSpPr txBox="1"/>
            <p:nvPr/>
          </p:nvSpPr>
          <p:spPr>
            <a:xfrm rot="10800000">
              <a:off x="4157468" y="5380640"/>
              <a:ext cx="5256002" cy="518207"/>
            </a:xfrm>
            <a:prstGeom prst="rect">
              <a:avLst/>
            </a:prstGeom>
            <a:noFill/>
            <a:ln>
              <a:noFill/>
            </a:ln>
          </p:spPr>
          <p:txBody>
            <a:bodyPr lIns="63285" tIns="31643" rIns="63285" bIns="31643" anchor="ctr"/>
            <a:lstStyle/>
            <a:p>
              <a:pPr algn="ctr">
                <a:spcAft>
                  <a:spcPts val="421"/>
                </a:spcAft>
              </a:pPr>
              <a:r>
                <a:rPr lang="en-CA" sz="2251" b="1" dirty="0">
                  <a:solidFill>
                    <a:srgbClr val="FFFFFF"/>
                  </a:solidFill>
                  <a:latin typeface="Arial" pitchFamily="34" charset="0"/>
                  <a:ea typeface="Lato" pitchFamily="34" charset="0"/>
                  <a:cs typeface="Arial" pitchFamily="34" charset="0"/>
                </a:rPr>
                <a:t>QUADRO DE RESULTADOS</a:t>
              </a:r>
              <a:endParaRPr sz="2251" dirty="0">
                <a:latin typeface="Arial" pitchFamily="34" charset="0"/>
                <a:ea typeface="Lato" pitchFamily="34" charset="0"/>
                <a:cs typeface="Arial" pitchFamily="34" charset="0"/>
              </a:endParaRPr>
            </a:p>
            <a:p>
              <a:pPr algn="ctr">
                <a:lnSpc>
                  <a:spcPct val="100000"/>
                </a:lnSpc>
              </a:pPr>
              <a:r>
                <a:rPr lang="en-CA" sz="1688" i="1" dirty="0" err="1">
                  <a:solidFill>
                    <a:srgbClr val="FFFFFF"/>
                  </a:solidFill>
                  <a:latin typeface="Arial" pitchFamily="34" charset="0"/>
                  <a:ea typeface="Microsoft YaHei"/>
                  <a:cs typeface="Arial" pitchFamily="34" charset="0"/>
                </a:rPr>
                <a:t>Objetivos</a:t>
              </a:r>
              <a:r>
                <a:rPr lang="en-CA" sz="1688" i="1" dirty="0">
                  <a:solidFill>
                    <a:srgbClr val="FFFFFF"/>
                  </a:solidFill>
                  <a:latin typeface="Arial" pitchFamily="34" charset="0"/>
                  <a:ea typeface="Microsoft YaHei"/>
                  <a:cs typeface="Arial" pitchFamily="34" charset="0"/>
                </a:rPr>
                <a:t> de </a:t>
              </a:r>
            </a:p>
            <a:p>
              <a:pPr algn="ctr">
                <a:lnSpc>
                  <a:spcPct val="100000"/>
                </a:lnSpc>
              </a:pPr>
              <a:r>
                <a:rPr lang="en-CA" sz="1688" i="1" dirty="0" err="1">
                  <a:solidFill>
                    <a:srgbClr val="FFFFFF"/>
                  </a:solidFill>
                  <a:latin typeface="Arial" pitchFamily="34" charset="0"/>
                  <a:ea typeface="Microsoft YaHei"/>
                  <a:cs typeface="Arial" pitchFamily="34" charset="0"/>
                </a:rPr>
                <a:t>Desenvolvimento</a:t>
              </a:r>
              <a:r>
                <a:rPr lang="en-CA" sz="1688" i="1" dirty="0">
                  <a:solidFill>
                    <a:srgbClr val="FFFFFF"/>
                  </a:solidFill>
                  <a:latin typeface="Arial" pitchFamily="34" charset="0"/>
                  <a:ea typeface="Microsoft YaHei"/>
                  <a:cs typeface="Arial" pitchFamily="34" charset="0"/>
                </a:rPr>
                <a:t> </a:t>
              </a:r>
            </a:p>
            <a:p>
              <a:pPr algn="ctr">
                <a:lnSpc>
                  <a:spcPct val="100000"/>
                </a:lnSpc>
              </a:pPr>
              <a:r>
                <a:rPr lang="en-CA" sz="1688" i="1" dirty="0" err="1">
                  <a:solidFill>
                    <a:srgbClr val="FFFFFF"/>
                  </a:solidFill>
                  <a:latin typeface="Arial" pitchFamily="34" charset="0"/>
                  <a:ea typeface="Microsoft YaHei"/>
                  <a:cs typeface="Arial" pitchFamily="34" charset="0"/>
                </a:rPr>
                <a:t>Sustentável</a:t>
              </a:r>
              <a:endParaRPr lang="en-CA" sz="1688" i="1" dirty="0">
                <a:solidFill>
                  <a:srgbClr val="FFFFFF"/>
                </a:solidFill>
                <a:latin typeface="Arial" pitchFamily="34" charset="0"/>
                <a:ea typeface="Microsoft YaHei"/>
                <a:cs typeface="Arial" pitchFamily="34" charset="0"/>
              </a:endParaRPr>
            </a:p>
            <a:p>
              <a:pPr algn="ctr">
                <a:lnSpc>
                  <a:spcPct val="100000"/>
                </a:lnSpc>
              </a:pPr>
              <a:r>
                <a:rPr lang="en-CA" sz="1688" i="1" dirty="0">
                  <a:solidFill>
                    <a:srgbClr val="FFFFFF"/>
                  </a:solidFill>
                  <a:latin typeface="Arial" pitchFamily="34" charset="0"/>
                  <a:ea typeface="Microsoft YaHei"/>
                  <a:cs typeface="Arial" pitchFamily="34" charset="0"/>
                </a:rPr>
                <a:t>(ODS)</a:t>
              </a:r>
              <a:endParaRPr sz="984" dirty="0">
                <a:latin typeface="Arial" pitchFamily="34" charset="0"/>
                <a:ea typeface="Lato" pitchFamily="34" charset="0"/>
                <a:cs typeface="Arial" pitchFamily="34" charset="0"/>
              </a:endParaRPr>
            </a:p>
          </p:txBody>
        </p:sp>
      </p:grpSp>
      <p:grpSp>
        <p:nvGrpSpPr>
          <p:cNvPr id="74" name="Group 73"/>
          <p:cNvGrpSpPr/>
          <p:nvPr/>
        </p:nvGrpSpPr>
        <p:grpSpPr>
          <a:xfrm>
            <a:off x="6218211" y="834390"/>
            <a:ext cx="3291163" cy="2911413"/>
            <a:chOff x="4767263" y="1740996"/>
            <a:chExt cx="3619501" cy="2923886"/>
          </a:xfrm>
        </p:grpSpPr>
        <p:sp>
          <p:nvSpPr>
            <p:cNvPr id="75" name="Isosceles Triangle 74"/>
            <p:cNvSpPr/>
            <p:nvPr/>
          </p:nvSpPr>
          <p:spPr>
            <a:xfrm>
              <a:off x="4767263" y="1740996"/>
              <a:ext cx="3619501" cy="2923886"/>
            </a:xfrm>
            <a:prstGeom prst="triangle">
              <a:avLst/>
            </a:prstGeom>
            <a:solidFill>
              <a:srgbClr val="00A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76" name="TextShape 2"/>
            <p:cNvSpPr txBox="1"/>
            <p:nvPr/>
          </p:nvSpPr>
          <p:spPr>
            <a:xfrm>
              <a:off x="4833130" y="3005111"/>
              <a:ext cx="3456000" cy="1299946"/>
            </a:xfrm>
            <a:prstGeom prst="rect">
              <a:avLst/>
            </a:prstGeom>
            <a:noFill/>
            <a:ln>
              <a:noFill/>
            </a:ln>
          </p:spPr>
          <p:txBody>
            <a:bodyPr lIns="63285" tIns="31643" rIns="63285" bIns="31643"/>
            <a:lstStyle/>
            <a:p>
              <a:pPr algn="ctr"/>
              <a:r>
                <a:rPr lang="en-CA" sz="2251" b="1" dirty="0">
                  <a:solidFill>
                    <a:srgbClr val="FFFFFF"/>
                  </a:solidFill>
                  <a:latin typeface="Arial" pitchFamily="34" charset="0"/>
                  <a:ea typeface="Lato" pitchFamily="34" charset="0"/>
                  <a:cs typeface="Arial" pitchFamily="34" charset="0"/>
                </a:rPr>
                <a:t>VISÃO</a:t>
              </a:r>
              <a:endParaRPr sz="2251" dirty="0">
                <a:latin typeface="Arial" pitchFamily="34" charset="0"/>
                <a:ea typeface="Lato" pitchFamily="34" charset="0"/>
                <a:cs typeface="Arial" pitchFamily="34" charset="0"/>
              </a:endParaRPr>
            </a:p>
            <a:p>
              <a:pPr algn="ctr"/>
              <a:r>
                <a:rPr lang="en-CA" sz="2251" dirty="0">
                  <a:solidFill>
                    <a:srgbClr val="FFFFFF"/>
                  </a:solidFill>
                  <a:latin typeface="Arial" pitchFamily="34" charset="0"/>
                  <a:ea typeface="Lato" pitchFamily="34" charset="0"/>
                  <a:cs typeface="Arial" pitchFamily="34" charset="0"/>
                </a:rPr>
                <a:t>— &amp; —</a:t>
              </a:r>
              <a:endParaRPr sz="2251" dirty="0">
                <a:latin typeface="Arial" pitchFamily="34" charset="0"/>
                <a:ea typeface="Lato" pitchFamily="34" charset="0"/>
                <a:cs typeface="Arial" pitchFamily="34" charset="0"/>
              </a:endParaRPr>
            </a:p>
            <a:p>
              <a:pPr algn="ctr">
                <a:spcAft>
                  <a:spcPts val="421"/>
                </a:spcAft>
              </a:pPr>
              <a:r>
                <a:rPr lang="en-CA" sz="2251" b="1" dirty="0">
                  <a:solidFill>
                    <a:srgbClr val="FFFFFF"/>
                  </a:solidFill>
                  <a:latin typeface="Arial" pitchFamily="34" charset="0"/>
                  <a:ea typeface="Lato" pitchFamily="34" charset="0"/>
                  <a:cs typeface="Arial" pitchFamily="34" charset="0"/>
                </a:rPr>
                <a:t>PRINCÍPIOS</a:t>
              </a:r>
              <a:endParaRPr sz="2251" dirty="0">
                <a:latin typeface="Arial" pitchFamily="34" charset="0"/>
                <a:ea typeface="Lato" pitchFamily="34" charset="0"/>
                <a:cs typeface="Arial" pitchFamily="34" charset="0"/>
              </a:endParaRPr>
            </a:p>
            <a:p>
              <a:pPr algn="ctr">
                <a:lnSpc>
                  <a:spcPct val="100000"/>
                </a:lnSpc>
              </a:pPr>
              <a:r>
                <a:rPr lang="en-CA" sz="1407" i="1" dirty="0" err="1">
                  <a:solidFill>
                    <a:srgbClr val="FFFFFF"/>
                  </a:solidFill>
                  <a:latin typeface="Arial" pitchFamily="34" charset="0"/>
                  <a:ea typeface="Microsoft YaHei"/>
                  <a:cs typeface="Arial" pitchFamily="34" charset="0"/>
                </a:rPr>
                <a:t>Refletidos</a:t>
              </a:r>
              <a:r>
                <a:rPr lang="en-CA" sz="1407" i="1" dirty="0">
                  <a:solidFill>
                    <a:srgbClr val="FFFFFF"/>
                  </a:solidFill>
                  <a:latin typeface="Arial" pitchFamily="34" charset="0"/>
                  <a:ea typeface="Microsoft YaHei"/>
                  <a:cs typeface="Arial" pitchFamily="34" charset="0"/>
                </a:rPr>
                <a:t> </a:t>
              </a:r>
              <a:r>
                <a:rPr lang="en-CA" sz="1407" i="1" dirty="0" err="1">
                  <a:solidFill>
                    <a:srgbClr val="FFFFFF"/>
                  </a:solidFill>
                  <a:latin typeface="Arial" pitchFamily="34" charset="0"/>
                  <a:ea typeface="Microsoft YaHei"/>
                  <a:cs typeface="Arial" pitchFamily="34" charset="0"/>
                </a:rPr>
                <a:t>na</a:t>
              </a:r>
              <a:r>
                <a:rPr lang="en-CA" sz="1407" i="1" dirty="0">
                  <a:solidFill>
                    <a:srgbClr val="FFFFFF"/>
                  </a:solidFill>
                  <a:latin typeface="Arial" pitchFamily="34" charset="0"/>
                  <a:ea typeface="Microsoft YaHei"/>
                  <a:cs typeface="Arial" pitchFamily="34" charset="0"/>
                </a:rPr>
                <a:t> </a:t>
              </a:r>
              <a:r>
                <a:rPr lang="en-CA" sz="1407" i="1" dirty="0" err="1">
                  <a:solidFill>
                    <a:srgbClr val="FFFFFF"/>
                  </a:solidFill>
                  <a:latin typeface="Arial" pitchFamily="34" charset="0"/>
                  <a:ea typeface="Microsoft YaHei"/>
                  <a:cs typeface="Arial" pitchFamily="34" charset="0"/>
                </a:rPr>
                <a:t>declaração</a:t>
              </a:r>
              <a:endParaRPr sz="984" dirty="0">
                <a:latin typeface="Arial" pitchFamily="34" charset="0"/>
                <a:ea typeface="Lato" pitchFamily="34" charset="0"/>
                <a:cs typeface="Arial" pitchFamily="34" charset="0"/>
              </a:endParaRPr>
            </a:p>
          </p:txBody>
        </p:sp>
      </p:grpSp>
      <p:grpSp>
        <p:nvGrpSpPr>
          <p:cNvPr id="77" name="Group 76"/>
          <p:cNvGrpSpPr/>
          <p:nvPr/>
        </p:nvGrpSpPr>
        <p:grpSpPr>
          <a:xfrm>
            <a:off x="4564014" y="3761267"/>
            <a:ext cx="3291159" cy="3044840"/>
            <a:chOff x="3795297" y="6188486"/>
            <a:chExt cx="8334389" cy="1735797"/>
          </a:xfrm>
        </p:grpSpPr>
        <p:sp>
          <p:nvSpPr>
            <p:cNvPr id="78" name="Trapezoid 77"/>
            <p:cNvSpPr/>
            <p:nvPr/>
          </p:nvSpPr>
          <p:spPr>
            <a:xfrm>
              <a:off x="3795297" y="6188486"/>
              <a:ext cx="8334389" cy="1659731"/>
            </a:xfrm>
            <a:prstGeom prst="trapezoid">
              <a:avLst>
                <a:gd name="adj" fmla="val 59432"/>
              </a:avLst>
            </a:prstGeom>
            <a:solidFill>
              <a:srgbClr val="F792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79" name="TextShape 3"/>
            <p:cNvSpPr txBox="1"/>
            <p:nvPr/>
          </p:nvSpPr>
          <p:spPr>
            <a:xfrm>
              <a:off x="4215619" y="7043447"/>
              <a:ext cx="7372727" cy="880836"/>
            </a:xfrm>
            <a:prstGeom prst="rect">
              <a:avLst/>
            </a:prstGeom>
            <a:noFill/>
            <a:ln>
              <a:noFill/>
            </a:ln>
          </p:spPr>
          <p:txBody>
            <a:bodyPr lIns="63285" tIns="31643" rIns="63285" bIns="31643" anchor="ctr"/>
            <a:lstStyle/>
            <a:p>
              <a:pPr algn="ctr">
                <a:spcAft>
                  <a:spcPts val="421"/>
                </a:spcAft>
              </a:pPr>
              <a:endParaRPr sz="984" dirty="0">
                <a:latin typeface="Arial" pitchFamily="34" charset="0"/>
                <a:ea typeface="Lato" pitchFamily="34" charset="0"/>
                <a:cs typeface="Arial" pitchFamily="34" charset="0"/>
              </a:endParaRPr>
            </a:p>
            <a:p>
              <a:pPr algn="ctr">
                <a:lnSpc>
                  <a:spcPct val="100000"/>
                </a:lnSpc>
              </a:pPr>
              <a:r>
                <a:rPr lang="en-CA" sz="1407" i="1" dirty="0">
                  <a:solidFill>
                    <a:srgbClr val="FFFFFF"/>
                  </a:solidFill>
                  <a:latin typeface="Arial" pitchFamily="34" charset="0"/>
                  <a:ea typeface="Microsoft YaHei"/>
                  <a:cs typeface="Arial" pitchFamily="34" charset="0"/>
                </a:rPr>
                <a:t>Par</a:t>
              </a:r>
              <a:r>
                <a:rPr lang="pt-BR" sz="1407" i="1" dirty="0">
                  <a:solidFill>
                    <a:srgbClr val="FFFFFF"/>
                  </a:solidFill>
                  <a:latin typeface="Arial" pitchFamily="34" charset="0"/>
                  <a:ea typeface="Microsoft YaHei"/>
                  <a:cs typeface="Arial" pitchFamily="34" charset="0"/>
                </a:rPr>
                <a:t>ceria Global</a:t>
              </a:r>
              <a:endParaRPr sz="984" dirty="0">
                <a:latin typeface="Arial" pitchFamily="34" charset="0"/>
                <a:ea typeface="Lato" pitchFamily="34" charset="0"/>
                <a:cs typeface="Arial" pitchFamily="34" charset="0"/>
              </a:endParaRPr>
            </a:p>
            <a:p>
              <a:pPr algn="ctr">
                <a:lnSpc>
                  <a:spcPct val="100000"/>
                </a:lnSpc>
              </a:pPr>
              <a:r>
                <a:rPr lang="en-CA" sz="1407" i="1" dirty="0" err="1">
                  <a:solidFill>
                    <a:srgbClr val="FFFFFF"/>
                  </a:solidFill>
                  <a:latin typeface="Arial" pitchFamily="34" charset="0"/>
                  <a:ea typeface="Microsoft YaHei"/>
                  <a:cs typeface="Arial" pitchFamily="34" charset="0"/>
                </a:rPr>
                <a:t>Meios</a:t>
              </a:r>
              <a:r>
                <a:rPr lang="en-CA" sz="1407" i="1" dirty="0">
                  <a:solidFill>
                    <a:srgbClr val="FFFFFF"/>
                  </a:solidFill>
                  <a:latin typeface="Arial" pitchFamily="34" charset="0"/>
                  <a:ea typeface="Microsoft YaHei"/>
                  <a:cs typeface="Arial" pitchFamily="34" charset="0"/>
                </a:rPr>
                <a:t> de </a:t>
              </a:r>
              <a:r>
                <a:rPr lang="en-CA" sz="1407" i="1" dirty="0" err="1">
                  <a:solidFill>
                    <a:srgbClr val="FFFFFF"/>
                  </a:solidFill>
                  <a:latin typeface="Arial" pitchFamily="34" charset="0"/>
                  <a:ea typeface="Microsoft YaHei"/>
                  <a:cs typeface="Arial" pitchFamily="34" charset="0"/>
                </a:rPr>
                <a:t>Implementação</a:t>
              </a:r>
              <a:r>
                <a:rPr lang="en-CA" sz="1407" i="1" dirty="0">
                  <a:solidFill>
                    <a:srgbClr val="FFFFFF"/>
                  </a:solidFill>
                  <a:latin typeface="Arial" pitchFamily="34" charset="0"/>
                  <a:ea typeface="Microsoft YaHei"/>
                  <a:cs typeface="Arial" pitchFamily="34" charset="0"/>
                </a:rPr>
                <a:t> </a:t>
              </a:r>
              <a:r>
                <a:rPr lang="en-CA" sz="2251" b="1" dirty="0">
                  <a:solidFill>
                    <a:srgbClr val="FFFFFF"/>
                  </a:solidFill>
                  <a:latin typeface="Arial" pitchFamily="34" charset="0"/>
                  <a:ea typeface="Lato" pitchFamily="34" charset="0"/>
                  <a:cs typeface="Arial" pitchFamily="34" charset="0"/>
                </a:rPr>
                <a:t>IMPLEMENTAÇÃO</a:t>
              </a:r>
              <a:endParaRPr sz="2251" dirty="0">
                <a:latin typeface="Arial" pitchFamily="34" charset="0"/>
                <a:ea typeface="Lato" pitchFamily="34" charset="0"/>
                <a:cs typeface="Arial" pitchFamily="34" charset="0"/>
              </a:endParaRPr>
            </a:p>
          </p:txBody>
        </p:sp>
      </p:grpSp>
      <p:grpSp>
        <p:nvGrpSpPr>
          <p:cNvPr id="80" name="Group 79"/>
          <p:cNvGrpSpPr/>
          <p:nvPr/>
        </p:nvGrpSpPr>
        <p:grpSpPr>
          <a:xfrm>
            <a:off x="7847356" y="3745799"/>
            <a:ext cx="3293111" cy="2911420"/>
            <a:chOff x="2037110" y="7849772"/>
            <a:chExt cx="10092857" cy="1398244"/>
          </a:xfrm>
        </p:grpSpPr>
        <p:sp>
          <p:nvSpPr>
            <p:cNvPr id="81" name="Trapezoid 80"/>
            <p:cNvSpPr/>
            <p:nvPr/>
          </p:nvSpPr>
          <p:spPr>
            <a:xfrm>
              <a:off x="2037110" y="7849772"/>
              <a:ext cx="10092857" cy="1398244"/>
            </a:xfrm>
            <a:prstGeom prst="trapezoid">
              <a:avLst>
                <a:gd name="adj" fmla="val 62988"/>
              </a:avLst>
            </a:prstGeom>
            <a:solidFill>
              <a:srgbClr val="E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84" dirty="0">
                <a:latin typeface="Arial" pitchFamily="34" charset="0"/>
                <a:ea typeface="Lato" pitchFamily="34" charset="0"/>
                <a:cs typeface="Arial" pitchFamily="34" charset="0"/>
              </a:endParaRPr>
            </a:p>
          </p:txBody>
        </p:sp>
        <p:sp>
          <p:nvSpPr>
            <p:cNvPr id="82" name="TextShape 4"/>
            <p:cNvSpPr txBox="1"/>
            <p:nvPr/>
          </p:nvSpPr>
          <p:spPr>
            <a:xfrm>
              <a:off x="3985335" y="8663709"/>
              <a:ext cx="6344521" cy="557070"/>
            </a:xfrm>
            <a:prstGeom prst="rect">
              <a:avLst/>
            </a:prstGeom>
            <a:noFill/>
            <a:ln>
              <a:noFill/>
            </a:ln>
          </p:spPr>
          <p:txBody>
            <a:bodyPr lIns="63285" tIns="31643" rIns="63285" bIns="31643" anchor="ctr"/>
            <a:lstStyle/>
            <a:p>
              <a:pPr algn="ctr">
                <a:lnSpc>
                  <a:spcPct val="100000"/>
                </a:lnSpc>
              </a:pPr>
              <a:r>
                <a:rPr lang="en-CA" sz="2251" b="1" dirty="0">
                  <a:solidFill>
                    <a:srgbClr val="FFFFFF"/>
                  </a:solidFill>
                  <a:latin typeface="Arial" pitchFamily="34" charset="0"/>
                  <a:ea typeface="Microsoft YaHei"/>
                  <a:cs typeface="Arial" pitchFamily="34" charset="0"/>
                </a:rPr>
                <a:t>ACOMPA-NHAMENTO &amp; REVISÃO </a:t>
              </a:r>
              <a:endParaRPr sz="2251" b="1" dirty="0">
                <a:solidFill>
                  <a:srgbClr val="FFFFFF"/>
                </a:solidFill>
                <a:latin typeface="Arial" pitchFamily="34" charset="0"/>
                <a:ea typeface="Microsoft YaHei"/>
                <a:cs typeface="Arial" pitchFamily="34" charset="0"/>
              </a:endParaRPr>
            </a:p>
          </p:txBody>
        </p:sp>
      </p:grpSp>
      <p:pic>
        <p:nvPicPr>
          <p:cNvPr id="87" name="Picture 86" descr="Soluções.jp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88" t="2688" r="4110" b="2747"/>
          <a:stretch/>
        </p:blipFill>
        <p:spPr>
          <a:xfrm>
            <a:off x="1189567" y="3411027"/>
            <a:ext cx="3235345" cy="3261649"/>
          </a:xfrm>
          <a:prstGeom prst="rect">
            <a:avLst/>
          </a:prstGeom>
        </p:spPr>
      </p:pic>
      <p:pic>
        <p:nvPicPr>
          <p:cNvPr id="22" name="Imagem 13"/>
          <p:cNvPicPr>
            <a:picLocks noChangeAspect="1"/>
          </p:cNvPicPr>
          <p:nvPr/>
        </p:nvPicPr>
        <p:blipFill rotWithShape="1">
          <a:blip r:embed="rId4"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24" name="Picture 23" descr="http://www.globalgoals.org/wp-content/themes/global-goals-theme/images/global-goals-logo-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
        <p:nvSpPr>
          <p:cNvPr id="26" name="Diagonal Stripe 25"/>
          <p:cNvSpPr/>
          <p:nvPr/>
        </p:nvSpPr>
        <p:spPr>
          <a:xfrm>
            <a:off x="0" y="13772"/>
            <a:ext cx="560733" cy="1836687"/>
          </a:xfrm>
          <a:prstGeom prst="diagStrip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Title 1"/>
          <p:cNvSpPr>
            <a:spLocks noGrp="1"/>
          </p:cNvSpPr>
          <p:nvPr>
            <p:ph type="title"/>
          </p:nvPr>
        </p:nvSpPr>
        <p:spPr>
          <a:xfrm>
            <a:off x="0" y="1034651"/>
            <a:ext cx="9756598" cy="1519829"/>
          </a:xfrm>
        </p:spPr>
        <p:txBody>
          <a:bodyPr>
            <a:noAutofit/>
          </a:bodyPr>
          <a:lstStyle/>
          <a:p>
            <a:pPr>
              <a:lnSpc>
                <a:spcPct val="100000"/>
              </a:lnSpc>
            </a:pPr>
            <a:r>
              <a:rPr lang="pt-BR" sz="3200" b="1" dirty="0">
                <a:solidFill>
                  <a:schemeClr val="accent2">
                    <a:lumMod val="75000"/>
                  </a:schemeClr>
                </a:solidFill>
                <a:latin typeface="Arial" panose="020B0604020202020204" pitchFamily="34" charset="0"/>
                <a:cs typeface="Arial" panose="020B0604020202020204" pitchFamily="34" charset="0"/>
              </a:rPr>
              <a:t>    TRANSFORMANDO NOSSO MUNDO: </a:t>
            </a:r>
            <a:br>
              <a:rPr lang="pt-BR" sz="3200" b="1" dirty="0">
                <a:solidFill>
                  <a:schemeClr val="accent2">
                    <a:lumMod val="75000"/>
                  </a:schemeClr>
                </a:solidFill>
                <a:latin typeface="Arial" panose="020B0604020202020204" pitchFamily="34" charset="0"/>
                <a:cs typeface="Arial" panose="020B0604020202020204" pitchFamily="34" charset="0"/>
              </a:rPr>
            </a:br>
            <a:r>
              <a:rPr lang="pt-BR" sz="3200" b="1" dirty="0">
                <a:solidFill>
                  <a:schemeClr val="accent2">
                    <a:lumMod val="75000"/>
                  </a:schemeClr>
                </a:solidFill>
                <a:latin typeface="Arial" panose="020B0604020202020204" pitchFamily="34" charset="0"/>
                <a:cs typeface="Arial" panose="020B0604020202020204" pitchFamily="34" charset="0"/>
              </a:rPr>
              <a:t>     A AGENDA 2030 PARA O </a:t>
            </a:r>
            <a:br>
              <a:rPr lang="pt-BR" sz="3200" b="1" dirty="0">
                <a:solidFill>
                  <a:schemeClr val="accent2">
                    <a:lumMod val="75000"/>
                  </a:schemeClr>
                </a:solidFill>
                <a:latin typeface="Arial" panose="020B0604020202020204" pitchFamily="34" charset="0"/>
                <a:cs typeface="Arial" panose="020B0604020202020204" pitchFamily="34" charset="0"/>
              </a:rPr>
            </a:br>
            <a:r>
              <a:rPr lang="pt-BR" sz="3200" b="1" dirty="0">
                <a:solidFill>
                  <a:schemeClr val="accent2">
                    <a:lumMod val="75000"/>
                  </a:schemeClr>
                </a:solidFill>
                <a:latin typeface="Arial" panose="020B0604020202020204" pitchFamily="34" charset="0"/>
                <a:cs typeface="Arial" panose="020B0604020202020204" pitchFamily="34" charset="0"/>
              </a:rPr>
              <a:t>     DESENVOLVIMENTO </a:t>
            </a:r>
            <a:br>
              <a:rPr lang="pt-BR" sz="3200" b="1" dirty="0">
                <a:solidFill>
                  <a:schemeClr val="accent2">
                    <a:lumMod val="75000"/>
                  </a:schemeClr>
                </a:solidFill>
                <a:latin typeface="Arial" panose="020B0604020202020204" pitchFamily="34" charset="0"/>
                <a:cs typeface="Arial" panose="020B0604020202020204" pitchFamily="34" charset="0"/>
              </a:rPr>
            </a:br>
            <a:r>
              <a:rPr lang="pt-BR" sz="3200" b="1" dirty="0">
                <a:solidFill>
                  <a:schemeClr val="accent2">
                    <a:lumMod val="75000"/>
                  </a:schemeClr>
                </a:solidFill>
                <a:latin typeface="Arial" panose="020B0604020202020204" pitchFamily="34" charset="0"/>
                <a:cs typeface="Arial" panose="020B0604020202020204" pitchFamily="34" charset="0"/>
              </a:rPr>
              <a:t>     SUSTENTÁVEL</a:t>
            </a:r>
            <a:br>
              <a:rPr lang="pt-BR" sz="3200" b="1" dirty="0">
                <a:solidFill>
                  <a:schemeClr val="accent2">
                    <a:lumMod val="75000"/>
                  </a:schemeClr>
                </a:solidFill>
                <a:latin typeface="Arial" panose="020B0604020202020204" pitchFamily="34" charset="0"/>
                <a:cs typeface="Arial" panose="020B0604020202020204" pitchFamily="34" charset="0"/>
              </a:rPr>
            </a:br>
            <a:r>
              <a:rPr lang="pt-BR" sz="3200" b="1" dirty="0">
                <a:solidFill>
                  <a:schemeClr val="accent2">
                    <a:lumMod val="75000"/>
                  </a:schemeClr>
                </a:solidFill>
                <a:latin typeface="Arial" panose="020B0604020202020204" pitchFamily="34" charset="0"/>
                <a:cs typeface="Arial" panose="020B0604020202020204" pitchFamily="34" charset="0"/>
              </a:rPr>
              <a:t>     </a:t>
            </a:r>
            <a:r>
              <a:rPr lang="pt-BR" sz="2400" b="1" i="1" dirty="0">
                <a:solidFill>
                  <a:schemeClr val="accent2">
                    <a:lumMod val="75000"/>
                  </a:schemeClr>
                </a:solidFill>
                <a:latin typeface="Arial" panose="020B0604020202020204" pitchFamily="34" charset="0"/>
                <a:cs typeface="Arial" panose="020B0604020202020204" pitchFamily="34" charset="0"/>
              </a:rPr>
              <a:t>(A/RES/70/1)</a:t>
            </a:r>
            <a:br>
              <a:rPr lang="pt-BR" sz="3600" b="1" i="1" dirty="0">
                <a:solidFill>
                  <a:srgbClr val="0070C0"/>
                </a:solidFill>
              </a:rPr>
            </a:br>
            <a:endParaRPr lang="pt-BR" sz="3600" dirty="0"/>
          </a:p>
        </p:txBody>
      </p:sp>
    </p:spTree>
    <p:extLst>
      <p:ext uri="{BB962C8B-B14F-4D97-AF65-F5344CB8AC3E}">
        <p14:creationId xmlns:p14="http://schemas.microsoft.com/office/powerpoint/2010/main" val="2025710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rotWithShape="1">
          <a:blip r:embed="rId3" cstate="print">
            <a:extLst>
              <a:ext uri="{28A0092B-C50C-407E-A947-70E740481C1C}">
                <a14:useLocalDpi xmlns:a14="http://schemas.microsoft.com/office/drawing/2010/main" val="0"/>
              </a:ext>
            </a:extLst>
          </a:blip>
          <a:srcRect t="15771"/>
          <a:stretch/>
        </p:blipFill>
        <p:spPr>
          <a:xfrm>
            <a:off x="1096277" y="1687048"/>
            <a:ext cx="9284025" cy="4728250"/>
          </a:xfrm>
          <a:prstGeom prst="rect">
            <a:avLst/>
          </a:prstGeom>
        </p:spPr>
      </p:pic>
      <p:sp>
        <p:nvSpPr>
          <p:cNvPr id="6" name="Title 1"/>
          <p:cNvSpPr txBox="1">
            <a:spLocks/>
          </p:cNvSpPr>
          <p:nvPr/>
        </p:nvSpPr>
        <p:spPr>
          <a:xfrm>
            <a:off x="2409214" y="6476147"/>
            <a:ext cx="8375116" cy="362897"/>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nSpc>
                <a:spcPct val="100000"/>
              </a:lnSpc>
            </a:pPr>
            <a:r>
              <a:rPr lang="pt-BR" sz="1500" cap="none" dirty="0">
                <a:solidFill>
                  <a:schemeClr val="accent2">
                    <a:lumMod val="75000"/>
                  </a:schemeClr>
                </a:solidFill>
                <a:latin typeface="Arial" panose="020B0604020202020204" pitchFamily="34" charset="0"/>
                <a:cs typeface="Arial" panose="020B0604020202020204" pitchFamily="34" charset="0"/>
              </a:rPr>
              <a:t>Para ver as metas dos ODS, acesse: </a:t>
            </a:r>
            <a:r>
              <a:rPr lang="pt-BR" sz="1500" cap="none" dirty="0">
                <a:solidFill>
                  <a:schemeClr val="accent2">
                    <a:lumMod val="75000"/>
                  </a:schemeClr>
                </a:solidFill>
                <a:latin typeface="Arial" panose="020B0604020202020204" pitchFamily="34" charset="0"/>
                <a:cs typeface="Arial" panose="020B0604020202020204" pitchFamily="34" charset="0"/>
                <a:hlinkClick r:id="rId4"/>
              </a:rPr>
              <a:t>www.agenda2030.org.br</a:t>
            </a:r>
            <a:endParaRPr lang="pt-BR" sz="1500" cap="none" dirty="0">
              <a:solidFill>
                <a:schemeClr val="accent2">
                  <a:lumMod val="75000"/>
                </a:schemeClr>
              </a:solidFill>
              <a:latin typeface="Arial" panose="020B0604020202020204" pitchFamily="34" charset="0"/>
              <a:cs typeface="Arial" panose="020B0604020202020204" pitchFamily="34" charset="0"/>
            </a:endParaRPr>
          </a:p>
          <a:p>
            <a:pPr>
              <a:lnSpc>
                <a:spcPct val="100000"/>
              </a:lnSpc>
            </a:pPr>
            <a:endParaRPr lang="pt-BR" sz="1500" cap="none"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7209" r="12806" b="45650"/>
          <a:stretch/>
        </p:blipFill>
        <p:spPr>
          <a:xfrm>
            <a:off x="1096277" y="580828"/>
            <a:ext cx="6746488" cy="1035132"/>
          </a:xfrm>
          <a:prstGeom prst="rect">
            <a:avLst/>
          </a:prstGeom>
        </p:spPr>
      </p:pic>
      <p:pic>
        <p:nvPicPr>
          <p:cNvPr id="10" name="Imagem 13"/>
          <p:cNvPicPr>
            <a:picLocks noChangeAspect="1"/>
          </p:cNvPicPr>
          <p:nvPr/>
        </p:nvPicPr>
        <p:blipFill rotWithShape="1">
          <a:blip r:embed="rId6"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7" name="Picture 6" descr="http://www.globalgoals.org/wp-content/themes/global-goals-theme/images/global-goals-logo-2.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
        <p:nvSpPr>
          <p:cNvPr id="9" name="Diagonal Stripe 8"/>
          <p:cNvSpPr/>
          <p:nvPr/>
        </p:nvSpPr>
        <p:spPr>
          <a:xfrm>
            <a:off x="0" y="13772"/>
            <a:ext cx="560733" cy="1836687"/>
          </a:xfrm>
          <a:prstGeom prst="diagStrip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587047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1"/>
          <p:cNvSpPr/>
          <p:nvPr/>
        </p:nvSpPr>
        <p:spPr>
          <a:xfrm>
            <a:off x="1523814" y="0"/>
            <a:ext cx="4587372" cy="6858273"/>
          </a:xfrm>
          <a:prstGeom prst="rect">
            <a:avLst/>
          </a:prstGeom>
          <a:solidFill>
            <a:srgbClr val="EEEEEE"/>
          </a:solidFill>
          <a:ln>
            <a:noFill/>
          </a:ln>
        </p:spPr>
        <p:style>
          <a:lnRef idx="0">
            <a:scrgbClr r="0" g="0" b="0"/>
          </a:lnRef>
          <a:fillRef idx="0">
            <a:scrgbClr r="0" g="0" b="0"/>
          </a:fillRef>
          <a:effectRef idx="0">
            <a:scrgbClr r="0" g="0" b="0"/>
          </a:effectRef>
          <a:fontRef idx="minor"/>
        </p:style>
      </p:sp>
      <p:sp>
        <p:nvSpPr>
          <p:cNvPr id="196" name="CustomShape 2"/>
          <p:cNvSpPr/>
          <p:nvPr/>
        </p:nvSpPr>
        <p:spPr>
          <a:xfrm>
            <a:off x="6111186" y="0"/>
            <a:ext cx="4556992" cy="6858273"/>
          </a:xfrm>
          <a:prstGeom prst="rect">
            <a:avLst/>
          </a:prstGeom>
          <a:solidFill>
            <a:srgbClr val="00ADEF">
              <a:alpha val="30000"/>
            </a:srgbClr>
          </a:solidFill>
          <a:ln>
            <a:noFill/>
          </a:ln>
        </p:spPr>
        <p:style>
          <a:lnRef idx="0">
            <a:scrgbClr r="0" g="0" b="0"/>
          </a:lnRef>
          <a:fillRef idx="0">
            <a:scrgbClr r="0" g="0" b="0"/>
          </a:fillRef>
          <a:effectRef idx="0">
            <a:scrgbClr r="0" g="0" b="0"/>
          </a:effectRef>
          <a:fontRef idx="minor"/>
        </p:style>
      </p:sp>
      <p:pic>
        <p:nvPicPr>
          <p:cNvPr id="197" name="Picture 196"/>
          <p:cNvPicPr/>
          <p:nvPr/>
        </p:nvPicPr>
        <p:blipFill>
          <a:blip r:embed="rId3" cstate="screen"/>
          <a:stretch/>
        </p:blipFill>
        <p:spPr>
          <a:xfrm>
            <a:off x="1525598" y="2832722"/>
            <a:ext cx="9144110" cy="2908627"/>
          </a:xfrm>
          <a:prstGeom prst="rect">
            <a:avLst/>
          </a:prstGeom>
          <a:ln>
            <a:noFill/>
          </a:ln>
        </p:spPr>
      </p:pic>
      <p:sp>
        <p:nvSpPr>
          <p:cNvPr id="198" name="CustomShape 3"/>
          <p:cNvSpPr/>
          <p:nvPr/>
        </p:nvSpPr>
        <p:spPr>
          <a:xfrm>
            <a:off x="6305348" y="2914196"/>
            <a:ext cx="4193951" cy="1063298"/>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pt-BR" sz="2532" dirty="0">
                <a:solidFill>
                  <a:srgbClr val="1975BC"/>
                </a:solidFill>
                <a:latin typeface="Arial" pitchFamily="34" charset="0"/>
                <a:ea typeface="Helvetica Light"/>
                <a:cs typeface="Arial" pitchFamily="34" charset="0"/>
              </a:rPr>
              <a:t>Continuidade do</a:t>
            </a:r>
            <a:r>
              <a:rPr lang="pt-BR" sz="2532" b="1" dirty="0">
                <a:solidFill>
                  <a:srgbClr val="1975BC"/>
                </a:solidFill>
                <a:latin typeface="Arial" pitchFamily="34" charset="0"/>
                <a:ea typeface="Helvetica Light"/>
                <a:cs typeface="Arial" pitchFamily="34" charset="0"/>
              </a:rPr>
              <a:t> legado dos </a:t>
            </a:r>
            <a:r>
              <a:rPr lang="pt-BR" sz="2532" b="1" dirty="0" err="1">
                <a:solidFill>
                  <a:srgbClr val="1975BC"/>
                </a:solidFill>
                <a:latin typeface="Arial" pitchFamily="34" charset="0"/>
                <a:ea typeface="Helvetica Light"/>
                <a:cs typeface="Arial" pitchFamily="34" charset="0"/>
              </a:rPr>
              <a:t>ODMs</a:t>
            </a:r>
            <a:r>
              <a:rPr lang="pt-BR" sz="2532" dirty="0">
                <a:solidFill>
                  <a:srgbClr val="1975BC"/>
                </a:solidFill>
                <a:latin typeface="Arial" pitchFamily="34" charset="0"/>
                <a:ea typeface="Helvetica Light"/>
                <a:cs typeface="Arial" pitchFamily="34" charset="0"/>
              </a:rPr>
              <a:t>, sem deixar </a:t>
            </a:r>
            <a:r>
              <a:rPr lang="pt-BR" sz="2532" b="1" dirty="0">
                <a:solidFill>
                  <a:srgbClr val="1975BC"/>
                </a:solidFill>
                <a:latin typeface="Arial" pitchFamily="34" charset="0"/>
                <a:ea typeface="Helvetica Light"/>
                <a:cs typeface="Arial" pitchFamily="34" charset="0"/>
              </a:rPr>
              <a:t>ninguém para trás</a:t>
            </a:r>
          </a:p>
          <a:p>
            <a:pPr algn="ctr">
              <a:lnSpc>
                <a:spcPct val="100000"/>
              </a:lnSpc>
            </a:pPr>
            <a:endParaRPr sz="1266" b="1" dirty="0">
              <a:latin typeface="Arial" pitchFamily="34" charset="0"/>
              <a:ea typeface="Lato" pitchFamily="34" charset="0"/>
              <a:cs typeface="Arial" pitchFamily="34" charset="0"/>
            </a:endParaRPr>
          </a:p>
        </p:txBody>
      </p:sp>
      <p:sp>
        <p:nvSpPr>
          <p:cNvPr id="199" name="CustomShape 4"/>
          <p:cNvSpPr/>
          <p:nvPr/>
        </p:nvSpPr>
        <p:spPr>
          <a:xfrm>
            <a:off x="1523814" y="1088615"/>
            <a:ext cx="4587372" cy="1215198"/>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en-CA" sz="3375" b="1" dirty="0" err="1">
                <a:solidFill>
                  <a:srgbClr val="999999"/>
                </a:solidFill>
                <a:latin typeface="Arial" pitchFamily="34" charset="0"/>
                <a:ea typeface="Helvetica Light"/>
                <a:cs typeface="Arial" pitchFamily="34" charset="0"/>
              </a:rPr>
              <a:t>Dois</a:t>
            </a:r>
            <a:r>
              <a:rPr lang="en-CA" sz="3375" b="1" dirty="0">
                <a:solidFill>
                  <a:srgbClr val="999999"/>
                </a:solidFill>
                <a:latin typeface="Arial" pitchFamily="34" charset="0"/>
                <a:ea typeface="Helvetica Light"/>
                <a:cs typeface="Arial" pitchFamily="34" charset="0"/>
              </a:rPr>
              <a:t> </a:t>
            </a:r>
            <a:r>
              <a:rPr lang="en-CA" sz="3375" b="1" dirty="0" err="1">
                <a:solidFill>
                  <a:srgbClr val="999999"/>
                </a:solidFill>
                <a:latin typeface="Arial" pitchFamily="34" charset="0"/>
                <a:ea typeface="Helvetica Light"/>
                <a:cs typeface="Arial" pitchFamily="34" charset="0"/>
              </a:rPr>
              <a:t>processos</a:t>
            </a:r>
            <a:r>
              <a:rPr lang="en-CA" sz="3375" b="1" dirty="0">
                <a:solidFill>
                  <a:srgbClr val="999999"/>
                </a:solidFill>
                <a:latin typeface="Arial" pitchFamily="34" charset="0"/>
                <a:ea typeface="Helvetica Light"/>
                <a:cs typeface="Arial" pitchFamily="34" charset="0"/>
              </a:rPr>
              <a:t> </a:t>
            </a:r>
            <a:r>
              <a:rPr lang="en-CA" sz="3375" b="1" dirty="0" err="1">
                <a:solidFill>
                  <a:srgbClr val="999999"/>
                </a:solidFill>
                <a:latin typeface="Arial" pitchFamily="34" charset="0"/>
                <a:ea typeface="Helvetica Light"/>
                <a:cs typeface="Arial" pitchFamily="34" charset="0"/>
              </a:rPr>
              <a:t>paralelos</a:t>
            </a:r>
            <a:endParaRPr sz="1266" dirty="0">
              <a:latin typeface="Arial" pitchFamily="34" charset="0"/>
              <a:ea typeface="Lato" pitchFamily="34" charset="0"/>
              <a:cs typeface="Arial" pitchFamily="34" charset="0"/>
            </a:endParaRPr>
          </a:p>
        </p:txBody>
      </p:sp>
      <p:sp>
        <p:nvSpPr>
          <p:cNvPr id="200" name="CustomShape 5"/>
          <p:cNvSpPr/>
          <p:nvPr/>
        </p:nvSpPr>
        <p:spPr>
          <a:xfrm>
            <a:off x="6111186" y="1"/>
            <a:ext cx="4556992" cy="911398"/>
          </a:xfrm>
          <a:prstGeom prst="rect">
            <a:avLst/>
          </a:prstGeom>
          <a:solidFill>
            <a:srgbClr val="1A75BC"/>
          </a:solid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en-CA" sz="5063" b="1" dirty="0">
                <a:solidFill>
                  <a:srgbClr val="FFFFFF"/>
                </a:solidFill>
                <a:latin typeface="Arial" pitchFamily="34" charset="0"/>
                <a:ea typeface="Helvetica Light"/>
                <a:cs typeface="Arial" pitchFamily="34" charset="0"/>
              </a:rPr>
              <a:t>AGORA</a:t>
            </a:r>
            <a:endParaRPr sz="1266" dirty="0">
              <a:latin typeface="Arial" pitchFamily="34" charset="0"/>
              <a:ea typeface="Lato" pitchFamily="34" charset="0"/>
              <a:cs typeface="Arial" pitchFamily="34" charset="0"/>
            </a:endParaRPr>
          </a:p>
        </p:txBody>
      </p:sp>
      <p:sp>
        <p:nvSpPr>
          <p:cNvPr id="201" name="CustomShape 6"/>
          <p:cNvSpPr/>
          <p:nvPr/>
        </p:nvSpPr>
        <p:spPr>
          <a:xfrm>
            <a:off x="6080806" y="1088615"/>
            <a:ext cx="4587372" cy="1215198"/>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en-CA" sz="3375" b="1" dirty="0">
                <a:solidFill>
                  <a:srgbClr val="1A75BC"/>
                </a:solidFill>
                <a:latin typeface="Arial" pitchFamily="34" charset="0"/>
                <a:ea typeface="Helvetica Light"/>
                <a:cs typeface="Arial" pitchFamily="34" charset="0"/>
              </a:rPr>
              <a:t>Uma Agenda </a:t>
            </a:r>
          </a:p>
          <a:p>
            <a:pPr algn="ctr">
              <a:lnSpc>
                <a:spcPct val="100000"/>
              </a:lnSpc>
            </a:pPr>
            <a:r>
              <a:rPr lang="en-CA" sz="3375" b="1" dirty="0" err="1">
                <a:solidFill>
                  <a:srgbClr val="1A75BC"/>
                </a:solidFill>
                <a:latin typeface="Arial" pitchFamily="34" charset="0"/>
                <a:ea typeface="Helvetica Light"/>
                <a:cs typeface="Arial" pitchFamily="34" charset="0"/>
              </a:rPr>
              <a:t>holística</a:t>
            </a:r>
            <a:r>
              <a:rPr lang="en-CA" sz="3375" b="1" dirty="0">
                <a:solidFill>
                  <a:srgbClr val="1A75BC"/>
                </a:solidFill>
                <a:latin typeface="Arial" pitchFamily="34" charset="0"/>
                <a:ea typeface="Helvetica Light"/>
                <a:cs typeface="Arial" pitchFamily="34" charset="0"/>
              </a:rPr>
              <a:t> para 2030 </a:t>
            </a:r>
            <a:endParaRPr sz="1266" dirty="0">
              <a:latin typeface="Arial" pitchFamily="34" charset="0"/>
              <a:ea typeface="Lato" pitchFamily="34" charset="0"/>
              <a:cs typeface="Arial" pitchFamily="34" charset="0"/>
            </a:endParaRPr>
          </a:p>
        </p:txBody>
      </p:sp>
      <p:sp>
        <p:nvSpPr>
          <p:cNvPr id="202" name="CustomShape 7"/>
          <p:cNvSpPr/>
          <p:nvPr/>
        </p:nvSpPr>
        <p:spPr>
          <a:xfrm>
            <a:off x="1523814" y="1"/>
            <a:ext cx="4587372" cy="911398"/>
          </a:xfrm>
          <a:prstGeom prst="rect">
            <a:avLst/>
          </a:prstGeom>
          <a:solidFill>
            <a:srgbClr val="999999"/>
          </a:solid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en-CA" sz="4000" b="1" dirty="0">
                <a:solidFill>
                  <a:srgbClr val="FFFFFF"/>
                </a:solidFill>
                <a:latin typeface="Arial" pitchFamily="34" charset="0"/>
                <a:ea typeface="Helvetica Light"/>
                <a:cs typeface="Arial" pitchFamily="34" charset="0"/>
              </a:rPr>
              <a:t>Antes</a:t>
            </a:r>
            <a:r>
              <a:rPr lang="en-CA" sz="4800" b="1" dirty="0">
                <a:solidFill>
                  <a:srgbClr val="FFFFFF"/>
                </a:solidFill>
                <a:latin typeface="Arial" pitchFamily="34" charset="0"/>
                <a:ea typeface="Helvetica Light"/>
                <a:cs typeface="Arial" pitchFamily="34" charset="0"/>
              </a:rPr>
              <a:t> </a:t>
            </a:r>
            <a:r>
              <a:rPr lang="en-CA" sz="4000" b="1" dirty="0">
                <a:solidFill>
                  <a:srgbClr val="FFFFFF"/>
                </a:solidFill>
                <a:latin typeface="Arial" pitchFamily="34" charset="0"/>
                <a:ea typeface="Helvetica Light"/>
                <a:cs typeface="Arial" pitchFamily="34" charset="0"/>
              </a:rPr>
              <a:t>de 2015</a:t>
            </a:r>
            <a:endParaRPr sz="1200" dirty="0">
              <a:latin typeface="Arial" pitchFamily="34" charset="0"/>
              <a:ea typeface="Lato" pitchFamily="34" charset="0"/>
              <a:cs typeface="Arial" pitchFamily="34" charset="0"/>
            </a:endParaRPr>
          </a:p>
        </p:txBody>
      </p:sp>
      <p:sp>
        <p:nvSpPr>
          <p:cNvPr id="203" name="CustomShape 8"/>
          <p:cNvSpPr/>
          <p:nvPr/>
        </p:nvSpPr>
        <p:spPr>
          <a:xfrm>
            <a:off x="1733943" y="5316491"/>
            <a:ext cx="4202559" cy="1265831"/>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lstStyle/>
          <a:p>
            <a:pPr>
              <a:spcAft>
                <a:spcPts val="422"/>
              </a:spcAft>
            </a:pPr>
            <a:r>
              <a:rPr lang="en-CA" sz="1828" b="1" dirty="0">
                <a:solidFill>
                  <a:srgbClr val="009343"/>
                </a:solidFill>
                <a:latin typeface="Arial" pitchFamily="34" charset="0"/>
                <a:ea typeface="Helvetica Light"/>
                <a:cs typeface="Arial" pitchFamily="34" charset="0"/>
              </a:rPr>
              <a:t>DESENVOLVIMENTO SUSTENTÁVEL</a:t>
            </a:r>
            <a:endParaRPr sz="1266" dirty="0">
              <a:latin typeface="Arial" pitchFamily="34" charset="0"/>
              <a:ea typeface="Lato" pitchFamily="34" charset="0"/>
              <a:cs typeface="Arial" pitchFamily="34" charset="0"/>
            </a:endParaRPr>
          </a:p>
          <a:p>
            <a:pPr>
              <a:lnSpc>
                <a:spcPct val="100000"/>
              </a:lnSpc>
            </a:pPr>
            <a:r>
              <a:rPr lang="en-CA" sz="2532" i="1" dirty="0" err="1">
                <a:solidFill>
                  <a:srgbClr val="4CB37B"/>
                </a:solidFill>
                <a:latin typeface="Arial" pitchFamily="34" charset="0"/>
                <a:ea typeface="Helvetica Light"/>
                <a:cs typeface="Arial" pitchFamily="34" charset="0"/>
              </a:rPr>
              <a:t>Foco</a:t>
            </a:r>
            <a:r>
              <a:rPr lang="en-CA" sz="2532" i="1" dirty="0">
                <a:solidFill>
                  <a:srgbClr val="4CB37B"/>
                </a:solidFill>
                <a:latin typeface="Arial" pitchFamily="34" charset="0"/>
                <a:ea typeface="Helvetica Light"/>
                <a:cs typeface="Arial" pitchFamily="34" charset="0"/>
              </a:rPr>
              <a:t> </a:t>
            </a:r>
            <a:r>
              <a:rPr lang="en-CA" sz="2532" i="1" dirty="0" err="1">
                <a:solidFill>
                  <a:srgbClr val="4CB37B"/>
                </a:solidFill>
                <a:latin typeface="Arial" pitchFamily="34" charset="0"/>
                <a:ea typeface="Helvetica Light"/>
                <a:cs typeface="Arial" pitchFamily="34" charset="0"/>
              </a:rPr>
              <a:t>na</a:t>
            </a:r>
            <a:r>
              <a:rPr lang="en-CA" sz="2532" i="1" dirty="0">
                <a:solidFill>
                  <a:srgbClr val="4CB37B"/>
                </a:solidFill>
                <a:latin typeface="Arial" pitchFamily="34" charset="0"/>
                <a:ea typeface="Helvetica Light"/>
                <a:cs typeface="Arial" pitchFamily="34" charset="0"/>
              </a:rPr>
              <a:t> </a:t>
            </a:r>
            <a:r>
              <a:rPr lang="en-CA" sz="2532" i="1" dirty="0" err="1">
                <a:solidFill>
                  <a:srgbClr val="4CB37B"/>
                </a:solidFill>
                <a:latin typeface="Arial" pitchFamily="34" charset="0"/>
                <a:ea typeface="Helvetica Light"/>
                <a:cs typeface="Arial" pitchFamily="34" charset="0"/>
              </a:rPr>
              <a:t>sustentabilidade</a:t>
            </a:r>
            <a:r>
              <a:rPr lang="en-CA" sz="2532" i="1" dirty="0">
                <a:solidFill>
                  <a:srgbClr val="4CB37B"/>
                </a:solidFill>
                <a:latin typeface="Arial" pitchFamily="34" charset="0"/>
                <a:ea typeface="Helvetica Light"/>
                <a:cs typeface="Arial" pitchFamily="34" charset="0"/>
              </a:rPr>
              <a:t> </a:t>
            </a:r>
            <a:r>
              <a:rPr lang="en-CA" sz="2532" i="1" dirty="0" err="1">
                <a:solidFill>
                  <a:srgbClr val="4CB37B"/>
                </a:solidFill>
                <a:latin typeface="Arial" pitchFamily="34" charset="0"/>
                <a:ea typeface="Helvetica Light"/>
                <a:cs typeface="Arial" pitchFamily="34" charset="0"/>
              </a:rPr>
              <a:t>ambiental</a:t>
            </a:r>
            <a:endParaRPr sz="1266" dirty="0">
              <a:latin typeface="Arial" pitchFamily="34" charset="0"/>
              <a:ea typeface="Lato" pitchFamily="34" charset="0"/>
              <a:cs typeface="Arial" pitchFamily="34" charset="0"/>
            </a:endParaRPr>
          </a:p>
        </p:txBody>
      </p:sp>
      <p:sp>
        <p:nvSpPr>
          <p:cNvPr id="204" name="CustomShape 9"/>
          <p:cNvSpPr/>
          <p:nvPr/>
        </p:nvSpPr>
        <p:spPr>
          <a:xfrm>
            <a:off x="1733943" y="2493655"/>
            <a:ext cx="4202559" cy="1265831"/>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lstStyle/>
          <a:p>
            <a:pPr>
              <a:spcAft>
                <a:spcPts val="422"/>
              </a:spcAft>
            </a:pPr>
            <a:r>
              <a:rPr lang="pt-BR" sz="1828" b="1" dirty="0">
                <a:solidFill>
                  <a:srgbClr val="EF4136"/>
                </a:solidFill>
                <a:latin typeface="Arial" pitchFamily="34" charset="0"/>
                <a:ea typeface="Helvetica Light"/>
                <a:cs typeface="Arial" pitchFamily="34" charset="0"/>
              </a:rPr>
              <a:t>ODM</a:t>
            </a:r>
            <a:endParaRPr sz="1266" dirty="0">
              <a:latin typeface="Arial" pitchFamily="34" charset="0"/>
              <a:ea typeface="Lato" pitchFamily="34" charset="0"/>
              <a:cs typeface="Arial" pitchFamily="34" charset="0"/>
            </a:endParaRPr>
          </a:p>
          <a:p>
            <a:pPr>
              <a:lnSpc>
                <a:spcPct val="100000"/>
              </a:lnSpc>
            </a:pPr>
            <a:r>
              <a:rPr lang="en-CA" sz="2532" i="1" dirty="0" err="1">
                <a:solidFill>
                  <a:srgbClr val="F37A72"/>
                </a:solidFill>
                <a:latin typeface="Arial" pitchFamily="34" charset="0"/>
                <a:ea typeface="Helvetica Light"/>
                <a:cs typeface="Arial" pitchFamily="34" charset="0"/>
              </a:rPr>
              <a:t>Foco</a:t>
            </a:r>
            <a:r>
              <a:rPr lang="en-CA" sz="2532" i="1" dirty="0">
                <a:solidFill>
                  <a:srgbClr val="F37A72"/>
                </a:solidFill>
                <a:latin typeface="Arial" pitchFamily="34" charset="0"/>
                <a:ea typeface="Helvetica Light"/>
                <a:cs typeface="Arial" pitchFamily="34" charset="0"/>
              </a:rPr>
              <a:t> principal </a:t>
            </a:r>
            <a:r>
              <a:rPr lang="en-CA" sz="2532" i="1" dirty="0" err="1">
                <a:solidFill>
                  <a:srgbClr val="F37A72"/>
                </a:solidFill>
                <a:latin typeface="Arial" pitchFamily="34" charset="0"/>
                <a:ea typeface="Helvetica Light"/>
                <a:cs typeface="Arial" pitchFamily="34" charset="0"/>
              </a:rPr>
              <a:t>na</a:t>
            </a:r>
            <a:r>
              <a:rPr lang="en-CA" sz="2532" i="1" dirty="0">
                <a:solidFill>
                  <a:srgbClr val="F37A72"/>
                </a:solidFill>
                <a:latin typeface="Arial" pitchFamily="34" charset="0"/>
                <a:ea typeface="Helvetica Light"/>
                <a:cs typeface="Arial" pitchFamily="34" charset="0"/>
              </a:rPr>
              <a:t> </a:t>
            </a:r>
            <a:r>
              <a:rPr lang="en-CA" sz="2532" i="1" dirty="0" err="1">
                <a:solidFill>
                  <a:srgbClr val="F37A72"/>
                </a:solidFill>
                <a:latin typeface="Arial" pitchFamily="34" charset="0"/>
                <a:ea typeface="Helvetica Light"/>
                <a:cs typeface="Arial" pitchFamily="34" charset="0"/>
              </a:rPr>
              <a:t>dimensão</a:t>
            </a:r>
            <a:r>
              <a:rPr lang="en-CA" sz="2532" i="1" dirty="0">
                <a:solidFill>
                  <a:srgbClr val="F37A72"/>
                </a:solidFill>
                <a:latin typeface="Arial" pitchFamily="34" charset="0"/>
                <a:ea typeface="Helvetica Light"/>
                <a:cs typeface="Arial" pitchFamily="34" charset="0"/>
              </a:rPr>
              <a:t> social</a:t>
            </a:r>
            <a:endParaRPr sz="1266" dirty="0">
              <a:latin typeface="Arial" pitchFamily="34" charset="0"/>
              <a:ea typeface="Lato" pitchFamily="34" charset="0"/>
              <a:cs typeface="Arial" pitchFamily="34" charset="0"/>
            </a:endParaRPr>
          </a:p>
        </p:txBody>
      </p:sp>
      <p:sp>
        <p:nvSpPr>
          <p:cNvPr id="205" name="CustomShape 10"/>
          <p:cNvSpPr/>
          <p:nvPr/>
        </p:nvSpPr>
        <p:spPr>
          <a:xfrm>
            <a:off x="6291947" y="4810158"/>
            <a:ext cx="4193951" cy="1797480"/>
          </a:xfrm>
          <a:prstGeom prst="rect">
            <a:avLst/>
          </a:prstGeom>
          <a:noFill/>
          <a:ln w="12600">
            <a:noFill/>
          </a:ln>
        </p:spPr>
        <p:style>
          <a:lnRef idx="0">
            <a:scrgbClr r="0" g="0" b="0"/>
          </a:lnRef>
          <a:fillRef idx="0">
            <a:scrgbClr r="0" g="0" b="0"/>
          </a:fillRef>
          <a:effectRef idx="0">
            <a:scrgbClr r="0" g="0" b="0"/>
          </a:effectRef>
          <a:fontRef idx="minor"/>
        </p:style>
        <p:txBody>
          <a:bodyPr lIns="35693" tIns="35693" rIns="35693" bIns="35693" anchor="ctr"/>
          <a:lstStyle/>
          <a:p>
            <a:pPr algn="ctr">
              <a:lnSpc>
                <a:spcPct val="100000"/>
              </a:lnSpc>
            </a:pPr>
            <a:r>
              <a:rPr lang="pt-BR" sz="2532" dirty="0">
                <a:solidFill>
                  <a:srgbClr val="1975BC"/>
                </a:solidFill>
                <a:latin typeface="Arial" pitchFamily="34" charset="0"/>
                <a:ea typeface="Helvetica Light"/>
                <a:cs typeface="Arial" pitchFamily="34" charset="0"/>
              </a:rPr>
              <a:t>Revisitando o </a:t>
            </a:r>
            <a:r>
              <a:rPr lang="pt-BR" sz="2532" b="1" dirty="0">
                <a:solidFill>
                  <a:srgbClr val="1975BC"/>
                </a:solidFill>
                <a:latin typeface="Arial" pitchFamily="34" charset="0"/>
                <a:ea typeface="Helvetica Light"/>
                <a:cs typeface="Arial" pitchFamily="34" charset="0"/>
              </a:rPr>
              <a:t>desenvolvimento sustentável </a:t>
            </a:r>
            <a:r>
              <a:rPr lang="pt-BR" sz="2532" dirty="0">
                <a:solidFill>
                  <a:srgbClr val="1975BC"/>
                </a:solidFill>
                <a:latin typeface="Arial" pitchFamily="34" charset="0"/>
                <a:ea typeface="Helvetica Light"/>
                <a:cs typeface="Arial" pitchFamily="34" charset="0"/>
              </a:rPr>
              <a:t>com uma visão integrada e equilibrada</a:t>
            </a:r>
          </a:p>
          <a:p>
            <a:pPr algn="ctr">
              <a:lnSpc>
                <a:spcPct val="100000"/>
              </a:lnSpc>
            </a:pPr>
            <a:r>
              <a:rPr lang="pt-BR" sz="2532" dirty="0">
                <a:solidFill>
                  <a:srgbClr val="1975BC"/>
                </a:solidFill>
                <a:latin typeface="Arial" pitchFamily="34" charset="0"/>
                <a:ea typeface="Helvetica Light"/>
                <a:cs typeface="Arial" pitchFamily="34" charset="0"/>
              </a:rPr>
              <a:t>de suas dimensões-chave</a:t>
            </a:r>
            <a:endParaRPr sz="1266" dirty="0">
              <a:latin typeface="Arial" pitchFamily="34" charset="0"/>
              <a:ea typeface="Lato" pitchFamily="34" charset="0"/>
              <a:cs typeface="Arial" pitchFamily="34" charset="0"/>
            </a:endParaRPr>
          </a:p>
        </p:txBody>
      </p:sp>
      <p:pic>
        <p:nvPicPr>
          <p:cNvPr id="13" name="Imagem 13"/>
          <p:cNvPicPr>
            <a:picLocks noChangeAspect="1"/>
          </p:cNvPicPr>
          <p:nvPr/>
        </p:nvPicPr>
        <p:blipFill rotWithShape="1">
          <a:blip r:embed="rId4" cstate="print">
            <a:extLst>
              <a:ext uri="{28A0092B-C50C-407E-A947-70E740481C1C}">
                <a14:useLocalDpi xmlns:a14="http://schemas.microsoft.com/office/drawing/2010/main" val="0"/>
              </a:ext>
            </a:extLst>
          </a:blip>
          <a:srcRect b="7667"/>
          <a:stretch/>
        </p:blipFill>
        <p:spPr>
          <a:xfrm>
            <a:off x="11059014" y="318547"/>
            <a:ext cx="782031" cy="1247985"/>
          </a:xfrm>
          <a:prstGeom prst="rect">
            <a:avLst/>
          </a:prstGeom>
        </p:spPr>
      </p:pic>
      <p:pic>
        <p:nvPicPr>
          <p:cNvPr id="15" name="Picture 14" descr="http://www.globalgoals.org/wp-content/themes/global-goals-theme/images/global-goals-logo-2.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0347"/>
          <a:stretch/>
        </p:blipFill>
        <p:spPr bwMode="auto">
          <a:xfrm>
            <a:off x="11319307" y="6134733"/>
            <a:ext cx="599323"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25387"/>
      </p:ext>
    </p:extLst>
  </p:cSld>
  <p:clrMapOvr>
    <a:masterClrMapping/>
  </p:clrMapOvr>
  <p:transition spd="slow">
    <p:push dir="u"/>
  </p:transition>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2447</TotalTime>
  <Words>1760</Words>
  <Application>Microsoft Office PowerPoint</Application>
  <PresentationFormat>Widescreen</PresentationFormat>
  <Paragraphs>200</Paragraphs>
  <Slides>18</Slides>
  <Notes>14</Notes>
  <HiddenSlides>1</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18</vt:i4>
      </vt:variant>
    </vt:vector>
  </HeadingPairs>
  <TitlesOfParts>
    <vt:vector size="29" baseType="lpstr">
      <vt:lpstr>Microsoft YaHei</vt:lpstr>
      <vt:lpstr>MS PGothic</vt:lpstr>
      <vt:lpstr>Arial</vt:lpstr>
      <vt:lpstr>Calibri</vt:lpstr>
      <vt:lpstr>Calibri Light</vt:lpstr>
      <vt:lpstr>Helvetica Light</vt:lpstr>
      <vt:lpstr>Lato</vt:lpstr>
      <vt:lpstr>Segoe UI</vt:lpstr>
      <vt:lpstr>Tahoma</vt:lpstr>
      <vt:lpstr>Times New Roman</vt:lpstr>
      <vt:lpstr>Tema do Office</vt:lpstr>
      <vt:lpstr>     Objetivos de Desenvolvimento Sustentável: um compromisso comum para um mundo em transformação     Adriana Lagrotta Leles, SANASA Presidência/Assessora de Gestão da Sustentabilidade</vt:lpstr>
      <vt:lpstr>Apresentação do PowerPoint</vt:lpstr>
      <vt:lpstr>Os Objetivos de Desenvolvimento do Milênio (ODM)</vt:lpstr>
      <vt:lpstr>Apresentação do PowerPoint</vt:lpstr>
      <vt:lpstr>Processo participativo de formulação da Agenda pós-2015</vt:lpstr>
      <vt:lpstr>Apresentação do PowerPoint</vt:lpstr>
      <vt:lpstr>    TRANSFORMANDO NOSSO MUNDO:       A AGENDA 2030 PARA O       DESENVOLVIMENTO       SUSTENTÁVEL      (A/RES/70/1) </vt:lpstr>
      <vt:lpstr>Apresentação do PowerPoint</vt:lpstr>
      <vt:lpstr>Apresentação do PowerPoint</vt:lpstr>
      <vt:lpstr>Apresentação do PowerPoint</vt:lpstr>
      <vt:lpstr>PRINCÍPIOS DA AGENDA 2030 e ODS</vt:lpstr>
      <vt:lpstr>Água e Saneamento para todos</vt:lpstr>
      <vt:lpstr> Assegurar a disponibilidade e gestão  sustentável da água e saneamento para todos </vt:lpstr>
      <vt:lpstr> Assegurar a disponibilidade e gestão  sustentável da água e saneamento para todos </vt:lpstr>
      <vt:lpstr>ODS6.4: Case Sanasa – Combate às Perdas</vt:lpstr>
      <vt:lpstr>ODS6.4: Case Sanasa – Combate às Perdas</vt:lpstr>
      <vt:lpstr>Apresentação do PowerPoint</vt:lpstr>
      <vt:lpstr>Obrigada!!!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Compact Local Network Quality Standards</dc:title>
  <dc:creator>Maria Gabriela Eiras de Almeida</dc:creator>
  <cp:lastModifiedBy>Adriana Lagrotta Leles</cp:lastModifiedBy>
  <cp:revision>170</cp:revision>
  <cp:lastPrinted>2018-03-16T21:05:46Z</cp:lastPrinted>
  <dcterms:created xsi:type="dcterms:W3CDTF">2018-02-07T19:42:28Z</dcterms:created>
  <dcterms:modified xsi:type="dcterms:W3CDTF">2018-05-27T14:17:26Z</dcterms:modified>
</cp:coreProperties>
</file>