
<file path=[Content_Types].xml><?xml version="1.0" encoding="utf-8"?>
<Types xmlns="http://schemas.openxmlformats.org/package/2006/content-types">
  <Default Extension="png" ContentType="image/png"/>
  <Default Extension="jpg&amp;ehk=LoxQlloLMssUxL" ContentType="image/jpeg"/>
  <Default Extension="jpeg" ContentType="image/jpeg"/>
  <Default Extension="com" ContentType="image/png"/>
  <Default Extension="emf" ContentType="image/x-emf"/>
  <Default Extension="rels" ContentType="application/vnd.openxmlformats-package.relationships+xml"/>
  <Default Extension="xml" ContentType="application/xml"/>
  <Default Extension="jpg&amp;ehk=rJYRS4b4OelUGkLSCVfD5g&amp;r=0&amp;pid=OfficeInsert" ContentType="image/jpeg"/>
  <Default Extension="jpg&amp;ehk=HgIUlzadH1hgdqZitpmsPA&amp;r=0&amp;pid=OfficeInsert"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8" r:id="rId3"/>
    <p:sldId id="260" r:id="rId4"/>
    <p:sldId id="261" r:id="rId5"/>
    <p:sldId id="262" r:id="rId6"/>
    <p:sldId id="259" r:id="rId7"/>
    <p:sldId id="267" r:id="rId8"/>
    <p:sldId id="280" r:id="rId9"/>
    <p:sldId id="268" r:id="rId10"/>
    <p:sldId id="269" r:id="rId11"/>
    <p:sldId id="270" r:id="rId12"/>
    <p:sldId id="276" r:id="rId13"/>
    <p:sldId id="271" r:id="rId14"/>
    <p:sldId id="275" r:id="rId15"/>
    <p:sldId id="277" r:id="rId16"/>
    <p:sldId id="278" r:id="rId17"/>
    <p:sldId id="279" r:id="rId18"/>
    <p:sldId id="272" r:id="rId19"/>
    <p:sldId id="273" r:id="rId20"/>
    <p:sldId id="274" r:id="rId21"/>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com Tema 2 - Ênfase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C7853C-536D-4A76-A0AE-DD22124D55A5}" styleName="Estilo com Tema 1 - Ênfase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5940675A-B579-460E-94D1-54222C63F5DA}" styleName="Nenhum Estilo, Grade de Tabe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72"/>
      </p:cViewPr>
      <p:guideLst>
        <p:guide orient="horz" pos="2160"/>
        <p:guide pos="2880"/>
      </p:guideLst>
    </p:cSldViewPr>
  </p:slideViewPr>
  <p:notesTextViewPr>
    <p:cViewPr>
      <p:scale>
        <a:sx n="1" d="1"/>
        <a:sy n="1" d="1"/>
      </p:scale>
      <p:origin x="0" y="0"/>
    </p:cViewPr>
  </p:notesTextViewPr>
  <p:notesViewPr>
    <p:cSldViewPr>
      <p:cViewPr varScale="1">
        <p:scale>
          <a:sx n="71" d="100"/>
          <a:sy n="71" d="100"/>
        </p:scale>
        <p:origin x="-2706"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dilincon\Desktop\Assemae%202018\Artigo%20Press&#227;o\ESTAT&#205;STICAS%20MONITORAMENTO%20PRESS&#195;O.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dilincon\Desktop\Assemae%202018\Artigo%20Press&#227;o\ESTAT&#205;STICAS%20MONITORAMENTO%20PRESS&#195;O.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Edilincon\Desktop\Assemae%202018\Artigo%20Press&#227;o\ESTAT&#205;STICAS%20MONITORAMENTO%20PRESS&#195;O.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Edilincon\Desktop\Assemae%202018\Artigo%20Press&#227;o\ESTAT&#205;STICAS%20MONITORAMENTO%20PRESS&#195;O.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dilincon\Desktop\Assemae%202018\Artigo%20Press&#227;o\ESTAT&#205;STICAS%20MONITORAMENTO%20PRESS&#195;O.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985620781496101"/>
          <c:y val="0.13758767847693765"/>
          <c:w val="0.51972157772621808"/>
          <c:h val="0.7777777777777809"/>
        </c:manualLayout>
      </c:layout>
      <c:pieChart>
        <c:varyColors val="1"/>
        <c:ser>
          <c:idx val="0"/>
          <c:order val="0"/>
          <c:explosion val="12"/>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0307-4A4E-9340-0B5E368A027D}"/>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0307-4A4E-9340-0B5E368A027D}"/>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0307-4A4E-9340-0B5E368A027D}"/>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0307-4A4E-9340-0B5E368A027D}"/>
              </c:ext>
            </c:extLst>
          </c:dPt>
          <c:dLbls>
            <c:dLbl>
              <c:idx val="0"/>
              <c:layout>
                <c:manualLayout>
                  <c:x val="-9.652186402131643E-17"/>
                  <c:y val="-4.4374009508716325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07-4A4E-9340-0B5E368A027D}"/>
                </c:ext>
              </c:extLst>
            </c:dLbl>
            <c:dLbl>
              <c:idx val="1"/>
              <c:layout>
                <c:manualLayout>
                  <c:x val="4.0802895689371406E-2"/>
                  <c:y val="0.10776545166402536"/>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307-4A4E-9340-0B5E368A027D}"/>
                </c:ext>
              </c:extLst>
            </c:dLbl>
            <c:dLbl>
              <c:idx val="2"/>
              <c:layout>
                <c:manualLayout>
                  <c:x val="0.13951957880881879"/>
                  <c:y val="-6.550449022715267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0307-4A4E-9340-0B5E368A027D}"/>
                </c:ext>
              </c:extLst>
            </c:dLbl>
            <c:dLbl>
              <c:idx val="3"/>
              <c:layout>
                <c:manualLayout>
                  <c:x val="-2.1059559065482042E-2"/>
                  <c:y val="-1.6904384574749114E-2"/>
                </c:manualLayout>
              </c:layout>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pt-BR"/>
                </a:p>
              </c:txPr>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307-4A4E-9340-0B5E368A027D}"/>
                </c:ext>
              </c:extLst>
            </c:dLbl>
            <c:spPr>
              <a:noFill/>
              <a:ln>
                <a:noFill/>
              </a:ln>
              <a:effectLst/>
            </c:spPr>
            <c:txPr>
              <a:bodyPr rot="0" spcFirstLastPara="1" vertOverflow="ellipsis" vert="horz" wrap="square" lIns="38100" tIns="19050" rIns="38100" bIns="19050" anchor="ctr" anchorCtr="1">
                <a:spAutoFit/>
              </a:bodyPr>
              <a:lstStyle/>
              <a:p>
                <a:pPr>
                  <a:defRPr sz="1600" b="1" i="0" u="none" strike="noStrike" kern="1200" spc="0" baseline="0">
                    <a:solidFill>
                      <a:schemeClr val="tx1"/>
                    </a:solidFill>
                    <a:latin typeface="+mn-lt"/>
                    <a:ea typeface="+mn-ea"/>
                    <a:cs typeface="+mn-cs"/>
                  </a:defRPr>
                </a:pPr>
                <a:endParaRPr lang="pt-BR"/>
              </a:p>
            </c:txPr>
            <c:dLblPos val="outEnd"/>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DADOS!$H$2:$K$2</c:f>
              <c:strCache>
                <c:ptCount val="4"/>
                <c:pt idx="0">
                  <c:v>Negativas</c:v>
                </c:pt>
                <c:pt idx="1">
                  <c:v>0 a 10 mca</c:v>
                </c:pt>
                <c:pt idx="2">
                  <c:v>10 a 50 mca</c:v>
                </c:pt>
                <c:pt idx="3">
                  <c:v>&gt; 50 mca</c:v>
                </c:pt>
              </c:strCache>
            </c:strRef>
          </c:cat>
          <c:val>
            <c:numRef>
              <c:f>DADOS!$H$567:$K$567</c:f>
              <c:numCache>
                <c:formatCode>0.00%</c:formatCode>
                <c:ptCount val="4"/>
                <c:pt idx="0">
                  <c:v>9.327751196172249E-3</c:v>
                </c:pt>
                <c:pt idx="1">
                  <c:v>7.8469377990430689E-2</c:v>
                </c:pt>
                <c:pt idx="2">
                  <c:v>0.73817040669856482</c:v>
                </c:pt>
                <c:pt idx="3">
                  <c:v>0.17435980861244021</c:v>
                </c:pt>
              </c:numCache>
            </c:numRef>
          </c:val>
          <c:extLst>
            <c:ext xmlns:c16="http://schemas.microsoft.com/office/drawing/2014/chart" uri="{C3380CC4-5D6E-409C-BE32-E72D297353CC}">
              <c16:uniqueId val="{00000008-0307-4A4E-9340-0B5E368A027D}"/>
            </c:ext>
          </c:extLst>
        </c:ser>
        <c:dLbls>
          <c:dLblPos val="outEnd"/>
          <c:showLegendKey val="0"/>
          <c:showVal val="0"/>
          <c:showCatName val="1"/>
          <c:showSerName val="0"/>
          <c:showPercent val="0"/>
          <c:showBubbleSize val="0"/>
          <c:showLeaderLines val="1"/>
        </c:dLbls>
        <c:firstSliceAng val="0"/>
      </c:pieChart>
      <c:spPr>
        <a:noFill/>
        <a:ln>
          <a:noFill/>
        </a:ln>
        <a:effectLst/>
      </c:spPr>
    </c:plotArea>
    <c:plotVisOnly val="1"/>
    <c:dispBlanksAs val="zero"/>
    <c:showDLblsOverMax val="0"/>
  </c:chart>
  <c:spPr>
    <a:noFill/>
    <a:ln>
      <a:noFill/>
    </a:ln>
    <a:effectLst/>
  </c:spPr>
  <c:txPr>
    <a:bodyPr/>
    <a:lstStyle/>
    <a:p>
      <a:pPr>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a:t>GRUPO 04</a:t>
            </a:r>
          </a:p>
        </c:rich>
      </c:tx>
      <c:layout>
        <c:manualLayout>
          <c:xMode val="edge"/>
          <c:yMode val="edge"/>
          <c:x val="0.65762225870283164"/>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29478836332552816"/>
          <c:y val="7.405557553397886E-2"/>
          <c:w val="0.50621088129856096"/>
          <c:h val="0.81942132126932543"/>
        </c:manualLayout>
      </c:layout>
      <c:pieChart>
        <c:varyColors val="1"/>
        <c:ser>
          <c:idx val="0"/>
          <c:order val="0"/>
          <c:spPr>
            <a:ln w="3175">
              <a:noFill/>
            </a:ln>
          </c:spPr>
          <c:dPt>
            <c:idx val="0"/>
            <c:bubble3D val="0"/>
            <c:spPr>
              <a:solidFill>
                <a:srgbClr val="41AD62"/>
              </a:solidFill>
              <a:ln w="3175">
                <a:solidFill>
                  <a:schemeClr val="bg1"/>
                </a:solidFill>
              </a:ln>
              <a:effectLst/>
            </c:spPr>
            <c:extLst>
              <c:ext xmlns:c16="http://schemas.microsoft.com/office/drawing/2014/chart" uri="{C3380CC4-5D6E-409C-BE32-E72D297353CC}">
                <c16:uniqueId val="{00000001-5BE1-4A79-9BB1-D22C6496010E}"/>
              </c:ext>
            </c:extLst>
          </c:dPt>
          <c:dPt>
            <c:idx val="1"/>
            <c:bubble3D val="0"/>
            <c:spPr>
              <a:solidFill>
                <a:srgbClr val="EEEB79"/>
              </a:solidFill>
              <a:ln w="3175">
                <a:solidFill>
                  <a:schemeClr val="bg1"/>
                </a:solidFill>
              </a:ln>
              <a:effectLst/>
            </c:spPr>
            <c:extLst>
              <c:ext xmlns:c16="http://schemas.microsoft.com/office/drawing/2014/chart" uri="{C3380CC4-5D6E-409C-BE32-E72D297353CC}">
                <c16:uniqueId val="{00000003-5BE1-4A79-9BB1-D22C6496010E}"/>
              </c:ext>
            </c:extLst>
          </c:dPt>
          <c:dPt>
            <c:idx val="2"/>
            <c:bubble3D val="0"/>
            <c:spPr>
              <a:solidFill>
                <a:schemeClr val="accent3"/>
              </a:solidFill>
              <a:ln w="3175">
                <a:noFill/>
              </a:ln>
              <a:effectLst/>
            </c:spPr>
            <c:extLst>
              <c:ext xmlns:c16="http://schemas.microsoft.com/office/drawing/2014/chart" uri="{C3380CC4-5D6E-409C-BE32-E72D297353CC}">
                <c16:uniqueId val="{00000005-5BE1-4A79-9BB1-D22C6496010E}"/>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RESUMO!$L$2:$L$4</c:f>
              <c:strCache>
                <c:ptCount val="3"/>
                <c:pt idx="0">
                  <c:v>ICP &gt; 0,8</c:v>
                </c:pt>
                <c:pt idx="1">
                  <c:v>0,8 &gt; ICP &gt; 0,5</c:v>
                </c:pt>
                <c:pt idx="2">
                  <c:v> ICP &lt; 0,5 </c:v>
                </c:pt>
              </c:strCache>
            </c:strRef>
          </c:cat>
          <c:val>
            <c:numRef>
              <c:f>RESUMO!$M$2:$M$4</c:f>
              <c:numCache>
                <c:formatCode>0%</c:formatCode>
                <c:ptCount val="3"/>
                <c:pt idx="0">
                  <c:v>0.75</c:v>
                </c:pt>
                <c:pt idx="1">
                  <c:v>0.25</c:v>
                </c:pt>
                <c:pt idx="2">
                  <c:v>0</c:v>
                </c:pt>
              </c:numCache>
            </c:numRef>
          </c:val>
          <c:extLst>
            <c:ext xmlns:c16="http://schemas.microsoft.com/office/drawing/2014/chart" uri="{C3380CC4-5D6E-409C-BE32-E72D297353CC}">
              <c16:uniqueId val="{00000006-5BE1-4A79-9BB1-D22C6496010E}"/>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a:t>GRUPO 3</a:t>
            </a:r>
          </a:p>
        </c:rich>
      </c:tx>
      <c:layout>
        <c:manualLayout>
          <c:xMode val="edge"/>
          <c:yMode val="edge"/>
          <c:x val="0.43242203637231591"/>
          <c:y val="9.6798790639442731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spPr>
            <a:solidFill>
              <a:srgbClr val="F7BC6D"/>
            </a:solidFill>
          </c:spPr>
          <c:dPt>
            <c:idx val="0"/>
            <c:bubble3D val="0"/>
            <c:spPr>
              <a:solidFill>
                <a:srgbClr val="41AD62"/>
              </a:solidFill>
              <a:ln w="19050">
                <a:solidFill>
                  <a:schemeClr val="lt1"/>
                </a:solidFill>
              </a:ln>
              <a:effectLst/>
            </c:spPr>
            <c:extLst>
              <c:ext xmlns:c16="http://schemas.microsoft.com/office/drawing/2014/chart" uri="{C3380CC4-5D6E-409C-BE32-E72D297353CC}">
                <c16:uniqueId val="{00000001-47B0-4C61-8C6E-B2BAE382CA5B}"/>
              </c:ext>
            </c:extLst>
          </c:dPt>
          <c:dPt>
            <c:idx val="1"/>
            <c:bubble3D val="0"/>
            <c:spPr>
              <a:solidFill>
                <a:srgbClr val="EEEB79"/>
              </a:solidFill>
              <a:ln w="19050">
                <a:solidFill>
                  <a:schemeClr val="lt1"/>
                </a:solidFill>
              </a:ln>
              <a:effectLst/>
            </c:spPr>
            <c:extLst>
              <c:ext xmlns:c16="http://schemas.microsoft.com/office/drawing/2014/chart" uri="{C3380CC4-5D6E-409C-BE32-E72D297353CC}">
                <c16:uniqueId val="{00000003-47B0-4C61-8C6E-B2BAE382CA5B}"/>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47B0-4C61-8C6E-B2BAE382CA5B}"/>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RESUMO!$L$6:$L$8</c:f>
              <c:strCache>
                <c:ptCount val="3"/>
                <c:pt idx="0">
                  <c:v>ICP &gt; 0,8</c:v>
                </c:pt>
                <c:pt idx="1">
                  <c:v>0,8 &gt; ICP &gt; 0,5</c:v>
                </c:pt>
                <c:pt idx="2">
                  <c:v> ICP &lt; 0,5 </c:v>
                </c:pt>
              </c:strCache>
            </c:strRef>
          </c:cat>
          <c:val>
            <c:numRef>
              <c:f>RESUMO!$M$6:$M$8</c:f>
              <c:numCache>
                <c:formatCode>0%</c:formatCode>
                <c:ptCount val="3"/>
                <c:pt idx="0">
                  <c:v>0.5714285714285714</c:v>
                </c:pt>
                <c:pt idx="1">
                  <c:v>0.2857142857142857</c:v>
                </c:pt>
                <c:pt idx="2">
                  <c:v>0.14285714285714285</c:v>
                </c:pt>
              </c:numCache>
            </c:numRef>
          </c:val>
          <c:extLst>
            <c:ext xmlns:c16="http://schemas.microsoft.com/office/drawing/2014/chart" uri="{C3380CC4-5D6E-409C-BE32-E72D297353CC}">
              <c16:uniqueId val="{00000006-47B0-4C61-8C6E-B2BAE382CA5B}"/>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a:t>GRUPO 2</a:t>
            </a:r>
          </a:p>
        </c:rich>
      </c:tx>
      <c:layout>
        <c:manualLayout>
          <c:xMode val="edge"/>
          <c:yMode val="edge"/>
          <c:x val="1.6980274362991269E-2"/>
          <c:y val="0.14961324906931739"/>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manualLayout>
          <c:layoutTarget val="inner"/>
          <c:xMode val="edge"/>
          <c:yMode val="edge"/>
          <c:x val="0.26106706798123352"/>
          <c:y val="0.13731725029770034"/>
          <c:w val="0.52964400489649988"/>
          <c:h val="0.74395696078301543"/>
        </c:manualLayout>
      </c:layout>
      <c:pieChart>
        <c:varyColors val="1"/>
        <c:ser>
          <c:idx val="0"/>
          <c:order val="0"/>
          <c:dPt>
            <c:idx val="0"/>
            <c:bubble3D val="0"/>
            <c:spPr>
              <a:solidFill>
                <a:srgbClr val="41AD62"/>
              </a:solidFill>
              <a:ln w="19050">
                <a:solidFill>
                  <a:schemeClr val="lt1"/>
                </a:solidFill>
              </a:ln>
              <a:effectLst/>
            </c:spPr>
            <c:extLst>
              <c:ext xmlns:c16="http://schemas.microsoft.com/office/drawing/2014/chart" uri="{C3380CC4-5D6E-409C-BE32-E72D297353CC}">
                <c16:uniqueId val="{00000001-830E-4837-A855-EE615D3FA2DD}"/>
              </c:ext>
            </c:extLst>
          </c:dPt>
          <c:dPt>
            <c:idx val="1"/>
            <c:bubble3D val="0"/>
            <c:spPr>
              <a:solidFill>
                <a:srgbClr val="EEEB79"/>
              </a:solidFill>
              <a:ln w="19050">
                <a:solidFill>
                  <a:schemeClr val="lt1"/>
                </a:solidFill>
              </a:ln>
              <a:effectLst/>
            </c:spPr>
            <c:extLst>
              <c:ext xmlns:c16="http://schemas.microsoft.com/office/drawing/2014/chart" uri="{C3380CC4-5D6E-409C-BE32-E72D297353CC}">
                <c16:uniqueId val="{00000003-830E-4837-A855-EE615D3FA2DD}"/>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830E-4837-A855-EE615D3FA2DD}"/>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RESUMO!$L$13:$L$15</c:f>
              <c:strCache>
                <c:ptCount val="3"/>
                <c:pt idx="0">
                  <c:v>ICP &gt; 0,8</c:v>
                </c:pt>
                <c:pt idx="1">
                  <c:v>0,8 &gt; ICP &gt; 0,5</c:v>
                </c:pt>
                <c:pt idx="2">
                  <c:v> ICP &lt; 0,5 </c:v>
                </c:pt>
              </c:strCache>
            </c:strRef>
          </c:cat>
          <c:val>
            <c:numRef>
              <c:f>RESUMO!$M$13:$M$15</c:f>
              <c:numCache>
                <c:formatCode>0%</c:formatCode>
                <c:ptCount val="3"/>
                <c:pt idx="0">
                  <c:v>0.38095238095238093</c:v>
                </c:pt>
                <c:pt idx="1">
                  <c:v>0.42857142857142855</c:v>
                </c:pt>
                <c:pt idx="2">
                  <c:v>0.19047619047619047</c:v>
                </c:pt>
              </c:numCache>
            </c:numRef>
          </c:val>
          <c:extLst>
            <c:ext xmlns:c16="http://schemas.microsoft.com/office/drawing/2014/chart" uri="{C3380CC4-5D6E-409C-BE32-E72D297353CC}">
              <c16:uniqueId val="{00000006-830E-4837-A855-EE615D3FA2DD}"/>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pt-B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pt-BR"/>
              <a:t>GRUPO 1</a:t>
            </a:r>
          </a:p>
        </c:rich>
      </c:tx>
      <c:layout>
        <c:manualLayout>
          <c:xMode val="edge"/>
          <c:yMode val="edge"/>
          <c:x val="7.3334556153429639E-2"/>
          <c:y val="0.20228124171190484"/>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pt-BR"/>
        </a:p>
      </c:txPr>
    </c:title>
    <c:autoTitleDeleted val="0"/>
    <c:plotArea>
      <c:layout/>
      <c:pieChart>
        <c:varyColors val="1"/>
        <c:ser>
          <c:idx val="0"/>
          <c:order val="0"/>
          <c:dPt>
            <c:idx val="0"/>
            <c:bubble3D val="0"/>
            <c:spPr>
              <a:solidFill>
                <a:srgbClr val="41AD62"/>
              </a:solidFill>
              <a:ln w="19050">
                <a:solidFill>
                  <a:schemeClr val="lt1"/>
                </a:solidFill>
              </a:ln>
              <a:effectLst/>
            </c:spPr>
            <c:extLst>
              <c:ext xmlns:c16="http://schemas.microsoft.com/office/drawing/2014/chart" uri="{C3380CC4-5D6E-409C-BE32-E72D297353CC}">
                <c16:uniqueId val="{00000001-1F19-4DBE-A96D-2F23AA5073CC}"/>
              </c:ext>
            </c:extLst>
          </c:dPt>
          <c:dPt>
            <c:idx val="1"/>
            <c:bubble3D val="0"/>
            <c:spPr>
              <a:solidFill>
                <a:srgbClr val="EEEB79"/>
              </a:solidFill>
              <a:ln w="19050">
                <a:solidFill>
                  <a:schemeClr val="lt1"/>
                </a:solidFill>
              </a:ln>
              <a:effectLst/>
            </c:spPr>
            <c:extLst>
              <c:ext xmlns:c16="http://schemas.microsoft.com/office/drawing/2014/chart" uri="{C3380CC4-5D6E-409C-BE32-E72D297353CC}">
                <c16:uniqueId val="{00000003-1F19-4DBE-A96D-2F23AA5073CC}"/>
              </c:ext>
            </c:extLst>
          </c:dPt>
          <c:dPt>
            <c:idx val="2"/>
            <c:bubble3D val="0"/>
            <c:spPr>
              <a:solidFill>
                <a:schemeClr val="accent4">
                  <a:lumMod val="75000"/>
                </a:schemeClr>
              </a:solidFill>
              <a:ln w="19050">
                <a:solidFill>
                  <a:schemeClr val="lt1"/>
                </a:solidFill>
              </a:ln>
              <a:effectLst/>
            </c:spPr>
            <c:extLst>
              <c:ext xmlns:c16="http://schemas.microsoft.com/office/drawing/2014/chart" uri="{C3380CC4-5D6E-409C-BE32-E72D297353CC}">
                <c16:uniqueId val="{00000005-1F19-4DBE-A96D-2F23AA5073CC}"/>
              </c:ext>
            </c:extLst>
          </c:dPt>
          <c:dLbls>
            <c:spPr>
              <a:noFill/>
              <a:ln>
                <a:noFill/>
              </a:ln>
              <a:effectLst/>
            </c:spPr>
            <c:txPr>
              <a:bodyPr rot="0" spcFirstLastPara="1" vertOverflow="ellipsis" vert="horz" wrap="square" anchor="ctr" anchorCtr="1"/>
              <a:lstStyle/>
              <a:p>
                <a:pPr>
                  <a:defRPr sz="900" b="1" i="0" u="none" strike="noStrike" kern="1200" baseline="0">
                    <a:solidFill>
                      <a:schemeClr val="tx1">
                        <a:lumMod val="75000"/>
                        <a:lumOff val="25000"/>
                      </a:schemeClr>
                    </a:solidFill>
                    <a:latin typeface="+mn-lt"/>
                    <a:ea typeface="+mn-ea"/>
                    <a:cs typeface="+mn-cs"/>
                  </a:defRPr>
                </a:pPr>
                <a:endParaRPr lang="pt-BR"/>
              </a:p>
            </c:txPr>
            <c:dLblPos val="outEnd"/>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RESUMO!$L$34:$L$36</c:f>
              <c:strCache>
                <c:ptCount val="3"/>
                <c:pt idx="0">
                  <c:v>ICP &gt; 0,8</c:v>
                </c:pt>
                <c:pt idx="1">
                  <c:v>0,8 &gt; ICP &gt; 0,5</c:v>
                </c:pt>
                <c:pt idx="2">
                  <c:v> ICP &lt; 0,5 </c:v>
                </c:pt>
              </c:strCache>
            </c:strRef>
          </c:cat>
          <c:val>
            <c:numRef>
              <c:f>RESUMO!$M$34:$M$36</c:f>
              <c:numCache>
                <c:formatCode>0%</c:formatCode>
                <c:ptCount val="3"/>
                <c:pt idx="0">
                  <c:v>0.4375</c:v>
                </c:pt>
                <c:pt idx="1">
                  <c:v>0.4375</c:v>
                </c:pt>
                <c:pt idx="2">
                  <c:v>0.125</c:v>
                </c:pt>
              </c:numCache>
            </c:numRef>
          </c:val>
          <c:extLst>
            <c:ext xmlns:c16="http://schemas.microsoft.com/office/drawing/2014/chart" uri="{C3380CC4-5D6E-409C-BE32-E72D297353CC}">
              <c16:uniqueId val="{00000006-1F19-4DBE-A96D-2F23AA5073CC}"/>
            </c:ext>
          </c:extLst>
        </c:ser>
        <c:dLbls>
          <c:dLblPos val="outEnd"/>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b="1"/>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media/image12.jpg&amp;ehk=HgIUlzadH1hgdqZitpmsPA&amp;r=0&amp;pid=OfficeInsert"/><Relationship Id="rId3" Type="http://schemas.openxmlformats.org/officeDocument/2006/relationships/hyperlink" Target="https://soberaniaambiental.blogspot.com/p/planos-mun-saneamento-basico.html" TargetMode="External"/><Relationship Id="rId7" Type="http://schemas.openxmlformats.org/officeDocument/2006/relationships/hyperlink" Target="http://www.hidrologiasostenible.com/imputada-la-nueva-tarifa-del-agua-en-malaga/" TargetMode="External"/><Relationship Id="rId2" Type="http://schemas.openxmlformats.org/officeDocument/2006/relationships/image" Target="../media/image9.com"/><Relationship Id="rId1" Type="http://schemas.openxmlformats.org/officeDocument/2006/relationships/image" Target="../media/image8.jpeg"/><Relationship Id="rId6" Type="http://schemas.openxmlformats.org/officeDocument/2006/relationships/image" Target="../media/image11.jpeg"/><Relationship Id="rId5" Type="http://schemas.openxmlformats.org/officeDocument/2006/relationships/hyperlink" Target="http://www.ttanttak.com/2010/02/ciclogenesis.html" TargetMode="External"/><Relationship Id="rId4" Type="http://schemas.openxmlformats.org/officeDocument/2006/relationships/image" Target="../media/image10.jpg&amp;ehk=LoxQlloLMssUxL"/><Relationship Id="rId9" Type="http://schemas.openxmlformats.org/officeDocument/2006/relationships/hyperlink" Target="http://borrokagaraia.wordpress.com/2013/05/14/eficiencia-para-que/" TargetMode="External"/></Relationships>
</file>

<file path=ppt/diagrams/_rels/data3.xml.rels><?xml version="1.0" encoding="UTF-8" standalone="yes"?>
<Relationships xmlns="http://schemas.openxmlformats.org/package/2006/relationships"><Relationship Id="rId3" Type="http://schemas.openxmlformats.org/officeDocument/2006/relationships/hyperlink" Target="http://metanoverde.blogspot.com/2011/03/agua-de-torneira-e-melhor-do-que-agua.html" TargetMode="External"/><Relationship Id="rId2" Type="http://schemas.openxmlformats.org/officeDocument/2006/relationships/image" Target="../media/image14.jpg&amp;ehk=rJYRS4b4OelUGkLSCVfD5g&amp;r=0&amp;pid=OfficeInsert"/><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12.jpg&amp;ehk=HgIUlzadH1hgdqZitpmsPA&amp;r=0&amp;pid=OfficeInsert"/><Relationship Id="rId3" Type="http://schemas.openxmlformats.org/officeDocument/2006/relationships/hyperlink" Target="https://soberaniaambiental.blogspot.com/p/planos-mun-saneamento-basico.html" TargetMode="External"/><Relationship Id="rId7" Type="http://schemas.openxmlformats.org/officeDocument/2006/relationships/hyperlink" Target="http://www.hidrologiasostenible.com/imputada-la-nueva-tarifa-del-agua-en-malaga/" TargetMode="External"/><Relationship Id="rId2" Type="http://schemas.openxmlformats.org/officeDocument/2006/relationships/image" Target="../media/image9.com"/><Relationship Id="rId1" Type="http://schemas.openxmlformats.org/officeDocument/2006/relationships/image" Target="../media/image8.jpeg"/><Relationship Id="rId6" Type="http://schemas.openxmlformats.org/officeDocument/2006/relationships/image" Target="../media/image11.jpeg"/><Relationship Id="rId5" Type="http://schemas.openxmlformats.org/officeDocument/2006/relationships/hyperlink" Target="http://www.ttanttak.com/2010/02/ciclogenesis.html" TargetMode="External"/><Relationship Id="rId4" Type="http://schemas.openxmlformats.org/officeDocument/2006/relationships/image" Target="../media/image10.jpg&amp;ehk=LoxQlloLMssUxL"/><Relationship Id="rId9" Type="http://schemas.openxmlformats.org/officeDocument/2006/relationships/hyperlink" Target="http://borrokagaraia.wordpress.com/2013/05/14/eficiencia-para-que/"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metanoverde.blogspot.com/2011/03/agua-de-torneira-e-melhor-do-que-agua.html" TargetMode="External"/><Relationship Id="rId2" Type="http://schemas.openxmlformats.org/officeDocument/2006/relationships/image" Target="../media/image14.jpg&amp;ehk=rJYRS4b4OelUGkLSCVfD5g&amp;r=0&amp;pid=OfficeInsert"/><Relationship Id="rId1" Type="http://schemas.openxmlformats.org/officeDocument/2006/relationships/image" Target="../media/image13.png"/><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5E4EE63-BA2B-4083-B72E-C11FE92E6B98}"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pt-BR"/>
        </a:p>
      </dgm:t>
    </dgm:pt>
    <dgm:pt modelId="{76E6B00C-F2E5-44BB-9D44-D0039E6E2B90}">
      <dgm:prSet/>
      <dgm:spPr/>
      <dgm:t>
        <a:bodyPr/>
        <a:lstStyle/>
        <a:p>
          <a:r>
            <a:rPr lang="pt-BR"/>
            <a:t>Estabelecer </a:t>
          </a:r>
          <a:r>
            <a:rPr lang="pt-BR" u="sng"/>
            <a:t>padrões e normas</a:t>
          </a:r>
          <a:r>
            <a:rPr lang="pt-BR"/>
            <a:t> para prestação dos serviços públicos</a:t>
          </a:r>
        </a:p>
      </dgm:t>
    </dgm:pt>
    <dgm:pt modelId="{338078D7-BF78-4E1F-B6C7-071F7509B852}" type="parTrans" cxnId="{4A45641A-346B-4462-9BA8-180B4F312DA3}">
      <dgm:prSet/>
      <dgm:spPr/>
      <dgm:t>
        <a:bodyPr/>
        <a:lstStyle/>
        <a:p>
          <a:endParaRPr lang="pt-BR"/>
        </a:p>
      </dgm:t>
    </dgm:pt>
    <dgm:pt modelId="{6C7450DB-4B51-4E40-A8DC-6CEB320E67AD}" type="sibTrans" cxnId="{4A45641A-346B-4462-9BA8-180B4F312DA3}">
      <dgm:prSet/>
      <dgm:spPr/>
      <dgm:t>
        <a:bodyPr/>
        <a:lstStyle/>
        <a:p>
          <a:endParaRPr lang="pt-BR"/>
        </a:p>
      </dgm:t>
    </dgm:pt>
    <dgm:pt modelId="{F161A45C-0993-468D-96A2-173143631F5B}">
      <dgm:prSet/>
      <dgm:spPr/>
      <dgm:t>
        <a:bodyPr/>
        <a:lstStyle/>
        <a:p>
          <a:r>
            <a:rPr lang="pt-BR" u="sng"/>
            <a:t>Garantir o cumprimento</a:t>
          </a:r>
          <a:r>
            <a:rPr lang="pt-BR"/>
            <a:t> dos Planos Municipais de Saneamento</a:t>
          </a:r>
        </a:p>
      </dgm:t>
    </dgm:pt>
    <dgm:pt modelId="{C4375CB3-BB0B-4991-B7BF-CDEBC57696FE}" type="parTrans" cxnId="{66D0E8D1-A8D7-4772-872B-DE054AC874C1}">
      <dgm:prSet/>
      <dgm:spPr/>
      <dgm:t>
        <a:bodyPr/>
        <a:lstStyle/>
        <a:p>
          <a:endParaRPr lang="pt-BR"/>
        </a:p>
      </dgm:t>
    </dgm:pt>
    <dgm:pt modelId="{5374B6C5-1112-4CA3-99DA-56798E95DE06}" type="sibTrans" cxnId="{66D0E8D1-A8D7-4772-872B-DE054AC874C1}">
      <dgm:prSet/>
      <dgm:spPr/>
      <dgm:t>
        <a:bodyPr/>
        <a:lstStyle/>
        <a:p>
          <a:endParaRPr lang="pt-BR"/>
        </a:p>
      </dgm:t>
    </dgm:pt>
    <dgm:pt modelId="{29536D7D-8F5A-4103-962B-4C4B0459DE69}">
      <dgm:prSet/>
      <dgm:spPr/>
      <dgm:t>
        <a:bodyPr/>
        <a:lstStyle/>
        <a:p>
          <a:r>
            <a:rPr lang="pt-BR"/>
            <a:t>Prevenir e reprimir o </a:t>
          </a:r>
          <a:r>
            <a:rPr lang="pt-BR" u="sng"/>
            <a:t>abuso do poder econômico</a:t>
          </a:r>
          <a:endParaRPr lang="pt-BR"/>
        </a:p>
      </dgm:t>
    </dgm:pt>
    <dgm:pt modelId="{1050BDAC-F414-4A3C-86F3-2C3DBBA3E54B}" type="parTrans" cxnId="{83021BB2-B776-4615-8644-863E2F4DCDF8}">
      <dgm:prSet/>
      <dgm:spPr/>
      <dgm:t>
        <a:bodyPr/>
        <a:lstStyle/>
        <a:p>
          <a:endParaRPr lang="pt-BR"/>
        </a:p>
      </dgm:t>
    </dgm:pt>
    <dgm:pt modelId="{A2704CBF-26A3-415C-9535-AC159A5E648A}" type="sibTrans" cxnId="{83021BB2-B776-4615-8644-863E2F4DCDF8}">
      <dgm:prSet/>
      <dgm:spPr/>
      <dgm:t>
        <a:bodyPr/>
        <a:lstStyle/>
        <a:p>
          <a:endParaRPr lang="pt-BR"/>
        </a:p>
      </dgm:t>
    </dgm:pt>
    <dgm:pt modelId="{A74040DB-CF8B-48AB-86FE-AEE0DBD68649}">
      <dgm:prSet/>
      <dgm:spPr/>
      <dgm:t>
        <a:bodyPr/>
        <a:lstStyle/>
        <a:p>
          <a:r>
            <a:rPr lang="pt-BR" u="sng"/>
            <a:t>Definir tarifas e outros preços</a:t>
          </a:r>
          <a:r>
            <a:rPr lang="pt-BR"/>
            <a:t> para equilíbrio econômico e financeiro do prestador</a:t>
          </a:r>
        </a:p>
      </dgm:t>
    </dgm:pt>
    <dgm:pt modelId="{3B1E3005-3789-4824-B455-E4B8ACA67F75}" type="parTrans" cxnId="{2314375D-6089-42E7-95AF-C26956828974}">
      <dgm:prSet/>
      <dgm:spPr/>
      <dgm:t>
        <a:bodyPr/>
        <a:lstStyle/>
        <a:p>
          <a:endParaRPr lang="pt-BR"/>
        </a:p>
      </dgm:t>
    </dgm:pt>
    <dgm:pt modelId="{B33305CC-A567-4CF9-9AC8-EC94D1C69AA5}" type="sibTrans" cxnId="{2314375D-6089-42E7-95AF-C26956828974}">
      <dgm:prSet/>
      <dgm:spPr/>
      <dgm:t>
        <a:bodyPr/>
        <a:lstStyle/>
        <a:p>
          <a:endParaRPr lang="pt-BR"/>
        </a:p>
      </dgm:t>
    </dgm:pt>
    <dgm:pt modelId="{B84FF910-5150-40BB-A1D3-9E771CD965C2}">
      <dgm:prSet/>
      <dgm:spPr/>
      <dgm:t>
        <a:bodyPr/>
        <a:lstStyle/>
        <a:p>
          <a:r>
            <a:rPr lang="pt-BR"/>
            <a:t>Garantir a </a:t>
          </a:r>
          <a:r>
            <a:rPr lang="pt-BR" u="sng"/>
            <a:t>eficiência e eficácia</a:t>
          </a:r>
          <a:r>
            <a:rPr lang="pt-BR"/>
            <a:t> da prestação dos serviços</a:t>
          </a:r>
        </a:p>
      </dgm:t>
    </dgm:pt>
    <dgm:pt modelId="{B13CABFB-E621-4DD8-BA7F-DF1764610F29}" type="parTrans" cxnId="{CE519758-068D-4592-95FF-6BE8A067C363}">
      <dgm:prSet/>
      <dgm:spPr/>
      <dgm:t>
        <a:bodyPr/>
        <a:lstStyle/>
        <a:p>
          <a:endParaRPr lang="pt-BR"/>
        </a:p>
      </dgm:t>
    </dgm:pt>
    <dgm:pt modelId="{60509AEC-58C2-4A20-8D8F-E4A3F4CB4340}" type="sibTrans" cxnId="{CE519758-068D-4592-95FF-6BE8A067C363}">
      <dgm:prSet/>
      <dgm:spPr/>
      <dgm:t>
        <a:bodyPr/>
        <a:lstStyle/>
        <a:p>
          <a:endParaRPr lang="pt-BR"/>
        </a:p>
      </dgm:t>
    </dgm:pt>
    <dgm:pt modelId="{1E5EA68D-DAF2-4FC9-981C-47B8CE98D087}" type="pres">
      <dgm:prSet presAssocID="{45E4EE63-BA2B-4083-B72E-C11FE92E6B98}" presName="Name0" presStyleCnt="0">
        <dgm:presLayoutVars>
          <dgm:dir/>
          <dgm:resizeHandles val="exact"/>
        </dgm:presLayoutVars>
      </dgm:prSet>
      <dgm:spPr/>
    </dgm:pt>
    <dgm:pt modelId="{AC9E8796-8B4A-45D9-9EB4-41B7ABA459C1}" type="pres">
      <dgm:prSet presAssocID="{45E4EE63-BA2B-4083-B72E-C11FE92E6B98}" presName="fgShape" presStyleLbl="fgShp" presStyleIdx="0" presStyleCnt="1"/>
      <dgm:spPr/>
    </dgm:pt>
    <dgm:pt modelId="{0D10D9D8-8CEE-49CE-A0C8-E44322ABE990}" type="pres">
      <dgm:prSet presAssocID="{45E4EE63-BA2B-4083-B72E-C11FE92E6B98}" presName="linComp" presStyleCnt="0"/>
      <dgm:spPr/>
    </dgm:pt>
    <dgm:pt modelId="{17E1F93D-C5D9-4DB9-B9A2-A8204CA4620E}" type="pres">
      <dgm:prSet presAssocID="{76E6B00C-F2E5-44BB-9D44-D0039E6E2B90}" presName="compNode" presStyleCnt="0"/>
      <dgm:spPr/>
    </dgm:pt>
    <dgm:pt modelId="{29871BB6-EEC3-4DCA-BA07-B35554A261FF}" type="pres">
      <dgm:prSet presAssocID="{76E6B00C-F2E5-44BB-9D44-D0039E6E2B90}" presName="bkgdShape" presStyleLbl="node1" presStyleIdx="0" presStyleCnt="5"/>
      <dgm:spPr/>
    </dgm:pt>
    <dgm:pt modelId="{AA23C9BE-BB67-48AE-A196-458E1752891E}" type="pres">
      <dgm:prSet presAssocID="{76E6B00C-F2E5-44BB-9D44-D0039E6E2B90}" presName="nodeTx" presStyleLbl="node1" presStyleIdx="0" presStyleCnt="5">
        <dgm:presLayoutVars>
          <dgm:bulletEnabled val="1"/>
        </dgm:presLayoutVars>
      </dgm:prSet>
      <dgm:spPr/>
    </dgm:pt>
    <dgm:pt modelId="{DD887638-8DCF-478E-8632-715C8F72225B}" type="pres">
      <dgm:prSet presAssocID="{76E6B00C-F2E5-44BB-9D44-D0039E6E2B90}" presName="invisiNode" presStyleLbl="node1" presStyleIdx="0" presStyleCnt="5"/>
      <dgm:spPr/>
    </dgm:pt>
    <dgm:pt modelId="{7A9E6C4B-8E7C-4612-84DE-09D306ADB57A}" type="pres">
      <dgm:prSet presAssocID="{76E6B00C-F2E5-44BB-9D44-D0039E6E2B90}"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dgm:spPr>
    </dgm:pt>
    <dgm:pt modelId="{59D248F1-D328-4BF2-8315-52984949D283}" type="pres">
      <dgm:prSet presAssocID="{6C7450DB-4B51-4E40-A8DC-6CEB320E67AD}" presName="sibTrans" presStyleLbl="sibTrans2D1" presStyleIdx="0" presStyleCnt="0"/>
      <dgm:spPr/>
    </dgm:pt>
    <dgm:pt modelId="{9409957F-A308-45AB-8D15-BC6CD46C69EC}" type="pres">
      <dgm:prSet presAssocID="{F161A45C-0993-468D-96A2-173143631F5B}" presName="compNode" presStyleCnt="0"/>
      <dgm:spPr/>
    </dgm:pt>
    <dgm:pt modelId="{457E0E57-DCC8-4113-A1FD-CAC6D61EB9EA}" type="pres">
      <dgm:prSet presAssocID="{F161A45C-0993-468D-96A2-173143631F5B}" presName="bkgdShape" presStyleLbl="node1" presStyleIdx="1" presStyleCnt="5"/>
      <dgm:spPr/>
    </dgm:pt>
    <dgm:pt modelId="{808296D6-BCE8-4AA9-AFEF-28D60D8590D5}" type="pres">
      <dgm:prSet presAssocID="{F161A45C-0993-468D-96A2-173143631F5B}" presName="nodeTx" presStyleLbl="node1" presStyleIdx="1" presStyleCnt="5">
        <dgm:presLayoutVars>
          <dgm:bulletEnabled val="1"/>
        </dgm:presLayoutVars>
      </dgm:prSet>
      <dgm:spPr/>
    </dgm:pt>
    <dgm:pt modelId="{C85D7766-5B6E-4DD2-BBF4-9E01D79CA919}" type="pres">
      <dgm:prSet presAssocID="{F161A45C-0993-468D-96A2-173143631F5B}" presName="invisiNode" presStyleLbl="node1" presStyleIdx="1" presStyleCnt="5"/>
      <dgm:spPr/>
    </dgm:pt>
    <dgm:pt modelId="{89439AA1-04B7-4794-8B0E-71DBAE63972B}" type="pres">
      <dgm:prSet presAssocID="{F161A45C-0993-468D-96A2-173143631F5B}"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dgm:spPr>
    </dgm:pt>
    <dgm:pt modelId="{7C161DF5-A263-43D7-B41A-D0EC1F768E41}" type="pres">
      <dgm:prSet presAssocID="{5374B6C5-1112-4CA3-99DA-56798E95DE06}" presName="sibTrans" presStyleLbl="sibTrans2D1" presStyleIdx="0" presStyleCnt="0"/>
      <dgm:spPr/>
    </dgm:pt>
    <dgm:pt modelId="{0110F45A-6A73-4776-80A5-9E276F234C1A}" type="pres">
      <dgm:prSet presAssocID="{29536D7D-8F5A-4103-962B-4C4B0459DE69}" presName="compNode" presStyleCnt="0"/>
      <dgm:spPr/>
    </dgm:pt>
    <dgm:pt modelId="{252971A3-DDC1-4275-9BAE-DA68C1F01D70}" type="pres">
      <dgm:prSet presAssocID="{29536D7D-8F5A-4103-962B-4C4B0459DE69}" presName="bkgdShape" presStyleLbl="node1" presStyleIdx="2" presStyleCnt="5"/>
      <dgm:spPr/>
    </dgm:pt>
    <dgm:pt modelId="{61491282-F520-4913-8E28-2EEDB6508E22}" type="pres">
      <dgm:prSet presAssocID="{29536D7D-8F5A-4103-962B-4C4B0459DE69}" presName="nodeTx" presStyleLbl="node1" presStyleIdx="2" presStyleCnt="5">
        <dgm:presLayoutVars>
          <dgm:bulletEnabled val="1"/>
        </dgm:presLayoutVars>
      </dgm:prSet>
      <dgm:spPr/>
    </dgm:pt>
    <dgm:pt modelId="{4453F84F-40A7-46FF-BEC6-F30EA467406B}" type="pres">
      <dgm:prSet presAssocID="{29536D7D-8F5A-4103-962B-4C4B0459DE69}" presName="invisiNode" presStyleLbl="node1" presStyleIdx="2" presStyleCnt="5"/>
      <dgm:spPr/>
    </dgm:pt>
    <dgm:pt modelId="{F9FD39A8-319A-414F-8AEE-7EB0A7B8D386}" type="pres">
      <dgm:prSet presAssocID="{29536D7D-8F5A-4103-962B-4C4B0459DE69}" presName="imagNode" presStyleLbl="fgImgPlace1" presStyleIdx="2" presStyleCnt="5"/>
      <dgm:spPr>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dgm:spPr>
    </dgm:pt>
    <dgm:pt modelId="{7CAD56D0-3667-4788-BD62-8FD1CF7D7AD8}" type="pres">
      <dgm:prSet presAssocID="{A2704CBF-26A3-415C-9535-AC159A5E648A}" presName="sibTrans" presStyleLbl="sibTrans2D1" presStyleIdx="0" presStyleCnt="0"/>
      <dgm:spPr/>
    </dgm:pt>
    <dgm:pt modelId="{6C384D5E-2F4A-49F6-A2CC-C9697A426506}" type="pres">
      <dgm:prSet presAssocID="{A74040DB-CF8B-48AB-86FE-AEE0DBD68649}" presName="compNode" presStyleCnt="0"/>
      <dgm:spPr/>
    </dgm:pt>
    <dgm:pt modelId="{D89D4479-E291-49A1-800F-8D07BFD4682A}" type="pres">
      <dgm:prSet presAssocID="{A74040DB-CF8B-48AB-86FE-AEE0DBD68649}" presName="bkgdShape" presStyleLbl="node1" presStyleIdx="3" presStyleCnt="5"/>
      <dgm:spPr/>
    </dgm:pt>
    <dgm:pt modelId="{2231C6BB-96D9-4A20-B211-E24CAE3F6E85}" type="pres">
      <dgm:prSet presAssocID="{A74040DB-CF8B-48AB-86FE-AEE0DBD68649}" presName="nodeTx" presStyleLbl="node1" presStyleIdx="3" presStyleCnt="5">
        <dgm:presLayoutVars>
          <dgm:bulletEnabled val="1"/>
        </dgm:presLayoutVars>
      </dgm:prSet>
      <dgm:spPr/>
    </dgm:pt>
    <dgm:pt modelId="{C0B9F8B6-2B21-4274-8009-76872BC6AC22}" type="pres">
      <dgm:prSet presAssocID="{A74040DB-CF8B-48AB-86FE-AEE0DBD68649}" presName="invisiNode" presStyleLbl="node1" presStyleIdx="3" presStyleCnt="5"/>
      <dgm:spPr/>
    </dgm:pt>
    <dgm:pt modelId="{05C373C3-E541-4694-A573-EBCA9C97AD4D}" type="pres">
      <dgm:prSet presAssocID="{A74040DB-CF8B-48AB-86FE-AEE0DBD68649}" presName="imagNode" presStyleLbl="fgImgPlace1" presStyleIdx="3" presStyleCnt="5"/>
      <dgm:spPr>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10000" r="-10000"/>
          </a:stretch>
        </a:blipFill>
      </dgm:spPr>
    </dgm:pt>
    <dgm:pt modelId="{BF61DEA0-6536-4520-B59B-FDB623DC14E2}" type="pres">
      <dgm:prSet presAssocID="{B33305CC-A567-4CF9-9AC8-EC94D1C69AA5}" presName="sibTrans" presStyleLbl="sibTrans2D1" presStyleIdx="0" presStyleCnt="0"/>
      <dgm:spPr/>
    </dgm:pt>
    <dgm:pt modelId="{8B5D035F-5BA2-486A-B4B5-24993A3EAFA6}" type="pres">
      <dgm:prSet presAssocID="{B84FF910-5150-40BB-A1D3-9E771CD965C2}" presName="compNode" presStyleCnt="0"/>
      <dgm:spPr/>
    </dgm:pt>
    <dgm:pt modelId="{A2F15466-9A0B-43C6-ADC2-7E70A3E793AC}" type="pres">
      <dgm:prSet presAssocID="{B84FF910-5150-40BB-A1D3-9E771CD965C2}" presName="bkgdShape" presStyleLbl="node1" presStyleIdx="4" presStyleCnt="5"/>
      <dgm:spPr/>
    </dgm:pt>
    <dgm:pt modelId="{A2043D57-1E26-40E2-8018-3F70E62C084D}" type="pres">
      <dgm:prSet presAssocID="{B84FF910-5150-40BB-A1D3-9E771CD965C2}" presName="nodeTx" presStyleLbl="node1" presStyleIdx="4" presStyleCnt="5">
        <dgm:presLayoutVars>
          <dgm:bulletEnabled val="1"/>
        </dgm:presLayoutVars>
      </dgm:prSet>
      <dgm:spPr/>
    </dgm:pt>
    <dgm:pt modelId="{1C75528F-2499-4FEC-BC30-ACAFC22415D9}" type="pres">
      <dgm:prSet presAssocID="{B84FF910-5150-40BB-A1D3-9E771CD965C2}" presName="invisiNode" presStyleLbl="node1" presStyleIdx="4" presStyleCnt="5"/>
      <dgm:spPr/>
    </dgm:pt>
    <dgm:pt modelId="{24003DD9-332F-4185-97A4-56222517A640}" type="pres">
      <dgm:prSet presAssocID="{B84FF910-5150-40BB-A1D3-9E771CD965C2}" presName="imagNode" presStyleLbl="fgImgPlace1" presStyleIdx="4" presStyleCnt="5"/>
      <dgm:spPr>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l="-30000" r="-30000"/>
          </a:stretch>
        </a:blipFill>
      </dgm:spPr>
    </dgm:pt>
  </dgm:ptLst>
  <dgm:cxnLst>
    <dgm:cxn modelId="{62D64F0F-5E99-4551-B14C-643DD9979EFE}" type="presOf" srcId="{45E4EE63-BA2B-4083-B72E-C11FE92E6B98}" destId="{1E5EA68D-DAF2-4FC9-981C-47B8CE98D087}" srcOrd="0" destOrd="0" presId="urn:microsoft.com/office/officeart/2005/8/layout/hList7"/>
    <dgm:cxn modelId="{77496817-646F-49B3-9513-4FC4EDD30A82}" type="presOf" srcId="{A74040DB-CF8B-48AB-86FE-AEE0DBD68649}" destId="{2231C6BB-96D9-4A20-B211-E24CAE3F6E85}" srcOrd="1" destOrd="0" presId="urn:microsoft.com/office/officeart/2005/8/layout/hList7"/>
    <dgm:cxn modelId="{4A45641A-346B-4462-9BA8-180B4F312DA3}" srcId="{45E4EE63-BA2B-4083-B72E-C11FE92E6B98}" destId="{76E6B00C-F2E5-44BB-9D44-D0039E6E2B90}" srcOrd="0" destOrd="0" parTransId="{338078D7-BF78-4E1F-B6C7-071F7509B852}" sibTransId="{6C7450DB-4B51-4E40-A8DC-6CEB320E67AD}"/>
    <dgm:cxn modelId="{323AA326-9CF8-47D4-B358-C3FEBA1D3E6C}" type="presOf" srcId="{76E6B00C-F2E5-44BB-9D44-D0039E6E2B90}" destId="{AA23C9BE-BB67-48AE-A196-458E1752891E}" srcOrd="1" destOrd="0" presId="urn:microsoft.com/office/officeart/2005/8/layout/hList7"/>
    <dgm:cxn modelId="{609BEA28-97EC-4912-8CEC-6D453E7C067C}" type="presOf" srcId="{29536D7D-8F5A-4103-962B-4C4B0459DE69}" destId="{61491282-F520-4913-8E28-2EEDB6508E22}" srcOrd="1" destOrd="0" presId="urn:microsoft.com/office/officeart/2005/8/layout/hList7"/>
    <dgm:cxn modelId="{2314375D-6089-42E7-95AF-C26956828974}" srcId="{45E4EE63-BA2B-4083-B72E-C11FE92E6B98}" destId="{A74040DB-CF8B-48AB-86FE-AEE0DBD68649}" srcOrd="3" destOrd="0" parTransId="{3B1E3005-3789-4824-B455-E4B8ACA67F75}" sibTransId="{B33305CC-A567-4CF9-9AC8-EC94D1C69AA5}"/>
    <dgm:cxn modelId="{7C6DFC77-5E4F-40EF-A1D1-883598AA0D77}" type="presOf" srcId="{B33305CC-A567-4CF9-9AC8-EC94D1C69AA5}" destId="{BF61DEA0-6536-4520-B59B-FDB623DC14E2}" srcOrd="0" destOrd="0" presId="urn:microsoft.com/office/officeart/2005/8/layout/hList7"/>
    <dgm:cxn modelId="{CE519758-068D-4592-95FF-6BE8A067C363}" srcId="{45E4EE63-BA2B-4083-B72E-C11FE92E6B98}" destId="{B84FF910-5150-40BB-A1D3-9E771CD965C2}" srcOrd="4" destOrd="0" parTransId="{B13CABFB-E621-4DD8-BA7F-DF1764610F29}" sibTransId="{60509AEC-58C2-4A20-8D8F-E4A3F4CB4340}"/>
    <dgm:cxn modelId="{16C6C07C-C601-4984-BD60-554E30D11D97}" type="presOf" srcId="{F161A45C-0993-468D-96A2-173143631F5B}" destId="{457E0E57-DCC8-4113-A1FD-CAC6D61EB9EA}" srcOrd="0" destOrd="0" presId="urn:microsoft.com/office/officeart/2005/8/layout/hList7"/>
    <dgm:cxn modelId="{DD076B89-F686-4EB4-B256-EC4951DA1B9D}" type="presOf" srcId="{F161A45C-0993-468D-96A2-173143631F5B}" destId="{808296D6-BCE8-4AA9-AFEF-28D60D8590D5}" srcOrd="1" destOrd="0" presId="urn:microsoft.com/office/officeart/2005/8/layout/hList7"/>
    <dgm:cxn modelId="{A8545990-4FAA-4110-A9A1-95154DF66B3E}" type="presOf" srcId="{76E6B00C-F2E5-44BB-9D44-D0039E6E2B90}" destId="{29871BB6-EEC3-4DCA-BA07-B35554A261FF}" srcOrd="0" destOrd="0" presId="urn:microsoft.com/office/officeart/2005/8/layout/hList7"/>
    <dgm:cxn modelId="{0887D39A-0DC5-4547-9A95-CDA7401AF03B}" type="presOf" srcId="{B84FF910-5150-40BB-A1D3-9E771CD965C2}" destId="{A2F15466-9A0B-43C6-ADC2-7E70A3E793AC}" srcOrd="0" destOrd="0" presId="urn:microsoft.com/office/officeart/2005/8/layout/hList7"/>
    <dgm:cxn modelId="{A412E6A5-96E9-4465-BD98-989F0A88595B}" type="presOf" srcId="{A74040DB-CF8B-48AB-86FE-AEE0DBD68649}" destId="{D89D4479-E291-49A1-800F-8D07BFD4682A}" srcOrd="0" destOrd="0" presId="urn:microsoft.com/office/officeart/2005/8/layout/hList7"/>
    <dgm:cxn modelId="{83021BB2-B776-4615-8644-863E2F4DCDF8}" srcId="{45E4EE63-BA2B-4083-B72E-C11FE92E6B98}" destId="{29536D7D-8F5A-4103-962B-4C4B0459DE69}" srcOrd="2" destOrd="0" parTransId="{1050BDAC-F414-4A3C-86F3-2C3DBBA3E54B}" sibTransId="{A2704CBF-26A3-415C-9535-AC159A5E648A}"/>
    <dgm:cxn modelId="{A75736C2-A103-4A83-92A6-3EB2A8BD829F}" type="presOf" srcId="{A2704CBF-26A3-415C-9535-AC159A5E648A}" destId="{7CAD56D0-3667-4788-BD62-8FD1CF7D7AD8}" srcOrd="0" destOrd="0" presId="urn:microsoft.com/office/officeart/2005/8/layout/hList7"/>
    <dgm:cxn modelId="{66D0E8D1-A8D7-4772-872B-DE054AC874C1}" srcId="{45E4EE63-BA2B-4083-B72E-C11FE92E6B98}" destId="{F161A45C-0993-468D-96A2-173143631F5B}" srcOrd="1" destOrd="0" parTransId="{C4375CB3-BB0B-4991-B7BF-CDEBC57696FE}" sibTransId="{5374B6C5-1112-4CA3-99DA-56798E95DE06}"/>
    <dgm:cxn modelId="{61FA21D8-0A37-440C-BDFC-12B1B3D0BC9C}" type="presOf" srcId="{6C7450DB-4B51-4E40-A8DC-6CEB320E67AD}" destId="{59D248F1-D328-4BF2-8315-52984949D283}" srcOrd="0" destOrd="0" presId="urn:microsoft.com/office/officeart/2005/8/layout/hList7"/>
    <dgm:cxn modelId="{70CF31F8-5ED5-4A93-9B47-5EFFCDBEE016}" type="presOf" srcId="{B84FF910-5150-40BB-A1D3-9E771CD965C2}" destId="{A2043D57-1E26-40E2-8018-3F70E62C084D}" srcOrd="1" destOrd="0" presId="urn:microsoft.com/office/officeart/2005/8/layout/hList7"/>
    <dgm:cxn modelId="{EFC2A8F9-955D-4F47-BAB8-BF63AC6EBF9A}" type="presOf" srcId="{29536D7D-8F5A-4103-962B-4C4B0459DE69}" destId="{252971A3-DDC1-4275-9BAE-DA68C1F01D70}" srcOrd="0" destOrd="0" presId="urn:microsoft.com/office/officeart/2005/8/layout/hList7"/>
    <dgm:cxn modelId="{0C7E01FF-6AD2-4D36-AAA3-918F3B807701}" type="presOf" srcId="{5374B6C5-1112-4CA3-99DA-56798E95DE06}" destId="{7C161DF5-A263-43D7-B41A-D0EC1F768E41}" srcOrd="0" destOrd="0" presId="urn:microsoft.com/office/officeart/2005/8/layout/hList7"/>
    <dgm:cxn modelId="{A95BEE4C-5355-4BDE-AEB6-391EDD1F7AEF}" type="presParOf" srcId="{1E5EA68D-DAF2-4FC9-981C-47B8CE98D087}" destId="{AC9E8796-8B4A-45D9-9EB4-41B7ABA459C1}" srcOrd="0" destOrd="0" presId="urn:microsoft.com/office/officeart/2005/8/layout/hList7"/>
    <dgm:cxn modelId="{98CB4CC8-A793-4FD5-9AE8-44B2E3E9E348}" type="presParOf" srcId="{1E5EA68D-DAF2-4FC9-981C-47B8CE98D087}" destId="{0D10D9D8-8CEE-49CE-A0C8-E44322ABE990}" srcOrd="1" destOrd="0" presId="urn:microsoft.com/office/officeart/2005/8/layout/hList7"/>
    <dgm:cxn modelId="{71365AF5-709C-495E-AD48-175B611633DB}" type="presParOf" srcId="{0D10D9D8-8CEE-49CE-A0C8-E44322ABE990}" destId="{17E1F93D-C5D9-4DB9-B9A2-A8204CA4620E}" srcOrd="0" destOrd="0" presId="urn:microsoft.com/office/officeart/2005/8/layout/hList7"/>
    <dgm:cxn modelId="{44559EDF-3FE4-45E8-AFB0-DA7F3234BF3B}" type="presParOf" srcId="{17E1F93D-C5D9-4DB9-B9A2-A8204CA4620E}" destId="{29871BB6-EEC3-4DCA-BA07-B35554A261FF}" srcOrd="0" destOrd="0" presId="urn:microsoft.com/office/officeart/2005/8/layout/hList7"/>
    <dgm:cxn modelId="{3EC114D5-29E0-45E3-97B1-871FDC9059EA}" type="presParOf" srcId="{17E1F93D-C5D9-4DB9-B9A2-A8204CA4620E}" destId="{AA23C9BE-BB67-48AE-A196-458E1752891E}" srcOrd="1" destOrd="0" presId="urn:microsoft.com/office/officeart/2005/8/layout/hList7"/>
    <dgm:cxn modelId="{86414D70-40C2-48E7-8F74-A2AE11A38B47}" type="presParOf" srcId="{17E1F93D-C5D9-4DB9-B9A2-A8204CA4620E}" destId="{DD887638-8DCF-478E-8632-715C8F72225B}" srcOrd="2" destOrd="0" presId="urn:microsoft.com/office/officeart/2005/8/layout/hList7"/>
    <dgm:cxn modelId="{3823A2F3-4A25-41AB-8196-2792B663B828}" type="presParOf" srcId="{17E1F93D-C5D9-4DB9-B9A2-A8204CA4620E}" destId="{7A9E6C4B-8E7C-4612-84DE-09D306ADB57A}" srcOrd="3" destOrd="0" presId="urn:microsoft.com/office/officeart/2005/8/layout/hList7"/>
    <dgm:cxn modelId="{E8C8A094-7A03-4E3C-9920-9015B27C66F6}" type="presParOf" srcId="{0D10D9D8-8CEE-49CE-A0C8-E44322ABE990}" destId="{59D248F1-D328-4BF2-8315-52984949D283}" srcOrd="1" destOrd="0" presId="urn:microsoft.com/office/officeart/2005/8/layout/hList7"/>
    <dgm:cxn modelId="{99B08631-BEC2-4C13-9CAB-753B26CB5E7E}" type="presParOf" srcId="{0D10D9D8-8CEE-49CE-A0C8-E44322ABE990}" destId="{9409957F-A308-45AB-8D15-BC6CD46C69EC}" srcOrd="2" destOrd="0" presId="urn:microsoft.com/office/officeart/2005/8/layout/hList7"/>
    <dgm:cxn modelId="{6B603C20-AD25-4C01-951C-B638CF1BF2BE}" type="presParOf" srcId="{9409957F-A308-45AB-8D15-BC6CD46C69EC}" destId="{457E0E57-DCC8-4113-A1FD-CAC6D61EB9EA}" srcOrd="0" destOrd="0" presId="urn:microsoft.com/office/officeart/2005/8/layout/hList7"/>
    <dgm:cxn modelId="{387D518C-5C7D-403D-9256-1DD9843122AE}" type="presParOf" srcId="{9409957F-A308-45AB-8D15-BC6CD46C69EC}" destId="{808296D6-BCE8-4AA9-AFEF-28D60D8590D5}" srcOrd="1" destOrd="0" presId="urn:microsoft.com/office/officeart/2005/8/layout/hList7"/>
    <dgm:cxn modelId="{3A66DA76-777B-4224-B604-46F4397C4E0F}" type="presParOf" srcId="{9409957F-A308-45AB-8D15-BC6CD46C69EC}" destId="{C85D7766-5B6E-4DD2-BBF4-9E01D79CA919}" srcOrd="2" destOrd="0" presId="urn:microsoft.com/office/officeart/2005/8/layout/hList7"/>
    <dgm:cxn modelId="{9C7ECDCE-184E-4C91-87DE-C8BA194872CD}" type="presParOf" srcId="{9409957F-A308-45AB-8D15-BC6CD46C69EC}" destId="{89439AA1-04B7-4794-8B0E-71DBAE63972B}" srcOrd="3" destOrd="0" presId="urn:microsoft.com/office/officeart/2005/8/layout/hList7"/>
    <dgm:cxn modelId="{28DEF05A-4DAC-448B-9486-B862FDA8CCAB}" type="presParOf" srcId="{0D10D9D8-8CEE-49CE-A0C8-E44322ABE990}" destId="{7C161DF5-A263-43D7-B41A-D0EC1F768E41}" srcOrd="3" destOrd="0" presId="urn:microsoft.com/office/officeart/2005/8/layout/hList7"/>
    <dgm:cxn modelId="{C5407887-BFB9-4669-8BBB-78314509685A}" type="presParOf" srcId="{0D10D9D8-8CEE-49CE-A0C8-E44322ABE990}" destId="{0110F45A-6A73-4776-80A5-9E276F234C1A}" srcOrd="4" destOrd="0" presId="urn:microsoft.com/office/officeart/2005/8/layout/hList7"/>
    <dgm:cxn modelId="{E10106B1-8779-4A47-9221-582A09CFEF58}" type="presParOf" srcId="{0110F45A-6A73-4776-80A5-9E276F234C1A}" destId="{252971A3-DDC1-4275-9BAE-DA68C1F01D70}" srcOrd="0" destOrd="0" presId="urn:microsoft.com/office/officeart/2005/8/layout/hList7"/>
    <dgm:cxn modelId="{513092FF-7638-4A48-A899-D9256B938579}" type="presParOf" srcId="{0110F45A-6A73-4776-80A5-9E276F234C1A}" destId="{61491282-F520-4913-8E28-2EEDB6508E22}" srcOrd="1" destOrd="0" presId="urn:microsoft.com/office/officeart/2005/8/layout/hList7"/>
    <dgm:cxn modelId="{EB4C23E2-73E8-47EE-900A-E516821CEFA7}" type="presParOf" srcId="{0110F45A-6A73-4776-80A5-9E276F234C1A}" destId="{4453F84F-40A7-46FF-BEC6-F30EA467406B}" srcOrd="2" destOrd="0" presId="urn:microsoft.com/office/officeart/2005/8/layout/hList7"/>
    <dgm:cxn modelId="{4C9E9378-D109-44B2-AA31-1334B9090F44}" type="presParOf" srcId="{0110F45A-6A73-4776-80A5-9E276F234C1A}" destId="{F9FD39A8-319A-414F-8AEE-7EB0A7B8D386}" srcOrd="3" destOrd="0" presId="urn:microsoft.com/office/officeart/2005/8/layout/hList7"/>
    <dgm:cxn modelId="{C21F659A-86F2-4D78-8273-2377A343B6DC}" type="presParOf" srcId="{0D10D9D8-8CEE-49CE-A0C8-E44322ABE990}" destId="{7CAD56D0-3667-4788-BD62-8FD1CF7D7AD8}" srcOrd="5" destOrd="0" presId="urn:microsoft.com/office/officeart/2005/8/layout/hList7"/>
    <dgm:cxn modelId="{34F21F3B-F0D5-40CF-952B-E67724DFC02B}" type="presParOf" srcId="{0D10D9D8-8CEE-49CE-A0C8-E44322ABE990}" destId="{6C384D5E-2F4A-49F6-A2CC-C9697A426506}" srcOrd="6" destOrd="0" presId="urn:microsoft.com/office/officeart/2005/8/layout/hList7"/>
    <dgm:cxn modelId="{28A5AFB0-8799-4F16-BBCD-124AAE0871BE}" type="presParOf" srcId="{6C384D5E-2F4A-49F6-A2CC-C9697A426506}" destId="{D89D4479-E291-49A1-800F-8D07BFD4682A}" srcOrd="0" destOrd="0" presId="urn:microsoft.com/office/officeart/2005/8/layout/hList7"/>
    <dgm:cxn modelId="{8F72723E-DFDF-4FD6-931C-C87D24F856F6}" type="presParOf" srcId="{6C384D5E-2F4A-49F6-A2CC-C9697A426506}" destId="{2231C6BB-96D9-4A20-B211-E24CAE3F6E85}" srcOrd="1" destOrd="0" presId="urn:microsoft.com/office/officeart/2005/8/layout/hList7"/>
    <dgm:cxn modelId="{795CF5E1-C22F-4093-8634-1505DF6CCEEE}" type="presParOf" srcId="{6C384D5E-2F4A-49F6-A2CC-C9697A426506}" destId="{C0B9F8B6-2B21-4274-8009-76872BC6AC22}" srcOrd="2" destOrd="0" presId="urn:microsoft.com/office/officeart/2005/8/layout/hList7"/>
    <dgm:cxn modelId="{A2EE0317-BD86-479B-B4BE-6BF73CC97ADF}" type="presParOf" srcId="{6C384D5E-2F4A-49F6-A2CC-C9697A426506}" destId="{05C373C3-E541-4694-A573-EBCA9C97AD4D}" srcOrd="3" destOrd="0" presId="urn:microsoft.com/office/officeart/2005/8/layout/hList7"/>
    <dgm:cxn modelId="{1E8D7C8E-326F-46B8-98D3-056F82F4FB61}" type="presParOf" srcId="{0D10D9D8-8CEE-49CE-A0C8-E44322ABE990}" destId="{BF61DEA0-6536-4520-B59B-FDB623DC14E2}" srcOrd="7" destOrd="0" presId="urn:microsoft.com/office/officeart/2005/8/layout/hList7"/>
    <dgm:cxn modelId="{4A2DE33A-69A2-41FB-B406-B7F4B3BE9262}" type="presParOf" srcId="{0D10D9D8-8CEE-49CE-A0C8-E44322ABE990}" destId="{8B5D035F-5BA2-486A-B4B5-24993A3EAFA6}" srcOrd="8" destOrd="0" presId="urn:microsoft.com/office/officeart/2005/8/layout/hList7"/>
    <dgm:cxn modelId="{5CD9F33C-FA76-431D-906D-0D9AA5619E40}" type="presParOf" srcId="{8B5D035F-5BA2-486A-B4B5-24993A3EAFA6}" destId="{A2F15466-9A0B-43C6-ADC2-7E70A3E793AC}" srcOrd="0" destOrd="0" presId="urn:microsoft.com/office/officeart/2005/8/layout/hList7"/>
    <dgm:cxn modelId="{AB7D450F-2E9A-4FE6-8F76-8C8599B5E78A}" type="presParOf" srcId="{8B5D035F-5BA2-486A-B4B5-24993A3EAFA6}" destId="{A2043D57-1E26-40E2-8018-3F70E62C084D}" srcOrd="1" destOrd="0" presId="urn:microsoft.com/office/officeart/2005/8/layout/hList7"/>
    <dgm:cxn modelId="{927454C6-F85F-4CF4-8A0A-A24977F2FF2F}" type="presParOf" srcId="{8B5D035F-5BA2-486A-B4B5-24993A3EAFA6}" destId="{1C75528F-2499-4FEC-BC30-ACAFC22415D9}" srcOrd="2" destOrd="0" presId="urn:microsoft.com/office/officeart/2005/8/layout/hList7"/>
    <dgm:cxn modelId="{398EA34D-4E44-4F86-8579-9A2EE500AF37}" type="presParOf" srcId="{8B5D035F-5BA2-486A-B4B5-24993A3EAFA6}" destId="{24003DD9-332F-4185-97A4-56222517A640}"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186566F-BF34-4DC0-BEF8-385B4D884F09}" type="doc">
      <dgm:prSet loTypeId="urn:microsoft.com/office/officeart/2005/8/layout/cycle4" loCatId="relationship" qsTypeId="urn:microsoft.com/office/officeart/2005/8/quickstyle/simple1" qsCatId="simple" csTypeId="urn:microsoft.com/office/officeart/2005/8/colors/colorful3" csCatId="colorful" phldr="1"/>
      <dgm:spPr/>
      <dgm:t>
        <a:bodyPr/>
        <a:lstStyle/>
        <a:p>
          <a:endParaRPr lang="pt-BR"/>
        </a:p>
      </dgm:t>
    </dgm:pt>
    <dgm:pt modelId="{6C94075A-A5D0-4F53-A631-94AD7AF076DF}">
      <dgm:prSet phldrT="[Texto]" custT="1"/>
      <dgm:spPr/>
      <dgm:t>
        <a:bodyPr/>
        <a:lstStyle/>
        <a:p>
          <a:r>
            <a:rPr lang="pt-BR" sz="1600" dirty="0"/>
            <a:t>Art. 2º da Lei Federal nº 11445/2007: </a:t>
          </a:r>
        </a:p>
      </dgm:t>
    </dgm:pt>
    <dgm:pt modelId="{C7099FA2-E4F3-45A2-BDEA-22FACBBAC038}" type="parTrans" cxnId="{35D79100-8E43-4A7C-95BF-FF144E0E7B05}">
      <dgm:prSet/>
      <dgm:spPr/>
      <dgm:t>
        <a:bodyPr/>
        <a:lstStyle/>
        <a:p>
          <a:endParaRPr lang="pt-BR" sz="2400"/>
        </a:p>
      </dgm:t>
    </dgm:pt>
    <dgm:pt modelId="{F1427919-5D10-40FF-A726-B04E70118081}" type="sibTrans" cxnId="{35D79100-8E43-4A7C-95BF-FF144E0E7B05}">
      <dgm:prSet/>
      <dgm:spPr/>
      <dgm:t>
        <a:bodyPr/>
        <a:lstStyle/>
        <a:p>
          <a:endParaRPr lang="pt-BR" sz="2400"/>
        </a:p>
      </dgm:t>
    </dgm:pt>
    <dgm:pt modelId="{79FF3805-4536-4316-BA5D-9C02774B20AB}">
      <dgm:prSet phldrT="[Texto]" custT="1"/>
      <dgm:spPr>
        <a:solidFill>
          <a:schemeClr val="bg1">
            <a:lumMod val="85000"/>
            <a:alpha val="89804"/>
          </a:schemeClr>
        </a:solidFill>
      </dgm:spPr>
      <dgm:t>
        <a:bodyPr/>
        <a:lstStyle/>
        <a:p>
          <a:r>
            <a:rPr lang="pt-BR" sz="1100" dirty="0"/>
            <a:t>segurança, disponibilidade em todas as áreas urbanas dos serviços de saneamento, qualidade e regularidade</a:t>
          </a:r>
        </a:p>
      </dgm:t>
    </dgm:pt>
    <dgm:pt modelId="{C43522EE-CF0B-47D6-B0A9-82DD67D0F17A}" type="parTrans" cxnId="{1E6BCA2A-44C9-467B-B2DF-0E12C27CBFA7}">
      <dgm:prSet/>
      <dgm:spPr/>
      <dgm:t>
        <a:bodyPr/>
        <a:lstStyle/>
        <a:p>
          <a:endParaRPr lang="pt-BR" sz="2400"/>
        </a:p>
      </dgm:t>
    </dgm:pt>
    <dgm:pt modelId="{E989C1B8-F11E-401F-9EF6-895E9149CCCA}" type="sibTrans" cxnId="{1E6BCA2A-44C9-467B-B2DF-0E12C27CBFA7}">
      <dgm:prSet/>
      <dgm:spPr/>
      <dgm:t>
        <a:bodyPr/>
        <a:lstStyle/>
        <a:p>
          <a:endParaRPr lang="pt-BR" sz="2400"/>
        </a:p>
      </dgm:t>
    </dgm:pt>
    <dgm:pt modelId="{A8AE62C0-DDF4-493E-8419-3B1B34AF2BC6}">
      <dgm:prSet phldrT="[Texto]" custT="1"/>
      <dgm:spPr/>
      <dgm:t>
        <a:bodyPr/>
        <a:lstStyle/>
        <a:p>
          <a:r>
            <a:rPr lang="pt-BR" sz="1600" dirty="0"/>
            <a:t>At. 23 da Lei Federal nº 11445/2007: </a:t>
          </a:r>
        </a:p>
      </dgm:t>
    </dgm:pt>
    <dgm:pt modelId="{2C4DE2DD-F872-4714-9338-D8FDA43571D5}" type="parTrans" cxnId="{6B7F31C1-B927-4361-9DBF-2B20F1D365C3}">
      <dgm:prSet/>
      <dgm:spPr/>
      <dgm:t>
        <a:bodyPr/>
        <a:lstStyle/>
        <a:p>
          <a:endParaRPr lang="pt-BR" sz="2400"/>
        </a:p>
      </dgm:t>
    </dgm:pt>
    <dgm:pt modelId="{5C594512-DF06-4587-9379-CBCB01DC6945}" type="sibTrans" cxnId="{6B7F31C1-B927-4361-9DBF-2B20F1D365C3}">
      <dgm:prSet/>
      <dgm:spPr/>
      <dgm:t>
        <a:bodyPr/>
        <a:lstStyle/>
        <a:p>
          <a:endParaRPr lang="pt-BR" sz="2400"/>
        </a:p>
      </dgm:t>
    </dgm:pt>
    <dgm:pt modelId="{AF7F7A38-27D9-4932-8539-8F5918CB377F}">
      <dgm:prSet phldrT="[Texto]" custT="1"/>
      <dgm:spPr>
        <a:solidFill>
          <a:schemeClr val="bg1">
            <a:lumMod val="85000"/>
            <a:alpha val="89804"/>
          </a:schemeClr>
        </a:solidFill>
      </dgm:spPr>
      <dgm:t>
        <a:bodyPr/>
        <a:lstStyle/>
        <a:p>
          <a:pPr algn="r"/>
          <a:r>
            <a:rPr lang="pt-BR" sz="1100" dirty="0"/>
            <a:t>entidades reguladoras a criação de normas, inclusive de caráter técnico, com objetivo de disciplinar a prestação dos serviços de saneamento.</a:t>
          </a:r>
        </a:p>
      </dgm:t>
    </dgm:pt>
    <dgm:pt modelId="{10115618-8416-475E-89FD-1FF0FBEE49CC}" type="parTrans" cxnId="{115BE819-FDD1-41BA-87F8-939F1AA02085}">
      <dgm:prSet/>
      <dgm:spPr/>
      <dgm:t>
        <a:bodyPr/>
        <a:lstStyle/>
        <a:p>
          <a:endParaRPr lang="pt-BR" sz="2400"/>
        </a:p>
      </dgm:t>
    </dgm:pt>
    <dgm:pt modelId="{B39495E2-8933-4D39-9350-8042CC5253D9}" type="sibTrans" cxnId="{115BE819-FDD1-41BA-87F8-939F1AA02085}">
      <dgm:prSet/>
      <dgm:spPr/>
      <dgm:t>
        <a:bodyPr/>
        <a:lstStyle/>
        <a:p>
          <a:endParaRPr lang="pt-BR" sz="2400"/>
        </a:p>
      </dgm:t>
    </dgm:pt>
    <dgm:pt modelId="{1E12A5EF-ACFA-42A5-9EA9-0495A66F4201}">
      <dgm:prSet phldrT="[Texto]" custT="1"/>
      <dgm:spPr>
        <a:solidFill>
          <a:schemeClr val="tx2">
            <a:lumMod val="60000"/>
            <a:lumOff val="40000"/>
          </a:schemeClr>
        </a:solidFill>
      </dgm:spPr>
      <dgm:t>
        <a:bodyPr/>
        <a:lstStyle/>
        <a:p>
          <a:r>
            <a:rPr lang="pt-BR" sz="1600" dirty="0"/>
            <a:t>A NBR 12218:1994/2017 (ABNT, 2017) </a:t>
          </a:r>
        </a:p>
      </dgm:t>
    </dgm:pt>
    <dgm:pt modelId="{271C845F-C2F6-4A8C-B62A-5DF49AAD876B}" type="parTrans" cxnId="{78077B54-0C03-46A5-B0C7-4C9199D482F8}">
      <dgm:prSet/>
      <dgm:spPr/>
      <dgm:t>
        <a:bodyPr/>
        <a:lstStyle/>
        <a:p>
          <a:endParaRPr lang="pt-BR" sz="2400"/>
        </a:p>
      </dgm:t>
    </dgm:pt>
    <dgm:pt modelId="{6BFFA73F-9CC2-4842-8C70-6A6491BFB78A}" type="sibTrans" cxnId="{78077B54-0C03-46A5-B0C7-4C9199D482F8}">
      <dgm:prSet/>
      <dgm:spPr/>
      <dgm:t>
        <a:bodyPr/>
        <a:lstStyle/>
        <a:p>
          <a:endParaRPr lang="pt-BR" sz="2400"/>
        </a:p>
      </dgm:t>
    </dgm:pt>
    <dgm:pt modelId="{AFA90611-CABE-440E-8E3A-7EAC14563CAF}">
      <dgm:prSet phldrT="[Texto]" custT="1"/>
      <dgm:spPr>
        <a:solidFill>
          <a:schemeClr val="bg1">
            <a:lumMod val="85000"/>
            <a:alpha val="89804"/>
          </a:schemeClr>
        </a:solidFill>
      </dgm:spPr>
      <dgm:t>
        <a:bodyPr/>
        <a:lstStyle/>
        <a:p>
          <a:pPr algn="r"/>
          <a:r>
            <a:rPr lang="pt-BR" sz="1100" dirty="0"/>
            <a:t>estabelece, no item 5.3, intervalo de pressão de serviço nas tubulações distribuidoras de água de 10 a 40 </a:t>
          </a:r>
          <a:r>
            <a:rPr lang="pt-BR" sz="1100" dirty="0" err="1"/>
            <a:t>mca</a:t>
          </a:r>
          <a:r>
            <a:rPr lang="pt-BR" sz="1100" dirty="0"/>
            <a:t>, podendo chegar a 50 </a:t>
          </a:r>
          <a:r>
            <a:rPr lang="pt-BR" sz="1100" dirty="0" err="1"/>
            <a:t>mca</a:t>
          </a:r>
          <a:r>
            <a:rPr lang="pt-BR" sz="1100" dirty="0"/>
            <a:t>.(Projeto de rede) </a:t>
          </a:r>
        </a:p>
      </dgm:t>
    </dgm:pt>
    <dgm:pt modelId="{9ABA8CD8-CAE1-46C5-9965-AC11BF18FD70}" type="parTrans" cxnId="{883BCF4C-9813-4D60-B4F7-B2E653539077}">
      <dgm:prSet/>
      <dgm:spPr/>
      <dgm:t>
        <a:bodyPr/>
        <a:lstStyle/>
        <a:p>
          <a:endParaRPr lang="pt-BR" sz="2400"/>
        </a:p>
      </dgm:t>
    </dgm:pt>
    <dgm:pt modelId="{02629A66-A2BB-4FE6-80B7-7EB687251FEC}" type="sibTrans" cxnId="{883BCF4C-9813-4D60-B4F7-B2E653539077}">
      <dgm:prSet/>
      <dgm:spPr/>
      <dgm:t>
        <a:bodyPr/>
        <a:lstStyle/>
        <a:p>
          <a:endParaRPr lang="pt-BR" sz="2400"/>
        </a:p>
      </dgm:t>
    </dgm:pt>
    <dgm:pt modelId="{968A5087-A5F0-4BAA-84AC-C97F7981D510}">
      <dgm:prSet phldrT="[Texto]" custT="1"/>
      <dgm:spPr>
        <a:solidFill>
          <a:schemeClr val="bg1">
            <a:lumMod val="85000"/>
            <a:alpha val="89804"/>
          </a:schemeClr>
        </a:solidFill>
      </dgm:spPr>
      <dgm:t>
        <a:bodyPr/>
        <a:lstStyle/>
        <a:p>
          <a:r>
            <a:rPr lang="pt-BR" sz="1100" dirty="0"/>
            <a:t>fixa em 10 e 50 </a:t>
          </a:r>
          <a:r>
            <a:rPr lang="pt-BR" sz="1100" dirty="0" err="1"/>
            <a:t>mca</a:t>
          </a:r>
          <a:r>
            <a:rPr lang="pt-BR" sz="1100" dirty="0"/>
            <a:t> os limites mínimo e máximo, respectivamente, para as pressões no ponto de fornecimento de água (operação)</a:t>
          </a:r>
        </a:p>
      </dgm:t>
    </dgm:pt>
    <dgm:pt modelId="{EAFB5989-A413-402A-9B77-3BDA8D9FC4B8}" type="parTrans" cxnId="{742FA113-90B1-4FBF-93B9-9E00D126DEE2}">
      <dgm:prSet/>
      <dgm:spPr/>
      <dgm:t>
        <a:bodyPr/>
        <a:lstStyle/>
        <a:p>
          <a:endParaRPr lang="pt-BR" sz="2400"/>
        </a:p>
      </dgm:t>
    </dgm:pt>
    <dgm:pt modelId="{2CD0E94F-E912-4E51-A080-34F865875093}" type="sibTrans" cxnId="{742FA113-90B1-4FBF-93B9-9E00D126DEE2}">
      <dgm:prSet/>
      <dgm:spPr/>
      <dgm:t>
        <a:bodyPr/>
        <a:lstStyle/>
        <a:p>
          <a:endParaRPr lang="pt-BR" sz="2400"/>
        </a:p>
      </dgm:t>
    </dgm:pt>
    <dgm:pt modelId="{0EDCBA5E-B667-44A1-8045-A048938401D0}">
      <dgm:prSet phldrT="[Texto]" custT="1"/>
      <dgm:spPr>
        <a:solidFill>
          <a:schemeClr val="bg1">
            <a:lumMod val="85000"/>
            <a:alpha val="89804"/>
          </a:schemeClr>
        </a:solidFill>
      </dgm:spPr>
      <dgm:t>
        <a:bodyPr/>
        <a:lstStyle/>
        <a:p>
          <a:endParaRPr lang="pt-BR" sz="1100" dirty="0"/>
        </a:p>
      </dgm:t>
    </dgm:pt>
    <dgm:pt modelId="{C23A1AE8-55D0-4E43-B6C1-47798834761F}" type="parTrans" cxnId="{D8B5A7F9-C6F5-47D0-99A6-30FE89028C05}">
      <dgm:prSet/>
      <dgm:spPr/>
      <dgm:t>
        <a:bodyPr/>
        <a:lstStyle/>
        <a:p>
          <a:endParaRPr lang="pt-BR"/>
        </a:p>
      </dgm:t>
    </dgm:pt>
    <dgm:pt modelId="{AF05B6B8-463C-41E8-9782-6AE9221A2348}" type="sibTrans" cxnId="{D8B5A7F9-C6F5-47D0-99A6-30FE89028C05}">
      <dgm:prSet/>
      <dgm:spPr/>
      <dgm:t>
        <a:bodyPr/>
        <a:lstStyle/>
        <a:p>
          <a:endParaRPr lang="pt-BR"/>
        </a:p>
      </dgm:t>
    </dgm:pt>
    <dgm:pt modelId="{4B5FEF63-0E7E-4E31-B578-DD39E35BD904}">
      <dgm:prSet phldrT="[Texto]" custT="1"/>
      <dgm:spPr>
        <a:solidFill>
          <a:schemeClr val="bg1">
            <a:lumMod val="85000"/>
            <a:alpha val="89804"/>
          </a:schemeClr>
        </a:solidFill>
      </dgm:spPr>
      <dgm:t>
        <a:bodyPr/>
        <a:lstStyle/>
        <a:p>
          <a:pPr algn="l"/>
          <a:endParaRPr lang="pt-BR" sz="1100" dirty="0"/>
        </a:p>
      </dgm:t>
    </dgm:pt>
    <dgm:pt modelId="{DF8EFDA4-F892-489E-BB86-DDEE5C2D0DDE}" type="parTrans" cxnId="{874B4F73-1173-4E15-B6B9-9780A880519E}">
      <dgm:prSet/>
      <dgm:spPr/>
      <dgm:t>
        <a:bodyPr/>
        <a:lstStyle/>
        <a:p>
          <a:endParaRPr lang="pt-BR"/>
        </a:p>
      </dgm:t>
    </dgm:pt>
    <dgm:pt modelId="{D6A4031E-2D15-480E-9991-03E07B30F7E2}" type="sibTrans" cxnId="{874B4F73-1173-4E15-B6B9-9780A880519E}">
      <dgm:prSet/>
      <dgm:spPr/>
      <dgm:t>
        <a:bodyPr/>
        <a:lstStyle/>
        <a:p>
          <a:endParaRPr lang="pt-BR"/>
        </a:p>
      </dgm:t>
    </dgm:pt>
    <dgm:pt modelId="{78A209C9-3AD1-4A0D-AB8F-36B4080FAC4C}">
      <dgm:prSet phldrT="[Texto]" custT="1"/>
      <dgm:spPr/>
      <dgm:t>
        <a:bodyPr/>
        <a:lstStyle/>
        <a:p>
          <a:r>
            <a:rPr lang="pt-BR" sz="1600" dirty="0"/>
            <a:t>Art. 17 da Resolução ARES-PCJ nº 50/2014 </a:t>
          </a:r>
        </a:p>
      </dgm:t>
    </dgm:pt>
    <dgm:pt modelId="{5FDC53C6-2519-414E-8273-A07BDB7016C8}" type="sibTrans" cxnId="{8915039A-C440-4441-ACAD-9BCA5B6F36CA}">
      <dgm:prSet/>
      <dgm:spPr/>
      <dgm:t>
        <a:bodyPr/>
        <a:lstStyle/>
        <a:p>
          <a:endParaRPr lang="pt-BR" sz="2400"/>
        </a:p>
      </dgm:t>
    </dgm:pt>
    <dgm:pt modelId="{C2F2A3F3-1188-4936-8017-D64B8CB9C6BB}" type="parTrans" cxnId="{8915039A-C440-4441-ACAD-9BCA5B6F36CA}">
      <dgm:prSet/>
      <dgm:spPr/>
      <dgm:t>
        <a:bodyPr/>
        <a:lstStyle/>
        <a:p>
          <a:endParaRPr lang="pt-BR" sz="2400"/>
        </a:p>
      </dgm:t>
    </dgm:pt>
    <dgm:pt modelId="{8B33EB91-6C73-4732-9B78-9E788E311CDC}" type="pres">
      <dgm:prSet presAssocID="{6186566F-BF34-4DC0-BEF8-385B4D884F09}" presName="cycleMatrixDiagram" presStyleCnt="0">
        <dgm:presLayoutVars>
          <dgm:chMax val="1"/>
          <dgm:dir/>
          <dgm:animLvl val="lvl"/>
          <dgm:resizeHandles val="exact"/>
        </dgm:presLayoutVars>
      </dgm:prSet>
      <dgm:spPr/>
    </dgm:pt>
    <dgm:pt modelId="{B63B8C0B-C91D-472C-8E92-84E8DF7FCD94}" type="pres">
      <dgm:prSet presAssocID="{6186566F-BF34-4DC0-BEF8-385B4D884F09}" presName="children" presStyleCnt="0"/>
      <dgm:spPr/>
    </dgm:pt>
    <dgm:pt modelId="{9BCA729F-43B7-4B50-B54A-5BF692F65C3E}" type="pres">
      <dgm:prSet presAssocID="{6186566F-BF34-4DC0-BEF8-385B4D884F09}" presName="child1group" presStyleCnt="0"/>
      <dgm:spPr/>
    </dgm:pt>
    <dgm:pt modelId="{83CB245B-17BD-47C1-9395-7D3FDE385323}" type="pres">
      <dgm:prSet presAssocID="{6186566F-BF34-4DC0-BEF8-385B4D884F09}" presName="child1" presStyleLbl="bgAcc1" presStyleIdx="0" presStyleCnt="4" custScaleX="98610" custLinFactNeighborX="-12667" custLinFactNeighborY="9443"/>
      <dgm:spPr/>
    </dgm:pt>
    <dgm:pt modelId="{D351187D-7B7C-42A5-9669-761585E993AC}" type="pres">
      <dgm:prSet presAssocID="{6186566F-BF34-4DC0-BEF8-385B4D884F09}" presName="child1Text" presStyleLbl="bgAcc1" presStyleIdx="0" presStyleCnt="4">
        <dgm:presLayoutVars>
          <dgm:bulletEnabled val="1"/>
        </dgm:presLayoutVars>
      </dgm:prSet>
      <dgm:spPr/>
    </dgm:pt>
    <dgm:pt modelId="{77370F40-ECED-4129-A68F-2D6507985133}" type="pres">
      <dgm:prSet presAssocID="{6186566F-BF34-4DC0-BEF8-385B4D884F09}" presName="child2group" presStyleCnt="0"/>
      <dgm:spPr/>
    </dgm:pt>
    <dgm:pt modelId="{08635C3E-2A0F-427A-9BEE-756A18EF530B}" type="pres">
      <dgm:prSet presAssocID="{6186566F-BF34-4DC0-BEF8-385B4D884F09}" presName="child2" presStyleLbl="bgAcc1" presStyleIdx="1" presStyleCnt="4" custScaleX="124490" custLinFactNeighborX="20158" custLinFactNeighborY="15068"/>
      <dgm:spPr/>
    </dgm:pt>
    <dgm:pt modelId="{271E3F5F-ADAC-49CA-AD38-2D6AF4DC2895}" type="pres">
      <dgm:prSet presAssocID="{6186566F-BF34-4DC0-BEF8-385B4D884F09}" presName="child2Text" presStyleLbl="bgAcc1" presStyleIdx="1" presStyleCnt="4">
        <dgm:presLayoutVars>
          <dgm:bulletEnabled val="1"/>
        </dgm:presLayoutVars>
      </dgm:prSet>
      <dgm:spPr/>
    </dgm:pt>
    <dgm:pt modelId="{E8AF7F5F-E1AD-4B30-90AB-7BD99B3F9356}" type="pres">
      <dgm:prSet presAssocID="{6186566F-BF34-4DC0-BEF8-385B4D884F09}" presName="child3group" presStyleCnt="0"/>
      <dgm:spPr/>
    </dgm:pt>
    <dgm:pt modelId="{F3EDD67A-E06D-4A71-9DFE-E015345A356E}" type="pres">
      <dgm:prSet presAssocID="{6186566F-BF34-4DC0-BEF8-385B4D884F09}" presName="child3" presStyleLbl="bgAcc1" presStyleIdx="2" presStyleCnt="4" custScaleX="124439" custLinFactNeighborX="20354" custLinFactNeighborY="-6574"/>
      <dgm:spPr/>
    </dgm:pt>
    <dgm:pt modelId="{D7CE2A81-889D-4C77-8E8B-DF1511F6C3DC}" type="pres">
      <dgm:prSet presAssocID="{6186566F-BF34-4DC0-BEF8-385B4D884F09}" presName="child3Text" presStyleLbl="bgAcc1" presStyleIdx="2" presStyleCnt="4">
        <dgm:presLayoutVars>
          <dgm:bulletEnabled val="1"/>
        </dgm:presLayoutVars>
      </dgm:prSet>
      <dgm:spPr/>
    </dgm:pt>
    <dgm:pt modelId="{41806281-2081-4860-8BDD-1ECAAD68E242}" type="pres">
      <dgm:prSet presAssocID="{6186566F-BF34-4DC0-BEF8-385B4D884F09}" presName="child4group" presStyleCnt="0"/>
      <dgm:spPr/>
    </dgm:pt>
    <dgm:pt modelId="{A38F3FF9-B705-4D33-9F92-E6597C47153B}" type="pres">
      <dgm:prSet presAssocID="{6186566F-BF34-4DC0-BEF8-385B4D884F09}" presName="child4" presStyleLbl="bgAcc1" presStyleIdx="3" presStyleCnt="4" custScaleX="111307" custLinFactNeighborX="-9413" custLinFactNeighborY="-6574"/>
      <dgm:spPr/>
    </dgm:pt>
    <dgm:pt modelId="{2F62C47D-9AF7-4847-B00A-8F1F9BDBBFB4}" type="pres">
      <dgm:prSet presAssocID="{6186566F-BF34-4DC0-BEF8-385B4D884F09}" presName="child4Text" presStyleLbl="bgAcc1" presStyleIdx="3" presStyleCnt="4">
        <dgm:presLayoutVars>
          <dgm:bulletEnabled val="1"/>
        </dgm:presLayoutVars>
      </dgm:prSet>
      <dgm:spPr/>
    </dgm:pt>
    <dgm:pt modelId="{CC0623ED-C9AA-4ACF-B771-681F8D85F1FD}" type="pres">
      <dgm:prSet presAssocID="{6186566F-BF34-4DC0-BEF8-385B4D884F09}" presName="childPlaceholder" presStyleCnt="0"/>
      <dgm:spPr/>
    </dgm:pt>
    <dgm:pt modelId="{78CB80EA-A0F1-41C4-8795-73D76BF3EC65}" type="pres">
      <dgm:prSet presAssocID="{6186566F-BF34-4DC0-BEF8-385B4D884F09}" presName="circle" presStyleCnt="0"/>
      <dgm:spPr/>
    </dgm:pt>
    <dgm:pt modelId="{376E5010-278A-4806-9CCF-B1360C2E2743}" type="pres">
      <dgm:prSet presAssocID="{6186566F-BF34-4DC0-BEF8-385B4D884F09}" presName="quadrant1" presStyleLbl="node1" presStyleIdx="0" presStyleCnt="4">
        <dgm:presLayoutVars>
          <dgm:chMax val="1"/>
          <dgm:bulletEnabled val="1"/>
        </dgm:presLayoutVars>
      </dgm:prSet>
      <dgm:spPr/>
    </dgm:pt>
    <dgm:pt modelId="{0A4527C8-167F-49BA-A95C-674AC13DDDD3}" type="pres">
      <dgm:prSet presAssocID="{6186566F-BF34-4DC0-BEF8-385B4D884F09}" presName="quadrant2" presStyleLbl="node1" presStyleIdx="1" presStyleCnt="4">
        <dgm:presLayoutVars>
          <dgm:chMax val="1"/>
          <dgm:bulletEnabled val="1"/>
        </dgm:presLayoutVars>
      </dgm:prSet>
      <dgm:spPr/>
    </dgm:pt>
    <dgm:pt modelId="{305964BC-F95A-4914-AD1B-7122BD6FC34B}" type="pres">
      <dgm:prSet presAssocID="{6186566F-BF34-4DC0-BEF8-385B4D884F09}" presName="quadrant3" presStyleLbl="node1" presStyleIdx="2" presStyleCnt="4">
        <dgm:presLayoutVars>
          <dgm:chMax val="1"/>
          <dgm:bulletEnabled val="1"/>
        </dgm:presLayoutVars>
      </dgm:prSet>
      <dgm:spPr/>
    </dgm:pt>
    <dgm:pt modelId="{9CE783CD-B5A8-4FB1-98B6-8407C3949A0D}" type="pres">
      <dgm:prSet presAssocID="{6186566F-BF34-4DC0-BEF8-385B4D884F09}" presName="quadrant4" presStyleLbl="node1" presStyleIdx="3" presStyleCnt="4">
        <dgm:presLayoutVars>
          <dgm:chMax val="1"/>
          <dgm:bulletEnabled val="1"/>
        </dgm:presLayoutVars>
      </dgm:prSet>
      <dgm:spPr/>
    </dgm:pt>
    <dgm:pt modelId="{D8AE0C09-C58E-487C-9F06-A34369D842A2}" type="pres">
      <dgm:prSet presAssocID="{6186566F-BF34-4DC0-BEF8-385B4D884F09}" presName="quadrantPlaceholder" presStyleCnt="0"/>
      <dgm:spPr/>
    </dgm:pt>
    <dgm:pt modelId="{4824D3C4-E535-4390-BCE2-92C34E0E721B}" type="pres">
      <dgm:prSet presAssocID="{6186566F-BF34-4DC0-BEF8-385B4D884F09}" presName="center1" presStyleLbl="fgShp" presStyleIdx="0" presStyleCnt="2"/>
      <dgm:spPr/>
    </dgm:pt>
    <dgm:pt modelId="{CD37AC9E-DC92-46C6-BA6D-28F506ED2741}" type="pres">
      <dgm:prSet presAssocID="{6186566F-BF34-4DC0-BEF8-385B4D884F09}" presName="center2" presStyleLbl="fgShp" presStyleIdx="1" presStyleCnt="2"/>
      <dgm:spPr/>
    </dgm:pt>
  </dgm:ptLst>
  <dgm:cxnLst>
    <dgm:cxn modelId="{35D79100-8E43-4A7C-95BF-FF144E0E7B05}" srcId="{6186566F-BF34-4DC0-BEF8-385B4D884F09}" destId="{6C94075A-A5D0-4F53-A631-94AD7AF076DF}" srcOrd="0" destOrd="0" parTransId="{C7099FA2-E4F3-45A2-BDEA-22FACBBAC038}" sibTransId="{F1427919-5D10-40FF-A726-B04E70118081}"/>
    <dgm:cxn modelId="{742FA113-90B1-4FBF-93B9-9E00D126DEE2}" srcId="{78A209C9-3AD1-4A0D-AB8F-36B4080FAC4C}" destId="{968A5087-A5F0-4BAA-84AC-C97F7981D510}" srcOrd="0" destOrd="0" parTransId="{EAFB5989-A413-402A-9B77-3BDA8D9FC4B8}" sibTransId="{2CD0E94F-E912-4E51-A080-34F865875093}"/>
    <dgm:cxn modelId="{313FB715-9599-437F-95A1-955885869EFC}" type="presOf" srcId="{79FF3805-4536-4316-BA5D-9C02774B20AB}" destId="{D351187D-7B7C-42A5-9669-761585E993AC}" srcOrd="1" destOrd="1" presId="urn:microsoft.com/office/officeart/2005/8/layout/cycle4"/>
    <dgm:cxn modelId="{115BE819-FDD1-41BA-87F8-939F1AA02085}" srcId="{A8AE62C0-DDF4-493E-8419-3B1B34AF2BC6}" destId="{AF7F7A38-27D9-4932-8539-8F5918CB377F}" srcOrd="1" destOrd="0" parTransId="{10115618-8416-475E-89FD-1FF0FBEE49CC}" sibTransId="{B39495E2-8933-4D39-9350-8042CC5253D9}"/>
    <dgm:cxn modelId="{352E9D29-5EA8-4F69-8CCF-133169CBFC7C}" type="presOf" srcId="{0EDCBA5E-B667-44A1-8045-A048938401D0}" destId="{83CB245B-17BD-47C1-9395-7D3FDE385323}" srcOrd="0" destOrd="0" presId="urn:microsoft.com/office/officeart/2005/8/layout/cycle4"/>
    <dgm:cxn modelId="{1E6BCA2A-44C9-467B-B2DF-0E12C27CBFA7}" srcId="{6C94075A-A5D0-4F53-A631-94AD7AF076DF}" destId="{79FF3805-4536-4316-BA5D-9C02774B20AB}" srcOrd="1" destOrd="0" parTransId="{C43522EE-CF0B-47D6-B0A9-82DD67D0F17A}" sibTransId="{E989C1B8-F11E-401F-9EF6-895E9149CCCA}"/>
    <dgm:cxn modelId="{666DED3D-2856-4CA6-AA83-2BDA138969B3}" type="presOf" srcId="{4B5FEF63-0E7E-4E31-B578-DD39E35BD904}" destId="{271E3F5F-ADAC-49CA-AD38-2D6AF4DC2895}" srcOrd="1" destOrd="0" presId="urn:microsoft.com/office/officeart/2005/8/layout/cycle4"/>
    <dgm:cxn modelId="{EC53D067-0E08-46C2-9912-E5354B042F93}" type="presOf" srcId="{AF7F7A38-27D9-4932-8539-8F5918CB377F}" destId="{08635C3E-2A0F-427A-9BEE-756A18EF530B}" srcOrd="0" destOrd="1" presId="urn:microsoft.com/office/officeart/2005/8/layout/cycle4"/>
    <dgm:cxn modelId="{6907624A-2049-43AD-AE73-84C69C9D7B3D}" type="presOf" srcId="{968A5087-A5F0-4BAA-84AC-C97F7981D510}" destId="{A38F3FF9-B705-4D33-9F92-E6597C47153B}" srcOrd="0" destOrd="0" presId="urn:microsoft.com/office/officeart/2005/8/layout/cycle4"/>
    <dgm:cxn modelId="{883BCF4C-9813-4D60-B4F7-B2E653539077}" srcId="{1E12A5EF-ACFA-42A5-9EA9-0495A66F4201}" destId="{AFA90611-CABE-440E-8E3A-7EAC14563CAF}" srcOrd="0" destOrd="0" parTransId="{9ABA8CD8-CAE1-46C5-9965-AC11BF18FD70}" sibTransId="{02629A66-A2BB-4FE6-80B7-7EB687251FEC}"/>
    <dgm:cxn modelId="{3F64F64C-3859-4648-AF57-02227785FB04}" type="presOf" srcId="{6C94075A-A5D0-4F53-A631-94AD7AF076DF}" destId="{376E5010-278A-4806-9CCF-B1360C2E2743}" srcOrd="0" destOrd="0" presId="urn:microsoft.com/office/officeart/2005/8/layout/cycle4"/>
    <dgm:cxn modelId="{874B4F73-1173-4E15-B6B9-9780A880519E}" srcId="{A8AE62C0-DDF4-493E-8419-3B1B34AF2BC6}" destId="{4B5FEF63-0E7E-4E31-B578-DD39E35BD904}" srcOrd="0" destOrd="0" parTransId="{DF8EFDA4-F892-489E-BB86-DDEE5C2D0DDE}" sibTransId="{D6A4031E-2D15-480E-9991-03E07B30F7E2}"/>
    <dgm:cxn modelId="{78077B54-0C03-46A5-B0C7-4C9199D482F8}" srcId="{6186566F-BF34-4DC0-BEF8-385B4D884F09}" destId="{1E12A5EF-ACFA-42A5-9EA9-0495A66F4201}" srcOrd="2" destOrd="0" parTransId="{271C845F-C2F6-4A8C-B62A-5DF49AAD876B}" sibTransId="{6BFFA73F-9CC2-4842-8C70-6A6491BFB78A}"/>
    <dgm:cxn modelId="{DE23A274-87A9-4A42-9DAC-C99CEEABE1F8}" type="presOf" srcId="{1E12A5EF-ACFA-42A5-9EA9-0495A66F4201}" destId="{305964BC-F95A-4914-AD1B-7122BD6FC34B}" srcOrd="0" destOrd="0" presId="urn:microsoft.com/office/officeart/2005/8/layout/cycle4"/>
    <dgm:cxn modelId="{06458278-B1A9-4701-B598-E4925A36700B}" type="presOf" srcId="{0EDCBA5E-B667-44A1-8045-A048938401D0}" destId="{D351187D-7B7C-42A5-9669-761585E993AC}" srcOrd="1" destOrd="0" presId="urn:microsoft.com/office/officeart/2005/8/layout/cycle4"/>
    <dgm:cxn modelId="{34013F81-5AB8-4CF0-BC1A-30B906C13119}" type="presOf" srcId="{78A209C9-3AD1-4A0D-AB8F-36B4080FAC4C}" destId="{9CE783CD-B5A8-4FB1-98B6-8407C3949A0D}" srcOrd="0" destOrd="0" presId="urn:microsoft.com/office/officeart/2005/8/layout/cycle4"/>
    <dgm:cxn modelId="{E00F8F82-D55E-44E0-B212-E26A54790C99}" type="presOf" srcId="{79FF3805-4536-4316-BA5D-9C02774B20AB}" destId="{83CB245B-17BD-47C1-9395-7D3FDE385323}" srcOrd="0" destOrd="1" presId="urn:microsoft.com/office/officeart/2005/8/layout/cycle4"/>
    <dgm:cxn modelId="{7718458F-6342-4B79-A0A0-F9242C22A62D}" type="presOf" srcId="{4B5FEF63-0E7E-4E31-B578-DD39E35BD904}" destId="{08635C3E-2A0F-427A-9BEE-756A18EF530B}" srcOrd="0" destOrd="0" presId="urn:microsoft.com/office/officeart/2005/8/layout/cycle4"/>
    <dgm:cxn modelId="{8915039A-C440-4441-ACAD-9BCA5B6F36CA}" srcId="{6186566F-BF34-4DC0-BEF8-385B4D884F09}" destId="{78A209C9-3AD1-4A0D-AB8F-36B4080FAC4C}" srcOrd="3" destOrd="0" parTransId="{C2F2A3F3-1188-4936-8017-D64B8CB9C6BB}" sibTransId="{5FDC53C6-2519-414E-8273-A07BDB7016C8}"/>
    <dgm:cxn modelId="{C9F9C9A4-E8F1-49FD-B557-1A5F9780A49B}" type="presOf" srcId="{AFA90611-CABE-440E-8E3A-7EAC14563CAF}" destId="{D7CE2A81-889D-4C77-8E8B-DF1511F6C3DC}" srcOrd="1" destOrd="0" presId="urn:microsoft.com/office/officeart/2005/8/layout/cycle4"/>
    <dgm:cxn modelId="{485D06B3-3B58-47D9-9B1A-1CA3E7CF22F1}" type="presOf" srcId="{AFA90611-CABE-440E-8E3A-7EAC14563CAF}" destId="{F3EDD67A-E06D-4A71-9DFE-E015345A356E}" srcOrd="0" destOrd="0" presId="urn:microsoft.com/office/officeart/2005/8/layout/cycle4"/>
    <dgm:cxn modelId="{6B7F31C1-B927-4361-9DBF-2B20F1D365C3}" srcId="{6186566F-BF34-4DC0-BEF8-385B4D884F09}" destId="{A8AE62C0-DDF4-493E-8419-3B1B34AF2BC6}" srcOrd="1" destOrd="0" parTransId="{2C4DE2DD-F872-4714-9338-D8FDA43571D5}" sibTransId="{5C594512-DF06-4587-9379-CBCB01DC6945}"/>
    <dgm:cxn modelId="{A0A1BFD0-93D5-4398-8D79-553DC285BE07}" type="presOf" srcId="{A8AE62C0-DDF4-493E-8419-3B1B34AF2BC6}" destId="{0A4527C8-167F-49BA-A95C-674AC13DDDD3}" srcOrd="0" destOrd="0" presId="urn:microsoft.com/office/officeart/2005/8/layout/cycle4"/>
    <dgm:cxn modelId="{50351CD3-0951-4095-893E-DE9A5F369BC4}" type="presOf" srcId="{968A5087-A5F0-4BAA-84AC-C97F7981D510}" destId="{2F62C47D-9AF7-4847-B00A-8F1F9BDBBFB4}" srcOrd="1" destOrd="0" presId="urn:microsoft.com/office/officeart/2005/8/layout/cycle4"/>
    <dgm:cxn modelId="{4A2FEFDF-8DA9-4789-8641-7596E3ECDBC4}" type="presOf" srcId="{6186566F-BF34-4DC0-BEF8-385B4D884F09}" destId="{8B33EB91-6C73-4732-9B78-9E788E311CDC}" srcOrd="0" destOrd="0" presId="urn:microsoft.com/office/officeart/2005/8/layout/cycle4"/>
    <dgm:cxn modelId="{3F0600E7-D0A4-44DA-9F4C-0AE0F8420D2D}" type="presOf" srcId="{AF7F7A38-27D9-4932-8539-8F5918CB377F}" destId="{271E3F5F-ADAC-49CA-AD38-2D6AF4DC2895}" srcOrd="1" destOrd="1" presId="urn:microsoft.com/office/officeart/2005/8/layout/cycle4"/>
    <dgm:cxn modelId="{D8B5A7F9-C6F5-47D0-99A6-30FE89028C05}" srcId="{6C94075A-A5D0-4F53-A631-94AD7AF076DF}" destId="{0EDCBA5E-B667-44A1-8045-A048938401D0}" srcOrd="0" destOrd="0" parTransId="{C23A1AE8-55D0-4E43-B6C1-47798834761F}" sibTransId="{AF05B6B8-463C-41E8-9782-6AE9221A2348}"/>
    <dgm:cxn modelId="{1DCC4CDB-393E-4BE2-8239-E3F3ACF5139C}" type="presParOf" srcId="{8B33EB91-6C73-4732-9B78-9E788E311CDC}" destId="{B63B8C0B-C91D-472C-8E92-84E8DF7FCD94}" srcOrd="0" destOrd="0" presId="urn:microsoft.com/office/officeart/2005/8/layout/cycle4"/>
    <dgm:cxn modelId="{141A54BF-1F50-4839-A89F-B6F99B1FEF90}" type="presParOf" srcId="{B63B8C0B-C91D-472C-8E92-84E8DF7FCD94}" destId="{9BCA729F-43B7-4B50-B54A-5BF692F65C3E}" srcOrd="0" destOrd="0" presId="urn:microsoft.com/office/officeart/2005/8/layout/cycle4"/>
    <dgm:cxn modelId="{59D0029B-8F12-49C9-88C8-8B6614C99149}" type="presParOf" srcId="{9BCA729F-43B7-4B50-B54A-5BF692F65C3E}" destId="{83CB245B-17BD-47C1-9395-7D3FDE385323}" srcOrd="0" destOrd="0" presId="urn:microsoft.com/office/officeart/2005/8/layout/cycle4"/>
    <dgm:cxn modelId="{683059BB-2972-4A34-BD41-8F83BC3C1813}" type="presParOf" srcId="{9BCA729F-43B7-4B50-B54A-5BF692F65C3E}" destId="{D351187D-7B7C-42A5-9669-761585E993AC}" srcOrd="1" destOrd="0" presId="urn:microsoft.com/office/officeart/2005/8/layout/cycle4"/>
    <dgm:cxn modelId="{5E562CBA-BDA0-4112-8552-CAF419C5DFA2}" type="presParOf" srcId="{B63B8C0B-C91D-472C-8E92-84E8DF7FCD94}" destId="{77370F40-ECED-4129-A68F-2D6507985133}" srcOrd="1" destOrd="0" presId="urn:microsoft.com/office/officeart/2005/8/layout/cycle4"/>
    <dgm:cxn modelId="{30BF02D0-A560-48E2-9770-3417820C2F61}" type="presParOf" srcId="{77370F40-ECED-4129-A68F-2D6507985133}" destId="{08635C3E-2A0F-427A-9BEE-756A18EF530B}" srcOrd="0" destOrd="0" presId="urn:microsoft.com/office/officeart/2005/8/layout/cycle4"/>
    <dgm:cxn modelId="{FC9A341B-E282-40D2-AEF5-DF9F19294DCF}" type="presParOf" srcId="{77370F40-ECED-4129-A68F-2D6507985133}" destId="{271E3F5F-ADAC-49CA-AD38-2D6AF4DC2895}" srcOrd="1" destOrd="0" presId="urn:microsoft.com/office/officeart/2005/8/layout/cycle4"/>
    <dgm:cxn modelId="{D7BCC8A0-56DC-48C6-BFEC-1F77BFFD76F9}" type="presParOf" srcId="{B63B8C0B-C91D-472C-8E92-84E8DF7FCD94}" destId="{E8AF7F5F-E1AD-4B30-90AB-7BD99B3F9356}" srcOrd="2" destOrd="0" presId="urn:microsoft.com/office/officeart/2005/8/layout/cycle4"/>
    <dgm:cxn modelId="{917014A9-4888-469F-B697-A67AC6A30203}" type="presParOf" srcId="{E8AF7F5F-E1AD-4B30-90AB-7BD99B3F9356}" destId="{F3EDD67A-E06D-4A71-9DFE-E015345A356E}" srcOrd="0" destOrd="0" presId="urn:microsoft.com/office/officeart/2005/8/layout/cycle4"/>
    <dgm:cxn modelId="{2986B33C-A288-4BF7-B293-5B02A3B9EDE4}" type="presParOf" srcId="{E8AF7F5F-E1AD-4B30-90AB-7BD99B3F9356}" destId="{D7CE2A81-889D-4C77-8E8B-DF1511F6C3DC}" srcOrd="1" destOrd="0" presId="urn:microsoft.com/office/officeart/2005/8/layout/cycle4"/>
    <dgm:cxn modelId="{34890769-F34D-409A-AD8B-6A1D9D3ADC6A}" type="presParOf" srcId="{B63B8C0B-C91D-472C-8E92-84E8DF7FCD94}" destId="{41806281-2081-4860-8BDD-1ECAAD68E242}" srcOrd="3" destOrd="0" presId="urn:microsoft.com/office/officeart/2005/8/layout/cycle4"/>
    <dgm:cxn modelId="{CDDCBBB0-D7F8-43E7-8172-2B2039669B96}" type="presParOf" srcId="{41806281-2081-4860-8BDD-1ECAAD68E242}" destId="{A38F3FF9-B705-4D33-9F92-E6597C47153B}" srcOrd="0" destOrd="0" presId="urn:microsoft.com/office/officeart/2005/8/layout/cycle4"/>
    <dgm:cxn modelId="{8303F33F-FEB0-4338-BB79-609874A96DC1}" type="presParOf" srcId="{41806281-2081-4860-8BDD-1ECAAD68E242}" destId="{2F62C47D-9AF7-4847-B00A-8F1F9BDBBFB4}" srcOrd="1" destOrd="0" presId="urn:microsoft.com/office/officeart/2005/8/layout/cycle4"/>
    <dgm:cxn modelId="{62892472-91D0-4432-9091-188F06D44899}" type="presParOf" srcId="{B63B8C0B-C91D-472C-8E92-84E8DF7FCD94}" destId="{CC0623ED-C9AA-4ACF-B771-681F8D85F1FD}" srcOrd="4" destOrd="0" presId="urn:microsoft.com/office/officeart/2005/8/layout/cycle4"/>
    <dgm:cxn modelId="{8C9A211B-C573-48C1-9FB2-2AE22BA284B1}" type="presParOf" srcId="{8B33EB91-6C73-4732-9B78-9E788E311CDC}" destId="{78CB80EA-A0F1-41C4-8795-73D76BF3EC65}" srcOrd="1" destOrd="0" presId="urn:microsoft.com/office/officeart/2005/8/layout/cycle4"/>
    <dgm:cxn modelId="{1B7A8CC3-8C9E-4750-A841-1ECFFE56A6F0}" type="presParOf" srcId="{78CB80EA-A0F1-41C4-8795-73D76BF3EC65}" destId="{376E5010-278A-4806-9CCF-B1360C2E2743}" srcOrd="0" destOrd="0" presId="urn:microsoft.com/office/officeart/2005/8/layout/cycle4"/>
    <dgm:cxn modelId="{8A0209B3-597F-4AF1-9EA3-91CF13DBF29C}" type="presParOf" srcId="{78CB80EA-A0F1-41C4-8795-73D76BF3EC65}" destId="{0A4527C8-167F-49BA-A95C-674AC13DDDD3}" srcOrd="1" destOrd="0" presId="urn:microsoft.com/office/officeart/2005/8/layout/cycle4"/>
    <dgm:cxn modelId="{1414B283-76B3-4410-A144-EF4738F1DCF4}" type="presParOf" srcId="{78CB80EA-A0F1-41C4-8795-73D76BF3EC65}" destId="{305964BC-F95A-4914-AD1B-7122BD6FC34B}" srcOrd="2" destOrd="0" presId="urn:microsoft.com/office/officeart/2005/8/layout/cycle4"/>
    <dgm:cxn modelId="{9654C720-78FC-4378-8E1A-A33DF290B910}" type="presParOf" srcId="{78CB80EA-A0F1-41C4-8795-73D76BF3EC65}" destId="{9CE783CD-B5A8-4FB1-98B6-8407C3949A0D}" srcOrd="3" destOrd="0" presId="urn:microsoft.com/office/officeart/2005/8/layout/cycle4"/>
    <dgm:cxn modelId="{C955B80E-F96A-4EA3-9867-0B136B8F9606}" type="presParOf" srcId="{78CB80EA-A0F1-41C4-8795-73D76BF3EC65}" destId="{D8AE0C09-C58E-487C-9F06-A34369D842A2}" srcOrd="4" destOrd="0" presId="urn:microsoft.com/office/officeart/2005/8/layout/cycle4"/>
    <dgm:cxn modelId="{28538678-FEC6-48D8-A8F3-CFDE102F927C}" type="presParOf" srcId="{8B33EB91-6C73-4732-9B78-9E788E311CDC}" destId="{4824D3C4-E535-4390-BCE2-92C34E0E721B}" srcOrd="2" destOrd="0" presId="urn:microsoft.com/office/officeart/2005/8/layout/cycle4"/>
    <dgm:cxn modelId="{AC90D270-7F5D-4968-AF18-6C47E1E4AE91}" type="presParOf" srcId="{8B33EB91-6C73-4732-9B78-9E788E311CDC}" destId="{CD37AC9E-DC92-46C6-BA6D-28F506ED2741}" srcOrd="3" destOrd="0" presId="urn:microsoft.com/office/officeart/2005/8/layout/cycle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D0438A9-793E-412B-BCD2-5F6381FA91C7}" type="doc">
      <dgm:prSet loTypeId="urn:microsoft.com/office/officeart/2005/8/layout/pList2" loCatId="list" qsTypeId="urn:microsoft.com/office/officeart/2005/8/quickstyle/simple1" qsCatId="simple" csTypeId="urn:microsoft.com/office/officeart/2005/8/colors/colorful1" csCatId="colorful" phldr="1"/>
      <dgm:spPr/>
      <dgm:t>
        <a:bodyPr/>
        <a:lstStyle/>
        <a:p>
          <a:endParaRPr lang="pt-BR"/>
        </a:p>
      </dgm:t>
    </dgm:pt>
    <dgm:pt modelId="{839A3E0B-784A-4EEE-BE5D-9F845EC32D59}">
      <dgm:prSet custT="1"/>
      <dgm:spPr/>
      <dgm:t>
        <a:bodyPr/>
        <a:lstStyle/>
        <a:p>
          <a:r>
            <a:rPr lang="pt-BR" sz="1600" dirty="0">
              <a:solidFill>
                <a:schemeClr val="tx1"/>
              </a:solidFill>
            </a:rPr>
            <a:t>1)</a:t>
          </a:r>
          <a:r>
            <a:rPr lang="pt-BR" sz="1600" b="1" u="sng" dirty="0">
              <a:solidFill>
                <a:schemeClr val="tx1"/>
              </a:solidFill>
            </a:rPr>
            <a:t>Fiscalizações Programadas e Não Programadas</a:t>
          </a:r>
          <a:r>
            <a:rPr lang="pt-BR" sz="1600" b="1" dirty="0">
              <a:solidFill>
                <a:schemeClr val="tx1"/>
              </a:solidFill>
            </a:rPr>
            <a:t> </a:t>
          </a:r>
          <a:r>
            <a:rPr lang="pt-BR" sz="1600" dirty="0">
              <a:solidFill>
                <a:schemeClr val="tx1"/>
              </a:solidFill>
            </a:rPr>
            <a:t>nos Sistemas de Água e Esgoto</a:t>
          </a:r>
        </a:p>
      </dgm:t>
    </dgm:pt>
    <dgm:pt modelId="{2EEC1ACA-1F97-4B14-A263-53A15E786DE5}" type="parTrans" cxnId="{FE1A01C0-9181-42FF-B2D6-76329B804F48}">
      <dgm:prSet/>
      <dgm:spPr/>
      <dgm:t>
        <a:bodyPr/>
        <a:lstStyle/>
        <a:p>
          <a:endParaRPr lang="pt-BR" sz="2400">
            <a:solidFill>
              <a:schemeClr val="tx1"/>
            </a:solidFill>
          </a:endParaRPr>
        </a:p>
      </dgm:t>
    </dgm:pt>
    <dgm:pt modelId="{C7D8B7FA-3D41-40EF-BB3D-044DD1921F3D}" type="sibTrans" cxnId="{FE1A01C0-9181-42FF-B2D6-76329B804F48}">
      <dgm:prSet/>
      <dgm:spPr/>
      <dgm:t>
        <a:bodyPr/>
        <a:lstStyle/>
        <a:p>
          <a:endParaRPr lang="pt-BR" sz="2400">
            <a:solidFill>
              <a:schemeClr val="tx1"/>
            </a:solidFill>
          </a:endParaRPr>
        </a:p>
      </dgm:t>
    </dgm:pt>
    <dgm:pt modelId="{E4D3561A-48FA-48F1-8520-D47EE52ACF60}">
      <dgm:prSet custT="1"/>
      <dgm:spPr/>
      <dgm:t>
        <a:bodyPr/>
        <a:lstStyle/>
        <a:p>
          <a:r>
            <a:rPr lang="pt-BR" sz="1600">
              <a:solidFill>
                <a:schemeClr val="tx1"/>
              </a:solidFill>
            </a:rPr>
            <a:t>2)Acompanhamento da </a:t>
          </a:r>
          <a:r>
            <a:rPr lang="pt-BR" sz="1600" b="1" u="sng">
              <a:solidFill>
                <a:schemeClr val="tx1"/>
              </a:solidFill>
            </a:rPr>
            <a:t>Qualidade da Água</a:t>
          </a:r>
          <a:endParaRPr lang="pt-BR" sz="1600" dirty="0">
            <a:solidFill>
              <a:schemeClr val="tx1"/>
            </a:solidFill>
          </a:endParaRPr>
        </a:p>
      </dgm:t>
    </dgm:pt>
    <dgm:pt modelId="{6ADD05F7-5C5A-4097-8DC9-43C397BCB2B0}" type="parTrans" cxnId="{58A25F9C-C147-44A6-9BB4-8C56D1FB119E}">
      <dgm:prSet/>
      <dgm:spPr/>
      <dgm:t>
        <a:bodyPr/>
        <a:lstStyle/>
        <a:p>
          <a:endParaRPr lang="pt-BR" sz="2400">
            <a:solidFill>
              <a:schemeClr val="tx1"/>
            </a:solidFill>
          </a:endParaRPr>
        </a:p>
      </dgm:t>
    </dgm:pt>
    <dgm:pt modelId="{DFBDFEA8-B5B1-4272-9CD6-9441B28ED042}" type="sibTrans" cxnId="{58A25F9C-C147-44A6-9BB4-8C56D1FB119E}">
      <dgm:prSet/>
      <dgm:spPr/>
      <dgm:t>
        <a:bodyPr/>
        <a:lstStyle/>
        <a:p>
          <a:endParaRPr lang="pt-BR" sz="2400">
            <a:solidFill>
              <a:schemeClr val="tx1"/>
            </a:solidFill>
          </a:endParaRPr>
        </a:p>
      </dgm:t>
    </dgm:pt>
    <dgm:pt modelId="{81768641-1948-47D3-BBEA-1E769C6628D0}">
      <dgm:prSet custT="1"/>
      <dgm:spPr/>
      <dgm:t>
        <a:bodyPr/>
        <a:lstStyle/>
        <a:p>
          <a:r>
            <a:rPr lang="pt-BR" sz="1600" dirty="0">
              <a:solidFill>
                <a:schemeClr val="tx1"/>
              </a:solidFill>
            </a:rPr>
            <a:t>4)Monitoramento de </a:t>
          </a:r>
          <a:r>
            <a:rPr lang="pt-BR" sz="1600" b="1" u="sng" dirty="0">
              <a:solidFill>
                <a:schemeClr val="tx1"/>
              </a:solidFill>
            </a:rPr>
            <a:t>Pressões</a:t>
          </a:r>
          <a:r>
            <a:rPr lang="pt-BR" sz="1600" dirty="0">
              <a:solidFill>
                <a:schemeClr val="tx1"/>
              </a:solidFill>
            </a:rPr>
            <a:t> no Sistema de Distribuição de Água</a:t>
          </a:r>
        </a:p>
      </dgm:t>
    </dgm:pt>
    <dgm:pt modelId="{5A427667-B76C-4279-8A4A-0A8B58CC2B4F}" type="parTrans" cxnId="{6F854492-37B6-439E-8B95-4CB2BA4941C1}">
      <dgm:prSet/>
      <dgm:spPr/>
      <dgm:t>
        <a:bodyPr/>
        <a:lstStyle/>
        <a:p>
          <a:endParaRPr lang="pt-BR" sz="2400">
            <a:solidFill>
              <a:schemeClr val="tx1"/>
            </a:solidFill>
          </a:endParaRPr>
        </a:p>
      </dgm:t>
    </dgm:pt>
    <dgm:pt modelId="{10A441A2-E755-4384-BA49-33AC3D38AE75}" type="sibTrans" cxnId="{6F854492-37B6-439E-8B95-4CB2BA4941C1}">
      <dgm:prSet/>
      <dgm:spPr/>
      <dgm:t>
        <a:bodyPr/>
        <a:lstStyle/>
        <a:p>
          <a:endParaRPr lang="pt-BR" sz="2400">
            <a:solidFill>
              <a:schemeClr val="tx1"/>
            </a:solidFill>
          </a:endParaRPr>
        </a:p>
      </dgm:t>
    </dgm:pt>
    <dgm:pt modelId="{CBF0D139-FFFC-4CCC-A85D-CE7C1656E0AE}">
      <dgm:prSet custT="1"/>
      <dgm:spPr/>
      <dgm:t>
        <a:bodyPr/>
        <a:lstStyle/>
        <a:p>
          <a:r>
            <a:rPr lang="pt-BR" sz="1600">
              <a:solidFill>
                <a:schemeClr val="tx1"/>
              </a:solidFill>
            </a:rPr>
            <a:t>5) Verificação da </a:t>
          </a:r>
          <a:r>
            <a:rPr lang="pt-BR" sz="1600" b="1" u="sng">
              <a:solidFill>
                <a:schemeClr val="tx1"/>
              </a:solidFill>
            </a:rPr>
            <a:t>Eficiência Energética</a:t>
          </a:r>
          <a:r>
            <a:rPr lang="pt-BR" sz="1600" b="1">
              <a:solidFill>
                <a:schemeClr val="tx1"/>
              </a:solidFill>
            </a:rPr>
            <a:t> </a:t>
          </a:r>
          <a:r>
            <a:rPr lang="pt-BR" sz="1600">
              <a:solidFill>
                <a:schemeClr val="tx1"/>
              </a:solidFill>
            </a:rPr>
            <a:t>dos Sistemas de Bombeamento de Água e Esgoto</a:t>
          </a:r>
          <a:endParaRPr lang="pt-BR" sz="1600" dirty="0">
            <a:solidFill>
              <a:schemeClr val="tx1"/>
            </a:solidFill>
          </a:endParaRPr>
        </a:p>
      </dgm:t>
    </dgm:pt>
    <dgm:pt modelId="{10CD846A-1D39-47A6-9181-656DAD69D758}" type="parTrans" cxnId="{D0FCB08C-0401-4241-BFDC-DDDC98C56AD4}">
      <dgm:prSet/>
      <dgm:spPr/>
      <dgm:t>
        <a:bodyPr/>
        <a:lstStyle/>
        <a:p>
          <a:endParaRPr lang="pt-BR" sz="2400">
            <a:solidFill>
              <a:schemeClr val="tx1"/>
            </a:solidFill>
          </a:endParaRPr>
        </a:p>
      </dgm:t>
    </dgm:pt>
    <dgm:pt modelId="{60A1538B-14F9-4BA6-9B38-3C957C585474}" type="sibTrans" cxnId="{D0FCB08C-0401-4241-BFDC-DDDC98C56AD4}">
      <dgm:prSet/>
      <dgm:spPr/>
      <dgm:t>
        <a:bodyPr/>
        <a:lstStyle/>
        <a:p>
          <a:endParaRPr lang="pt-BR" sz="2400">
            <a:solidFill>
              <a:schemeClr val="tx1"/>
            </a:solidFill>
          </a:endParaRPr>
        </a:p>
      </dgm:t>
    </dgm:pt>
    <dgm:pt modelId="{FB80CD65-C3E7-4CDD-8300-21C3AF1A8D86}">
      <dgm:prSet custT="1"/>
      <dgm:spPr/>
      <dgm:t>
        <a:bodyPr/>
        <a:lstStyle/>
        <a:p>
          <a:r>
            <a:rPr lang="pt-BR" sz="1600" dirty="0">
              <a:solidFill>
                <a:schemeClr val="tx1"/>
              </a:solidFill>
            </a:rPr>
            <a:t>3)Acompanhamento  da </a:t>
          </a:r>
          <a:r>
            <a:rPr lang="pt-BR" sz="1600" b="1" u="sng" dirty="0">
              <a:solidFill>
                <a:schemeClr val="tx1"/>
              </a:solidFill>
            </a:rPr>
            <a:t>Eficiência de tratamento de esgoto</a:t>
          </a:r>
        </a:p>
      </dgm:t>
    </dgm:pt>
    <dgm:pt modelId="{D3225139-1A1A-4F16-8CEA-10973EFCE451}" type="parTrans" cxnId="{6BC9DE8B-1BC8-47EF-B2F8-B7938B0BC3D5}">
      <dgm:prSet/>
      <dgm:spPr/>
      <dgm:t>
        <a:bodyPr/>
        <a:lstStyle/>
        <a:p>
          <a:endParaRPr lang="pt-BR" sz="2400">
            <a:solidFill>
              <a:schemeClr val="tx1"/>
            </a:solidFill>
          </a:endParaRPr>
        </a:p>
      </dgm:t>
    </dgm:pt>
    <dgm:pt modelId="{F336A407-A7C6-4F59-A0AB-BE5FBF3C9461}" type="sibTrans" cxnId="{6BC9DE8B-1BC8-47EF-B2F8-B7938B0BC3D5}">
      <dgm:prSet/>
      <dgm:spPr/>
      <dgm:t>
        <a:bodyPr/>
        <a:lstStyle/>
        <a:p>
          <a:endParaRPr lang="pt-BR" sz="2400">
            <a:solidFill>
              <a:schemeClr val="tx1"/>
            </a:solidFill>
          </a:endParaRPr>
        </a:p>
      </dgm:t>
    </dgm:pt>
    <dgm:pt modelId="{4D7B465F-98B1-460A-B89D-7A3DDB64BC5E}" type="pres">
      <dgm:prSet presAssocID="{ED0438A9-793E-412B-BCD2-5F6381FA91C7}" presName="Name0" presStyleCnt="0">
        <dgm:presLayoutVars>
          <dgm:dir/>
          <dgm:resizeHandles val="exact"/>
        </dgm:presLayoutVars>
      </dgm:prSet>
      <dgm:spPr/>
    </dgm:pt>
    <dgm:pt modelId="{37A7D4E5-8F40-4000-A1D4-C8B34B482ED8}" type="pres">
      <dgm:prSet presAssocID="{ED0438A9-793E-412B-BCD2-5F6381FA91C7}" presName="bkgdShp" presStyleLbl="alignAccFollowNode1" presStyleIdx="0" presStyleCnt="1"/>
      <dgm:spPr/>
    </dgm:pt>
    <dgm:pt modelId="{9677C07E-BB96-4078-A8D5-D08CA4CD9944}" type="pres">
      <dgm:prSet presAssocID="{ED0438A9-793E-412B-BCD2-5F6381FA91C7}" presName="linComp" presStyleCnt="0"/>
      <dgm:spPr/>
    </dgm:pt>
    <dgm:pt modelId="{F463DFF1-87BA-403D-8941-6B9E7C563D93}" type="pres">
      <dgm:prSet presAssocID="{839A3E0B-784A-4EEE-BE5D-9F845EC32D59}" presName="compNode" presStyleCnt="0"/>
      <dgm:spPr/>
    </dgm:pt>
    <dgm:pt modelId="{4E30833E-04D6-468B-AD93-16AFEB6FA438}" type="pres">
      <dgm:prSet presAssocID="{839A3E0B-784A-4EEE-BE5D-9F845EC32D59}" presName="node" presStyleLbl="node1" presStyleIdx="0" presStyleCnt="5">
        <dgm:presLayoutVars>
          <dgm:bulletEnabled val="1"/>
        </dgm:presLayoutVars>
      </dgm:prSet>
      <dgm:spPr/>
    </dgm:pt>
    <dgm:pt modelId="{88F44084-B441-4023-A054-FF6E206DC9AE}" type="pres">
      <dgm:prSet presAssocID="{839A3E0B-784A-4EEE-BE5D-9F845EC32D59}" presName="invisiNode" presStyleLbl="node1" presStyleIdx="0" presStyleCnt="5"/>
      <dgm:spPr/>
    </dgm:pt>
    <dgm:pt modelId="{264F52E4-D8E5-430D-9785-B26233796028}" type="pres">
      <dgm:prSet presAssocID="{839A3E0B-784A-4EEE-BE5D-9F845EC32D59}"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dgm:spPr>
    </dgm:pt>
    <dgm:pt modelId="{37CC020F-433B-48F5-9C67-22CBDADC6CE4}" type="pres">
      <dgm:prSet presAssocID="{C7D8B7FA-3D41-40EF-BB3D-044DD1921F3D}" presName="sibTrans" presStyleLbl="sibTrans2D1" presStyleIdx="0" presStyleCnt="0"/>
      <dgm:spPr/>
    </dgm:pt>
    <dgm:pt modelId="{CF540A74-8A10-451E-B798-303C8BB3F7E4}" type="pres">
      <dgm:prSet presAssocID="{E4D3561A-48FA-48F1-8520-D47EE52ACF60}" presName="compNode" presStyleCnt="0"/>
      <dgm:spPr/>
    </dgm:pt>
    <dgm:pt modelId="{C6553542-974F-4FCA-8962-046BB96197F4}" type="pres">
      <dgm:prSet presAssocID="{E4D3561A-48FA-48F1-8520-D47EE52ACF60}" presName="node" presStyleLbl="node1" presStyleIdx="1" presStyleCnt="5">
        <dgm:presLayoutVars>
          <dgm:bulletEnabled val="1"/>
        </dgm:presLayoutVars>
      </dgm:prSet>
      <dgm:spPr/>
    </dgm:pt>
    <dgm:pt modelId="{2C98B9F5-F9D2-4089-847E-F07126206588}" type="pres">
      <dgm:prSet presAssocID="{E4D3561A-48FA-48F1-8520-D47EE52ACF60}" presName="invisiNode" presStyleLbl="node1" presStyleIdx="1" presStyleCnt="5"/>
      <dgm:spPr/>
    </dgm:pt>
    <dgm:pt modelId="{4017CA78-1B5A-4A1D-9F13-D5473405D381}" type="pres">
      <dgm:prSet presAssocID="{E4D3561A-48FA-48F1-8520-D47EE52ACF60}" presName="imagNode" presStyleLbl="fgImgPlace1" presStyleIdx="1" presStyleCnt="5"/>
      <dgm:spPr>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12000" r="-12000"/>
          </a:stretch>
        </a:blipFill>
      </dgm:spPr>
    </dgm:pt>
    <dgm:pt modelId="{CDD7CE1B-1EBF-49E6-AEEF-4982D5008F9D}" type="pres">
      <dgm:prSet presAssocID="{DFBDFEA8-B5B1-4272-9CD6-9441B28ED042}" presName="sibTrans" presStyleLbl="sibTrans2D1" presStyleIdx="0" presStyleCnt="0"/>
      <dgm:spPr/>
    </dgm:pt>
    <dgm:pt modelId="{63229012-D488-415D-9B80-A3DE9DE8A541}" type="pres">
      <dgm:prSet presAssocID="{FB80CD65-C3E7-4CDD-8300-21C3AF1A8D86}" presName="compNode" presStyleCnt="0"/>
      <dgm:spPr/>
    </dgm:pt>
    <dgm:pt modelId="{EA3342C4-A7DD-49A2-A55A-7810C25B3AB9}" type="pres">
      <dgm:prSet presAssocID="{FB80CD65-C3E7-4CDD-8300-21C3AF1A8D86}" presName="node" presStyleLbl="node1" presStyleIdx="2" presStyleCnt="5">
        <dgm:presLayoutVars>
          <dgm:bulletEnabled val="1"/>
        </dgm:presLayoutVars>
      </dgm:prSet>
      <dgm:spPr/>
    </dgm:pt>
    <dgm:pt modelId="{64A10CD3-4E88-4317-AC3C-7348EC9E321D}" type="pres">
      <dgm:prSet presAssocID="{FB80CD65-C3E7-4CDD-8300-21C3AF1A8D86}" presName="invisiNode" presStyleLbl="node1" presStyleIdx="2" presStyleCnt="5"/>
      <dgm:spPr/>
    </dgm:pt>
    <dgm:pt modelId="{D028841A-D5C5-40BA-BC56-01468A035293}" type="pres">
      <dgm:prSet presAssocID="{FB80CD65-C3E7-4CDD-8300-21C3AF1A8D86}" presName="imagNode" presStyleLbl="fgImgPlace1" presStyleIdx="2" presStyleCnt="5"/>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dgm:spPr>
    </dgm:pt>
    <dgm:pt modelId="{933FC2B0-07C3-4B32-80B4-74BD98FE9AA5}" type="pres">
      <dgm:prSet presAssocID="{F336A407-A7C6-4F59-A0AB-BE5FBF3C9461}" presName="sibTrans" presStyleLbl="sibTrans2D1" presStyleIdx="0" presStyleCnt="0"/>
      <dgm:spPr/>
    </dgm:pt>
    <dgm:pt modelId="{30559F15-40E0-41DE-BC43-D1B77A4D168C}" type="pres">
      <dgm:prSet presAssocID="{81768641-1948-47D3-BBEA-1E769C6628D0}" presName="compNode" presStyleCnt="0"/>
      <dgm:spPr/>
    </dgm:pt>
    <dgm:pt modelId="{B3C19F2C-0C22-4F2A-874A-566764D85F17}" type="pres">
      <dgm:prSet presAssocID="{81768641-1948-47D3-BBEA-1E769C6628D0}" presName="node" presStyleLbl="node1" presStyleIdx="3" presStyleCnt="5">
        <dgm:presLayoutVars>
          <dgm:bulletEnabled val="1"/>
        </dgm:presLayoutVars>
      </dgm:prSet>
      <dgm:spPr/>
    </dgm:pt>
    <dgm:pt modelId="{23490369-8B04-48CE-8B2D-BEFD2E24ED4A}" type="pres">
      <dgm:prSet presAssocID="{81768641-1948-47D3-BBEA-1E769C6628D0}" presName="invisiNode" presStyleLbl="node1" presStyleIdx="3" presStyleCnt="5"/>
      <dgm:spPr/>
    </dgm:pt>
    <dgm:pt modelId="{6D8752A6-B030-4069-B705-DE8951BE34E7}" type="pres">
      <dgm:prSet presAssocID="{81768641-1948-47D3-BBEA-1E769C6628D0}" presName="imagNode" presStyleLbl="fgImgPlace1" presStyleIdx="3"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dgm:spPr>
    </dgm:pt>
    <dgm:pt modelId="{076657F8-3547-4DA4-AD78-4ABE1C4B16E4}" type="pres">
      <dgm:prSet presAssocID="{10A441A2-E755-4384-BA49-33AC3D38AE75}" presName="sibTrans" presStyleLbl="sibTrans2D1" presStyleIdx="0" presStyleCnt="0"/>
      <dgm:spPr/>
    </dgm:pt>
    <dgm:pt modelId="{9DB9DC5C-CB2B-461A-BB15-52CB9CE89971}" type="pres">
      <dgm:prSet presAssocID="{CBF0D139-FFFC-4CCC-A85D-CE7C1656E0AE}" presName="compNode" presStyleCnt="0"/>
      <dgm:spPr/>
    </dgm:pt>
    <dgm:pt modelId="{00C1330B-B59A-4048-9E5C-4DD0AC98ADC1}" type="pres">
      <dgm:prSet presAssocID="{CBF0D139-FFFC-4CCC-A85D-CE7C1656E0AE}" presName="node" presStyleLbl="node1" presStyleIdx="4" presStyleCnt="5">
        <dgm:presLayoutVars>
          <dgm:bulletEnabled val="1"/>
        </dgm:presLayoutVars>
      </dgm:prSet>
      <dgm:spPr/>
    </dgm:pt>
    <dgm:pt modelId="{ACB0B95D-4B1E-449A-9062-B0A76EA35265}" type="pres">
      <dgm:prSet presAssocID="{CBF0D139-FFFC-4CCC-A85D-CE7C1656E0AE}" presName="invisiNode" presStyleLbl="node1" presStyleIdx="4" presStyleCnt="5"/>
      <dgm:spPr/>
    </dgm:pt>
    <dgm:pt modelId="{57F7B08F-8030-4125-884B-918ABC908E86}" type="pres">
      <dgm:prSet presAssocID="{CBF0D139-FFFC-4CCC-A85D-CE7C1656E0AE}" presName="imagNode" presStyleLbl="fgImgPlace1" presStyleIdx="4" presStyleCnt="5"/>
      <dgm:spPr>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dgm:spPr>
    </dgm:pt>
  </dgm:ptLst>
  <dgm:cxnLst>
    <dgm:cxn modelId="{A7954607-37C7-4A3B-8D8B-B034D53454C3}" type="presOf" srcId="{ED0438A9-793E-412B-BCD2-5F6381FA91C7}" destId="{4D7B465F-98B1-460A-B89D-7A3DDB64BC5E}" srcOrd="0" destOrd="0" presId="urn:microsoft.com/office/officeart/2005/8/layout/pList2"/>
    <dgm:cxn modelId="{0DFA730B-3BC3-40C4-8E68-90F5B5BD15F5}" type="presOf" srcId="{10A441A2-E755-4384-BA49-33AC3D38AE75}" destId="{076657F8-3547-4DA4-AD78-4ABE1C4B16E4}" srcOrd="0" destOrd="0" presId="urn:microsoft.com/office/officeart/2005/8/layout/pList2"/>
    <dgm:cxn modelId="{5B1B2F37-C635-451F-87FB-E3771BAE90BC}" type="presOf" srcId="{CBF0D139-FFFC-4CCC-A85D-CE7C1656E0AE}" destId="{00C1330B-B59A-4048-9E5C-4DD0AC98ADC1}" srcOrd="0" destOrd="0" presId="urn:microsoft.com/office/officeart/2005/8/layout/pList2"/>
    <dgm:cxn modelId="{9A4F2D5D-EB67-4E94-A3A3-F3A1D7AB7FEF}" type="presOf" srcId="{839A3E0B-784A-4EEE-BE5D-9F845EC32D59}" destId="{4E30833E-04D6-468B-AD93-16AFEB6FA438}" srcOrd="0" destOrd="0" presId="urn:microsoft.com/office/officeart/2005/8/layout/pList2"/>
    <dgm:cxn modelId="{73CB9A62-E298-485C-B381-EFD4CF9F1F7E}" type="presOf" srcId="{81768641-1948-47D3-BBEA-1E769C6628D0}" destId="{B3C19F2C-0C22-4F2A-874A-566764D85F17}" srcOrd="0" destOrd="0" presId="urn:microsoft.com/office/officeart/2005/8/layout/pList2"/>
    <dgm:cxn modelId="{8B943F6D-E291-4FB9-BCB3-07398C355117}" type="presOf" srcId="{C7D8B7FA-3D41-40EF-BB3D-044DD1921F3D}" destId="{37CC020F-433B-48F5-9C67-22CBDADC6CE4}" srcOrd="0" destOrd="0" presId="urn:microsoft.com/office/officeart/2005/8/layout/pList2"/>
    <dgm:cxn modelId="{0CEE264F-C7FE-401B-98FC-912923467945}" type="presOf" srcId="{DFBDFEA8-B5B1-4272-9CD6-9441B28ED042}" destId="{CDD7CE1B-1EBF-49E6-AEEF-4982D5008F9D}" srcOrd="0" destOrd="0" presId="urn:microsoft.com/office/officeart/2005/8/layout/pList2"/>
    <dgm:cxn modelId="{BE5F6575-2977-49C6-A190-F0A09C5C7300}" type="presOf" srcId="{E4D3561A-48FA-48F1-8520-D47EE52ACF60}" destId="{C6553542-974F-4FCA-8962-046BB96197F4}" srcOrd="0" destOrd="0" presId="urn:microsoft.com/office/officeart/2005/8/layout/pList2"/>
    <dgm:cxn modelId="{88113679-8E78-4853-A5C8-7ABBF4A0397D}" type="presOf" srcId="{F336A407-A7C6-4F59-A0AB-BE5FBF3C9461}" destId="{933FC2B0-07C3-4B32-80B4-74BD98FE9AA5}" srcOrd="0" destOrd="0" presId="urn:microsoft.com/office/officeart/2005/8/layout/pList2"/>
    <dgm:cxn modelId="{6BC9DE8B-1BC8-47EF-B2F8-B7938B0BC3D5}" srcId="{ED0438A9-793E-412B-BCD2-5F6381FA91C7}" destId="{FB80CD65-C3E7-4CDD-8300-21C3AF1A8D86}" srcOrd="2" destOrd="0" parTransId="{D3225139-1A1A-4F16-8CEA-10973EFCE451}" sibTransId="{F336A407-A7C6-4F59-A0AB-BE5FBF3C9461}"/>
    <dgm:cxn modelId="{D0FCB08C-0401-4241-BFDC-DDDC98C56AD4}" srcId="{ED0438A9-793E-412B-BCD2-5F6381FA91C7}" destId="{CBF0D139-FFFC-4CCC-A85D-CE7C1656E0AE}" srcOrd="4" destOrd="0" parTransId="{10CD846A-1D39-47A6-9181-656DAD69D758}" sibTransId="{60A1538B-14F9-4BA6-9B38-3C957C585474}"/>
    <dgm:cxn modelId="{6F854492-37B6-439E-8B95-4CB2BA4941C1}" srcId="{ED0438A9-793E-412B-BCD2-5F6381FA91C7}" destId="{81768641-1948-47D3-BBEA-1E769C6628D0}" srcOrd="3" destOrd="0" parTransId="{5A427667-B76C-4279-8A4A-0A8B58CC2B4F}" sibTransId="{10A441A2-E755-4384-BA49-33AC3D38AE75}"/>
    <dgm:cxn modelId="{58A25F9C-C147-44A6-9BB4-8C56D1FB119E}" srcId="{ED0438A9-793E-412B-BCD2-5F6381FA91C7}" destId="{E4D3561A-48FA-48F1-8520-D47EE52ACF60}" srcOrd="1" destOrd="0" parTransId="{6ADD05F7-5C5A-4097-8DC9-43C397BCB2B0}" sibTransId="{DFBDFEA8-B5B1-4272-9CD6-9441B28ED042}"/>
    <dgm:cxn modelId="{FE1A01C0-9181-42FF-B2D6-76329B804F48}" srcId="{ED0438A9-793E-412B-BCD2-5F6381FA91C7}" destId="{839A3E0B-784A-4EEE-BE5D-9F845EC32D59}" srcOrd="0" destOrd="0" parTransId="{2EEC1ACA-1F97-4B14-A263-53A15E786DE5}" sibTransId="{C7D8B7FA-3D41-40EF-BB3D-044DD1921F3D}"/>
    <dgm:cxn modelId="{C68C82D6-B61B-4924-9D98-6EC9FFE2FE64}" type="presOf" srcId="{FB80CD65-C3E7-4CDD-8300-21C3AF1A8D86}" destId="{EA3342C4-A7DD-49A2-A55A-7810C25B3AB9}" srcOrd="0" destOrd="0" presId="urn:microsoft.com/office/officeart/2005/8/layout/pList2"/>
    <dgm:cxn modelId="{5EC19C3F-C21A-4939-81BA-25C57A7E774F}" type="presParOf" srcId="{4D7B465F-98B1-460A-B89D-7A3DDB64BC5E}" destId="{37A7D4E5-8F40-4000-A1D4-C8B34B482ED8}" srcOrd="0" destOrd="0" presId="urn:microsoft.com/office/officeart/2005/8/layout/pList2"/>
    <dgm:cxn modelId="{7F5C634D-A675-40C6-B15D-F484EE13B184}" type="presParOf" srcId="{4D7B465F-98B1-460A-B89D-7A3DDB64BC5E}" destId="{9677C07E-BB96-4078-A8D5-D08CA4CD9944}" srcOrd="1" destOrd="0" presId="urn:microsoft.com/office/officeart/2005/8/layout/pList2"/>
    <dgm:cxn modelId="{7E439FAE-FF30-4732-AF81-8726807C4D47}" type="presParOf" srcId="{9677C07E-BB96-4078-A8D5-D08CA4CD9944}" destId="{F463DFF1-87BA-403D-8941-6B9E7C563D93}" srcOrd="0" destOrd="0" presId="urn:microsoft.com/office/officeart/2005/8/layout/pList2"/>
    <dgm:cxn modelId="{711B83A5-AE91-4121-9C84-80E7357A83A5}" type="presParOf" srcId="{F463DFF1-87BA-403D-8941-6B9E7C563D93}" destId="{4E30833E-04D6-468B-AD93-16AFEB6FA438}" srcOrd="0" destOrd="0" presId="urn:microsoft.com/office/officeart/2005/8/layout/pList2"/>
    <dgm:cxn modelId="{64DBABA7-CE10-4CB2-A917-77DF87ED2BDB}" type="presParOf" srcId="{F463DFF1-87BA-403D-8941-6B9E7C563D93}" destId="{88F44084-B441-4023-A054-FF6E206DC9AE}" srcOrd="1" destOrd="0" presId="urn:microsoft.com/office/officeart/2005/8/layout/pList2"/>
    <dgm:cxn modelId="{37DE6B7D-3347-4BFB-B5DB-6B771C19C734}" type="presParOf" srcId="{F463DFF1-87BA-403D-8941-6B9E7C563D93}" destId="{264F52E4-D8E5-430D-9785-B26233796028}" srcOrd="2" destOrd="0" presId="urn:microsoft.com/office/officeart/2005/8/layout/pList2"/>
    <dgm:cxn modelId="{A3D6EABC-17A1-417B-9B70-1B07B4ED28A0}" type="presParOf" srcId="{9677C07E-BB96-4078-A8D5-D08CA4CD9944}" destId="{37CC020F-433B-48F5-9C67-22CBDADC6CE4}" srcOrd="1" destOrd="0" presId="urn:microsoft.com/office/officeart/2005/8/layout/pList2"/>
    <dgm:cxn modelId="{09691D58-2396-48F1-8028-45B5D2FE5900}" type="presParOf" srcId="{9677C07E-BB96-4078-A8D5-D08CA4CD9944}" destId="{CF540A74-8A10-451E-B798-303C8BB3F7E4}" srcOrd="2" destOrd="0" presId="urn:microsoft.com/office/officeart/2005/8/layout/pList2"/>
    <dgm:cxn modelId="{69C73ADA-1837-466A-9A40-99CFF35DB030}" type="presParOf" srcId="{CF540A74-8A10-451E-B798-303C8BB3F7E4}" destId="{C6553542-974F-4FCA-8962-046BB96197F4}" srcOrd="0" destOrd="0" presId="urn:microsoft.com/office/officeart/2005/8/layout/pList2"/>
    <dgm:cxn modelId="{B008643D-0055-4DD1-9898-F2017D919C96}" type="presParOf" srcId="{CF540A74-8A10-451E-B798-303C8BB3F7E4}" destId="{2C98B9F5-F9D2-4089-847E-F07126206588}" srcOrd="1" destOrd="0" presId="urn:microsoft.com/office/officeart/2005/8/layout/pList2"/>
    <dgm:cxn modelId="{CFA54AC4-CA0B-43E8-AA84-16BD4B8E807C}" type="presParOf" srcId="{CF540A74-8A10-451E-B798-303C8BB3F7E4}" destId="{4017CA78-1B5A-4A1D-9F13-D5473405D381}" srcOrd="2" destOrd="0" presId="urn:microsoft.com/office/officeart/2005/8/layout/pList2"/>
    <dgm:cxn modelId="{CB418CF1-9A62-43BD-A896-D8DDED8FEE7C}" type="presParOf" srcId="{9677C07E-BB96-4078-A8D5-D08CA4CD9944}" destId="{CDD7CE1B-1EBF-49E6-AEEF-4982D5008F9D}" srcOrd="3" destOrd="0" presId="urn:microsoft.com/office/officeart/2005/8/layout/pList2"/>
    <dgm:cxn modelId="{572378EB-6A5A-42FB-9F21-971DA1C855D9}" type="presParOf" srcId="{9677C07E-BB96-4078-A8D5-D08CA4CD9944}" destId="{63229012-D488-415D-9B80-A3DE9DE8A541}" srcOrd="4" destOrd="0" presId="urn:microsoft.com/office/officeart/2005/8/layout/pList2"/>
    <dgm:cxn modelId="{EF807D97-8842-43F0-9B60-750BBA06291E}" type="presParOf" srcId="{63229012-D488-415D-9B80-A3DE9DE8A541}" destId="{EA3342C4-A7DD-49A2-A55A-7810C25B3AB9}" srcOrd="0" destOrd="0" presId="urn:microsoft.com/office/officeart/2005/8/layout/pList2"/>
    <dgm:cxn modelId="{61E3F8C6-5B5A-4FA4-8706-606494569D49}" type="presParOf" srcId="{63229012-D488-415D-9B80-A3DE9DE8A541}" destId="{64A10CD3-4E88-4317-AC3C-7348EC9E321D}" srcOrd="1" destOrd="0" presId="urn:microsoft.com/office/officeart/2005/8/layout/pList2"/>
    <dgm:cxn modelId="{6D888957-D023-4C8E-8A79-B35E5B58E701}" type="presParOf" srcId="{63229012-D488-415D-9B80-A3DE9DE8A541}" destId="{D028841A-D5C5-40BA-BC56-01468A035293}" srcOrd="2" destOrd="0" presId="urn:microsoft.com/office/officeart/2005/8/layout/pList2"/>
    <dgm:cxn modelId="{9605F370-71C2-4EE6-9860-7995E46B7BA1}" type="presParOf" srcId="{9677C07E-BB96-4078-A8D5-D08CA4CD9944}" destId="{933FC2B0-07C3-4B32-80B4-74BD98FE9AA5}" srcOrd="5" destOrd="0" presId="urn:microsoft.com/office/officeart/2005/8/layout/pList2"/>
    <dgm:cxn modelId="{46E90388-185F-44E2-91C4-26B899EBE58E}" type="presParOf" srcId="{9677C07E-BB96-4078-A8D5-D08CA4CD9944}" destId="{30559F15-40E0-41DE-BC43-D1B77A4D168C}" srcOrd="6" destOrd="0" presId="urn:microsoft.com/office/officeart/2005/8/layout/pList2"/>
    <dgm:cxn modelId="{414B3E4E-F241-4377-98DA-7F35D3567FD5}" type="presParOf" srcId="{30559F15-40E0-41DE-BC43-D1B77A4D168C}" destId="{B3C19F2C-0C22-4F2A-874A-566764D85F17}" srcOrd="0" destOrd="0" presId="urn:microsoft.com/office/officeart/2005/8/layout/pList2"/>
    <dgm:cxn modelId="{7BED8AB0-0436-4025-8D66-13D09F069355}" type="presParOf" srcId="{30559F15-40E0-41DE-BC43-D1B77A4D168C}" destId="{23490369-8B04-48CE-8B2D-BEFD2E24ED4A}" srcOrd="1" destOrd="0" presId="urn:microsoft.com/office/officeart/2005/8/layout/pList2"/>
    <dgm:cxn modelId="{3AA4E7A5-FBFE-42E7-9CA1-84427E5965B1}" type="presParOf" srcId="{30559F15-40E0-41DE-BC43-D1B77A4D168C}" destId="{6D8752A6-B030-4069-B705-DE8951BE34E7}" srcOrd="2" destOrd="0" presId="urn:microsoft.com/office/officeart/2005/8/layout/pList2"/>
    <dgm:cxn modelId="{AFF6A8B2-BBC4-4D1C-8D0C-DBCF5D265DB8}" type="presParOf" srcId="{9677C07E-BB96-4078-A8D5-D08CA4CD9944}" destId="{076657F8-3547-4DA4-AD78-4ABE1C4B16E4}" srcOrd="7" destOrd="0" presId="urn:microsoft.com/office/officeart/2005/8/layout/pList2"/>
    <dgm:cxn modelId="{18E3479C-0078-40AA-86F6-21AD477DE21E}" type="presParOf" srcId="{9677C07E-BB96-4078-A8D5-D08CA4CD9944}" destId="{9DB9DC5C-CB2B-461A-BB15-52CB9CE89971}" srcOrd="8" destOrd="0" presId="urn:microsoft.com/office/officeart/2005/8/layout/pList2"/>
    <dgm:cxn modelId="{D45AABCF-9261-4439-8EBB-DC13CFD14BA7}" type="presParOf" srcId="{9DB9DC5C-CB2B-461A-BB15-52CB9CE89971}" destId="{00C1330B-B59A-4048-9E5C-4DD0AC98ADC1}" srcOrd="0" destOrd="0" presId="urn:microsoft.com/office/officeart/2005/8/layout/pList2"/>
    <dgm:cxn modelId="{18852283-E021-4AF0-BE0F-BBA936002BD0}" type="presParOf" srcId="{9DB9DC5C-CB2B-461A-BB15-52CB9CE89971}" destId="{ACB0B95D-4B1E-449A-9062-B0A76EA35265}" srcOrd="1" destOrd="0" presId="urn:microsoft.com/office/officeart/2005/8/layout/pList2"/>
    <dgm:cxn modelId="{507B5E5D-F2B8-4CC4-8F69-CD34F9C88EC1}" type="presParOf" srcId="{9DB9DC5C-CB2B-461A-BB15-52CB9CE89971}" destId="{57F7B08F-8030-4125-884B-918ABC908E86}"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8899E9-EE1C-4E5C-96E6-921836A40090}" type="doc">
      <dgm:prSet loTypeId="urn:microsoft.com/office/officeart/2005/8/layout/vList2" loCatId="list" qsTypeId="urn:microsoft.com/office/officeart/2005/8/quickstyle/simple1" qsCatId="simple" csTypeId="urn:microsoft.com/office/officeart/2005/8/colors/colorful3" csCatId="colorful"/>
      <dgm:spPr/>
      <dgm:t>
        <a:bodyPr/>
        <a:lstStyle/>
        <a:p>
          <a:endParaRPr lang="pt-BR"/>
        </a:p>
      </dgm:t>
    </dgm:pt>
    <dgm:pt modelId="{6706C009-2748-499F-AD12-D7B11E57E08C}">
      <dgm:prSet custT="1"/>
      <dgm:spPr/>
      <dgm:t>
        <a:bodyPr/>
        <a:lstStyle/>
        <a:p>
          <a:pPr algn="just"/>
          <a:r>
            <a:rPr lang="pt-BR" sz="2800">
              <a:solidFill>
                <a:schemeClr val="tx1"/>
              </a:solidFill>
            </a:rPr>
            <a:t>O objetivo deste trabalho foi discutir os resultados do monitoramento remoto de pressão na rede realizado no período de 2014-2018, fazendo uso do ICP (índice de Conformidade de Pressão) como indicador para avaliação de conformidade de forma a subsidiar os prestadores com propostas de possíveis intervenções para adequação visando melhoria da qualidade na prestação de serviços e redução de perdas físicas de água.</a:t>
          </a:r>
        </a:p>
      </dgm:t>
    </dgm:pt>
    <dgm:pt modelId="{1B4F7F95-63BA-41DD-9AB2-3CED47BBC019}" type="parTrans" cxnId="{AE92A2E5-F92D-4547-AF56-4BA8B36DE9B4}">
      <dgm:prSet/>
      <dgm:spPr/>
      <dgm:t>
        <a:bodyPr/>
        <a:lstStyle/>
        <a:p>
          <a:pPr algn="just"/>
          <a:endParaRPr lang="pt-BR" sz="1600">
            <a:solidFill>
              <a:schemeClr val="tx1"/>
            </a:solidFill>
          </a:endParaRPr>
        </a:p>
      </dgm:t>
    </dgm:pt>
    <dgm:pt modelId="{68C696C1-7C4B-46D8-986E-656BB086169B}" type="sibTrans" cxnId="{AE92A2E5-F92D-4547-AF56-4BA8B36DE9B4}">
      <dgm:prSet/>
      <dgm:spPr/>
      <dgm:t>
        <a:bodyPr/>
        <a:lstStyle/>
        <a:p>
          <a:pPr algn="just"/>
          <a:endParaRPr lang="pt-BR" sz="1600">
            <a:solidFill>
              <a:schemeClr val="tx1"/>
            </a:solidFill>
          </a:endParaRPr>
        </a:p>
      </dgm:t>
    </dgm:pt>
    <dgm:pt modelId="{F4D0C3C6-230F-46EE-A8F2-FC4A2C6E9A87}" type="pres">
      <dgm:prSet presAssocID="{488899E9-EE1C-4E5C-96E6-921836A40090}" presName="linear" presStyleCnt="0">
        <dgm:presLayoutVars>
          <dgm:animLvl val="lvl"/>
          <dgm:resizeHandles val="exact"/>
        </dgm:presLayoutVars>
      </dgm:prSet>
      <dgm:spPr/>
    </dgm:pt>
    <dgm:pt modelId="{E802211B-50C0-4F77-9372-C9277DD882CF}" type="pres">
      <dgm:prSet presAssocID="{6706C009-2748-499F-AD12-D7B11E57E08C}" presName="parentText" presStyleLbl="node1" presStyleIdx="0" presStyleCnt="1" custLinFactNeighborY="-12703">
        <dgm:presLayoutVars>
          <dgm:chMax val="0"/>
          <dgm:bulletEnabled val="1"/>
        </dgm:presLayoutVars>
      </dgm:prSet>
      <dgm:spPr/>
    </dgm:pt>
  </dgm:ptLst>
  <dgm:cxnLst>
    <dgm:cxn modelId="{6122B976-31F8-4F9E-B73A-3FF26F0A5BB4}" type="presOf" srcId="{6706C009-2748-499F-AD12-D7B11E57E08C}" destId="{E802211B-50C0-4F77-9372-C9277DD882CF}" srcOrd="0" destOrd="0" presId="urn:microsoft.com/office/officeart/2005/8/layout/vList2"/>
    <dgm:cxn modelId="{0A3804C2-5985-454A-8D0A-C937DAC7BB22}" type="presOf" srcId="{488899E9-EE1C-4E5C-96E6-921836A40090}" destId="{F4D0C3C6-230F-46EE-A8F2-FC4A2C6E9A87}" srcOrd="0" destOrd="0" presId="urn:microsoft.com/office/officeart/2005/8/layout/vList2"/>
    <dgm:cxn modelId="{AE92A2E5-F92D-4547-AF56-4BA8B36DE9B4}" srcId="{488899E9-EE1C-4E5C-96E6-921836A40090}" destId="{6706C009-2748-499F-AD12-D7B11E57E08C}" srcOrd="0" destOrd="0" parTransId="{1B4F7F95-63BA-41DD-9AB2-3CED47BBC019}" sibTransId="{68C696C1-7C4B-46D8-986E-656BB086169B}"/>
    <dgm:cxn modelId="{3FD74C48-BD0A-423B-8054-188CAACDB805}" type="presParOf" srcId="{F4D0C3C6-230F-46EE-A8F2-FC4A2C6E9A87}" destId="{E802211B-50C0-4F77-9372-C9277DD882C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C3094F05-4CE6-43D8-BCC4-60AE6AAAB3EF}" type="doc">
      <dgm:prSet loTypeId="urn:microsoft.com/office/officeart/2005/8/layout/vProcess5" loCatId="process" qsTypeId="urn:microsoft.com/office/officeart/2005/8/quickstyle/simple1" qsCatId="simple" csTypeId="urn:microsoft.com/office/officeart/2005/8/colors/colorful1" csCatId="colorful" phldr="1"/>
      <dgm:spPr/>
      <dgm:t>
        <a:bodyPr/>
        <a:lstStyle/>
        <a:p>
          <a:endParaRPr lang="pt-BR"/>
        </a:p>
      </dgm:t>
    </dgm:pt>
    <dgm:pt modelId="{3915F94B-D005-4469-B600-EC0CB2D1DC06}">
      <dgm:prSet custT="1"/>
      <dgm:spPr/>
      <dgm:t>
        <a:bodyPr/>
        <a:lstStyle/>
        <a:p>
          <a:r>
            <a:rPr lang="pt-BR" sz="1800">
              <a:solidFill>
                <a:schemeClr val="tx1"/>
              </a:solidFill>
            </a:rPr>
            <a:t>Instalação de equipamentos para coleta, registro e transmissão remota de dados de pressão (</a:t>
          </a:r>
          <a:r>
            <a:rPr lang="pt-BR" sz="1800" i="1">
              <a:solidFill>
                <a:schemeClr val="tx1"/>
              </a:solidFill>
            </a:rPr>
            <a:t>data loggers</a:t>
          </a:r>
          <a:r>
            <a:rPr lang="pt-BR" sz="1800">
              <a:solidFill>
                <a:schemeClr val="tx1"/>
              </a:solidFill>
            </a:rPr>
            <a:t>) em </a:t>
          </a:r>
          <a:r>
            <a:rPr lang="pt-BR" sz="1800" b="1" u="sng">
              <a:solidFill>
                <a:schemeClr val="tx1"/>
              </a:solidFill>
            </a:rPr>
            <a:t>todos os municípios associados</a:t>
          </a:r>
          <a:endParaRPr lang="pt-BR" sz="1800">
            <a:solidFill>
              <a:schemeClr val="tx1"/>
            </a:solidFill>
          </a:endParaRPr>
        </a:p>
      </dgm:t>
    </dgm:pt>
    <dgm:pt modelId="{64E97927-8C57-4BB0-99BB-D08F7926AA8A}" type="parTrans" cxnId="{77424D1D-89BC-426B-A849-7E5DDC9970B9}">
      <dgm:prSet/>
      <dgm:spPr/>
      <dgm:t>
        <a:bodyPr/>
        <a:lstStyle/>
        <a:p>
          <a:endParaRPr lang="pt-BR" sz="2800">
            <a:solidFill>
              <a:schemeClr val="tx1"/>
            </a:solidFill>
          </a:endParaRPr>
        </a:p>
      </dgm:t>
    </dgm:pt>
    <dgm:pt modelId="{C4329EDA-4860-48F4-9671-FCB8025DEC54}" type="sibTrans" cxnId="{77424D1D-89BC-426B-A849-7E5DDC9970B9}">
      <dgm:prSet custT="1"/>
      <dgm:spPr/>
      <dgm:t>
        <a:bodyPr/>
        <a:lstStyle/>
        <a:p>
          <a:endParaRPr lang="pt-BR" sz="2800">
            <a:solidFill>
              <a:schemeClr val="tx1"/>
            </a:solidFill>
          </a:endParaRPr>
        </a:p>
      </dgm:t>
    </dgm:pt>
    <dgm:pt modelId="{AC4578A0-1878-4DFC-92AF-AF5DF2A41C21}">
      <dgm:prSet custT="1"/>
      <dgm:spPr/>
      <dgm:t>
        <a:bodyPr/>
        <a:lstStyle/>
        <a:p>
          <a:r>
            <a:rPr lang="pt-BR" sz="1800" b="1" u="sng">
              <a:solidFill>
                <a:schemeClr val="tx1"/>
              </a:solidFill>
            </a:rPr>
            <a:t>Período</a:t>
          </a:r>
          <a:r>
            <a:rPr lang="pt-BR" sz="1800">
              <a:solidFill>
                <a:schemeClr val="tx1"/>
              </a:solidFill>
            </a:rPr>
            <a:t>: um mês/ano em cada município</a:t>
          </a:r>
        </a:p>
      </dgm:t>
    </dgm:pt>
    <dgm:pt modelId="{7551C3B2-1182-40F4-B2CE-2F10683308A9}" type="parTrans" cxnId="{E34956F2-6AAE-48F3-A57A-AC5D156D1F43}">
      <dgm:prSet/>
      <dgm:spPr/>
      <dgm:t>
        <a:bodyPr/>
        <a:lstStyle/>
        <a:p>
          <a:endParaRPr lang="pt-BR" sz="2800">
            <a:solidFill>
              <a:schemeClr val="tx1"/>
            </a:solidFill>
          </a:endParaRPr>
        </a:p>
      </dgm:t>
    </dgm:pt>
    <dgm:pt modelId="{50950EA4-D9E0-4853-BECA-131E1A9ADDF8}" type="sibTrans" cxnId="{E34956F2-6AAE-48F3-A57A-AC5D156D1F43}">
      <dgm:prSet custT="1"/>
      <dgm:spPr/>
      <dgm:t>
        <a:bodyPr/>
        <a:lstStyle/>
        <a:p>
          <a:endParaRPr lang="pt-BR" sz="2800">
            <a:solidFill>
              <a:schemeClr val="tx1"/>
            </a:solidFill>
          </a:endParaRPr>
        </a:p>
      </dgm:t>
    </dgm:pt>
    <dgm:pt modelId="{92A1B754-E0AC-47A8-B7C8-C8AA05F58CE9}">
      <dgm:prSet custT="1"/>
      <dgm:spPr/>
      <dgm:t>
        <a:bodyPr/>
        <a:lstStyle/>
        <a:p>
          <a:r>
            <a:rPr lang="pt-BR" sz="1800">
              <a:solidFill>
                <a:schemeClr val="tx1"/>
              </a:solidFill>
            </a:rPr>
            <a:t>Número de equipamentos/município: </a:t>
          </a:r>
          <a:r>
            <a:rPr lang="pt-BR" sz="1800" b="1" u="sng">
              <a:solidFill>
                <a:schemeClr val="tx1"/>
              </a:solidFill>
            </a:rPr>
            <a:t>proporcional à extensão total das redes</a:t>
          </a:r>
          <a:r>
            <a:rPr lang="pt-BR" sz="1800" b="1">
              <a:solidFill>
                <a:schemeClr val="tx1"/>
              </a:solidFill>
            </a:rPr>
            <a:t> </a:t>
          </a:r>
          <a:r>
            <a:rPr lang="pt-BR" sz="1800">
              <a:solidFill>
                <a:schemeClr val="tx1"/>
              </a:solidFill>
            </a:rPr>
            <a:t>de água, mas sempre </a:t>
          </a:r>
          <a:r>
            <a:rPr lang="pt-BR" sz="1800" b="1" u="sng">
              <a:solidFill>
                <a:schemeClr val="tx1"/>
              </a:solidFill>
            </a:rPr>
            <a:t>igual ou superior a dois</a:t>
          </a:r>
          <a:r>
            <a:rPr lang="pt-BR" sz="1800">
              <a:solidFill>
                <a:schemeClr val="tx1"/>
              </a:solidFill>
            </a:rPr>
            <a:t> equipamentos por município</a:t>
          </a:r>
        </a:p>
      </dgm:t>
    </dgm:pt>
    <dgm:pt modelId="{FAAE6C3E-4FBE-4918-8453-F09A21B298D8}" type="parTrans" cxnId="{BE969AD4-C01D-478C-8A64-2A39C46EF2CA}">
      <dgm:prSet/>
      <dgm:spPr/>
      <dgm:t>
        <a:bodyPr/>
        <a:lstStyle/>
        <a:p>
          <a:endParaRPr lang="pt-BR" sz="2800">
            <a:solidFill>
              <a:schemeClr val="tx1"/>
            </a:solidFill>
          </a:endParaRPr>
        </a:p>
      </dgm:t>
    </dgm:pt>
    <dgm:pt modelId="{FB4CE1C9-FFAD-44A9-A9E0-57A932CDEE48}" type="sibTrans" cxnId="{BE969AD4-C01D-478C-8A64-2A39C46EF2CA}">
      <dgm:prSet custT="1"/>
      <dgm:spPr/>
      <dgm:t>
        <a:bodyPr/>
        <a:lstStyle/>
        <a:p>
          <a:endParaRPr lang="pt-BR" sz="2800">
            <a:solidFill>
              <a:schemeClr val="tx1"/>
            </a:solidFill>
          </a:endParaRPr>
        </a:p>
      </dgm:t>
    </dgm:pt>
    <dgm:pt modelId="{7F140228-6829-49AA-9DB9-E90D1DA91B60}">
      <dgm:prSet custT="1"/>
      <dgm:spPr/>
      <dgm:t>
        <a:bodyPr/>
        <a:lstStyle/>
        <a:p>
          <a:r>
            <a:rPr lang="pt-BR" sz="1800" dirty="0">
              <a:solidFill>
                <a:schemeClr val="tx1"/>
              </a:solidFill>
            </a:rPr>
            <a:t>Os equipamentos são instalados nos pontos de fornecimento de água (cavalete), em derivação que </a:t>
          </a:r>
          <a:r>
            <a:rPr lang="pt-BR" sz="1800" b="1" u="sng" dirty="0">
              <a:solidFill>
                <a:schemeClr val="tx1"/>
              </a:solidFill>
            </a:rPr>
            <a:t>não afeta ou interfere nos hábitos de consumo da unidade </a:t>
          </a:r>
          <a:endParaRPr lang="pt-BR" sz="1800" dirty="0">
            <a:solidFill>
              <a:schemeClr val="tx1"/>
            </a:solidFill>
          </a:endParaRPr>
        </a:p>
      </dgm:t>
    </dgm:pt>
    <dgm:pt modelId="{E02AB14B-6A0B-4EB4-BF53-BEFB354293E1}" type="parTrans" cxnId="{6C4AD195-B772-4CA0-A77A-A0DFD3A57A4B}">
      <dgm:prSet/>
      <dgm:spPr/>
      <dgm:t>
        <a:bodyPr/>
        <a:lstStyle/>
        <a:p>
          <a:endParaRPr lang="pt-BR" sz="2800">
            <a:solidFill>
              <a:schemeClr val="tx1"/>
            </a:solidFill>
          </a:endParaRPr>
        </a:p>
      </dgm:t>
    </dgm:pt>
    <dgm:pt modelId="{083057B8-8B8C-47CE-968F-D4B89D36A7F1}" type="sibTrans" cxnId="{6C4AD195-B772-4CA0-A77A-A0DFD3A57A4B}">
      <dgm:prSet/>
      <dgm:spPr/>
      <dgm:t>
        <a:bodyPr/>
        <a:lstStyle/>
        <a:p>
          <a:endParaRPr lang="pt-BR" sz="2800">
            <a:solidFill>
              <a:schemeClr val="tx1"/>
            </a:solidFill>
          </a:endParaRPr>
        </a:p>
      </dgm:t>
    </dgm:pt>
    <dgm:pt modelId="{960C0092-9A9D-4B20-9B06-4BCF2C596A5E}" type="pres">
      <dgm:prSet presAssocID="{C3094F05-4CE6-43D8-BCC4-60AE6AAAB3EF}" presName="outerComposite" presStyleCnt="0">
        <dgm:presLayoutVars>
          <dgm:chMax val="5"/>
          <dgm:dir/>
          <dgm:resizeHandles val="exact"/>
        </dgm:presLayoutVars>
      </dgm:prSet>
      <dgm:spPr/>
    </dgm:pt>
    <dgm:pt modelId="{C7AF36E5-96ED-4C26-9CE0-65458049B40E}" type="pres">
      <dgm:prSet presAssocID="{C3094F05-4CE6-43D8-BCC4-60AE6AAAB3EF}" presName="dummyMaxCanvas" presStyleCnt="0">
        <dgm:presLayoutVars/>
      </dgm:prSet>
      <dgm:spPr/>
    </dgm:pt>
    <dgm:pt modelId="{FCA5A553-D680-4E50-955A-95BCE1E2903E}" type="pres">
      <dgm:prSet presAssocID="{C3094F05-4CE6-43D8-BCC4-60AE6AAAB3EF}" presName="FourNodes_1" presStyleLbl="node1" presStyleIdx="0" presStyleCnt="4">
        <dgm:presLayoutVars>
          <dgm:bulletEnabled val="1"/>
        </dgm:presLayoutVars>
      </dgm:prSet>
      <dgm:spPr/>
    </dgm:pt>
    <dgm:pt modelId="{BBD4CAC5-4C9B-44EF-8C25-14330FDDD889}" type="pres">
      <dgm:prSet presAssocID="{C3094F05-4CE6-43D8-BCC4-60AE6AAAB3EF}" presName="FourNodes_2" presStyleLbl="node1" presStyleIdx="1" presStyleCnt="4">
        <dgm:presLayoutVars>
          <dgm:bulletEnabled val="1"/>
        </dgm:presLayoutVars>
      </dgm:prSet>
      <dgm:spPr/>
    </dgm:pt>
    <dgm:pt modelId="{4B45961B-7FC8-469C-9F32-81F2C075174D}" type="pres">
      <dgm:prSet presAssocID="{C3094F05-4CE6-43D8-BCC4-60AE6AAAB3EF}" presName="FourNodes_3" presStyleLbl="node1" presStyleIdx="2" presStyleCnt="4">
        <dgm:presLayoutVars>
          <dgm:bulletEnabled val="1"/>
        </dgm:presLayoutVars>
      </dgm:prSet>
      <dgm:spPr/>
    </dgm:pt>
    <dgm:pt modelId="{A0791BDE-2E9A-41AB-BCD8-53B16FA00890}" type="pres">
      <dgm:prSet presAssocID="{C3094F05-4CE6-43D8-BCC4-60AE6AAAB3EF}" presName="FourNodes_4" presStyleLbl="node1" presStyleIdx="3" presStyleCnt="4">
        <dgm:presLayoutVars>
          <dgm:bulletEnabled val="1"/>
        </dgm:presLayoutVars>
      </dgm:prSet>
      <dgm:spPr/>
    </dgm:pt>
    <dgm:pt modelId="{88E62E13-A6D1-4D39-9518-3404A2E9DEF6}" type="pres">
      <dgm:prSet presAssocID="{C3094F05-4CE6-43D8-BCC4-60AE6AAAB3EF}" presName="FourConn_1-2" presStyleLbl="fgAccFollowNode1" presStyleIdx="0" presStyleCnt="3">
        <dgm:presLayoutVars>
          <dgm:bulletEnabled val="1"/>
        </dgm:presLayoutVars>
      </dgm:prSet>
      <dgm:spPr/>
    </dgm:pt>
    <dgm:pt modelId="{C1D783AF-35D0-480C-9359-861FB9742381}" type="pres">
      <dgm:prSet presAssocID="{C3094F05-4CE6-43D8-BCC4-60AE6AAAB3EF}" presName="FourConn_2-3" presStyleLbl="fgAccFollowNode1" presStyleIdx="1" presStyleCnt="3">
        <dgm:presLayoutVars>
          <dgm:bulletEnabled val="1"/>
        </dgm:presLayoutVars>
      </dgm:prSet>
      <dgm:spPr/>
    </dgm:pt>
    <dgm:pt modelId="{867AFF58-F938-4F53-9000-C06BDB5E85BA}" type="pres">
      <dgm:prSet presAssocID="{C3094F05-4CE6-43D8-BCC4-60AE6AAAB3EF}" presName="FourConn_3-4" presStyleLbl="fgAccFollowNode1" presStyleIdx="2" presStyleCnt="3">
        <dgm:presLayoutVars>
          <dgm:bulletEnabled val="1"/>
        </dgm:presLayoutVars>
      </dgm:prSet>
      <dgm:spPr/>
    </dgm:pt>
    <dgm:pt modelId="{FB9203A3-F270-4132-A66F-067CCDD83A08}" type="pres">
      <dgm:prSet presAssocID="{C3094F05-4CE6-43D8-BCC4-60AE6AAAB3EF}" presName="FourNodes_1_text" presStyleLbl="node1" presStyleIdx="3" presStyleCnt="4">
        <dgm:presLayoutVars>
          <dgm:bulletEnabled val="1"/>
        </dgm:presLayoutVars>
      </dgm:prSet>
      <dgm:spPr/>
    </dgm:pt>
    <dgm:pt modelId="{5B9B007F-261B-43DD-B5C1-F7BEB12EDE04}" type="pres">
      <dgm:prSet presAssocID="{C3094F05-4CE6-43D8-BCC4-60AE6AAAB3EF}" presName="FourNodes_2_text" presStyleLbl="node1" presStyleIdx="3" presStyleCnt="4">
        <dgm:presLayoutVars>
          <dgm:bulletEnabled val="1"/>
        </dgm:presLayoutVars>
      </dgm:prSet>
      <dgm:spPr/>
    </dgm:pt>
    <dgm:pt modelId="{2E504E91-9945-403F-918C-F43EACFD5281}" type="pres">
      <dgm:prSet presAssocID="{C3094F05-4CE6-43D8-BCC4-60AE6AAAB3EF}" presName="FourNodes_3_text" presStyleLbl="node1" presStyleIdx="3" presStyleCnt="4">
        <dgm:presLayoutVars>
          <dgm:bulletEnabled val="1"/>
        </dgm:presLayoutVars>
      </dgm:prSet>
      <dgm:spPr/>
    </dgm:pt>
    <dgm:pt modelId="{4657790B-2691-4899-8FBF-67DC024E5B86}" type="pres">
      <dgm:prSet presAssocID="{C3094F05-4CE6-43D8-BCC4-60AE6AAAB3EF}" presName="FourNodes_4_text" presStyleLbl="node1" presStyleIdx="3" presStyleCnt="4">
        <dgm:presLayoutVars>
          <dgm:bulletEnabled val="1"/>
        </dgm:presLayoutVars>
      </dgm:prSet>
      <dgm:spPr/>
    </dgm:pt>
  </dgm:ptLst>
  <dgm:cxnLst>
    <dgm:cxn modelId="{77424D1D-89BC-426B-A849-7E5DDC9970B9}" srcId="{C3094F05-4CE6-43D8-BCC4-60AE6AAAB3EF}" destId="{3915F94B-D005-4469-B600-EC0CB2D1DC06}" srcOrd="0" destOrd="0" parTransId="{64E97927-8C57-4BB0-99BB-D08F7926AA8A}" sibTransId="{C4329EDA-4860-48F4-9671-FCB8025DEC54}"/>
    <dgm:cxn modelId="{E2A86831-5569-4F5C-9674-E02CC6904192}" type="presOf" srcId="{3915F94B-D005-4469-B600-EC0CB2D1DC06}" destId="{FB9203A3-F270-4132-A66F-067CCDD83A08}" srcOrd="1" destOrd="0" presId="urn:microsoft.com/office/officeart/2005/8/layout/vProcess5"/>
    <dgm:cxn modelId="{E8E36260-1DC4-4465-897A-A845E9523F4B}" type="presOf" srcId="{AC4578A0-1878-4DFC-92AF-AF5DF2A41C21}" destId="{BBD4CAC5-4C9B-44EF-8C25-14330FDDD889}" srcOrd="0" destOrd="0" presId="urn:microsoft.com/office/officeart/2005/8/layout/vProcess5"/>
    <dgm:cxn modelId="{DA9D4F61-D522-4310-BF94-1A09D1540FBA}" type="presOf" srcId="{7F140228-6829-49AA-9DB9-E90D1DA91B60}" destId="{A0791BDE-2E9A-41AB-BCD8-53B16FA00890}" srcOrd="0" destOrd="0" presId="urn:microsoft.com/office/officeart/2005/8/layout/vProcess5"/>
    <dgm:cxn modelId="{457FCD63-8E1E-451A-90A7-78D3A9E733C3}" type="presOf" srcId="{50950EA4-D9E0-4853-BECA-131E1A9ADDF8}" destId="{C1D783AF-35D0-480C-9359-861FB9742381}" srcOrd="0" destOrd="0" presId="urn:microsoft.com/office/officeart/2005/8/layout/vProcess5"/>
    <dgm:cxn modelId="{B529EB67-4C5F-4856-B220-9E0D49909D7F}" type="presOf" srcId="{C3094F05-4CE6-43D8-BCC4-60AE6AAAB3EF}" destId="{960C0092-9A9D-4B20-9B06-4BCF2C596A5E}" srcOrd="0" destOrd="0" presId="urn:microsoft.com/office/officeart/2005/8/layout/vProcess5"/>
    <dgm:cxn modelId="{0ED3D86D-28E7-45E9-9BFB-BC6FB117AABF}" type="presOf" srcId="{92A1B754-E0AC-47A8-B7C8-C8AA05F58CE9}" destId="{2E504E91-9945-403F-918C-F43EACFD5281}" srcOrd="1" destOrd="0" presId="urn:microsoft.com/office/officeart/2005/8/layout/vProcess5"/>
    <dgm:cxn modelId="{6C4AD195-B772-4CA0-A77A-A0DFD3A57A4B}" srcId="{C3094F05-4CE6-43D8-BCC4-60AE6AAAB3EF}" destId="{7F140228-6829-49AA-9DB9-E90D1DA91B60}" srcOrd="3" destOrd="0" parTransId="{E02AB14B-6A0B-4EB4-BF53-BEFB354293E1}" sibTransId="{083057B8-8B8C-47CE-968F-D4B89D36A7F1}"/>
    <dgm:cxn modelId="{F204449A-A0B6-43AD-A3A6-F776D5239C0B}" type="presOf" srcId="{3915F94B-D005-4469-B600-EC0CB2D1DC06}" destId="{FCA5A553-D680-4E50-955A-95BCE1E2903E}" srcOrd="0" destOrd="0" presId="urn:microsoft.com/office/officeart/2005/8/layout/vProcess5"/>
    <dgm:cxn modelId="{74D7DFA3-8823-44CC-83C0-212CF6ECD9F8}" type="presOf" srcId="{92A1B754-E0AC-47A8-B7C8-C8AA05F58CE9}" destId="{4B45961B-7FC8-469C-9F32-81F2C075174D}" srcOrd="0" destOrd="0" presId="urn:microsoft.com/office/officeart/2005/8/layout/vProcess5"/>
    <dgm:cxn modelId="{25CBE7AE-6F90-436D-A780-495DB18D359C}" type="presOf" srcId="{C4329EDA-4860-48F4-9671-FCB8025DEC54}" destId="{88E62E13-A6D1-4D39-9518-3404A2E9DEF6}" srcOrd="0" destOrd="0" presId="urn:microsoft.com/office/officeart/2005/8/layout/vProcess5"/>
    <dgm:cxn modelId="{1B7EE2AF-F615-4C0F-83B1-801B8E925E4D}" type="presOf" srcId="{AC4578A0-1878-4DFC-92AF-AF5DF2A41C21}" destId="{5B9B007F-261B-43DD-B5C1-F7BEB12EDE04}" srcOrd="1" destOrd="0" presId="urn:microsoft.com/office/officeart/2005/8/layout/vProcess5"/>
    <dgm:cxn modelId="{09E98FB2-5AE6-479D-ADD6-801DEBF96AA2}" type="presOf" srcId="{7F140228-6829-49AA-9DB9-E90D1DA91B60}" destId="{4657790B-2691-4899-8FBF-67DC024E5B86}" srcOrd="1" destOrd="0" presId="urn:microsoft.com/office/officeart/2005/8/layout/vProcess5"/>
    <dgm:cxn modelId="{09AC2CBF-ACF7-4D83-9AD4-E32A2DA8CBD3}" type="presOf" srcId="{FB4CE1C9-FFAD-44A9-A9E0-57A932CDEE48}" destId="{867AFF58-F938-4F53-9000-C06BDB5E85BA}" srcOrd="0" destOrd="0" presId="urn:microsoft.com/office/officeart/2005/8/layout/vProcess5"/>
    <dgm:cxn modelId="{BE969AD4-C01D-478C-8A64-2A39C46EF2CA}" srcId="{C3094F05-4CE6-43D8-BCC4-60AE6AAAB3EF}" destId="{92A1B754-E0AC-47A8-B7C8-C8AA05F58CE9}" srcOrd="2" destOrd="0" parTransId="{FAAE6C3E-4FBE-4918-8453-F09A21B298D8}" sibTransId="{FB4CE1C9-FFAD-44A9-A9E0-57A932CDEE48}"/>
    <dgm:cxn modelId="{E34956F2-6AAE-48F3-A57A-AC5D156D1F43}" srcId="{C3094F05-4CE6-43D8-BCC4-60AE6AAAB3EF}" destId="{AC4578A0-1878-4DFC-92AF-AF5DF2A41C21}" srcOrd="1" destOrd="0" parTransId="{7551C3B2-1182-40F4-B2CE-2F10683308A9}" sibTransId="{50950EA4-D9E0-4853-BECA-131E1A9ADDF8}"/>
    <dgm:cxn modelId="{26913828-B912-427D-B35A-84F4E944FB3C}" type="presParOf" srcId="{960C0092-9A9D-4B20-9B06-4BCF2C596A5E}" destId="{C7AF36E5-96ED-4C26-9CE0-65458049B40E}" srcOrd="0" destOrd="0" presId="urn:microsoft.com/office/officeart/2005/8/layout/vProcess5"/>
    <dgm:cxn modelId="{AC05A0E6-612C-4247-9EE8-43A86551D1A2}" type="presParOf" srcId="{960C0092-9A9D-4B20-9B06-4BCF2C596A5E}" destId="{FCA5A553-D680-4E50-955A-95BCE1E2903E}" srcOrd="1" destOrd="0" presId="urn:microsoft.com/office/officeart/2005/8/layout/vProcess5"/>
    <dgm:cxn modelId="{6F2EF9B5-4BD4-4800-B78E-C4DA0114A8D1}" type="presParOf" srcId="{960C0092-9A9D-4B20-9B06-4BCF2C596A5E}" destId="{BBD4CAC5-4C9B-44EF-8C25-14330FDDD889}" srcOrd="2" destOrd="0" presId="urn:microsoft.com/office/officeart/2005/8/layout/vProcess5"/>
    <dgm:cxn modelId="{02721552-8D65-48F9-959C-CB66E58D86E8}" type="presParOf" srcId="{960C0092-9A9D-4B20-9B06-4BCF2C596A5E}" destId="{4B45961B-7FC8-469C-9F32-81F2C075174D}" srcOrd="3" destOrd="0" presId="urn:microsoft.com/office/officeart/2005/8/layout/vProcess5"/>
    <dgm:cxn modelId="{2E8D14EC-D21B-4789-8FEB-AB52B6580C9E}" type="presParOf" srcId="{960C0092-9A9D-4B20-9B06-4BCF2C596A5E}" destId="{A0791BDE-2E9A-41AB-BCD8-53B16FA00890}" srcOrd="4" destOrd="0" presId="urn:microsoft.com/office/officeart/2005/8/layout/vProcess5"/>
    <dgm:cxn modelId="{5A732E53-DB5E-47DF-96F9-9B8852520DF9}" type="presParOf" srcId="{960C0092-9A9D-4B20-9B06-4BCF2C596A5E}" destId="{88E62E13-A6D1-4D39-9518-3404A2E9DEF6}" srcOrd="5" destOrd="0" presId="urn:microsoft.com/office/officeart/2005/8/layout/vProcess5"/>
    <dgm:cxn modelId="{F26A4B89-ABB1-44FD-9EBF-708252139015}" type="presParOf" srcId="{960C0092-9A9D-4B20-9B06-4BCF2C596A5E}" destId="{C1D783AF-35D0-480C-9359-861FB9742381}" srcOrd="6" destOrd="0" presId="urn:microsoft.com/office/officeart/2005/8/layout/vProcess5"/>
    <dgm:cxn modelId="{013B3B35-0D0C-4843-BDB7-4F1A61B91604}" type="presParOf" srcId="{960C0092-9A9D-4B20-9B06-4BCF2C596A5E}" destId="{867AFF58-F938-4F53-9000-C06BDB5E85BA}" srcOrd="7" destOrd="0" presId="urn:microsoft.com/office/officeart/2005/8/layout/vProcess5"/>
    <dgm:cxn modelId="{E4B483FC-B785-4306-A4B0-1B4E03DE5B9F}" type="presParOf" srcId="{960C0092-9A9D-4B20-9B06-4BCF2C596A5E}" destId="{FB9203A3-F270-4132-A66F-067CCDD83A08}" srcOrd="8" destOrd="0" presId="urn:microsoft.com/office/officeart/2005/8/layout/vProcess5"/>
    <dgm:cxn modelId="{BDE65BE8-010C-454D-B246-D24E89B030F1}" type="presParOf" srcId="{960C0092-9A9D-4B20-9B06-4BCF2C596A5E}" destId="{5B9B007F-261B-43DD-B5C1-F7BEB12EDE04}" srcOrd="9" destOrd="0" presId="urn:microsoft.com/office/officeart/2005/8/layout/vProcess5"/>
    <dgm:cxn modelId="{593FAA42-AA3B-432F-AB98-F58BF84683B6}" type="presParOf" srcId="{960C0092-9A9D-4B20-9B06-4BCF2C596A5E}" destId="{2E504E91-9945-403F-918C-F43EACFD5281}" srcOrd="10" destOrd="0" presId="urn:microsoft.com/office/officeart/2005/8/layout/vProcess5"/>
    <dgm:cxn modelId="{26A197C1-EADA-4D64-A72F-2722EAD7DC52}" type="presParOf" srcId="{960C0092-9A9D-4B20-9B06-4BCF2C596A5E}" destId="{4657790B-2691-4899-8FBF-67DC024E5B86}"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62E0DA5-BEA1-48FA-B7C6-21810EDCCE3D}" type="doc">
      <dgm:prSet loTypeId="urn:microsoft.com/office/officeart/2005/8/layout/cycle8" loCatId="cycle" qsTypeId="urn:microsoft.com/office/officeart/2005/8/quickstyle/simple1" qsCatId="simple" csTypeId="urn:microsoft.com/office/officeart/2005/8/colors/colorful2" csCatId="colorful" phldr="1"/>
      <dgm:spPr/>
      <dgm:t>
        <a:bodyPr/>
        <a:lstStyle/>
        <a:p>
          <a:endParaRPr lang="pt-BR"/>
        </a:p>
      </dgm:t>
    </dgm:pt>
    <dgm:pt modelId="{EC84C8A6-1D08-4C87-BB61-8CCB3AEAACF2}">
      <dgm:prSet custT="1"/>
      <dgm:spPr/>
      <dgm:t>
        <a:bodyPr/>
        <a:lstStyle/>
        <a:p>
          <a:r>
            <a:rPr lang="pt-BR" sz="1200" b="1" u="sng" dirty="0">
              <a:solidFill>
                <a:schemeClr val="tx1"/>
              </a:solidFill>
            </a:rPr>
            <a:t>Coleta de dados</a:t>
          </a:r>
          <a:r>
            <a:rPr lang="pt-BR" sz="1200" dirty="0">
              <a:solidFill>
                <a:schemeClr val="tx1"/>
              </a:solidFill>
            </a:rPr>
            <a:t>: a cada 15 minutos</a:t>
          </a:r>
        </a:p>
      </dgm:t>
    </dgm:pt>
    <dgm:pt modelId="{AACBF7DE-9E31-4F0E-A73F-4520164ADA31}" type="parTrans" cxnId="{C67E8324-E378-4D4C-AF8C-800B5DAA3EFC}">
      <dgm:prSet/>
      <dgm:spPr/>
      <dgm:t>
        <a:bodyPr/>
        <a:lstStyle/>
        <a:p>
          <a:endParaRPr lang="pt-BR" sz="4000">
            <a:solidFill>
              <a:schemeClr val="tx1"/>
            </a:solidFill>
          </a:endParaRPr>
        </a:p>
      </dgm:t>
    </dgm:pt>
    <dgm:pt modelId="{B9D245B1-927F-4535-BCFB-D86E47746133}" type="sibTrans" cxnId="{C67E8324-E378-4D4C-AF8C-800B5DAA3EFC}">
      <dgm:prSet custT="1"/>
      <dgm:spPr/>
      <dgm:t>
        <a:bodyPr/>
        <a:lstStyle/>
        <a:p>
          <a:endParaRPr lang="pt-BR" sz="1100">
            <a:solidFill>
              <a:schemeClr val="tx1"/>
            </a:solidFill>
          </a:endParaRPr>
        </a:p>
      </dgm:t>
    </dgm:pt>
    <dgm:pt modelId="{708BC31D-4AC0-4DCD-ACB9-67AFA061FFD2}">
      <dgm:prSet custT="1"/>
      <dgm:spPr/>
      <dgm:t>
        <a:bodyPr/>
        <a:lstStyle/>
        <a:p>
          <a:r>
            <a:rPr lang="pt-BR" sz="1200" b="1" u="sng">
              <a:solidFill>
                <a:schemeClr val="tx1"/>
              </a:solidFill>
            </a:rPr>
            <a:t>Transmissão de dados</a:t>
          </a:r>
          <a:r>
            <a:rPr lang="pt-BR" sz="1200">
              <a:solidFill>
                <a:schemeClr val="tx1"/>
              </a:solidFill>
            </a:rPr>
            <a:t>: a cada 12 horas a um servidor remoto (via GPRS)</a:t>
          </a:r>
        </a:p>
      </dgm:t>
    </dgm:pt>
    <dgm:pt modelId="{C53CCDE1-A2B6-4829-B5ED-290AE958A0D1}" type="parTrans" cxnId="{E74560F0-7C3E-40DB-B6DC-AB3239B992D2}">
      <dgm:prSet/>
      <dgm:spPr/>
      <dgm:t>
        <a:bodyPr/>
        <a:lstStyle/>
        <a:p>
          <a:endParaRPr lang="pt-BR" sz="4000">
            <a:solidFill>
              <a:schemeClr val="tx1"/>
            </a:solidFill>
          </a:endParaRPr>
        </a:p>
      </dgm:t>
    </dgm:pt>
    <dgm:pt modelId="{037B5987-4161-4900-B8FB-8BF6CCDD9069}" type="sibTrans" cxnId="{E74560F0-7C3E-40DB-B6DC-AB3239B992D2}">
      <dgm:prSet custT="1"/>
      <dgm:spPr/>
      <dgm:t>
        <a:bodyPr/>
        <a:lstStyle/>
        <a:p>
          <a:endParaRPr lang="pt-BR" sz="1100">
            <a:solidFill>
              <a:schemeClr val="tx1"/>
            </a:solidFill>
          </a:endParaRPr>
        </a:p>
      </dgm:t>
    </dgm:pt>
    <dgm:pt modelId="{C735A3BE-1D76-4FF9-A030-DA0F8B4A8D53}">
      <dgm:prSet custT="1"/>
      <dgm:spPr/>
      <dgm:t>
        <a:bodyPr/>
        <a:lstStyle/>
        <a:p>
          <a:r>
            <a:rPr lang="pt-BR" sz="1200" b="1" u="sng" dirty="0">
              <a:solidFill>
                <a:schemeClr val="tx1"/>
              </a:solidFill>
            </a:rPr>
            <a:t>Disponibilização dos dados</a:t>
          </a:r>
          <a:r>
            <a:rPr lang="pt-BR" sz="1200" dirty="0">
              <a:solidFill>
                <a:schemeClr val="tx1"/>
              </a:solidFill>
            </a:rPr>
            <a:t>: aos técnicos da ARES-PCJ e aos Prestadores de Serviço em tempo real </a:t>
          </a:r>
          <a:r>
            <a:rPr lang="pt-BR" sz="1200" b="1" u="sng" dirty="0">
              <a:solidFill>
                <a:schemeClr val="tx1"/>
              </a:solidFill>
            </a:rPr>
            <a:t>via </a:t>
          </a:r>
          <a:r>
            <a:rPr lang="pt-BR" sz="1200" b="1" i="1" u="sng" dirty="0">
              <a:solidFill>
                <a:schemeClr val="tx1"/>
              </a:solidFill>
            </a:rPr>
            <a:t>web</a:t>
          </a:r>
          <a:r>
            <a:rPr lang="pt-BR" sz="1200" b="1" i="1" dirty="0">
              <a:solidFill>
                <a:schemeClr val="tx1"/>
              </a:solidFill>
            </a:rPr>
            <a:t> </a:t>
          </a:r>
          <a:r>
            <a:rPr lang="pt-BR" sz="1200" dirty="0">
              <a:solidFill>
                <a:schemeClr val="tx1"/>
              </a:solidFill>
            </a:rPr>
            <a:t>mediante</a:t>
          </a:r>
        </a:p>
      </dgm:t>
    </dgm:pt>
    <dgm:pt modelId="{8203132B-9A84-432D-8C8D-09E40C152ECA}" type="parTrans" cxnId="{41FDE5DB-C012-4E14-8093-2F453A4D247D}">
      <dgm:prSet/>
      <dgm:spPr/>
      <dgm:t>
        <a:bodyPr/>
        <a:lstStyle/>
        <a:p>
          <a:endParaRPr lang="pt-BR" sz="4000">
            <a:solidFill>
              <a:schemeClr val="tx1"/>
            </a:solidFill>
          </a:endParaRPr>
        </a:p>
      </dgm:t>
    </dgm:pt>
    <dgm:pt modelId="{129F2BD6-CC1B-4378-9682-81F19DC37E2F}" type="sibTrans" cxnId="{41FDE5DB-C012-4E14-8093-2F453A4D247D}">
      <dgm:prSet custT="1"/>
      <dgm:spPr/>
      <dgm:t>
        <a:bodyPr/>
        <a:lstStyle/>
        <a:p>
          <a:endParaRPr lang="pt-BR" sz="1100">
            <a:solidFill>
              <a:schemeClr val="tx1"/>
            </a:solidFill>
          </a:endParaRPr>
        </a:p>
      </dgm:t>
    </dgm:pt>
    <dgm:pt modelId="{7AF385F8-438D-436A-95EC-8F85226C097A}">
      <dgm:prSet custT="1"/>
      <dgm:spPr/>
      <dgm:t>
        <a:bodyPr/>
        <a:lstStyle/>
        <a:p>
          <a:r>
            <a:rPr lang="pt-BR" sz="1200" b="1" u="sng">
              <a:solidFill>
                <a:schemeClr val="tx1"/>
              </a:solidFill>
            </a:rPr>
            <a:t>Publicidade</a:t>
          </a:r>
          <a:r>
            <a:rPr lang="pt-BR" sz="1200">
              <a:solidFill>
                <a:schemeClr val="tx1"/>
              </a:solidFill>
            </a:rPr>
            <a:t>: relatórios completos publicados no site da ARES-PCJ</a:t>
          </a:r>
        </a:p>
      </dgm:t>
    </dgm:pt>
    <dgm:pt modelId="{7E6BD884-789A-4E5A-9932-6ABDB2B1770A}" type="parTrans" cxnId="{CA9AADA3-D88A-42AC-BC63-E2F0DCF79970}">
      <dgm:prSet/>
      <dgm:spPr/>
      <dgm:t>
        <a:bodyPr/>
        <a:lstStyle/>
        <a:p>
          <a:endParaRPr lang="pt-BR" sz="4000">
            <a:solidFill>
              <a:schemeClr val="tx1"/>
            </a:solidFill>
          </a:endParaRPr>
        </a:p>
      </dgm:t>
    </dgm:pt>
    <dgm:pt modelId="{DC17D71A-65F8-4B66-B004-2F784A98817A}" type="sibTrans" cxnId="{CA9AADA3-D88A-42AC-BC63-E2F0DCF79970}">
      <dgm:prSet custT="1"/>
      <dgm:spPr/>
      <dgm:t>
        <a:bodyPr/>
        <a:lstStyle/>
        <a:p>
          <a:endParaRPr lang="pt-BR" sz="1100">
            <a:solidFill>
              <a:schemeClr val="tx1"/>
            </a:solidFill>
          </a:endParaRPr>
        </a:p>
      </dgm:t>
    </dgm:pt>
    <dgm:pt modelId="{6E0F29F6-E136-4EA6-8924-E9C3DB250223}">
      <dgm:prSet custT="1"/>
      <dgm:spPr/>
      <dgm:t>
        <a:bodyPr/>
        <a:lstStyle/>
        <a:p>
          <a:r>
            <a:rPr lang="pt-BR" sz="1200" b="1" u="sng" dirty="0">
              <a:solidFill>
                <a:schemeClr val="tx1"/>
              </a:solidFill>
            </a:rPr>
            <a:t>Utilidade prática</a:t>
          </a:r>
          <a:r>
            <a:rPr lang="pt-BR" sz="1200" dirty="0">
              <a:solidFill>
                <a:schemeClr val="tx1"/>
              </a:solidFill>
            </a:rPr>
            <a:t>:</a:t>
          </a:r>
        </a:p>
        <a:p>
          <a:r>
            <a:rPr lang="pt-BR" sz="1050" dirty="0">
              <a:solidFill>
                <a:schemeClr val="tx1"/>
              </a:solidFill>
            </a:rPr>
            <a:t>Conhecer melhor as características de seu SAA</a:t>
          </a:r>
          <a:endParaRPr lang="pt-BR" sz="1200" dirty="0">
            <a:solidFill>
              <a:schemeClr val="tx1"/>
            </a:solidFill>
          </a:endParaRPr>
        </a:p>
      </dgm:t>
    </dgm:pt>
    <dgm:pt modelId="{73B9B6B1-91D5-46BD-A76E-A44E0F0BB5F4}" type="parTrans" cxnId="{AB7EE540-9D94-417F-A651-D296DA91E229}">
      <dgm:prSet/>
      <dgm:spPr/>
      <dgm:t>
        <a:bodyPr/>
        <a:lstStyle/>
        <a:p>
          <a:endParaRPr lang="pt-BR" sz="4000">
            <a:solidFill>
              <a:schemeClr val="tx1"/>
            </a:solidFill>
          </a:endParaRPr>
        </a:p>
      </dgm:t>
    </dgm:pt>
    <dgm:pt modelId="{4B8EEE4F-D050-4919-825B-84D645DAE10F}" type="sibTrans" cxnId="{AB7EE540-9D94-417F-A651-D296DA91E229}">
      <dgm:prSet custT="1"/>
      <dgm:spPr/>
      <dgm:t>
        <a:bodyPr/>
        <a:lstStyle/>
        <a:p>
          <a:endParaRPr lang="pt-BR" sz="1100">
            <a:solidFill>
              <a:schemeClr val="tx1"/>
            </a:solidFill>
          </a:endParaRPr>
        </a:p>
      </dgm:t>
    </dgm:pt>
    <dgm:pt modelId="{D8EEC045-46DF-489D-A78A-96F9D28D32C6}">
      <dgm:prSet custT="1"/>
      <dgm:spPr/>
      <dgm:t>
        <a:bodyPr/>
        <a:lstStyle/>
        <a:p>
          <a:r>
            <a:rPr lang="pt-BR" sz="1050" dirty="0">
              <a:solidFill>
                <a:schemeClr val="tx1"/>
              </a:solidFill>
            </a:rPr>
            <a:t>Planejar intervenções</a:t>
          </a:r>
        </a:p>
      </dgm:t>
    </dgm:pt>
    <dgm:pt modelId="{C1FF2A06-FFE4-49D5-B3A3-F9A2456034A3}" type="parTrans" cxnId="{42D2FB39-AF32-42EF-B256-89C9B2D3E54D}">
      <dgm:prSet/>
      <dgm:spPr/>
      <dgm:t>
        <a:bodyPr/>
        <a:lstStyle/>
        <a:p>
          <a:endParaRPr lang="pt-BR" sz="4000">
            <a:solidFill>
              <a:schemeClr val="tx1"/>
            </a:solidFill>
          </a:endParaRPr>
        </a:p>
      </dgm:t>
    </dgm:pt>
    <dgm:pt modelId="{39AD1561-4363-44DB-9EB3-863AFCD6234A}" type="sibTrans" cxnId="{42D2FB39-AF32-42EF-B256-89C9B2D3E54D}">
      <dgm:prSet/>
      <dgm:spPr/>
      <dgm:t>
        <a:bodyPr/>
        <a:lstStyle/>
        <a:p>
          <a:endParaRPr lang="pt-BR" sz="4000">
            <a:solidFill>
              <a:schemeClr val="tx1"/>
            </a:solidFill>
          </a:endParaRPr>
        </a:p>
      </dgm:t>
    </dgm:pt>
    <dgm:pt modelId="{9BC5CB48-4315-454D-A6F5-465EBA133916}">
      <dgm:prSet custT="1"/>
      <dgm:spPr/>
      <dgm:t>
        <a:bodyPr/>
        <a:lstStyle/>
        <a:p>
          <a:r>
            <a:rPr lang="pt-BR" sz="1050">
              <a:solidFill>
                <a:schemeClr val="tx1"/>
              </a:solidFill>
            </a:rPr>
            <a:t>Otimizar a sua operação</a:t>
          </a:r>
        </a:p>
      </dgm:t>
    </dgm:pt>
    <dgm:pt modelId="{43C3271B-5CC2-4998-9B04-3F35113BD8AE}" type="parTrans" cxnId="{10F90E88-0321-4DB1-B706-C025A4F53737}">
      <dgm:prSet/>
      <dgm:spPr/>
      <dgm:t>
        <a:bodyPr/>
        <a:lstStyle/>
        <a:p>
          <a:endParaRPr lang="pt-BR" sz="4000">
            <a:solidFill>
              <a:schemeClr val="tx1"/>
            </a:solidFill>
          </a:endParaRPr>
        </a:p>
      </dgm:t>
    </dgm:pt>
    <dgm:pt modelId="{1FAB1874-70F3-474A-B92F-31F2DF882F7C}" type="sibTrans" cxnId="{10F90E88-0321-4DB1-B706-C025A4F53737}">
      <dgm:prSet/>
      <dgm:spPr/>
      <dgm:t>
        <a:bodyPr/>
        <a:lstStyle/>
        <a:p>
          <a:endParaRPr lang="pt-BR" sz="4000">
            <a:solidFill>
              <a:schemeClr val="tx1"/>
            </a:solidFill>
          </a:endParaRPr>
        </a:p>
      </dgm:t>
    </dgm:pt>
    <dgm:pt modelId="{C202D8C2-CE4B-4F70-9CE8-AD36162EC36F}" type="pres">
      <dgm:prSet presAssocID="{762E0DA5-BEA1-48FA-B7C6-21810EDCCE3D}" presName="compositeShape" presStyleCnt="0">
        <dgm:presLayoutVars>
          <dgm:chMax val="7"/>
          <dgm:dir/>
          <dgm:resizeHandles val="exact"/>
        </dgm:presLayoutVars>
      </dgm:prSet>
      <dgm:spPr/>
    </dgm:pt>
    <dgm:pt modelId="{0DE36C22-AD9E-4D45-92D2-125D84C1FDD9}" type="pres">
      <dgm:prSet presAssocID="{762E0DA5-BEA1-48FA-B7C6-21810EDCCE3D}" presName="wedge1" presStyleLbl="node1" presStyleIdx="0" presStyleCnt="5"/>
      <dgm:spPr/>
    </dgm:pt>
    <dgm:pt modelId="{19745320-9741-4482-B0B0-AA1D22D9A28B}" type="pres">
      <dgm:prSet presAssocID="{762E0DA5-BEA1-48FA-B7C6-21810EDCCE3D}" presName="dummy1a" presStyleCnt="0"/>
      <dgm:spPr/>
    </dgm:pt>
    <dgm:pt modelId="{48024EFE-ED99-4B1B-866A-00CB383FFDAA}" type="pres">
      <dgm:prSet presAssocID="{762E0DA5-BEA1-48FA-B7C6-21810EDCCE3D}" presName="dummy1b" presStyleCnt="0"/>
      <dgm:spPr/>
    </dgm:pt>
    <dgm:pt modelId="{D4C6DD8F-2F48-415A-8BAE-DF81DA0263C5}" type="pres">
      <dgm:prSet presAssocID="{762E0DA5-BEA1-48FA-B7C6-21810EDCCE3D}" presName="wedge1Tx" presStyleLbl="node1" presStyleIdx="0" presStyleCnt="5">
        <dgm:presLayoutVars>
          <dgm:chMax val="0"/>
          <dgm:chPref val="0"/>
          <dgm:bulletEnabled val="1"/>
        </dgm:presLayoutVars>
      </dgm:prSet>
      <dgm:spPr/>
    </dgm:pt>
    <dgm:pt modelId="{60EA940E-04E7-494D-AEAB-B9FAE7EA4C13}" type="pres">
      <dgm:prSet presAssocID="{762E0DA5-BEA1-48FA-B7C6-21810EDCCE3D}" presName="wedge2" presStyleLbl="node1" presStyleIdx="1" presStyleCnt="5"/>
      <dgm:spPr/>
    </dgm:pt>
    <dgm:pt modelId="{DFE67B2A-CE64-49BF-909C-02D6E9A9452E}" type="pres">
      <dgm:prSet presAssocID="{762E0DA5-BEA1-48FA-B7C6-21810EDCCE3D}" presName="dummy2a" presStyleCnt="0"/>
      <dgm:spPr/>
    </dgm:pt>
    <dgm:pt modelId="{8F4EE466-A531-45FE-8294-0E09E8CE6E89}" type="pres">
      <dgm:prSet presAssocID="{762E0DA5-BEA1-48FA-B7C6-21810EDCCE3D}" presName="dummy2b" presStyleCnt="0"/>
      <dgm:spPr/>
    </dgm:pt>
    <dgm:pt modelId="{98524FD0-BC01-4B61-BCAA-B8D1B09C8949}" type="pres">
      <dgm:prSet presAssocID="{762E0DA5-BEA1-48FA-B7C6-21810EDCCE3D}" presName="wedge2Tx" presStyleLbl="node1" presStyleIdx="1" presStyleCnt="5">
        <dgm:presLayoutVars>
          <dgm:chMax val="0"/>
          <dgm:chPref val="0"/>
          <dgm:bulletEnabled val="1"/>
        </dgm:presLayoutVars>
      </dgm:prSet>
      <dgm:spPr/>
    </dgm:pt>
    <dgm:pt modelId="{77AEF6FD-0EDC-4075-9589-EEA1452CCBF3}" type="pres">
      <dgm:prSet presAssocID="{762E0DA5-BEA1-48FA-B7C6-21810EDCCE3D}" presName="wedge3" presStyleLbl="node1" presStyleIdx="2" presStyleCnt="5"/>
      <dgm:spPr/>
    </dgm:pt>
    <dgm:pt modelId="{865C28D3-0F57-40DB-A9BD-AB0BA7616313}" type="pres">
      <dgm:prSet presAssocID="{762E0DA5-BEA1-48FA-B7C6-21810EDCCE3D}" presName="dummy3a" presStyleCnt="0"/>
      <dgm:spPr/>
    </dgm:pt>
    <dgm:pt modelId="{A8B5519D-1497-41EA-9C6F-40538B12DDDC}" type="pres">
      <dgm:prSet presAssocID="{762E0DA5-BEA1-48FA-B7C6-21810EDCCE3D}" presName="dummy3b" presStyleCnt="0"/>
      <dgm:spPr/>
    </dgm:pt>
    <dgm:pt modelId="{39C1EAFD-8527-47CA-98ED-14C643F57C00}" type="pres">
      <dgm:prSet presAssocID="{762E0DA5-BEA1-48FA-B7C6-21810EDCCE3D}" presName="wedge3Tx" presStyleLbl="node1" presStyleIdx="2" presStyleCnt="5">
        <dgm:presLayoutVars>
          <dgm:chMax val="0"/>
          <dgm:chPref val="0"/>
          <dgm:bulletEnabled val="1"/>
        </dgm:presLayoutVars>
      </dgm:prSet>
      <dgm:spPr/>
    </dgm:pt>
    <dgm:pt modelId="{E6040316-18FF-468A-B8ED-7DB390BF8FFC}" type="pres">
      <dgm:prSet presAssocID="{762E0DA5-BEA1-48FA-B7C6-21810EDCCE3D}" presName="wedge4" presStyleLbl="node1" presStyleIdx="3" presStyleCnt="5"/>
      <dgm:spPr/>
    </dgm:pt>
    <dgm:pt modelId="{335DE976-0FE5-4E32-A3EC-9F76D85727A4}" type="pres">
      <dgm:prSet presAssocID="{762E0DA5-BEA1-48FA-B7C6-21810EDCCE3D}" presName="dummy4a" presStyleCnt="0"/>
      <dgm:spPr/>
    </dgm:pt>
    <dgm:pt modelId="{F9DD93F8-048A-43B8-B20A-B3E458F837C3}" type="pres">
      <dgm:prSet presAssocID="{762E0DA5-BEA1-48FA-B7C6-21810EDCCE3D}" presName="dummy4b" presStyleCnt="0"/>
      <dgm:spPr/>
    </dgm:pt>
    <dgm:pt modelId="{83EE2438-2906-412F-9073-C312A8A648EC}" type="pres">
      <dgm:prSet presAssocID="{762E0DA5-BEA1-48FA-B7C6-21810EDCCE3D}" presName="wedge4Tx" presStyleLbl="node1" presStyleIdx="3" presStyleCnt="5">
        <dgm:presLayoutVars>
          <dgm:chMax val="0"/>
          <dgm:chPref val="0"/>
          <dgm:bulletEnabled val="1"/>
        </dgm:presLayoutVars>
      </dgm:prSet>
      <dgm:spPr/>
    </dgm:pt>
    <dgm:pt modelId="{EA169425-0664-4993-9D0D-36AB65180C56}" type="pres">
      <dgm:prSet presAssocID="{762E0DA5-BEA1-48FA-B7C6-21810EDCCE3D}" presName="wedge5" presStyleLbl="node1" presStyleIdx="4" presStyleCnt="5" custLinFactNeighborX="-486" custLinFactNeighborY="212"/>
      <dgm:spPr/>
    </dgm:pt>
    <dgm:pt modelId="{1CC7A761-1E24-46C5-864C-1762FEEA966A}" type="pres">
      <dgm:prSet presAssocID="{762E0DA5-BEA1-48FA-B7C6-21810EDCCE3D}" presName="dummy5a" presStyleCnt="0"/>
      <dgm:spPr/>
    </dgm:pt>
    <dgm:pt modelId="{82899693-1759-4827-87A9-88E04610A461}" type="pres">
      <dgm:prSet presAssocID="{762E0DA5-BEA1-48FA-B7C6-21810EDCCE3D}" presName="dummy5b" presStyleCnt="0"/>
      <dgm:spPr/>
    </dgm:pt>
    <dgm:pt modelId="{CE5560D1-8529-41D2-996D-27653BF2A9E5}" type="pres">
      <dgm:prSet presAssocID="{762E0DA5-BEA1-48FA-B7C6-21810EDCCE3D}" presName="wedge5Tx" presStyleLbl="node1" presStyleIdx="4" presStyleCnt="5">
        <dgm:presLayoutVars>
          <dgm:chMax val="0"/>
          <dgm:chPref val="0"/>
          <dgm:bulletEnabled val="1"/>
        </dgm:presLayoutVars>
      </dgm:prSet>
      <dgm:spPr/>
    </dgm:pt>
    <dgm:pt modelId="{CC44D3AD-C1BC-4564-A515-2CB47D9EBF53}" type="pres">
      <dgm:prSet presAssocID="{B9D245B1-927F-4535-BCFB-D86E47746133}" presName="arrowWedge1" presStyleLbl="fgSibTrans2D1" presStyleIdx="0" presStyleCnt="5"/>
      <dgm:spPr/>
    </dgm:pt>
    <dgm:pt modelId="{23A44CB2-65B3-48EC-AD9B-502B0E8C0E33}" type="pres">
      <dgm:prSet presAssocID="{037B5987-4161-4900-B8FB-8BF6CCDD9069}" presName="arrowWedge2" presStyleLbl="fgSibTrans2D1" presStyleIdx="1" presStyleCnt="5"/>
      <dgm:spPr/>
    </dgm:pt>
    <dgm:pt modelId="{CCEDE424-DE45-4E4A-9BFB-0263A1C6FC78}" type="pres">
      <dgm:prSet presAssocID="{129F2BD6-CC1B-4378-9682-81F19DC37E2F}" presName="arrowWedge3" presStyleLbl="fgSibTrans2D1" presStyleIdx="2" presStyleCnt="5"/>
      <dgm:spPr/>
    </dgm:pt>
    <dgm:pt modelId="{3AEF3318-3998-4DCA-8587-36B0971EAB22}" type="pres">
      <dgm:prSet presAssocID="{DC17D71A-65F8-4B66-B004-2F784A98817A}" presName="arrowWedge4" presStyleLbl="fgSibTrans2D1" presStyleIdx="3" presStyleCnt="5"/>
      <dgm:spPr/>
    </dgm:pt>
    <dgm:pt modelId="{708BD5FC-7850-4697-A8C1-CF5CF941D92E}" type="pres">
      <dgm:prSet presAssocID="{4B8EEE4F-D050-4919-825B-84D645DAE10F}" presName="arrowWedge5" presStyleLbl="fgSibTrans2D1" presStyleIdx="4" presStyleCnt="5"/>
      <dgm:spPr/>
    </dgm:pt>
  </dgm:ptLst>
  <dgm:cxnLst>
    <dgm:cxn modelId="{3D107308-B6F7-46FC-A6B3-08E5CBB9BE86}" type="presOf" srcId="{708BC31D-4AC0-4DCD-ACB9-67AFA061FFD2}" destId="{60EA940E-04E7-494D-AEAB-B9FAE7EA4C13}" srcOrd="0" destOrd="0" presId="urn:microsoft.com/office/officeart/2005/8/layout/cycle8"/>
    <dgm:cxn modelId="{C67E8324-E378-4D4C-AF8C-800B5DAA3EFC}" srcId="{762E0DA5-BEA1-48FA-B7C6-21810EDCCE3D}" destId="{EC84C8A6-1D08-4C87-BB61-8CCB3AEAACF2}" srcOrd="0" destOrd="0" parTransId="{AACBF7DE-9E31-4F0E-A73F-4520164ADA31}" sibTransId="{B9D245B1-927F-4535-BCFB-D86E47746133}"/>
    <dgm:cxn modelId="{42D2FB39-AF32-42EF-B256-89C9B2D3E54D}" srcId="{6E0F29F6-E136-4EA6-8924-E9C3DB250223}" destId="{D8EEC045-46DF-489D-A78A-96F9D28D32C6}" srcOrd="0" destOrd="0" parTransId="{C1FF2A06-FFE4-49D5-B3A3-F9A2456034A3}" sibTransId="{39AD1561-4363-44DB-9EB3-863AFCD6234A}"/>
    <dgm:cxn modelId="{AB7EE540-9D94-417F-A651-D296DA91E229}" srcId="{762E0DA5-BEA1-48FA-B7C6-21810EDCCE3D}" destId="{6E0F29F6-E136-4EA6-8924-E9C3DB250223}" srcOrd="4" destOrd="0" parTransId="{73B9B6B1-91D5-46BD-A76E-A44E0F0BB5F4}" sibTransId="{4B8EEE4F-D050-4919-825B-84D645DAE10F}"/>
    <dgm:cxn modelId="{FA95645F-DBF2-49E7-8A5C-D4A142AA4D1C}" type="presOf" srcId="{6E0F29F6-E136-4EA6-8924-E9C3DB250223}" destId="{CE5560D1-8529-41D2-996D-27653BF2A9E5}" srcOrd="1" destOrd="0" presId="urn:microsoft.com/office/officeart/2005/8/layout/cycle8"/>
    <dgm:cxn modelId="{50FB5066-5981-48E9-8317-E0F960649506}" type="presOf" srcId="{7AF385F8-438D-436A-95EC-8F85226C097A}" destId="{E6040316-18FF-468A-B8ED-7DB390BF8FFC}" srcOrd="0" destOrd="0" presId="urn:microsoft.com/office/officeart/2005/8/layout/cycle8"/>
    <dgm:cxn modelId="{40545D67-EC59-47EA-BB97-3A3E6039AF03}" type="presOf" srcId="{9BC5CB48-4315-454D-A6F5-465EBA133916}" destId="{EA169425-0664-4993-9D0D-36AB65180C56}" srcOrd="0" destOrd="2" presId="urn:microsoft.com/office/officeart/2005/8/layout/cycle8"/>
    <dgm:cxn modelId="{FB13A37B-DE1D-4106-A39B-E1856264D8BF}" type="presOf" srcId="{762E0DA5-BEA1-48FA-B7C6-21810EDCCE3D}" destId="{C202D8C2-CE4B-4F70-9CE8-AD36162EC36F}" srcOrd="0" destOrd="0" presId="urn:microsoft.com/office/officeart/2005/8/layout/cycle8"/>
    <dgm:cxn modelId="{97C9F683-7154-4C8C-9F8F-CACDCD417B95}" type="presOf" srcId="{C735A3BE-1D76-4FF9-A030-DA0F8B4A8D53}" destId="{77AEF6FD-0EDC-4075-9589-EEA1452CCBF3}" srcOrd="0" destOrd="0" presId="urn:microsoft.com/office/officeart/2005/8/layout/cycle8"/>
    <dgm:cxn modelId="{10F90E88-0321-4DB1-B706-C025A4F53737}" srcId="{6E0F29F6-E136-4EA6-8924-E9C3DB250223}" destId="{9BC5CB48-4315-454D-A6F5-465EBA133916}" srcOrd="1" destOrd="0" parTransId="{43C3271B-5CC2-4998-9B04-3F35113BD8AE}" sibTransId="{1FAB1874-70F3-474A-B92F-31F2DF882F7C}"/>
    <dgm:cxn modelId="{9767B998-7723-4A4A-B048-B9CC3CE1B5CD}" type="presOf" srcId="{EC84C8A6-1D08-4C87-BB61-8CCB3AEAACF2}" destId="{0DE36C22-AD9E-4D45-92D2-125D84C1FDD9}" srcOrd="0" destOrd="0" presId="urn:microsoft.com/office/officeart/2005/8/layout/cycle8"/>
    <dgm:cxn modelId="{E3E506A0-6F17-43B6-A354-9AF4BF84A6FD}" type="presOf" srcId="{708BC31D-4AC0-4DCD-ACB9-67AFA061FFD2}" destId="{98524FD0-BC01-4B61-BCAA-B8D1B09C8949}" srcOrd="1" destOrd="0" presId="urn:microsoft.com/office/officeart/2005/8/layout/cycle8"/>
    <dgm:cxn modelId="{CA9AADA3-D88A-42AC-BC63-E2F0DCF79970}" srcId="{762E0DA5-BEA1-48FA-B7C6-21810EDCCE3D}" destId="{7AF385F8-438D-436A-95EC-8F85226C097A}" srcOrd="3" destOrd="0" parTransId="{7E6BD884-789A-4E5A-9932-6ABDB2B1770A}" sibTransId="{DC17D71A-65F8-4B66-B004-2F784A98817A}"/>
    <dgm:cxn modelId="{CF9433B9-C044-4440-80B4-D89599C62014}" type="presOf" srcId="{D8EEC045-46DF-489D-A78A-96F9D28D32C6}" destId="{CE5560D1-8529-41D2-996D-27653BF2A9E5}" srcOrd="1" destOrd="1" presId="urn:microsoft.com/office/officeart/2005/8/layout/cycle8"/>
    <dgm:cxn modelId="{6B2665BC-1620-4CD9-A38C-645533B06825}" type="presOf" srcId="{EC84C8A6-1D08-4C87-BB61-8CCB3AEAACF2}" destId="{D4C6DD8F-2F48-415A-8BAE-DF81DA0263C5}" srcOrd="1" destOrd="0" presId="urn:microsoft.com/office/officeart/2005/8/layout/cycle8"/>
    <dgm:cxn modelId="{E2E781BF-7B0B-4CA8-9C57-8EE730F99DC2}" type="presOf" srcId="{6E0F29F6-E136-4EA6-8924-E9C3DB250223}" destId="{EA169425-0664-4993-9D0D-36AB65180C56}" srcOrd="0" destOrd="0" presId="urn:microsoft.com/office/officeart/2005/8/layout/cycle8"/>
    <dgm:cxn modelId="{05A98BD1-FD76-41C6-97B6-48DED7F04A17}" type="presOf" srcId="{9BC5CB48-4315-454D-A6F5-465EBA133916}" destId="{CE5560D1-8529-41D2-996D-27653BF2A9E5}" srcOrd="1" destOrd="2" presId="urn:microsoft.com/office/officeart/2005/8/layout/cycle8"/>
    <dgm:cxn modelId="{41FDE5DB-C012-4E14-8093-2F453A4D247D}" srcId="{762E0DA5-BEA1-48FA-B7C6-21810EDCCE3D}" destId="{C735A3BE-1D76-4FF9-A030-DA0F8B4A8D53}" srcOrd="2" destOrd="0" parTransId="{8203132B-9A84-432D-8C8D-09E40C152ECA}" sibTransId="{129F2BD6-CC1B-4378-9682-81F19DC37E2F}"/>
    <dgm:cxn modelId="{611829DD-C6C7-4EBD-82B8-0199A51F129A}" type="presOf" srcId="{7AF385F8-438D-436A-95EC-8F85226C097A}" destId="{83EE2438-2906-412F-9073-C312A8A648EC}" srcOrd="1" destOrd="0" presId="urn:microsoft.com/office/officeart/2005/8/layout/cycle8"/>
    <dgm:cxn modelId="{B399DFE1-D9A9-4DB3-B990-62E1178AC643}" type="presOf" srcId="{D8EEC045-46DF-489D-A78A-96F9D28D32C6}" destId="{EA169425-0664-4993-9D0D-36AB65180C56}" srcOrd="0" destOrd="1" presId="urn:microsoft.com/office/officeart/2005/8/layout/cycle8"/>
    <dgm:cxn modelId="{E74560F0-7C3E-40DB-B6DC-AB3239B992D2}" srcId="{762E0DA5-BEA1-48FA-B7C6-21810EDCCE3D}" destId="{708BC31D-4AC0-4DCD-ACB9-67AFA061FFD2}" srcOrd="1" destOrd="0" parTransId="{C53CCDE1-A2B6-4829-B5ED-290AE958A0D1}" sibTransId="{037B5987-4161-4900-B8FB-8BF6CCDD9069}"/>
    <dgm:cxn modelId="{511A90F3-7AAF-4694-A78B-48561BDB6CED}" type="presOf" srcId="{C735A3BE-1D76-4FF9-A030-DA0F8B4A8D53}" destId="{39C1EAFD-8527-47CA-98ED-14C643F57C00}" srcOrd="1" destOrd="0" presId="urn:microsoft.com/office/officeart/2005/8/layout/cycle8"/>
    <dgm:cxn modelId="{5D2412A6-35E2-4BFD-A552-46A07F4529E3}" type="presParOf" srcId="{C202D8C2-CE4B-4F70-9CE8-AD36162EC36F}" destId="{0DE36C22-AD9E-4D45-92D2-125D84C1FDD9}" srcOrd="0" destOrd="0" presId="urn:microsoft.com/office/officeart/2005/8/layout/cycle8"/>
    <dgm:cxn modelId="{6FDE1133-EDC8-4DC1-A6D6-BD4BC9704466}" type="presParOf" srcId="{C202D8C2-CE4B-4F70-9CE8-AD36162EC36F}" destId="{19745320-9741-4482-B0B0-AA1D22D9A28B}" srcOrd="1" destOrd="0" presId="urn:microsoft.com/office/officeart/2005/8/layout/cycle8"/>
    <dgm:cxn modelId="{BA8B5C39-7F6D-4213-9B1D-D91BBC6D4858}" type="presParOf" srcId="{C202D8C2-CE4B-4F70-9CE8-AD36162EC36F}" destId="{48024EFE-ED99-4B1B-866A-00CB383FFDAA}" srcOrd="2" destOrd="0" presId="urn:microsoft.com/office/officeart/2005/8/layout/cycle8"/>
    <dgm:cxn modelId="{5F4E8399-53E0-4EE7-9CB5-D7FBF617B134}" type="presParOf" srcId="{C202D8C2-CE4B-4F70-9CE8-AD36162EC36F}" destId="{D4C6DD8F-2F48-415A-8BAE-DF81DA0263C5}" srcOrd="3" destOrd="0" presId="urn:microsoft.com/office/officeart/2005/8/layout/cycle8"/>
    <dgm:cxn modelId="{5827959B-E560-4699-849C-97BCC498A9D9}" type="presParOf" srcId="{C202D8C2-CE4B-4F70-9CE8-AD36162EC36F}" destId="{60EA940E-04E7-494D-AEAB-B9FAE7EA4C13}" srcOrd="4" destOrd="0" presId="urn:microsoft.com/office/officeart/2005/8/layout/cycle8"/>
    <dgm:cxn modelId="{498F25AE-28EF-4E43-8C1D-8382B2C49C21}" type="presParOf" srcId="{C202D8C2-CE4B-4F70-9CE8-AD36162EC36F}" destId="{DFE67B2A-CE64-49BF-909C-02D6E9A9452E}" srcOrd="5" destOrd="0" presId="urn:microsoft.com/office/officeart/2005/8/layout/cycle8"/>
    <dgm:cxn modelId="{9A854F0A-CF61-41F6-A24E-F84B46063B1B}" type="presParOf" srcId="{C202D8C2-CE4B-4F70-9CE8-AD36162EC36F}" destId="{8F4EE466-A531-45FE-8294-0E09E8CE6E89}" srcOrd="6" destOrd="0" presId="urn:microsoft.com/office/officeart/2005/8/layout/cycle8"/>
    <dgm:cxn modelId="{19FE074E-00E0-4B38-A79C-8A2284054074}" type="presParOf" srcId="{C202D8C2-CE4B-4F70-9CE8-AD36162EC36F}" destId="{98524FD0-BC01-4B61-BCAA-B8D1B09C8949}" srcOrd="7" destOrd="0" presId="urn:microsoft.com/office/officeart/2005/8/layout/cycle8"/>
    <dgm:cxn modelId="{69E11238-B556-40FC-ACFD-6EF02CE437DA}" type="presParOf" srcId="{C202D8C2-CE4B-4F70-9CE8-AD36162EC36F}" destId="{77AEF6FD-0EDC-4075-9589-EEA1452CCBF3}" srcOrd="8" destOrd="0" presId="urn:microsoft.com/office/officeart/2005/8/layout/cycle8"/>
    <dgm:cxn modelId="{2B2D38B6-0B5A-4742-9CE0-91B426DEEC9F}" type="presParOf" srcId="{C202D8C2-CE4B-4F70-9CE8-AD36162EC36F}" destId="{865C28D3-0F57-40DB-A9BD-AB0BA7616313}" srcOrd="9" destOrd="0" presId="urn:microsoft.com/office/officeart/2005/8/layout/cycle8"/>
    <dgm:cxn modelId="{62535525-EA20-4A47-A46D-1BC48AE0EB08}" type="presParOf" srcId="{C202D8C2-CE4B-4F70-9CE8-AD36162EC36F}" destId="{A8B5519D-1497-41EA-9C6F-40538B12DDDC}" srcOrd="10" destOrd="0" presId="urn:microsoft.com/office/officeart/2005/8/layout/cycle8"/>
    <dgm:cxn modelId="{DB8D7D2E-0AA1-4188-A5C4-23D06A91DF40}" type="presParOf" srcId="{C202D8C2-CE4B-4F70-9CE8-AD36162EC36F}" destId="{39C1EAFD-8527-47CA-98ED-14C643F57C00}" srcOrd="11" destOrd="0" presId="urn:microsoft.com/office/officeart/2005/8/layout/cycle8"/>
    <dgm:cxn modelId="{600F4673-6F35-4296-9391-D8DE0E254DEE}" type="presParOf" srcId="{C202D8C2-CE4B-4F70-9CE8-AD36162EC36F}" destId="{E6040316-18FF-468A-B8ED-7DB390BF8FFC}" srcOrd="12" destOrd="0" presId="urn:microsoft.com/office/officeart/2005/8/layout/cycle8"/>
    <dgm:cxn modelId="{DE7326DF-AFA6-49D1-908C-F955E87015C4}" type="presParOf" srcId="{C202D8C2-CE4B-4F70-9CE8-AD36162EC36F}" destId="{335DE976-0FE5-4E32-A3EC-9F76D85727A4}" srcOrd="13" destOrd="0" presId="urn:microsoft.com/office/officeart/2005/8/layout/cycle8"/>
    <dgm:cxn modelId="{9C0DAD8E-ACE9-4E37-B03B-240CBD0AE6F7}" type="presParOf" srcId="{C202D8C2-CE4B-4F70-9CE8-AD36162EC36F}" destId="{F9DD93F8-048A-43B8-B20A-B3E458F837C3}" srcOrd="14" destOrd="0" presId="urn:microsoft.com/office/officeart/2005/8/layout/cycle8"/>
    <dgm:cxn modelId="{3AEC7880-126C-43FA-92F1-B6A3E43BB0A8}" type="presParOf" srcId="{C202D8C2-CE4B-4F70-9CE8-AD36162EC36F}" destId="{83EE2438-2906-412F-9073-C312A8A648EC}" srcOrd="15" destOrd="0" presId="urn:microsoft.com/office/officeart/2005/8/layout/cycle8"/>
    <dgm:cxn modelId="{5053B2FD-D6AB-4964-8C63-0569BB5874D7}" type="presParOf" srcId="{C202D8C2-CE4B-4F70-9CE8-AD36162EC36F}" destId="{EA169425-0664-4993-9D0D-36AB65180C56}" srcOrd="16" destOrd="0" presId="urn:microsoft.com/office/officeart/2005/8/layout/cycle8"/>
    <dgm:cxn modelId="{F74333C4-D2EB-4738-8DED-A94DA1C369CD}" type="presParOf" srcId="{C202D8C2-CE4B-4F70-9CE8-AD36162EC36F}" destId="{1CC7A761-1E24-46C5-864C-1762FEEA966A}" srcOrd="17" destOrd="0" presId="urn:microsoft.com/office/officeart/2005/8/layout/cycle8"/>
    <dgm:cxn modelId="{90106B25-5064-44B3-A673-3144CD6312E8}" type="presParOf" srcId="{C202D8C2-CE4B-4F70-9CE8-AD36162EC36F}" destId="{82899693-1759-4827-87A9-88E04610A461}" srcOrd="18" destOrd="0" presId="urn:microsoft.com/office/officeart/2005/8/layout/cycle8"/>
    <dgm:cxn modelId="{5457768E-57B5-44E8-91EA-BC1940349ECC}" type="presParOf" srcId="{C202D8C2-CE4B-4F70-9CE8-AD36162EC36F}" destId="{CE5560D1-8529-41D2-996D-27653BF2A9E5}" srcOrd="19" destOrd="0" presId="urn:microsoft.com/office/officeart/2005/8/layout/cycle8"/>
    <dgm:cxn modelId="{4F2D42DA-7E9F-4E32-8A5D-D5C6EFB73F30}" type="presParOf" srcId="{C202D8C2-CE4B-4F70-9CE8-AD36162EC36F}" destId="{CC44D3AD-C1BC-4564-A515-2CB47D9EBF53}" srcOrd="20" destOrd="0" presId="urn:microsoft.com/office/officeart/2005/8/layout/cycle8"/>
    <dgm:cxn modelId="{DE1D08EE-8AFA-4781-8E9E-6A3050D8B4AD}" type="presParOf" srcId="{C202D8C2-CE4B-4F70-9CE8-AD36162EC36F}" destId="{23A44CB2-65B3-48EC-AD9B-502B0E8C0E33}" srcOrd="21" destOrd="0" presId="urn:microsoft.com/office/officeart/2005/8/layout/cycle8"/>
    <dgm:cxn modelId="{0E5FDAD0-5297-41F1-AA12-7DD1E011AC0F}" type="presParOf" srcId="{C202D8C2-CE4B-4F70-9CE8-AD36162EC36F}" destId="{CCEDE424-DE45-4E4A-9BFB-0263A1C6FC78}" srcOrd="22" destOrd="0" presId="urn:microsoft.com/office/officeart/2005/8/layout/cycle8"/>
    <dgm:cxn modelId="{637777C5-B5B4-4215-9F52-21E05D5449C4}" type="presParOf" srcId="{C202D8C2-CE4B-4F70-9CE8-AD36162EC36F}" destId="{3AEF3318-3998-4DCA-8587-36B0971EAB22}" srcOrd="23" destOrd="0" presId="urn:microsoft.com/office/officeart/2005/8/layout/cycle8"/>
    <dgm:cxn modelId="{52C864F8-B012-41A6-BB82-D2F6D42F67DE}" type="presParOf" srcId="{C202D8C2-CE4B-4F70-9CE8-AD36162EC36F}" destId="{708BD5FC-7850-4697-A8C1-CF5CF941D92E}" srcOrd="24" destOrd="0" presId="urn:microsoft.com/office/officeart/2005/8/layout/cycle8"/>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D129CDE-F4E1-4E92-83C8-2376C113D717}" type="doc">
      <dgm:prSet loTypeId="urn:microsoft.com/office/officeart/2005/8/layout/pyramid2" loCatId="pyramid" qsTypeId="urn:microsoft.com/office/officeart/2005/8/quickstyle/3d2" qsCatId="3D" csTypeId="urn:microsoft.com/office/officeart/2005/8/colors/colorful2" csCatId="colorful" phldr="1"/>
      <dgm:spPr/>
      <dgm:t>
        <a:bodyPr/>
        <a:lstStyle/>
        <a:p>
          <a:endParaRPr lang="pt-BR"/>
        </a:p>
      </dgm:t>
    </dgm:pt>
    <dgm:pt modelId="{2CB8C606-FBB2-48C7-AB4C-69895203A13D}">
      <dgm:prSet/>
      <dgm:spPr>
        <a:solidFill>
          <a:schemeClr val="accent2">
            <a:alpha val="90000"/>
          </a:schemeClr>
        </a:solidFill>
      </dgm:spPr>
      <dgm:t>
        <a:bodyPr/>
        <a:lstStyle/>
        <a:p>
          <a:r>
            <a:rPr lang="pt-BR" dirty="0"/>
            <a:t>Grupo 1 – Ligações de água ativas &lt; 10.000 unidades;</a:t>
          </a:r>
        </a:p>
      </dgm:t>
    </dgm:pt>
    <dgm:pt modelId="{92438B6F-0259-4B52-9392-5D8736993E55}" type="parTrans" cxnId="{03DBE6E8-2EF1-4456-9AC4-4ADF2EFB9FEE}">
      <dgm:prSet/>
      <dgm:spPr/>
      <dgm:t>
        <a:bodyPr/>
        <a:lstStyle/>
        <a:p>
          <a:endParaRPr lang="pt-BR"/>
        </a:p>
      </dgm:t>
    </dgm:pt>
    <dgm:pt modelId="{CC552568-4E54-45E6-A06E-882C9533A069}" type="sibTrans" cxnId="{03DBE6E8-2EF1-4456-9AC4-4ADF2EFB9FEE}">
      <dgm:prSet/>
      <dgm:spPr/>
      <dgm:t>
        <a:bodyPr/>
        <a:lstStyle/>
        <a:p>
          <a:endParaRPr lang="pt-BR"/>
        </a:p>
      </dgm:t>
    </dgm:pt>
    <dgm:pt modelId="{67CE8C57-AAB6-4A30-9593-89FD4E695C51}">
      <dgm:prSet/>
      <dgm:spPr>
        <a:solidFill>
          <a:schemeClr val="accent3">
            <a:alpha val="90000"/>
          </a:schemeClr>
        </a:solidFill>
      </dgm:spPr>
      <dgm:t>
        <a:bodyPr/>
        <a:lstStyle/>
        <a:p>
          <a:r>
            <a:rPr lang="pt-BR" dirty="0"/>
            <a:t>Grupo 2 – 10.000 &lt; Ligações de água ativas &lt; 50.000 unidades;</a:t>
          </a:r>
        </a:p>
      </dgm:t>
    </dgm:pt>
    <dgm:pt modelId="{B9A4FCCA-54E6-43CE-B2E2-06A20E1C5038}" type="parTrans" cxnId="{C9FFFAA9-4C34-4361-9F6A-549B39697BB0}">
      <dgm:prSet/>
      <dgm:spPr/>
      <dgm:t>
        <a:bodyPr/>
        <a:lstStyle/>
        <a:p>
          <a:endParaRPr lang="pt-BR"/>
        </a:p>
      </dgm:t>
    </dgm:pt>
    <dgm:pt modelId="{4BC3261A-E227-48E5-A0F8-4DDE47DD86EB}" type="sibTrans" cxnId="{C9FFFAA9-4C34-4361-9F6A-549B39697BB0}">
      <dgm:prSet/>
      <dgm:spPr/>
      <dgm:t>
        <a:bodyPr/>
        <a:lstStyle/>
        <a:p>
          <a:endParaRPr lang="pt-BR"/>
        </a:p>
      </dgm:t>
    </dgm:pt>
    <dgm:pt modelId="{3930DB84-0188-4930-838C-279FE6122268}">
      <dgm:prSet/>
      <dgm:spPr>
        <a:solidFill>
          <a:schemeClr val="accent6">
            <a:alpha val="90000"/>
          </a:schemeClr>
        </a:solidFill>
      </dgm:spPr>
      <dgm:t>
        <a:bodyPr/>
        <a:lstStyle/>
        <a:p>
          <a:r>
            <a:rPr lang="pt-BR" dirty="0"/>
            <a:t>Grupo 3 – 50.000 &lt; Ligações de água ativas &lt; 100.000 unidades;</a:t>
          </a:r>
        </a:p>
      </dgm:t>
    </dgm:pt>
    <dgm:pt modelId="{A4E38DA9-D54D-46A1-BC12-ED6FD7A78AE8}" type="parTrans" cxnId="{7065514F-CE5F-46AB-AEC6-42D5E67CEF21}">
      <dgm:prSet/>
      <dgm:spPr/>
      <dgm:t>
        <a:bodyPr/>
        <a:lstStyle/>
        <a:p>
          <a:endParaRPr lang="pt-BR"/>
        </a:p>
      </dgm:t>
    </dgm:pt>
    <dgm:pt modelId="{E26FEE0B-4E78-496C-8317-0ECCCD93B94D}" type="sibTrans" cxnId="{7065514F-CE5F-46AB-AEC6-42D5E67CEF21}">
      <dgm:prSet/>
      <dgm:spPr/>
      <dgm:t>
        <a:bodyPr/>
        <a:lstStyle/>
        <a:p>
          <a:endParaRPr lang="pt-BR"/>
        </a:p>
      </dgm:t>
    </dgm:pt>
    <dgm:pt modelId="{118CF8BA-4369-4671-AB9B-F2168DDBFAD7}">
      <dgm:prSet/>
      <dgm:spPr>
        <a:solidFill>
          <a:schemeClr val="accent1">
            <a:alpha val="90000"/>
          </a:schemeClr>
        </a:solidFill>
      </dgm:spPr>
      <dgm:t>
        <a:bodyPr/>
        <a:lstStyle/>
        <a:p>
          <a:r>
            <a:rPr lang="pt-BR" dirty="0"/>
            <a:t>Grupo 4 – 100.000 &lt; Ligações de água ativas. </a:t>
          </a:r>
        </a:p>
      </dgm:t>
    </dgm:pt>
    <dgm:pt modelId="{948D5745-6967-463F-BDCB-E893D0ADEB88}" type="parTrans" cxnId="{2DA68372-6722-45F3-8747-0C0E7A3187C9}">
      <dgm:prSet/>
      <dgm:spPr/>
      <dgm:t>
        <a:bodyPr/>
        <a:lstStyle/>
        <a:p>
          <a:endParaRPr lang="pt-BR"/>
        </a:p>
      </dgm:t>
    </dgm:pt>
    <dgm:pt modelId="{202EE724-0C11-4F5E-A7CB-05CD30125A06}" type="sibTrans" cxnId="{2DA68372-6722-45F3-8747-0C0E7A3187C9}">
      <dgm:prSet/>
      <dgm:spPr/>
      <dgm:t>
        <a:bodyPr/>
        <a:lstStyle/>
        <a:p>
          <a:endParaRPr lang="pt-BR"/>
        </a:p>
      </dgm:t>
    </dgm:pt>
    <dgm:pt modelId="{11B47949-7AB5-45B6-B514-D8D212C1E0F5}" type="pres">
      <dgm:prSet presAssocID="{BD129CDE-F4E1-4E92-83C8-2376C113D717}" presName="compositeShape" presStyleCnt="0">
        <dgm:presLayoutVars>
          <dgm:dir/>
          <dgm:resizeHandles/>
        </dgm:presLayoutVars>
      </dgm:prSet>
      <dgm:spPr/>
    </dgm:pt>
    <dgm:pt modelId="{E597A03D-D237-4E7E-A657-EC903E82C800}" type="pres">
      <dgm:prSet presAssocID="{BD129CDE-F4E1-4E92-83C8-2376C113D717}" presName="pyramid" presStyleLbl="node1" presStyleIdx="0" presStyleCnt="1"/>
      <dgm:spPr>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gradFill>
      </dgm:spPr>
    </dgm:pt>
    <dgm:pt modelId="{05AFA1AC-1018-4EA3-A1EF-F7FB1FA8C175}" type="pres">
      <dgm:prSet presAssocID="{BD129CDE-F4E1-4E92-83C8-2376C113D717}" presName="theList" presStyleCnt="0"/>
      <dgm:spPr/>
    </dgm:pt>
    <dgm:pt modelId="{D73CA2C5-0D1E-48B6-88CC-4C758F09040D}" type="pres">
      <dgm:prSet presAssocID="{2CB8C606-FBB2-48C7-AB4C-69895203A13D}" presName="aNode" presStyleLbl="fgAcc1" presStyleIdx="0" presStyleCnt="4">
        <dgm:presLayoutVars>
          <dgm:bulletEnabled val="1"/>
        </dgm:presLayoutVars>
      </dgm:prSet>
      <dgm:spPr/>
    </dgm:pt>
    <dgm:pt modelId="{C1B3D9E4-7CB6-4942-BFB3-96B2D2B5702A}" type="pres">
      <dgm:prSet presAssocID="{2CB8C606-FBB2-48C7-AB4C-69895203A13D}" presName="aSpace" presStyleCnt="0"/>
      <dgm:spPr/>
    </dgm:pt>
    <dgm:pt modelId="{32032F1C-D91F-444D-AC31-4B38627D59F4}" type="pres">
      <dgm:prSet presAssocID="{67CE8C57-AAB6-4A30-9593-89FD4E695C51}" presName="aNode" presStyleLbl="fgAcc1" presStyleIdx="1" presStyleCnt="4">
        <dgm:presLayoutVars>
          <dgm:bulletEnabled val="1"/>
        </dgm:presLayoutVars>
      </dgm:prSet>
      <dgm:spPr/>
    </dgm:pt>
    <dgm:pt modelId="{315EF0D8-CCFB-46F3-8264-55DCB93B4E41}" type="pres">
      <dgm:prSet presAssocID="{67CE8C57-AAB6-4A30-9593-89FD4E695C51}" presName="aSpace" presStyleCnt="0"/>
      <dgm:spPr/>
    </dgm:pt>
    <dgm:pt modelId="{F06BEDC8-7304-4C91-A82E-4B1BFB0D85FD}" type="pres">
      <dgm:prSet presAssocID="{3930DB84-0188-4930-838C-279FE6122268}" presName="aNode" presStyleLbl="fgAcc1" presStyleIdx="2" presStyleCnt="4">
        <dgm:presLayoutVars>
          <dgm:bulletEnabled val="1"/>
        </dgm:presLayoutVars>
      </dgm:prSet>
      <dgm:spPr/>
    </dgm:pt>
    <dgm:pt modelId="{010DAFEF-9E08-48E4-A40C-5BF1B57157FC}" type="pres">
      <dgm:prSet presAssocID="{3930DB84-0188-4930-838C-279FE6122268}" presName="aSpace" presStyleCnt="0"/>
      <dgm:spPr/>
    </dgm:pt>
    <dgm:pt modelId="{527B4FC9-9CEC-493F-BC46-34DF0ABCA653}" type="pres">
      <dgm:prSet presAssocID="{118CF8BA-4369-4671-AB9B-F2168DDBFAD7}" presName="aNode" presStyleLbl="fgAcc1" presStyleIdx="3" presStyleCnt="4">
        <dgm:presLayoutVars>
          <dgm:bulletEnabled val="1"/>
        </dgm:presLayoutVars>
      </dgm:prSet>
      <dgm:spPr/>
    </dgm:pt>
    <dgm:pt modelId="{4E45669A-FC0D-4D00-B148-78932E3263C7}" type="pres">
      <dgm:prSet presAssocID="{118CF8BA-4369-4671-AB9B-F2168DDBFAD7}" presName="aSpace" presStyleCnt="0"/>
      <dgm:spPr/>
    </dgm:pt>
  </dgm:ptLst>
  <dgm:cxnLst>
    <dgm:cxn modelId="{DE15EB0B-E3D6-4195-830F-1D3BF62BB990}" type="presOf" srcId="{3930DB84-0188-4930-838C-279FE6122268}" destId="{F06BEDC8-7304-4C91-A82E-4B1BFB0D85FD}" srcOrd="0" destOrd="0" presId="urn:microsoft.com/office/officeart/2005/8/layout/pyramid2"/>
    <dgm:cxn modelId="{D3917947-E226-43B1-ABF0-A9257ED98186}" type="presOf" srcId="{BD129CDE-F4E1-4E92-83C8-2376C113D717}" destId="{11B47949-7AB5-45B6-B514-D8D212C1E0F5}" srcOrd="0" destOrd="0" presId="urn:microsoft.com/office/officeart/2005/8/layout/pyramid2"/>
    <dgm:cxn modelId="{7065514F-CE5F-46AB-AEC6-42D5E67CEF21}" srcId="{BD129CDE-F4E1-4E92-83C8-2376C113D717}" destId="{3930DB84-0188-4930-838C-279FE6122268}" srcOrd="2" destOrd="0" parTransId="{A4E38DA9-D54D-46A1-BC12-ED6FD7A78AE8}" sibTransId="{E26FEE0B-4E78-496C-8317-0ECCCD93B94D}"/>
    <dgm:cxn modelId="{2DA68372-6722-45F3-8747-0C0E7A3187C9}" srcId="{BD129CDE-F4E1-4E92-83C8-2376C113D717}" destId="{118CF8BA-4369-4671-AB9B-F2168DDBFAD7}" srcOrd="3" destOrd="0" parTransId="{948D5745-6967-463F-BDCB-E893D0ADEB88}" sibTransId="{202EE724-0C11-4F5E-A7CB-05CD30125A06}"/>
    <dgm:cxn modelId="{D1867C56-019E-410C-8169-E1C304121460}" type="presOf" srcId="{118CF8BA-4369-4671-AB9B-F2168DDBFAD7}" destId="{527B4FC9-9CEC-493F-BC46-34DF0ABCA653}" srcOrd="0" destOrd="0" presId="urn:microsoft.com/office/officeart/2005/8/layout/pyramid2"/>
    <dgm:cxn modelId="{FCE32559-5192-4989-ADB2-2E797AB62AB0}" type="presOf" srcId="{2CB8C606-FBB2-48C7-AB4C-69895203A13D}" destId="{D73CA2C5-0D1E-48B6-88CC-4C758F09040D}" srcOrd="0" destOrd="0" presId="urn:microsoft.com/office/officeart/2005/8/layout/pyramid2"/>
    <dgm:cxn modelId="{AE4AE29F-943C-4332-B05D-0B32A49BBA2C}" type="presOf" srcId="{67CE8C57-AAB6-4A30-9593-89FD4E695C51}" destId="{32032F1C-D91F-444D-AC31-4B38627D59F4}" srcOrd="0" destOrd="0" presId="urn:microsoft.com/office/officeart/2005/8/layout/pyramid2"/>
    <dgm:cxn modelId="{C9FFFAA9-4C34-4361-9F6A-549B39697BB0}" srcId="{BD129CDE-F4E1-4E92-83C8-2376C113D717}" destId="{67CE8C57-AAB6-4A30-9593-89FD4E695C51}" srcOrd="1" destOrd="0" parTransId="{B9A4FCCA-54E6-43CE-B2E2-06A20E1C5038}" sibTransId="{4BC3261A-E227-48E5-A0F8-4DDE47DD86EB}"/>
    <dgm:cxn modelId="{03DBE6E8-2EF1-4456-9AC4-4ADF2EFB9FEE}" srcId="{BD129CDE-F4E1-4E92-83C8-2376C113D717}" destId="{2CB8C606-FBB2-48C7-AB4C-69895203A13D}" srcOrd="0" destOrd="0" parTransId="{92438B6F-0259-4B52-9392-5D8736993E55}" sibTransId="{CC552568-4E54-45E6-A06E-882C9533A069}"/>
    <dgm:cxn modelId="{B82AB15C-4809-4789-B516-8E17CB29D43C}" type="presParOf" srcId="{11B47949-7AB5-45B6-B514-D8D212C1E0F5}" destId="{E597A03D-D237-4E7E-A657-EC903E82C800}" srcOrd="0" destOrd="0" presId="urn:microsoft.com/office/officeart/2005/8/layout/pyramid2"/>
    <dgm:cxn modelId="{96CBF14E-E1FC-4867-B7E1-DA9207B03679}" type="presParOf" srcId="{11B47949-7AB5-45B6-B514-D8D212C1E0F5}" destId="{05AFA1AC-1018-4EA3-A1EF-F7FB1FA8C175}" srcOrd="1" destOrd="0" presId="urn:microsoft.com/office/officeart/2005/8/layout/pyramid2"/>
    <dgm:cxn modelId="{E3E8C696-FC2D-4D55-959A-8B33205F973F}" type="presParOf" srcId="{05AFA1AC-1018-4EA3-A1EF-F7FB1FA8C175}" destId="{D73CA2C5-0D1E-48B6-88CC-4C758F09040D}" srcOrd="0" destOrd="0" presId="urn:microsoft.com/office/officeart/2005/8/layout/pyramid2"/>
    <dgm:cxn modelId="{4E01C661-8862-4B2A-9BDB-A067E7F2F659}" type="presParOf" srcId="{05AFA1AC-1018-4EA3-A1EF-F7FB1FA8C175}" destId="{C1B3D9E4-7CB6-4942-BFB3-96B2D2B5702A}" srcOrd="1" destOrd="0" presId="urn:microsoft.com/office/officeart/2005/8/layout/pyramid2"/>
    <dgm:cxn modelId="{562029C2-FCD6-48B8-AD10-786908615EB6}" type="presParOf" srcId="{05AFA1AC-1018-4EA3-A1EF-F7FB1FA8C175}" destId="{32032F1C-D91F-444D-AC31-4B38627D59F4}" srcOrd="2" destOrd="0" presId="urn:microsoft.com/office/officeart/2005/8/layout/pyramid2"/>
    <dgm:cxn modelId="{A865BDCA-C674-4164-884A-A6D08E15B82B}" type="presParOf" srcId="{05AFA1AC-1018-4EA3-A1EF-F7FB1FA8C175}" destId="{315EF0D8-CCFB-46F3-8264-55DCB93B4E41}" srcOrd="3" destOrd="0" presId="urn:microsoft.com/office/officeart/2005/8/layout/pyramid2"/>
    <dgm:cxn modelId="{E3229352-1EF3-4CE0-B2A9-7C5D953FB5D1}" type="presParOf" srcId="{05AFA1AC-1018-4EA3-A1EF-F7FB1FA8C175}" destId="{F06BEDC8-7304-4C91-A82E-4B1BFB0D85FD}" srcOrd="4" destOrd="0" presId="urn:microsoft.com/office/officeart/2005/8/layout/pyramid2"/>
    <dgm:cxn modelId="{489ED605-A5D0-44CB-951A-4ED21AF986B1}" type="presParOf" srcId="{05AFA1AC-1018-4EA3-A1EF-F7FB1FA8C175}" destId="{010DAFEF-9E08-48E4-A40C-5BF1B57157FC}" srcOrd="5" destOrd="0" presId="urn:microsoft.com/office/officeart/2005/8/layout/pyramid2"/>
    <dgm:cxn modelId="{7DCE809A-552F-430D-9367-DB6D868CCB51}" type="presParOf" srcId="{05AFA1AC-1018-4EA3-A1EF-F7FB1FA8C175}" destId="{527B4FC9-9CEC-493F-BC46-34DF0ABCA653}" srcOrd="6" destOrd="0" presId="urn:microsoft.com/office/officeart/2005/8/layout/pyramid2"/>
    <dgm:cxn modelId="{93066FCB-1040-4EDE-B836-3E21D0001A2A}" type="presParOf" srcId="{05AFA1AC-1018-4EA3-A1EF-F7FB1FA8C175}" destId="{4E45669A-FC0D-4D00-B148-78932E3263C7}" srcOrd="7"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CCAFD8-F123-432F-9C34-63325462A7AF}"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pt-BR"/>
        </a:p>
      </dgm:t>
    </dgm:pt>
    <dgm:pt modelId="{C59A6410-457B-4FF9-B5BE-4E52F9798C9E}">
      <dgm:prSet custT="1"/>
      <dgm:spPr/>
      <dgm:t>
        <a:bodyPr/>
        <a:lstStyle/>
        <a:p>
          <a:r>
            <a:rPr lang="pt-BR" sz="1800">
              <a:solidFill>
                <a:schemeClr val="tx1"/>
              </a:solidFill>
            </a:rPr>
            <a:t>Nota-se que muitos municípios ainda apresentam baixo índice de conformidade, o que indica ocorrência significativa de pressões fora da faixa de 10 a 50 mca e/ou de pressões negativas. </a:t>
          </a:r>
        </a:p>
      </dgm:t>
    </dgm:pt>
    <dgm:pt modelId="{D086DD68-6E24-471D-90FB-DF334020F3EF}" type="parTrans" cxnId="{19D922FD-78C2-4CDF-959F-67A3BE92C1DD}">
      <dgm:prSet/>
      <dgm:spPr/>
      <dgm:t>
        <a:bodyPr/>
        <a:lstStyle/>
        <a:p>
          <a:endParaRPr lang="pt-BR" sz="2400">
            <a:solidFill>
              <a:schemeClr val="tx1"/>
            </a:solidFill>
          </a:endParaRPr>
        </a:p>
      </dgm:t>
    </dgm:pt>
    <dgm:pt modelId="{DF1BE6BC-891C-411B-B6A0-34254378AE5F}" type="sibTrans" cxnId="{19D922FD-78C2-4CDF-959F-67A3BE92C1DD}">
      <dgm:prSet/>
      <dgm:spPr/>
      <dgm:t>
        <a:bodyPr/>
        <a:lstStyle/>
        <a:p>
          <a:endParaRPr lang="pt-BR" sz="2400">
            <a:solidFill>
              <a:schemeClr val="tx1"/>
            </a:solidFill>
          </a:endParaRPr>
        </a:p>
      </dgm:t>
    </dgm:pt>
    <dgm:pt modelId="{BF16B17B-7AE9-4D0F-8EB3-9388511A6659}">
      <dgm:prSet custT="1"/>
      <dgm:spPr/>
      <dgm:t>
        <a:bodyPr/>
        <a:lstStyle/>
        <a:p>
          <a:r>
            <a:rPr lang="pt-BR" sz="1800">
              <a:solidFill>
                <a:schemeClr val="tx1"/>
              </a:solidFill>
            </a:rPr>
            <a:t>Também se observa que a ocorrência de baixo ICP (&lt;0,80) é mais recorrente e expressiva dentro dos grupos 1 e 2, que são compostos por municípios de menor porte. </a:t>
          </a:r>
        </a:p>
      </dgm:t>
    </dgm:pt>
    <dgm:pt modelId="{E79A425B-FA15-434A-AD1E-08D374ECE212}" type="parTrans" cxnId="{0FA3201B-3103-4DC1-8988-D198F382E662}">
      <dgm:prSet/>
      <dgm:spPr/>
      <dgm:t>
        <a:bodyPr/>
        <a:lstStyle/>
        <a:p>
          <a:endParaRPr lang="pt-BR" sz="2400">
            <a:solidFill>
              <a:schemeClr val="tx1"/>
            </a:solidFill>
          </a:endParaRPr>
        </a:p>
      </dgm:t>
    </dgm:pt>
    <dgm:pt modelId="{1FDE1CF6-09D3-48EB-9690-072EC7DA58F0}" type="sibTrans" cxnId="{0FA3201B-3103-4DC1-8988-D198F382E662}">
      <dgm:prSet/>
      <dgm:spPr/>
      <dgm:t>
        <a:bodyPr/>
        <a:lstStyle/>
        <a:p>
          <a:endParaRPr lang="pt-BR" sz="2400">
            <a:solidFill>
              <a:schemeClr val="tx1"/>
            </a:solidFill>
          </a:endParaRPr>
        </a:p>
      </dgm:t>
    </dgm:pt>
    <dgm:pt modelId="{B195E49B-0921-4C49-B43C-DACDB7F4AE19}">
      <dgm:prSet custT="1"/>
      <dgm:spPr/>
      <dgm:t>
        <a:bodyPr/>
        <a:lstStyle/>
        <a:p>
          <a:r>
            <a:rPr lang="pt-BR" sz="1800">
              <a:solidFill>
                <a:schemeClr val="tx1"/>
              </a:solidFill>
            </a:rPr>
            <a:t>Apesar de alguns municípios monitorados apresentarem indicador de conformidade de pressão abaixo de 0,80, é importante ressaltar que 17% do período total de monitoramento a pressão esteve acima de 50 mca e 74% entre 10 e 50 mca, o que nos faz concluir que o o baixo ICP é geralmente motivado pelas  elevadas pressões.</a:t>
          </a:r>
        </a:p>
      </dgm:t>
    </dgm:pt>
    <dgm:pt modelId="{160231B0-6609-4C09-B15B-8D533CF2A208}" type="parTrans" cxnId="{4751E33C-B3A7-43C2-B032-6F032B4AD92D}">
      <dgm:prSet/>
      <dgm:spPr/>
      <dgm:t>
        <a:bodyPr/>
        <a:lstStyle/>
        <a:p>
          <a:endParaRPr lang="pt-BR" sz="2400">
            <a:solidFill>
              <a:schemeClr val="tx1"/>
            </a:solidFill>
          </a:endParaRPr>
        </a:p>
      </dgm:t>
    </dgm:pt>
    <dgm:pt modelId="{FA5666F5-3ED6-4C90-B26B-5971440F548B}" type="sibTrans" cxnId="{4751E33C-B3A7-43C2-B032-6F032B4AD92D}">
      <dgm:prSet/>
      <dgm:spPr/>
      <dgm:t>
        <a:bodyPr/>
        <a:lstStyle/>
        <a:p>
          <a:endParaRPr lang="pt-BR" sz="2400">
            <a:solidFill>
              <a:schemeClr val="tx1"/>
            </a:solidFill>
          </a:endParaRPr>
        </a:p>
      </dgm:t>
    </dgm:pt>
    <dgm:pt modelId="{6D7E6A33-7388-4C43-B340-B0D9A84473ED}" type="pres">
      <dgm:prSet presAssocID="{CACCAFD8-F123-432F-9C34-63325462A7AF}" presName="linear" presStyleCnt="0">
        <dgm:presLayoutVars>
          <dgm:animLvl val="lvl"/>
          <dgm:resizeHandles val="exact"/>
        </dgm:presLayoutVars>
      </dgm:prSet>
      <dgm:spPr/>
    </dgm:pt>
    <dgm:pt modelId="{AF24624F-4B62-4EB6-923E-7DF085079407}" type="pres">
      <dgm:prSet presAssocID="{C59A6410-457B-4FF9-B5BE-4E52F9798C9E}" presName="parentText" presStyleLbl="node1" presStyleIdx="0" presStyleCnt="3" custScaleY="100315">
        <dgm:presLayoutVars>
          <dgm:chMax val="0"/>
          <dgm:bulletEnabled val="1"/>
        </dgm:presLayoutVars>
      </dgm:prSet>
      <dgm:spPr/>
    </dgm:pt>
    <dgm:pt modelId="{F1C466BC-FDCB-45D5-98B6-128BA92FC891}" type="pres">
      <dgm:prSet presAssocID="{DF1BE6BC-891C-411B-B6A0-34254378AE5F}" presName="spacer" presStyleCnt="0"/>
      <dgm:spPr/>
    </dgm:pt>
    <dgm:pt modelId="{C3C22EB2-3757-41DA-AD9B-91921B6FFC3C}" type="pres">
      <dgm:prSet presAssocID="{BF16B17B-7AE9-4D0F-8EB3-9388511A6659}" presName="parentText" presStyleLbl="node1" presStyleIdx="1" presStyleCnt="3">
        <dgm:presLayoutVars>
          <dgm:chMax val="0"/>
          <dgm:bulletEnabled val="1"/>
        </dgm:presLayoutVars>
      </dgm:prSet>
      <dgm:spPr/>
    </dgm:pt>
    <dgm:pt modelId="{99E5B406-A948-4483-9C89-D66F94008C72}" type="pres">
      <dgm:prSet presAssocID="{1FDE1CF6-09D3-48EB-9690-072EC7DA58F0}" presName="spacer" presStyleCnt="0"/>
      <dgm:spPr/>
    </dgm:pt>
    <dgm:pt modelId="{37FA5F4B-4576-40CE-A370-6C2D9CAA0B18}" type="pres">
      <dgm:prSet presAssocID="{B195E49B-0921-4C49-B43C-DACDB7F4AE19}" presName="parentText" presStyleLbl="node1" presStyleIdx="2" presStyleCnt="3">
        <dgm:presLayoutVars>
          <dgm:chMax val="0"/>
          <dgm:bulletEnabled val="1"/>
        </dgm:presLayoutVars>
      </dgm:prSet>
      <dgm:spPr/>
    </dgm:pt>
  </dgm:ptLst>
  <dgm:cxnLst>
    <dgm:cxn modelId="{10829114-22A1-4617-B0BA-95AA7A0B3DF4}" type="presOf" srcId="{CACCAFD8-F123-432F-9C34-63325462A7AF}" destId="{6D7E6A33-7388-4C43-B340-B0D9A84473ED}" srcOrd="0" destOrd="0" presId="urn:microsoft.com/office/officeart/2005/8/layout/vList2"/>
    <dgm:cxn modelId="{0FA3201B-3103-4DC1-8988-D198F382E662}" srcId="{CACCAFD8-F123-432F-9C34-63325462A7AF}" destId="{BF16B17B-7AE9-4D0F-8EB3-9388511A6659}" srcOrd="1" destOrd="0" parTransId="{E79A425B-FA15-434A-AD1E-08D374ECE212}" sibTransId="{1FDE1CF6-09D3-48EB-9690-072EC7DA58F0}"/>
    <dgm:cxn modelId="{4751E33C-B3A7-43C2-B032-6F032B4AD92D}" srcId="{CACCAFD8-F123-432F-9C34-63325462A7AF}" destId="{B195E49B-0921-4C49-B43C-DACDB7F4AE19}" srcOrd="2" destOrd="0" parTransId="{160231B0-6609-4C09-B15B-8D533CF2A208}" sibTransId="{FA5666F5-3ED6-4C90-B26B-5971440F548B}"/>
    <dgm:cxn modelId="{B875D986-608D-4E7E-B8FE-AB868964733E}" type="presOf" srcId="{BF16B17B-7AE9-4D0F-8EB3-9388511A6659}" destId="{C3C22EB2-3757-41DA-AD9B-91921B6FFC3C}" srcOrd="0" destOrd="0" presId="urn:microsoft.com/office/officeart/2005/8/layout/vList2"/>
    <dgm:cxn modelId="{3D158AE6-4F9B-49D1-AEEB-79566F3A8020}" type="presOf" srcId="{B195E49B-0921-4C49-B43C-DACDB7F4AE19}" destId="{37FA5F4B-4576-40CE-A370-6C2D9CAA0B18}" srcOrd="0" destOrd="0" presId="urn:microsoft.com/office/officeart/2005/8/layout/vList2"/>
    <dgm:cxn modelId="{6A9BA8EC-07A7-4D38-A5BF-74B1A65D617D}" type="presOf" srcId="{C59A6410-457B-4FF9-B5BE-4E52F9798C9E}" destId="{AF24624F-4B62-4EB6-923E-7DF085079407}" srcOrd="0" destOrd="0" presId="urn:microsoft.com/office/officeart/2005/8/layout/vList2"/>
    <dgm:cxn modelId="{19D922FD-78C2-4CDF-959F-67A3BE92C1DD}" srcId="{CACCAFD8-F123-432F-9C34-63325462A7AF}" destId="{C59A6410-457B-4FF9-B5BE-4E52F9798C9E}" srcOrd="0" destOrd="0" parTransId="{D086DD68-6E24-471D-90FB-DF334020F3EF}" sibTransId="{DF1BE6BC-891C-411B-B6A0-34254378AE5F}"/>
    <dgm:cxn modelId="{491C3A4A-436B-471E-B3F3-AF678A94C0B9}" type="presParOf" srcId="{6D7E6A33-7388-4C43-B340-B0D9A84473ED}" destId="{AF24624F-4B62-4EB6-923E-7DF085079407}" srcOrd="0" destOrd="0" presId="urn:microsoft.com/office/officeart/2005/8/layout/vList2"/>
    <dgm:cxn modelId="{928948FA-EB48-4A9B-B0EE-86455C80AFEF}" type="presParOf" srcId="{6D7E6A33-7388-4C43-B340-B0D9A84473ED}" destId="{F1C466BC-FDCB-45D5-98B6-128BA92FC891}" srcOrd="1" destOrd="0" presId="urn:microsoft.com/office/officeart/2005/8/layout/vList2"/>
    <dgm:cxn modelId="{2EB12083-0082-46C6-A17F-EB76C0FA9709}" type="presParOf" srcId="{6D7E6A33-7388-4C43-B340-B0D9A84473ED}" destId="{C3C22EB2-3757-41DA-AD9B-91921B6FFC3C}" srcOrd="2" destOrd="0" presId="urn:microsoft.com/office/officeart/2005/8/layout/vList2"/>
    <dgm:cxn modelId="{1E4F5D16-2942-41C9-B5A1-2C5D3ABDAF21}" type="presParOf" srcId="{6D7E6A33-7388-4C43-B340-B0D9A84473ED}" destId="{99E5B406-A948-4483-9C89-D66F94008C72}" srcOrd="3" destOrd="0" presId="urn:microsoft.com/office/officeart/2005/8/layout/vList2"/>
    <dgm:cxn modelId="{8690882E-FB31-43B2-87C2-FC1F4FA461E4}" type="presParOf" srcId="{6D7E6A33-7388-4C43-B340-B0D9A84473ED}" destId="{37FA5F4B-4576-40CE-A370-6C2D9CAA0B18}"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04B8DC8-FEE5-40FF-92C6-D0F2FA2844FE}" type="doc">
      <dgm:prSet loTypeId="urn:microsoft.com/office/officeart/2005/8/layout/hList1" loCatId="list" qsTypeId="urn:microsoft.com/office/officeart/2005/8/quickstyle/simple5" qsCatId="simple" csTypeId="urn:microsoft.com/office/officeart/2005/8/colors/colorful2" csCatId="colorful" phldr="1"/>
      <dgm:spPr/>
      <dgm:t>
        <a:bodyPr/>
        <a:lstStyle/>
        <a:p>
          <a:endParaRPr lang="pt-BR"/>
        </a:p>
      </dgm:t>
    </dgm:pt>
    <dgm:pt modelId="{12D918F7-0F0A-4054-9520-65AFE998F478}">
      <dgm:prSet/>
      <dgm:spPr/>
      <dgm:t>
        <a:bodyPr/>
        <a:lstStyle/>
        <a:p>
          <a:r>
            <a:rPr lang="pt-BR" dirty="0"/>
            <a:t>A medição remota da pressão na rede de distribuição de água consiste em importante instrumento para controle da regularidade no abastecimento, sendo o ICP um indicador indireto para avaliação:</a:t>
          </a:r>
        </a:p>
      </dgm:t>
    </dgm:pt>
    <dgm:pt modelId="{A236BAEC-EAC7-49EE-8819-E6D57EDFC075}" type="parTrans" cxnId="{AC473B53-1360-4653-A710-E4578FB26377}">
      <dgm:prSet/>
      <dgm:spPr/>
      <dgm:t>
        <a:bodyPr/>
        <a:lstStyle/>
        <a:p>
          <a:endParaRPr lang="pt-BR"/>
        </a:p>
      </dgm:t>
    </dgm:pt>
    <dgm:pt modelId="{6D2D77B7-9570-4A47-BB61-B54DEBB28075}" type="sibTrans" cxnId="{AC473B53-1360-4653-A710-E4578FB26377}">
      <dgm:prSet/>
      <dgm:spPr/>
      <dgm:t>
        <a:bodyPr/>
        <a:lstStyle/>
        <a:p>
          <a:endParaRPr lang="pt-BR"/>
        </a:p>
      </dgm:t>
    </dgm:pt>
    <dgm:pt modelId="{63CE1EFE-66BD-45F3-97D4-D54163D25EFE}">
      <dgm:prSet/>
      <dgm:spPr/>
      <dgm:t>
        <a:bodyPr/>
        <a:lstStyle/>
        <a:p>
          <a:r>
            <a:rPr lang="pt-BR" dirty="0"/>
            <a:t>O potencial de perdas no sistema pela operação com pressões elevadas ou com grande amplitude de variação, que podem contribuir para o surgimento de novos vazamentos ou agravamento dos existentes</a:t>
          </a:r>
        </a:p>
      </dgm:t>
    </dgm:pt>
    <dgm:pt modelId="{D4635DF5-BEAE-4981-84F4-18BD4E9DB092}" type="parTrans" cxnId="{6E7AC195-23A9-4DE5-B2A3-74A053EBCD97}">
      <dgm:prSet/>
      <dgm:spPr/>
      <dgm:t>
        <a:bodyPr/>
        <a:lstStyle/>
        <a:p>
          <a:endParaRPr lang="pt-BR"/>
        </a:p>
      </dgm:t>
    </dgm:pt>
    <dgm:pt modelId="{4D2A329C-6AF7-489C-9760-BC32F76663D8}" type="sibTrans" cxnId="{6E7AC195-23A9-4DE5-B2A3-74A053EBCD97}">
      <dgm:prSet/>
      <dgm:spPr/>
      <dgm:t>
        <a:bodyPr/>
        <a:lstStyle/>
        <a:p>
          <a:endParaRPr lang="pt-BR"/>
        </a:p>
      </dgm:t>
    </dgm:pt>
    <dgm:pt modelId="{5344B896-95F2-4445-93BF-402049F51D28}">
      <dgm:prSet/>
      <dgm:spPr/>
      <dgm:t>
        <a:bodyPr/>
        <a:lstStyle/>
        <a:p>
          <a:r>
            <a:rPr lang="pt-BR" dirty="0"/>
            <a:t>A vulnerabilidade da segurança da água pela ocorrência de pressões negativas que podem afetar a qualidade final da água distribuída pela intrusão de contaminantes.</a:t>
          </a:r>
        </a:p>
      </dgm:t>
    </dgm:pt>
    <dgm:pt modelId="{BA10623A-AA86-4650-A5C0-90692E9D5401}" type="parTrans" cxnId="{AA7649F0-0511-4C1E-AE20-AE898AC3C46B}">
      <dgm:prSet/>
      <dgm:spPr/>
      <dgm:t>
        <a:bodyPr/>
        <a:lstStyle/>
        <a:p>
          <a:endParaRPr lang="pt-BR"/>
        </a:p>
      </dgm:t>
    </dgm:pt>
    <dgm:pt modelId="{FA5370A3-BCB2-40F7-AE69-82A70C5CE47C}" type="sibTrans" cxnId="{AA7649F0-0511-4C1E-AE20-AE898AC3C46B}">
      <dgm:prSet/>
      <dgm:spPr/>
      <dgm:t>
        <a:bodyPr/>
        <a:lstStyle/>
        <a:p>
          <a:endParaRPr lang="pt-BR"/>
        </a:p>
      </dgm:t>
    </dgm:pt>
    <dgm:pt modelId="{225A89B3-7717-4610-9120-4F4709124256}">
      <dgm:prSet/>
      <dgm:spPr/>
      <dgm:t>
        <a:bodyPr/>
        <a:lstStyle/>
        <a:p>
          <a:r>
            <a:rPr lang="pt-BR" dirty="0"/>
            <a:t>O conforto (ou desconforto...) final ao usuário em casos de pressões positivas abaixo do limite dinâmico mínimo</a:t>
          </a:r>
        </a:p>
      </dgm:t>
    </dgm:pt>
    <dgm:pt modelId="{0B987990-CF14-427F-A25E-7AE69A6C0E4C}" type="parTrans" cxnId="{D5DC5ACA-688D-43D1-8994-19C44D42EAA8}">
      <dgm:prSet/>
      <dgm:spPr/>
      <dgm:t>
        <a:bodyPr/>
        <a:lstStyle/>
        <a:p>
          <a:endParaRPr lang="pt-BR"/>
        </a:p>
      </dgm:t>
    </dgm:pt>
    <dgm:pt modelId="{BF97B7E1-B651-484B-916D-4081753F83EE}" type="sibTrans" cxnId="{D5DC5ACA-688D-43D1-8994-19C44D42EAA8}">
      <dgm:prSet/>
      <dgm:spPr/>
      <dgm:t>
        <a:bodyPr/>
        <a:lstStyle/>
        <a:p>
          <a:endParaRPr lang="pt-BR"/>
        </a:p>
      </dgm:t>
    </dgm:pt>
    <dgm:pt modelId="{7ACDA552-2D7F-45F3-B33E-3D61AC831F0B}">
      <dgm:prSet/>
      <dgm:spPr/>
      <dgm:t>
        <a:bodyPr/>
        <a:lstStyle/>
        <a:p>
          <a:endParaRPr lang="pt-BR" dirty="0"/>
        </a:p>
      </dgm:t>
    </dgm:pt>
    <dgm:pt modelId="{D6D90EC4-9D7B-4FAD-AE97-6A6E23F14578}" type="parTrans" cxnId="{8FE3734B-771A-4711-B52F-4EED3864C605}">
      <dgm:prSet/>
      <dgm:spPr/>
      <dgm:t>
        <a:bodyPr/>
        <a:lstStyle/>
        <a:p>
          <a:endParaRPr lang="pt-BR"/>
        </a:p>
      </dgm:t>
    </dgm:pt>
    <dgm:pt modelId="{722FE29C-A47F-4CFA-9020-062FC37D842C}" type="sibTrans" cxnId="{8FE3734B-771A-4711-B52F-4EED3864C605}">
      <dgm:prSet/>
      <dgm:spPr/>
      <dgm:t>
        <a:bodyPr/>
        <a:lstStyle/>
        <a:p>
          <a:endParaRPr lang="pt-BR"/>
        </a:p>
      </dgm:t>
    </dgm:pt>
    <dgm:pt modelId="{4F20A658-7E1E-4242-B731-A2205757C78D}">
      <dgm:prSet/>
      <dgm:spPr/>
      <dgm:t>
        <a:bodyPr/>
        <a:lstStyle/>
        <a:p>
          <a:endParaRPr lang="pt-BR" dirty="0"/>
        </a:p>
      </dgm:t>
    </dgm:pt>
    <dgm:pt modelId="{23279FB0-6173-41D6-A4CB-18B1C51DE095}" type="parTrans" cxnId="{29BF9A30-C568-48E5-85B2-B4870C7300C0}">
      <dgm:prSet/>
      <dgm:spPr/>
      <dgm:t>
        <a:bodyPr/>
        <a:lstStyle/>
        <a:p>
          <a:endParaRPr lang="pt-BR"/>
        </a:p>
      </dgm:t>
    </dgm:pt>
    <dgm:pt modelId="{833EA551-DD48-45D3-9B63-0AD0285DB21E}" type="sibTrans" cxnId="{29BF9A30-C568-48E5-85B2-B4870C7300C0}">
      <dgm:prSet/>
      <dgm:spPr/>
      <dgm:t>
        <a:bodyPr/>
        <a:lstStyle/>
        <a:p>
          <a:endParaRPr lang="pt-BR"/>
        </a:p>
      </dgm:t>
    </dgm:pt>
    <dgm:pt modelId="{637B219E-DF33-4D27-8BB0-D8A95240FF2C}" type="pres">
      <dgm:prSet presAssocID="{B04B8DC8-FEE5-40FF-92C6-D0F2FA2844FE}" presName="Name0" presStyleCnt="0">
        <dgm:presLayoutVars>
          <dgm:dir/>
          <dgm:animLvl val="lvl"/>
          <dgm:resizeHandles val="exact"/>
        </dgm:presLayoutVars>
      </dgm:prSet>
      <dgm:spPr/>
    </dgm:pt>
    <dgm:pt modelId="{803AD067-6794-4691-9FEE-A3BFF6A22EFE}" type="pres">
      <dgm:prSet presAssocID="{12D918F7-0F0A-4054-9520-65AFE998F478}" presName="composite" presStyleCnt="0"/>
      <dgm:spPr/>
    </dgm:pt>
    <dgm:pt modelId="{BFF4878F-3FD4-49BD-982D-E2DC508337B0}" type="pres">
      <dgm:prSet presAssocID="{12D918F7-0F0A-4054-9520-65AFE998F478}" presName="parTx" presStyleLbl="alignNode1" presStyleIdx="0" presStyleCnt="1" custScaleY="181634">
        <dgm:presLayoutVars>
          <dgm:chMax val="0"/>
          <dgm:chPref val="0"/>
          <dgm:bulletEnabled val="1"/>
        </dgm:presLayoutVars>
      </dgm:prSet>
      <dgm:spPr/>
    </dgm:pt>
    <dgm:pt modelId="{B08926AF-3465-4FBD-A1E6-5FE14196AEB3}" type="pres">
      <dgm:prSet presAssocID="{12D918F7-0F0A-4054-9520-65AFE998F478}" presName="desTx" presStyleLbl="alignAccFollowNode1" presStyleIdx="0" presStyleCnt="1">
        <dgm:presLayoutVars>
          <dgm:bulletEnabled val="1"/>
        </dgm:presLayoutVars>
      </dgm:prSet>
      <dgm:spPr/>
    </dgm:pt>
  </dgm:ptLst>
  <dgm:cxnLst>
    <dgm:cxn modelId="{302C0713-36D2-437D-B294-5269791AF4F6}" type="presOf" srcId="{7ACDA552-2D7F-45F3-B33E-3D61AC831F0B}" destId="{B08926AF-3465-4FBD-A1E6-5FE14196AEB3}" srcOrd="0" destOrd="1" presId="urn:microsoft.com/office/officeart/2005/8/layout/hList1"/>
    <dgm:cxn modelId="{29BF9A30-C568-48E5-85B2-B4870C7300C0}" srcId="{12D918F7-0F0A-4054-9520-65AFE998F478}" destId="{4F20A658-7E1E-4242-B731-A2205757C78D}" srcOrd="3" destOrd="0" parTransId="{23279FB0-6173-41D6-A4CB-18B1C51DE095}" sibTransId="{833EA551-DD48-45D3-9B63-0AD0285DB21E}"/>
    <dgm:cxn modelId="{B543F036-1E5A-4467-BA09-73AFF21E173C}" type="presOf" srcId="{4F20A658-7E1E-4242-B731-A2205757C78D}" destId="{B08926AF-3465-4FBD-A1E6-5FE14196AEB3}" srcOrd="0" destOrd="3" presId="urn:microsoft.com/office/officeart/2005/8/layout/hList1"/>
    <dgm:cxn modelId="{8FE3734B-771A-4711-B52F-4EED3864C605}" srcId="{12D918F7-0F0A-4054-9520-65AFE998F478}" destId="{7ACDA552-2D7F-45F3-B33E-3D61AC831F0B}" srcOrd="1" destOrd="0" parTransId="{D6D90EC4-9D7B-4FAD-AE97-6A6E23F14578}" sibTransId="{722FE29C-A47F-4CFA-9020-062FC37D842C}"/>
    <dgm:cxn modelId="{F18C6A6F-EC8D-470E-BBA1-855D09F286EB}" type="presOf" srcId="{B04B8DC8-FEE5-40FF-92C6-D0F2FA2844FE}" destId="{637B219E-DF33-4D27-8BB0-D8A95240FF2C}" srcOrd="0" destOrd="0" presId="urn:microsoft.com/office/officeart/2005/8/layout/hList1"/>
    <dgm:cxn modelId="{AC473B53-1360-4653-A710-E4578FB26377}" srcId="{B04B8DC8-FEE5-40FF-92C6-D0F2FA2844FE}" destId="{12D918F7-0F0A-4054-9520-65AFE998F478}" srcOrd="0" destOrd="0" parTransId="{A236BAEC-EAC7-49EE-8819-E6D57EDFC075}" sibTransId="{6D2D77B7-9570-4A47-BB61-B54DEBB28075}"/>
    <dgm:cxn modelId="{9E94578F-EF4A-4F47-A112-AFCA1A883B00}" type="presOf" srcId="{12D918F7-0F0A-4054-9520-65AFE998F478}" destId="{BFF4878F-3FD4-49BD-982D-E2DC508337B0}" srcOrd="0" destOrd="0" presId="urn:microsoft.com/office/officeart/2005/8/layout/hList1"/>
    <dgm:cxn modelId="{6E7AC195-23A9-4DE5-B2A3-74A053EBCD97}" srcId="{12D918F7-0F0A-4054-9520-65AFE998F478}" destId="{63CE1EFE-66BD-45F3-97D4-D54163D25EFE}" srcOrd="0" destOrd="0" parTransId="{D4635DF5-BEAE-4981-84F4-18BD4E9DB092}" sibTransId="{4D2A329C-6AF7-489C-9760-BC32F76663D8}"/>
    <dgm:cxn modelId="{E4BC2A9A-6D53-4B06-8429-63FFFCA5B7BF}" type="presOf" srcId="{225A89B3-7717-4610-9120-4F4709124256}" destId="{B08926AF-3465-4FBD-A1E6-5FE14196AEB3}" srcOrd="0" destOrd="4" presId="urn:microsoft.com/office/officeart/2005/8/layout/hList1"/>
    <dgm:cxn modelId="{D5DC5ACA-688D-43D1-8994-19C44D42EAA8}" srcId="{12D918F7-0F0A-4054-9520-65AFE998F478}" destId="{225A89B3-7717-4610-9120-4F4709124256}" srcOrd="4" destOrd="0" parTransId="{0B987990-CF14-427F-A25E-7AE69A6C0E4C}" sibTransId="{BF97B7E1-B651-484B-916D-4081753F83EE}"/>
    <dgm:cxn modelId="{2F8A39CD-F5BE-45D5-84BA-04A607768404}" type="presOf" srcId="{63CE1EFE-66BD-45F3-97D4-D54163D25EFE}" destId="{B08926AF-3465-4FBD-A1E6-5FE14196AEB3}" srcOrd="0" destOrd="0" presId="urn:microsoft.com/office/officeart/2005/8/layout/hList1"/>
    <dgm:cxn modelId="{6F6256CE-1C3A-4856-A538-A4FA4E54399E}" type="presOf" srcId="{5344B896-95F2-4445-93BF-402049F51D28}" destId="{B08926AF-3465-4FBD-A1E6-5FE14196AEB3}" srcOrd="0" destOrd="2" presId="urn:microsoft.com/office/officeart/2005/8/layout/hList1"/>
    <dgm:cxn modelId="{AA7649F0-0511-4C1E-AE20-AE898AC3C46B}" srcId="{12D918F7-0F0A-4054-9520-65AFE998F478}" destId="{5344B896-95F2-4445-93BF-402049F51D28}" srcOrd="2" destOrd="0" parTransId="{BA10623A-AA86-4650-A5C0-90692E9D5401}" sibTransId="{FA5370A3-BCB2-40F7-AE69-82A70C5CE47C}"/>
    <dgm:cxn modelId="{72CA12AF-8A4F-40FA-819A-B3881DFD5E3C}" type="presParOf" srcId="{637B219E-DF33-4D27-8BB0-D8A95240FF2C}" destId="{803AD067-6794-4691-9FEE-A3BFF6A22EFE}" srcOrd="0" destOrd="0" presId="urn:microsoft.com/office/officeart/2005/8/layout/hList1"/>
    <dgm:cxn modelId="{6CA96F74-70FC-448D-A1FE-9A89B0D096F5}" type="presParOf" srcId="{803AD067-6794-4691-9FEE-A3BFF6A22EFE}" destId="{BFF4878F-3FD4-49BD-982D-E2DC508337B0}" srcOrd="0" destOrd="0" presId="urn:microsoft.com/office/officeart/2005/8/layout/hList1"/>
    <dgm:cxn modelId="{DC6F3431-F3A5-48FE-8254-658A2E5FBC5E}" type="presParOf" srcId="{803AD067-6794-4691-9FEE-A3BFF6A22EFE}" destId="{B08926AF-3465-4FBD-A1E6-5FE14196AEB3}"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871BB6-EEC3-4DCA-BA07-B35554A261FF}">
      <dsp:nvSpPr>
        <dsp:cNvPr id="0" name=""/>
        <dsp:cNvSpPr/>
      </dsp:nvSpPr>
      <dsp:spPr>
        <a:xfrm>
          <a:off x="0" y="0"/>
          <a:ext cx="1564429" cy="42393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a:t>Estabelecer </a:t>
          </a:r>
          <a:r>
            <a:rPr lang="pt-BR" sz="1600" u="sng" kern="1200"/>
            <a:t>padrões e normas</a:t>
          </a:r>
          <a:r>
            <a:rPr lang="pt-BR" sz="1600" kern="1200"/>
            <a:t> para prestação dos serviços públicos</a:t>
          </a:r>
        </a:p>
      </dsp:txBody>
      <dsp:txXfrm>
        <a:off x="0" y="1695737"/>
        <a:ext cx="1564429" cy="1695737"/>
      </dsp:txXfrm>
    </dsp:sp>
    <dsp:sp modelId="{7A9E6C4B-8E7C-4612-84DE-09D306ADB57A}">
      <dsp:nvSpPr>
        <dsp:cNvPr id="0" name=""/>
        <dsp:cNvSpPr/>
      </dsp:nvSpPr>
      <dsp:spPr>
        <a:xfrm>
          <a:off x="76364" y="254360"/>
          <a:ext cx="1411701" cy="1411701"/>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17000" r="-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57E0E57-DCC8-4113-A1FD-CAC6D61EB9EA}">
      <dsp:nvSpPr>
        <dsp:cNvPr id="0" name=""/>
        <dsp:cNvSpPr/>
      </dsp:nvSpPr>
      <dsp:spPr>
        <a:xfrm>
          <a:off x="1611362" y="0"/>
          <a:ext cx="1564429" cy="42393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u="sng" kern="1200"/>
            <a:t>Garantir o cumprimento</a:t>
          </a:r>
          <a:r>
            <a:rPr lang="pt-BR" sz="1600" kern="1200"/>
            <a:t> dos Planos Municipais de Saneamento</a:t>
          </a:r>
        </a:p>
      </dsp:txBody>
      <dsp:txXfrm>
        <a:off x="1611362" y="1695737"/>
        <a:ext cx="1564429" cy="1695737"/>
      </dsp:txXfrm>
    </dsp:sp>
    <dsp:sp modelId="{89439AA1-04B7-4794-8B0E-71DBAE63972B}">
      <dsp:nvSpPr>
        <dsp:cNvPr id="0" name=""/>
        <dsp:cNvSpPr/>
      </dsp:nvSpPr>
      <dsp:spPr>
        <a:xfrm>
          <a:off x="1687726" y="254360"/>
          <a:ext cx="1411701" cy="1411701"/>
        </a:xfrm>
        <a:prstGeom prst="ellipse">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2971A3-DDC1-4275-9BAE-DA68C1F01D70}">
      <dsp:nvSpPr>
        <dsp:cNvPr id="0" name=""/>
        <dsp:cNvSpPr/>
      </dsp:nvSpPr>
      <dsp:spPr>
        <a:xfrm>
          <a:off x="3222725" y="0"/>
          <a:ext cx="1564429" cy="42393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a:t>Prevenir e reprimir o </a:t>
          </a:r>
          <a:r>
            <a:rPr lang="pt-BR" sz="1600" u="sng" kern="1200"/>
            <a:t>abuso do poder econômico</a:t>
          </a:r>
          <a:endParaRPr lang="pt-BR" sz="1600" kern="1200"/>
        </a:p>
      </dsp:txBody>
      <dsp:txXfrm>
        <a:off x="3222725" y="1695737"/>
        <a:ext cx="1564429" cy="1695737"/>
      </dsp:txXfrm>
    </dsp:sp>
    <dsp:sp modelId="{F9FD39A8-319A-414F-8AEE-7EB0A7B8D386}">
      <dsp:nvSpPr>
        <dsp:cNvPr id="0" name=""/>
        <dsp:cNvSpPr/>
      </dsp:nvSpPr>
      <dsp:spPr>
        <a:xfrm>
          <a:off x="3299089" y="254360"/>
          <a:ext cx="1411701" cy="1411701"/>
        </a:xfrm>
        <a:prstGeom prst="ellipse">
          <a:avLst/>
        </a:prstGeom>
        <a:blipFill>
          <a:blip xmlns:r="http://schemas.openxmlformats.org/officeDocument/2006/relationships"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89D4479-E291-49A1-800F-8D07BFD4682A}">
      <dsp:nvSpPr>
        <dsp:cNvPr id="0" name=""/>
        <dsp:cNvSpPr/>
      </dsp:nvSpPr>
      <dsp:spPr>
        <a:xfrm>
          <a:off x="4834088" y="0"/>
          <a:ext cx="1564429" cy="4239344"/>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u="sng" kern="1200"/>
            <a:t>Definir tarifas e outros preços</a:t>
          </a:r>
          <a:r>
            <a:rPr lang="pt-BR" sz="1600" kern="1200"/>
            <a:t> para equilíbrio econômico e financeiro do prestador</a:t>
          </a:r>
        </a:p>
      </dsp:txBody>
      <dsp:txXfrm>
        <a:off x="4834088" y="1695737"/>
        <a:ext cx="1564429" cy="1695737"/>
      </dsp:txXfrm>
    </dsp:sp>
    <dsp:sp modelId="{05C373C3-E541-4694-A573-EBCA9C97AD4D}">
      <dsp:nvSpPr>
        <dsp:cNvPr id="0" name=""/>
        <dsp:cNvSpPr/>
      </dsp:nvSpPr>
      <dsp:spPr>
        <a:xfrm>
          <a:off x="4910452" y="254360"/>
          <a:ext cx="1411701" cy="1411701"/>
        </a:xfrm>
        <a:prstGeom prst="ellipse">
          <a:avLst/>
        </a:prstGeom>
        <a:blipFill>
          <a:blip xmlns:r="http://schemas.openxmlformats.org/officeDocument/2006/relationships" r:embed="rId6" cstate="print">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2F15466-9A0B-43C6-ADC2-7E70A3E793AC}">
      <dsp:nvSpPr>
        <dsp:cNvPr id="0" name=""/>
        <dsp:cNvSpPr/>
      </dsp:nvSpPr>
      <dsp:spPr>
        <a:xfrm>
          <a:off x="6445451" y="0"/>
          <a:ext cx="1564429" cy="4239344"/>
        </a:xfrm>
        <a:prstGeom prst="roundRect">
          <a:avLst>
            <a:gd name="adj" fmla="val 1000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a:t>Garantir a </a:t>
          </a:r>
          <a:r>
            <a:rPr lang="pt-BR" sz="1600" u="sng" kern="1200"/>
            <a:t>eficiência e eficácia</a:t>
          </a:r>
          <a:r>
            <a:rPr lang="pt-BR" sz="1600" kern="1200"/>
            <a:t> da prestação dos serviços</a:t>
          </a:r>
        </a:p>
      </dsp:txBody>
      <dsp:txXfrm>
        <a:off x="6445451" y="1695737"/>
        <a:ext cx="1564429" cy="1695737"/>
      </dsp:txXfrm>
    </dsp:sp>
    <dsp:sp modelId="{24003DD9-332F-4185-97A4-56222517A640}">
      <dsp:nvSpPr>
        <dsp:cNvPr id="0" name=""/>
        <dsp:cNvSpPr/>
      </dsp:nvSpPr>
      <dsp:spPr>
        <a:xfrm>
          <a:off x="6521815" y="254360"/>
          <a:ext cx="1411701" cy="1411701"/>
        </a:xfrm>
        <a:prstGeom prst="ellipse">
          <a:avLst/>
        </a:prstGeom>
        <a:blipFill>
          <a:blip xmlns:r="http://schemas.openxmlformats.org/officeDocument/2006/relationships" r:embed="rId8">
            <a:extLst>
              <a:ext uri="{28A0092B-C50C-407E-A947-70E740481C1C}">
                <a14:useLocalDpi xmlns:a14="http://schemas.microsoft.com/office/drawing/2010/main" val="0"/>
              </a:ext>
              <a:ext uri="{837473B0-CC2E-450A-ABE3-18F120FF3D39}">
                <a1611:picAttrSrcUrl xmlns:a1611="http://schemas.microsoft.com/office/drawing/2016/11/main" r:id="rId9"/>
              </a:ext>
            </a:extLst>
          </a:blip>
          <a:srcRect/>
          <a:stretch>
            <a:fillRect l="-30000" r="-3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C9E8796-8B4A-45D9-9EB4-41B7ABA459C1}">
      <dsp:nvSpPr>
        <dsp:cNvPr id="0" name=""/>
        <dsp:cNvSpPr/>
      </dsp:nvSpPr>
      <dsp:spPr>
        <a:xfrm>
          <a:off x="320395" y="3391475"/>
          <a:ext cx="7369090" cy="635901"/>
        </a:xfrm>
        <a:prstGeom prst="leftRightArrow">
          <a:avLst/>
        </a:prstGeom>
        <a:solidFill>
          <a:schemeClr val="accent2">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EDD67A-E06D-4A71-9DFE-E015345A356E}">
      <dsp:nvSpPr>
        <dsp:cNvPr id="0" name=""/>
        <dsp:cNvSpPr/>
      </dsp:nvSpPr>
      <dsp:spPr>
        <a:xfrm>
          <a:off x="4326296" y="2952334"/>
          <a:ext cx="2754151" cy="1433687"/>
        </a:xfrm>
        <a:prstGeom prst="roundRect">
          <a:avLst>
            <a:gd name="adj" fmla="val 10000"/>
          </a:avLst>
        </a:prstGeom>
        <a:solidFill>
          <a:schemeClr val="bg1">
            <a:lumMod val="85000"/>
            <a:alpha val="89804"/>
          </a:schemeClr>
        </a:solidFill>
        <a:ln w="25400" cap="flat" cmpd="sng" algn="ctr">
          <a:solidFill>
            <a:schemeClr val="accent3">
              <a:hueOff val="7500176"/>
              <a:satOff val="-11253"/>
              <a:lumOff val="-183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r" defTabSz="488950">
            <a:lnSpc>
              <a:spcPct val="90000"/>
            </a:lnSpc>
            <a:spcBef>
              <a:spcPct val="0"/>
            </a:spcBef>
            <a:spcAft>
              <a:spcPct val="15000"/>
            </a:spcAft>
            <a:buChar char="•"/>
          </a:pPr>
          <a:r>
            <a:rPr lang="pt-BR" sz="1100" kern="1200" dirty="0"/>
            <a:t>estabelece, no item 5.3, intervalo de pressão de serviço nas tubulações distribuidoras de água de 10 a 40 </a:t>
          </a:r>
          <a:r>
            <a:rPr lang="pt-BR" sz="1100" kern="1200" dirty="0" err="1"/>
            <a:t>mca</a:t>
          </a:r>
          <a:r>
            <a:rPr lang="pt-BR" sz="1100" kern="1200" dirty="0"/>
            <a:t>, podendo chegar a 50 </a:t>
          </a:r>
          <a:r>
            <a:rPr lang="pt-BR" sz="1100" kern="1200" dirty="0" err="1"/>
            <a:t>mca</a:t>
          </a:r>
          <a:r>
            <a:rPr lang="pt-BR" sz="1100" kern="1200" dirty="0"/>
            <a:t>.(Projeto de rede) </a:t>
          </a:r>
        </a:p>
      </dsp:txBody>
      <dsp:txXfrm>
        <a:off x="5184034" y="3342249"/>
        <a:ext cx="1864920" cy="1012279"/>
      </dsp:txXfrm>
    </dsp:sp>
    <dsp:sp modelId="{A38F3FF9-B705-4D33-9F92-E6597C47153B}">
      <dsp:nvSpPr>
        <dsp:cNvPr id="0" name=""/>
        <dsp:cNvSpPr/>
      </dsp:nvSpPr>
      <dsp:spPr>
        <a:xfrm>
          <a:off x="221643" y="2952334"/>
          <a:ext cx="2463507" cy="1433687"/>
        </a:xfrm>
        <a:prstGeom prst="roundRect">
          <a:avLst>
            <a:gd name="adj" fmla="val 10000"/>
          </a:avLst>
        </a:prstGeom>
        <a:solidFill>
          <a:schemeClr val="bg1">
            <a:lumMod val="85000"/>
            <a:alpha val="89804"/>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pt-BR" sz="1100" kern="1200" dirty="0"/>
            <a:t>fixa em 10 e 50 </a:t>
          </a:r>
          <a:r>
            <a:rPr lang="pt-BR" sz="1100" kern="1200" dirty="0" err="1"/>
            <a:t>mca</a:t>
          </a:r>
          <a:r>
            <a:rPr lang="pt-BR" sz="1100" kern="1200" dirty="0"/>
            <a:t> os limites mínimo e máximo, respectivamente, para as pressões no ponto de fornecimento de água (operação)</a:t>
          </a:r>
        </a:p>
      </dsp:txBody>
      <dsp:txXfrm>
        <a:off x="253136" y="3342249"/>
        <a:ext cx="1661468" cy="1012279"/>
      </dsp:txXfrm>
    </dsp:sp>
    <dsp:sp modelId="{08635C3E-2A0F-427A-9BEE-756A18EF530B}">
      <dsp:nvSpPr>
        <dsp:cNvPr id="0" name=""/>
        <dsp:cNvSpPr/>
      </dsp:nvSpPr>
      <dsp:spPr>
        <a:xfrm>
          <a:off x="4325167" y="216027"/>
          <a:ext cx="2755280" cy="1433687"/>
        </a:xfrm>
        <a:prstGeom prst="roundRect">
          <a:avLst>
            <a:gd name="adj" fmla="val 10000"/>
          </a:avLst>
        </a:prstGeom>
        <a:solidFill>
          <a:schemeClr val="bg1">
            <a:lumMod val="85000"/>
            <a:alpha val="89804"/>
          </a:schemeClr>
        </a:solidFill>
        <a:ln w="25400" cap="flat" cmpd="sng" algn="ctr">
          <a:solidFill>
            <a:schemeClr val="accent3">
              <a:hueOff val="3750088"/>
              <a:satOff val="-5627"/>
              <a:lumOff val="-91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pt-BR" sz="1100" kern="1200" dirty="0"/>
        </a:p>
        <a:p>
          <a:pPr marL="57150" lvl="1" indent="-57150" algn="r" defTabSz="488950">
            <a:lnSpc>
              <a:spcPct val="90000"/>
            </a:lnSpc>
            <a:spcBef>
              <a:spcPct val="0"/>
            </a:spcBef>
            <a:spcAft>
              <a:spcPct val="15000"/>
            </a:spcAft>
            <a:buChar char="•"/>
          </a:pPr>
          <a:r>
            <a:rPr lang="pt-BR" sz="1100" kern="1200" dirty="0"/>
            <a:t>entidades reguladoras a criação de normas, inclusive de caráter técnico, com objetivo de disciplinar a prestação dos serviços de saneamento.</a:t>
          </a:r>
        </a:p>
      </dsp:txBody>
      <dsp:txXfrm>
        <a:off x="5183244" y="247520"/>
        <a:ext cx="1865710" cy="1012279"/>
      </dsp:txXfrm>
    </dsp:sp>
    <dsp:sp modelId="{83CB245B-17BD-47C1-9395-7D3FDE385323}">
      <dsp:nvSpPr>
        <dsp:cNvPr id="0" name=""/>
        <dsp:cNvSpPr/>
      </dsp:nvSpPr>
      <dsp:spPr>
        <a:xfrm>
          <a:off x="290133" y="135383"/>
          <a:ext cx="2182490" cy="1433687"/>
        </a:xfrm>
        <a:prstGeom prst="roundRect">
          <a:avLst>
            <a:gd name="adj" fmla="val 10000"/>
          </a:avLst>
        </a:prstGeom>
        <a:solidFill>
          <a:schemeClr val="bg1">
            <a:lumMod val="85000"/>
            <a:alpha val="89804"/>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endParaRPr lang="pt-BR" sz="1100" kern="1200" dirty="0"/>
        </a:p>
        <a:p>
          <a:pPr marL="57150" lvl="1" indent="-57150" algn="l" defTabSz="488950">
            <a:lnSpc>
              <a:spcPct val="90000"/>
            </a:lnSpc>
            <a:spcBef>
              <a:spcPct val="0"/>
            </a:spcBef>
            <a:spcAft>
              <a:spcPct val="15000"/>
            </a:spcAft>
            <a:buChar char="•"/>
          </a:pPr>
          <a:r>
            <a:rPr lang="pt-BR" sz="1100" kern="1200" dirty="0"/>
            <a:t>segurança, disponibilidade em todas as áreas urbanas dos serviços de saneamento, qualidade e regularidade</a:t>
          </a:r>
        </a:p>
      </dsp:txBody>
      <dsp:txXfrm>
        <a:off x="321626" y="166876"/>
        <a:ext cx="1464757" cy="1012279"/>
      </dsp:txXfrm>
    </dsp:sp>
    <dsp:sp modelId="{376E5010-278A-4806-9CCF-B1360C2E2743}">
      <dsp:nvSpPr>
        <dsp:cNvPr id="0" name=""/>
        <dsp:cNvSpPr/>
      </dsp:nvSpPr>
      <dsp:spPr>
        <a:xfrm>
          <a:off x="1555463" y="255375"/>
          <a:ext cx="1939957" cy="1939957"/>
        </a:xfrm>
        <a:prstGeom prst="pieWedg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Art. 2º da Lei Federal nº 11445/2007: </a:t>
          </a:r>
        </a:p>
      </dsp:txBody>
      <dsp:txXfrm>
        <a:off x="2123663" y="823575"/>
        <a:ext cx="1371757" cy="1371757"/>
      </dsp:txXfrm>
    </dsp:sp>
    <dsp:sp modelId="{0A4527C8-167F-49BA-A95C-674AC13DDDD3}">
      <dsp:nvSpPr>
        <dsp:cNvPr id="0" name=""/>
        <dsp:cNvSpPr/>
      </dsp:nvSpPr>
      <dsp:spPr>
        <a:xfrm rot="5400000">
          <a:off x="3585026" y="255375"/>
          <a:ext cx="1939957" cy="1939957"/>
        </a:xfrm>
        <a:prstGeom prst="pieWedge">
          <a:avLst/>
        </a:prstGeom>
        <a:solidFill>
          <a:schemeClr val="accent3">
            <a:hueOff val="3750088"/>
            <a:satOff val="-5627"/>
            <a:lumOff val="-91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At. 23 da Lei Federal nº 11445/2007: </a:t>
          </a:r>
        </a:p>
      </dsp:txBody>
      <dsp:txXfrm rot="-5400000">
        <a:off x="3585026" y="823575"/>
        <a:ext cx="1371757" cy="1371757"/>
      </dsp:txXfrm>
    </dsp:sp>
    <dsp:sp modelId="{305964BC-F95A-4914-AD1B-7122BD6FC34B}">
      <dsp:nvSpPr>
        <dsp:cNvPr id="0" name=""/>
        <dsp:cNvSpPr/>
      </dsp:nvSpPr>
      <dsp:spPr>
        <a:xfrm rot="10800000">
          <a:off x="3585026" y="2284938"/>
          <a:ext cx="1939957" cy="1939957"/>
        </a:xfrm>
        <a:prstGeom prst="pieWedge">
          <a:avLst/>
        </a:prstGeom>
        <a:solidFill>
          <a:schemeClr val="tx2">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A NBR 12218:1994/2017 (ABNT, 2017) </a:t>
          </a:r>
        </a:p>
      </dsp:txBody>
      <dsp:txXfrm rot="10800000">
        <a:off x="3585026" y="2284938"/>
        <a:ext cx="1371757" cy="1371757"/>
      </dsp:txXfrm>
    </dsp:sp>
    <dsp:sp modelId="{9CE783CD-B5A8-4FB1-98B6-8407C3949A0D}">
      <dsp:nvSpPr>
        <dsp:cNvPr id="0" name=""/>
        <dsp:cNvSpPr/>
      </dsp:nvSpPr>
      <dsp:spPr>
        <a:xfrm rot="16200000">
          <a:off x="1555463" y="2284938"/>
          <a:ext cx="1939957" cy="1939957"/>
        </a:xfrm>
        <a:prstGeom prst="pieWedge">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kern="1200" dirty="0"/>
            <a:t>Art. 17 da Resolução ARES-PCJ nº 50/2014 </a:t>
          </a:r>
        </a:p>
      </dsp:txBody>
      <dsp:txXfrm rot="5400000">
        <a:off x="2123663" y="2284938"/>
        <a:ext cx="1371757" cy="1371757"/>
      </dsp:txXfrm>
    </dsp:sp>
    <dsp:sp modelId="{4824D3C4-E535-4390-BCE2-92C34E0E721B}">
      <dsp:nvSpPr>
        <dsp:cNvPr id="0" name=""/>
        <dsp:cNvSpPr/>
      </dsp:nvSpPr>
      <dsp:spPr>
        <a:xfrm>
          <a:off x="3205323" y="1836911"/>
          <a:ext cx="669800" cy="582435"/>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D37AC9E-DC92-46C6-BA6D-28F506ED2741}">
      <dsp:nvSpPr>
        <dsp:cNvPr id="0" name=""/>
        <dsp:cNvSpPr/>
      </dsp:nvSpPr>
      <dsp:spPr>
        <a:xfrm rot="10800000">
          <a:off x="3205323" y="2060925"/>
          <a:ext cx="669800" cy="582435"/>
        </a:xfrm>
        <a:prstGeom prst="circular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A7D4E5-8F40-4000-A1D4-C8B34B482ED8}">
      <dsp:nvSpPr>
        <dsp:cNvPr id="0" name=""/>
        <dsp:cNvSpPr/>
      </dsp:nvSpPr>
      <dsp:spPr>
        <a:xfrm>
          <a:off x="0" y="0"/>
          <a:ext cx="9144000" cy="1847005"/>
        </a:xfrm>
        <a:prstGeom prst="roundRect">
          <a:avLst>
            <a:gd name="adj" fmla="val 10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4F52E4-D8E5-430D-9785-B26233796028}">
      <dsp:nvSpPr>
        <dsp:cNvPr id="0" name=""/>
        <dsp:cNvSpPr/>
      </dsp:nvSpPr>
      <dsp:spPr>
        <a:xfrm>
          <a:off x="277257" y="246267"/>
          <a:ext cx="1590645" cy="1354470"/>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E30833E-04D6-468B-AD93-16AFEB6FA438}">
      <dsp:nvSpPr>
        <dsp:cNvPr id="0" name=""/>
        <dsp:cNvSpPr/>
      </dsp:nvSpPr>
      <dsp:spPr>
        <a:xfrm rot="10800000">
          <a:off x="277257" y="1847005"/>
          <a:ext cx="1590645" cy="2257450"/>
        </a:xfrm>
        <a:prstGeom prst="round2SameRect">
          <a:avLst>
            <a:gd name="adj1" fmla="val 10500"/>
            <a:gd name="adj2" fmla="val 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1)</a:t>
          </a:r>
          <a:r>
            <a:rPr lang="pt-BR" sz="1600" b="1" u="sng" kern="1200" dirty="0">
              <a:solidFill>
                <a:schemeClr val="tx1"/>
              </a:solidFill>
            </a:rPr>
            <a:t>Fiscalizações Programadas e Não Programadas</a:t>
          </a:r>
          <a:r>
            <a:rPr lang="pt-BR" sz="1600" b="1" kern="1200" dirty="0">
              <a:solidFill>
                <a:schemeClr val="tx1"/>
              </a:solidFill>
            </a:rPr>
            <a:t> </a:t>
          </a:r>
          <a:r>
            <a:rPr lang="pt-BR" sz="1600" kern="1200" dirty="0">
              <a:solidFill>
                <a:schemeClr val="tx1"/>
              </a:solidFill>
            </a:rPr>
            <a:t>nos Sistemas de Água e Esgoto</a:t>
          </a:r>
        </a:p>
      </dsp:txBody>
      <dsp:txXfrm rot="10800000">
        <a:off x="326175" y="1847005"/>
        <a:ext cx="1492809" cy="2208532"/>
      </dsp:txXfrm>
    </dsp:sp>
    <dsp:sp modelId="{4017CA78-1B5A-4A1D-9F13-D5473405D381}">
      <dsp:nvSpPr>
        <dsp:cNvPr id="0" name=""/>
        <dsp:cNvSpPr/>
      </dsp:nvSpPr>
      <dsp:spPr>
        <a:xfrm>
          <a:off x="2026967" y="246267"/>
          <a:ext cx="1590645" cy="1354470"/>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a:stretch>
            <a:fillRect l="-12000" r="-12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6553542-974F-4FCA-8962-046BB96197F4}">
      <dsp:nvSpPr>
        <dsp:cNvPr id="0" name=""/>
        <dsp:cNvSpPr/>
      </dsp:nvSpPr>
      <dsp:spPr>
        <a:xfrm rot="10800000">
          <a:off x="2026967" y="1847005"/>
          <a:ext cx="1590645" cy="2257450"/>
        </a:xfrm>
        <a:prstGeom prst="round2SameRect">
          <a:avLst>
            <a:gd name="adj1" fmla="val 10500"/>
            <a:gd name="adj2" fmla="val 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kern="1200">
              <a:solidFill>
                <a:schemeClr val="tx1"/>
              </a:solidFill>
            </a:rPr>
            <a:t>2)Acompanhamento da </a:t>
          </a:r>
          <a:r>
            <a:rPr lang="pt-BR" sz="1600" b="1" u="sng" kern="1200">
              <a:solidFill>
                <a:schemeClr val="tx1"/>
              </a:solidFill>
            </a:rPr>
            <a:t>Qualidade da Água</a:t>
          </a:r>
          <a:endParaRPr lang="pt-BR" sz="1600" kern="1200" dirty="0">
            <a:solidFill>
              <a:schemeClr val="tx1"/>
            </a:solidFill>
          </a:endParaRPr>
        </a:p>
      </dsp:txBody>
      <dsp:txXfrm rot="10800000">
        <a:off x="2075885" y="1847005"/>
        <a:ext cx="1492809" cy="2208532"/>
      </dsp:txXfrm>
    </dsp:sp>
    <dsp:sp modelId="{D028841A-D5C5-40BA-BC56-01468A035293}">
      <dsp:nvSpPr>
        <dsp:cNvPr id="0" name=""/>
        <dsp:cNvSpPr/>
      </dsp:nvSpPr>
      <dsp:spPr>
        <a:xfrm>
          <a:off x="3776677" y="246267"/>
          <a:ext cx="1590645" cy="1354470"/>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l="-3000" r="-3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A3342C4-A7DD-49A2-A55A-7810C25B3AB9}">
      <dsp:nvSpPr>
        <dsp:cNvPr id="0" name=""/>
        <dsp:cNvSpPr/>
      </dsp:nvSpPr>
      <dsp:spPr>
        <a:xfrm rot="10800000">
          <a:off x="3776677" y="1847005"/>
          <a:ext cx="1590645" cy="2257450"/>
        </a:xfrm>
        <a:prstGeom prst="round2SameRect">
          <a:avLst>
            <a:gd name="adj1" fmla="val 10500"/>
            <a:gd name="adj2" fmla="val 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3)Acompanhamento  da </a:t>
          </a:r>
          <a:r>
            <a:rPr lang="pt-BR" sz="1600" b="1" u="sng" kern="1200" dirty="0">
              <a:solidFill>
                <a:schemeClr val="tx1"/>
              </a:solidFill>
            </a:rPr>
            <a:t>Eficiência de tratamento de esgoto</a:t>
          </a:r>
        </a:p>
      </dsp:txBody>
      <dsp:txXfrm rot="10800000">
        <a:off x="3825595" y="1847005"/>
        <a:ext cx="1492809" cy="2208532"/>
      </dsp:txXfrm>
    </dsp:sp>
    <dsp:sp modelId="{6D8752A6-B030-4069-B705-DE8951BE34E7}">
      <dsp:nvSpPr>
        <dsp:cNvPr id="0" name=""/>
        <dsp:cNvSpPr/>
      </dsp:nvSpPr>
      <dsp:spPr>
        <a:xfrm>
          <a:off x="5526387" y="246267"/>
          <a:ext cx="1590645" cy="1354470"/>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3C19F2C-0C22-4F2A-874A-566764D85F17}">
      <dsp:nvSpPr>
        <dsp:cNvPr id="0" name=""/>
        <dsp:cNvSpPr/>
      </dsp:nvSpPr>
      <dsp:spPr>
        <a:xfrm rot="10800000">
          <a:off x="5526387" y="1847005"/>
          <a:ext cx="1590645" cy="2257450"/>
        </a:xfrm>
        <a:prstGeom prst="round2SameRect">
          <a:avLst>
            <a:gd name="adj1" fmla="val 10500"/>
            <a:gd name="adj2" fmla="val 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kern="1200" dirty="0">
              <a:solidFill>
                <a:schemeClr val="tx1"/>
              </a:solidFill>
            </a:rPr>
            <a:t>4)Monitoramento de </a:t>
          </a:r>
          <a:r>
            <a:rPr lang="pt-BR" sz="1600" b="1" u="sng" kern="1200" dirty="0">
              <a:solidFill>
                <a:schemeClr val="tx1"/>
              </a:solidFill>
            </a:rPr>
            <a:t>Pressões</a:t>
          </a:r>
          <a:r>
            <a:rPr lang="pt-BR" sz="1600" kern="1200" dirty="0">
              <a:solidFill>
                <a:schemeClr val="tx1"/>
              </a:solidFill>
            </a:rPr>
            <a:t> no Sistema de Distribuição de Água</a:t>
          </a:r>
        </a:p>
      </dsp:txBody>
      <dsp:txXfrm rot="10800000">
        <a:off x="5575305" y="1847005"/>
        <a:ext cx="1492809" cy="2208532"/>
      </dsp:txXfrm>
    </dsp:sp>
    <dsp:sp modelId="{57F7B08F-8030-4125-884B-918ABC908E86}">
      <dsp:nvSpPr>
        <dsp:cNvPr id="0" name=""/>
        <dsp:cNvSpPr/>
      </dsp:nvSpPr>
      <dsp:spPr>
        <a:xfrm>
          <a:off x="7276096" y="246267"/>
          <a:ext cx="1590645" cy="1354470"/>
        </a:xfrm>
        <a:prstGeom prst="roundRect">
          <a:avLst>
            <a:gd name="adj" fmla="val 10000"/>
          </a:avLst>
        </a:prstGeom>
        <a:blipFill>
          <a:blip xmlns:r="http://schemas.openxmlformats.org/officeDocument/2006/relationships" r:embed="rId6" cstate="print">
            <a:extLst>
              <a:ext uri="{28A0092B-C50C-407E-A947-70E740481C1C}">
                <a14:useLocalDpi xmlns:a14="http://schemas.microsoft.com/office/drawing/2010/main" val="0"/>
              </a:ext>
            </a:extLst>
          </a:blip>
          <a:srcRect/>
          <a:stretch>
            <a:fillRect l="-26000" r="-26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0C1330B-B59A-4048-9E5C-4DD0AC98ADC1}">
      <dsp:nvSpPr>
        <dsp:cNvPr id="0" name=""/>
        <dsp:cNvSpPr/>
      </dsp:nvSpPr>
      <dsp:spPr>
        <a:xfrm rot="10800000">
          <a:off x="7276096" y="1847005"/>
          <a:ext cx="1590645" cy="2257450"/>
        </a:xfrm>
        <a:prstGeom prst="round2SameRect">
          <a:avLst>
            <a:gd name="adj1" fmla="val 10500"/>
            <a:gd name="adj2" fmla="val 0"/>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t" anchorCtr="0">
          <a:noAutofit/>
        </a:bodyPr>
        <a:lstStyle/>
        <a:p>
          <a:pPr marL="0" lvl="0" indent="0" algn="ctr" defTabSz="711200">
            <a:lnSpc>
              <a:spcPct val="90000"/>
            </a:lnSpc>
            <a:spcBef>
              <a:spcPct val="0"/>
            </a:spcBef>
            <a:spcAft>
              <a:spcPct val="35000"/>
            </a:spcAft>
            <a:buNone/>
          </a:pPr>
          <a:r>
            <a:rPr lang="pt-BR" sz="1600" kern="1200">
              <a:solidFill>
                <a:schemeClr val="tx1"/>
              </a:solidFill>
            </a:rPr>
            <a:t>5) Verificação da </a:t>
          </a:r>
          <a:r>
            <a:rPr lang="pt-BR" sz="1600" b="1" u="sng" kern="1200">
              <a:solidFill>
                <a:schemeClr val="tx1"/>
              </a:solidFill>
            </a:rPr>
            <a:t>Eficiência Energética</a:t>
          </a:r>
          <a:r>
            <a:rPr lang="pt-BR" sz="1600" b="1" kern="1200">
              <a:solidFill>
                <a:schemeClr val="tx1"/>
              </a:solidFill>
            </a:rPr>
            <a:t> </a:t>
          </a:r>
          <a:r>
            <a:rPr lang="pt-BR" sz="1600" kern="1200">
              <a:solidFill>
                <a:schemeClr val="tx1"/>
              </a:solidFill>
            </a:rPr>
            <a:t>dos Sistemas de Bombeamento de Água e Esgoto</a:t>
          </a:r>
          <a:endParaRPr lang="pt-BR" sz="1600" kern="1200" dirty="0">
            <a:solidFill>
              <a:schemeClr val="tx1"/>
            </a:solidFill>
          </a:endParaRPr>
        </a:p>
      </dsp:txBody>
      <dsp:txXfrm rot="10800000">
        <a:off x="7325014" y="1847005"/>
        <a:ext cx="1492809" cy="220853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02211B-50C0-4F77-9372-C9277DD882CF}">
      <dsp:nvSpPr>
        <dsp:cNvPr id="0" name=""/>
        <dsp:cNvSpPr/>
      </dsp:nvSpPr>
      <dsp:spPr>
        <a:xfrm>
          <a:off x="0" y="0"/>
          <a:ext cx="8229600" cy="41827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just" defTabSz="1244600">
            <a:lnSpc>
              <a:spcPct val="90000"/>
            </a:lnSpc>
            <a:spcBef>
              <a:spcPct val="0"/>
            </a:spcBef>
            <a:spcAft>
              <a:spcPct val="35000"/>
            </a:spcAft>
            <a:buNone/>
          </a:pPr>
          <a:r>
            <a:rPr lang="pt-BR" sz="2800" kern="1200">
              <a:solidFill>
                <a:schemeClr val="tx1"/>
              </a:solidFill>
            </a:rPr>
            <a:t>O objetivo deste trabalho foi discutir os resultados do monitoramento remoto de pressão na rede realizado no período de 2014-2018, fazendo uso do ICP (índice de Conformidade de Pressão) como indicador para avaliação de conformidade de forma a subsidiar os prestadores com propostas de possíveis intervenções para adequação visando melhoria da qualidade na prestação de serviços e redução de perdas físicas de água.</a:t>
          </a:r>
        </a:p>
      </dsp:txBody>
      <dsp:txXfrm>
        <a:off x="204185" y="204185"/>
        <a:ext cx="7821230" cy="377438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A5A553-D680-4E50-955A-95BCE1E2903E}">
      <dsp:nvSpPr>
        <dsp:cNvPr id="0" name=""/>
        <dsp:cNvSpPr/>
      </dsp:nvSpPr>
      <dsp:spPr>
        <a:xfrm>
          <a:off x="0" y="0"/>
          <a:ext cx="6583680" cy="902980"/>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solidFill>
            </a:rPr>
            <a:t>Instalação de equipamentos para coleta, registro e transmissão remota de dados de pressão (</a:t>
          </a:r>
          <a:r>
            <a:rPr lang="pt-BR" sz="1800" i="1" kern="1200">
              <a:solidFill>
                <a:schemeClr val="tx1"/>
              </a:solidFill>
            </a:rPr>
            <a:t>data loggers</a:t>
          </a:r>
          <a:r>
            <a:rPr lang="pt-BR" sz="1800" kern="1200">
              <a:solidFill>
                <a:schemeClr val="tx1"/>
              </a:solidFill>
            </a:rPr>
            <a:t>) em </a:t>
          </a:r>
          <a:r>
            <a:rPr lang="pt-BR" sz="1800" b="1" u="sng" kern="1200">
              <a:solidFill>
                <a:schemeClr val="tx1"/>
              </a:solidFill>
            </a:rPr>
            <a:t>todos os municípios associados</a:t>
          </a:r>
          <a:endParaRPr lang="pt-BR" sz="1800" kern="1200">
            <a:solidFill>
              <a:schemeClr val="tx1"/>
            </a:solidFill>
          </a:endParaRPr>
        </a:p>
      </dsp:txBody>
      <dsp:txXfrm>
        <a:off x="26447" y="26447"/>
        <a:ext cx="5532992" cy="850086"/>
      </dsp:txXfrm>
    </dsp:sp>
    <dsp:sp modelId="{BBD4CAC5-4C9B-44EF-8C25-14330FDDD889}">
      <dsp:nvSpPr>
        <dsp:cNvPr id="0" name=""/>
        <dsp:cNvSpPr/>
      </dsp:nvSpPr>
      <dsp:spPr>
        <a:xfrm>
          <a:off x="551383" y="1067158"/>
          <a:ext cx="6583680" cy="902980"/>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b="1" u="sng" kern="1200">
              <a:solidFill>
                <a:schemeClr val="tx1"/>
              </a:solidFill>
            </a:rPr>
            <a:t>Período</a:t>
          </a:r>
          <a:r>
            <a:rPr lang="pt-BR" sz="1800" kern="1200">
              <a:solidFill>
                <a:schemeClr val="tx1"/>
              </a:solidFill>
            </a:rPr>
            <a:t>: um mês/ano em cada município</a:t>
          </a:r>
        </a:p>
      </dsp:txBody>
      <dsp:txXfrm>
        <a:off x="577830" y="1093605"/>
        <a:ext cx="5392465" cy="850086"/>
      </dsp:txXfrm>
    </dsp:sp>
    <dsp:sp modelId="{4B45961B-7FC8-469C-9F32-81F2C075174D}">
      <dsp:nvSpPr>
        <dsp:cNvPr id="0" name=""/>
        <dsp:cNvSpPr/>
      </dsp:nvSpPr>
      <dsp:spPr>
        <a:xfrm>
          <a:off x="1094536" y="2134317"/>
          <a:ext cx="6583680" cy="902980"/>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solidFill>
            </a:rPr>
            <a:t>Número de equipamentos/município: </a:t>
          </a:r>
          <a:r>
            <a:rPr lang="pt-BR" sz="1800" b="1" u="sng" kern="1200">
              <a:solidFill>
                <a:schemeClr val="tx1"/>
              </a:solidFill>
            </a:rPr>
            <a:t>proporcional à extensão total das redes</a:t>
          </a:r>
          <a:r>
            <a:rPr lang="pt-BR" sz="1800" b="1" kern="1200">
              <a:solidFill>
                <a:schemeClr val="tx1"/>
              </a:solidFill>
            </a:rPr>
            <a:t> </a:t>
          </a:r>
          <a:r>
            <a:rPr lang="pt-BR" sz="1800" kern="1200">
              <a:solidFill>
                <a:schemeClr val="tx1"/>
              </a:solidFill>
            </a:rPr>
            <a:t>de água, mas sempre </a:t>
          </a:r>
          <a:r>
            <a:rPr lang="pt-BR" sz="1800" b="1" u="sng" kern="1200">
              <a:solidFill>
                <a:schemeClr val="tx1"/>
              </a:solidFill>
            </a:rPr>
            <a:t>igual ou superior a dois</a:t>
          </a:r>
          <a:r>
            <a:rPr lang="pt-BR" sz="1800" kern="1200">
              <a:solidFill>
                <a:schemeClr val="tx1"/>
              </a:solidFill>
            </a:rPr>
            <a:t> equipamentos por município</a:t>
          </a:r>
        </a:p>
      </dsp:txBody>
      <dsp:txXfrm>
        <a:off x="1120983" y="2160764"/>
        <a:ext cx="5400695" cy="850086"/>
      </dsp:txXfrm>
    </dsp:sp>
    <dsp:sp modelId="{A0791BDE-2E9A-41AB-BCD8-53B16FA00890}">
      <dsp:nvSpPr>
        <dsp:cNvPr id="0" name=""/>
        <dsp:cNvSpPr/>
      </dsp:nvSpPr>
      <dsp:spPr>
        <a:xfrm>
          <a:off x="1645920" y="3201475"/>
          <a:ext cx="6583680" cy="902980"/>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dirty="0">
              <a:solidFill>
                <a:schemeClr val="tx1"/>
              </a:solidFill>
            </a:rPr>
            <a:t>Os equipamentos são instalados nos pontos de fornecimento de água (cavalete), em derivação que </a:t>
          </a:r>
          <a:r>
            <a:rPr lang="pt-BR" sz="1800" b="1" u="sng" kern="1200" dirty="0">
              <a:solidFill>
                <a:schemeClr val="tx1"/>
              </a:solidFill>
            </a:rPr>
            <a:t>não afeta ou interfere nos hábitos de consumo da unidade </a:t>
          </a:r>
          <a:endParaRPr lang="pt-BR" sz="1800" kern="1200" dirty="0">
            <a:solidFill>
              <a:schemeClr val="tx1"/>
            </a:solidFill>
          </a:endParaRPr>
        </a:p>
      </dsp:txBody>
      <dsp:txXfrm>
        <a:off x="1672367" y="3227922"/>
        <a:ext cx="5392465" cy="850086"/>
      </dsp:txXfrm>
    </dsp:sp>
    <dsp:sp modelId="{88E62E13-A6D1-4D39-9518-3404A2E9DEF6}">
      <dsp:nvSpPr>
        <dsp:cNvPr id="0" name=""/>
        <dsp:cNvSpPr/>
      </dsp:nvSpPr>
      <dsp:spPr>
        <a:xfrm>
          <a:off x="5996742" y="691600"/>
          <a:ext cx="586937" cy="586937"/>
        </a:xfrm>
        <a:prstGeom prst="downArrow">
          <a:avLst>
            <a:gd name="adj1" fmla="val 55000"/>
            <a:gd name="adj2" fmla="val 45000"/>
          </a:avLst>
        </a:prstGeom>
        <a:solidFill>
          <a:schemeClr val="accent2">
            <a:tint val="40000"/>
            <a:alpha val="90000"/>
            <a:hueOff val="0"/>
            <a:satOff val="0"/>
            <a:lumOff val="0"/>
            <a:alphaOff val="0"/>
          </a:schemeClr>
        </a:solidFill>
        <a:ln w="25400"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solidFill>
              <a:schemeClr val="tx1"/>
            </a:solidFill>
          </a:endParaRPr>
        </a:p>
      </dsp:txBody>
      <dsp:txXfrm>
        <a:off x="6128803" y="691600"/>
        <a:ext cx="322815" cy="441670"/>
      </dsp:txXfrm>
    </dsp:sp>
    <dsp:sp modelId="{C1D783AF-35D0-480C-9359-861FB9742381}">
      <dsp:nvSpPr>
        <dsp:cNvPr id="0" name=""/>
        <dsp:cNvSpPr/>
      </dsp:nvSpPr>
      <dsp:spPr>
        <a:xfrm>
          <a:off x="6548125" y="1758759"/>
          <a:ext cx="586937" cy="586937"/>
        </a:xfrm>
        <a:prstGeom prst="downArrow">
          <a:avLst>
            <a:gd name="adj1" fmla="val 55000"/>
            <a:gd name="adj2" fmla="val 45000"/>
          </a:avLst>
        </a:prstGeom>
        <a:solidFill>
          <a:schemeClr val="accent3">
            <a:tint val="40000"/>
            <a:alpha val="90000"/>
            <a:hueOff val="0"/>
            <a:satOff val="0"/>
            <a:lumOff val="0"/>
            <a:alphaOff val="0"/>
          </a:schemeClr>
        </a:solidFill>
        <a:ln w="25400"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solidFill>
              <a:schemeClr val="tx1"/>
            </a:solidFill>
          </a:endParaRPr>
        </a:p>
      </dsp:txBody>
      <dsp:txXfrm>
        <a:off x="6680186" y="1758759"/>
        <a:ext cx="322815" cy="441670"/>
      </dsp:txXfrm>
    </dsp:sp>
    <dsp:sp modelId="{867AFF58-F938-4F53-9000-C06BDB5E85BA}">
      <dsp:nvSpPr>
        <dsp:cNvPr id="0" name=""/>
        <dsp:cNvSpPr/>
      </dsp:nvSpPr>
      <dsp:spPr>
        <a:xfrm>
          <a:off x="7091279" y="2825917"/>
          <a:ext cx="586937" cy="586937"/>
        </a:xfrm>
        <a:prstGeom prst="downArrow">
          <a:avLst>
            <a:gd name="adj1" fmla="val 55000"/>
            <a:gd name="adj2" fmla="val 45000"/>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pt-BR" sz="2800" kern="1200">
            <a:solidFill>
              <a:schemeClr val="tx1"/>
            </a:solidFill>
          </a:endParaRPr>
        </a:p>
      </dsp:txBody>
      <dsp:txXfrm>
        <a:off x="7223340" y="2825917"/>
        <a:ext cx="322815" cy="44167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6C22-AD9E-4D45-92D2-125D84C1FDD9}">
      <dsp:nvSpPr>
        <dsp:cNvPr id="0" name=""/>
        <dsp:cNvSpPr/>
      </dsp:nvSpPr>
      <dsp:spPr>
        <a:xfrm>
          <a:off x="2944916" y="298638"/>
          <a:ext cx="4052610" cy="4052610"/>
        </a:xfrm>
        <a:prstGeom prst="pie">
          <a:avLst>
            <a:gd name="adj1" fmla="val 16200000"/>
            <a:gd name="adj2" fmla="val 2052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u="sng" kern="1200" dirty="0">
              <a:solidFill>
                <a:schemeClr val="tx1"/>
              </a:solidFill>
            </a:rPr>
            <a:t>Coleta de dados</a:t>
          </a:r>
          <a:r>
            <a:rPr lang="pt-BR" sz="1200" kern="1200" dirty="0">
              <a:solidFill>
                <a:schemeClr val="tx1"/>
              </a:solidFill>
            </a:rPr>
            <a:t>: a cada 15 minutos</a:t>
          </a:r>
        </a:p>
      </dsp:txBody>
      <dsp:txXfrm>
        <a:off x="5059028" y="979863"/>
        <a:ext cx="1302624" cy="868416"/>
      </dsp:txXfrm>
    </dsp:sp>
    <dsp:sp modelId="{60EA940E-04E7-494D-AEAB-B9FAE7EA4C13}">
      <dsp:nvSpPr>
        <dsp:cNvPr id="0" name=""/>
        <dsp:cNvSpPr/>
      </dsp:nvSpPr>
      <dsp:spPr>
        <a:xfrm>
          <a:off x="2979653" y="406708"/>
          <a:ext cx="4052610" cy="4052610"/>
        </a:xfrm>
        <a:prstGeom prst="pie">
          <a:avLst>
            <a:gd name="adj1" fmla="val 20520000"/>
            <a:gd name="adj2" fmla="val 3240000"/>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u="sng" kern="1200">
              <a:solidFill>
                <a:schemeClr val="tx1"/>
              </a:solidFill>
            </a:rPr>
            <a:t>Transmissão de dados</a:t>
          </a:r>
          <a:r>
            <a:rPr lang="pt-BR" sz="1200" kern="1200">
              <a:solidFill>
                <a:schemeClr val="tx1"/>
              </a:solidFill>
            </a:rPr>
            <a:t>: a cada 12 horas a um servidor remoto (via GPRS)</a:t>
          </a:r>
        </a:p>
      </dsp:txBody>
      <dsp:txXfrm>
        <a:off x="5589727" y="2258365"/>
        <a:ext cx="1206134" cy="964907"/>
      </dsp:txXfrm>
    </dsp:sp>
    <dsp:sp modelId="{77AEF6FD-0EDC-4075-9589-EEA1452CCBF3}">
      <dsp:nvSpPr>
        <dsp:cNvPr id="0" name=""/>
        <dsp:cNvSpPr/>
      </dsp:nvSpPr>
      <dsp:spPr>
        <a:xfrm>
          <a:off x="2887986" y="473286"/>
          <a:ext cx="4052610" cy="4052610"/>
        </a:xfrm>
        <a:prstGeom prst="pie">
          <a:avLst>
            <a:gd name="adj1" fmla="val 3240000"/>
            <a:gd name="adj2" fmla="val 7560000"/>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u="sng" kern="1200" dirty="0">
              <a:solidFill>
                <a:schemeClr val="tx1"/>
              </a:solidFill>
            </a:rPr>
            <a:t>Disponibilização dos dados</a:t>
          </a:r>
          <a:r>
            <a:rPr lang="pt-BR" sz="1200" kern="1200" dirty="0">
              <a:solidFill>
                <a:schemeClr val="tx1"/>
              </a:solidFill>
            </a:rPr>
            <a:t>: aos técnicos da ARES-PCJ e aos Prestadores de Serviço em tempo real </a:t>
          </a:r>
          <a:r>
            <a:rPr lang="pt-BR" sz="1200" b="1" u="sng" kern="1200" dirty="0">
              <a:solidFill>
                <a:schemeClr val="tx1"/>
              </a:solidFill>
            </a:rPr>
            <a:t>via </a:t>
          </a:r>
          <a:r>
            <a:rPr lang="pt-BR" sz="1200" b="1" i="1" u="sng" kern="1200" dirty="0">
              <a:solidFill>
                <a:schemeClr val="tx1"/>
              </a:solidFill>
            </a:rPr>
            <a:t>web</a:t>
          </a:r>
          <a:r>
            <a:rPr lang="pt-BR" sz="1200" b="1" i="1" kern="1200" dirty="0">
              <a:solidFill>
                <a:schemeClr val="tx1"/>
              </a:solidFill>
            </a:rPr>
            <a:t> </a:t>
          </a:r>
          <a:r>
            <a:rPr lang="pt-BR" sz="1200" kern="1200" dirty="0">
              <a:solidFill>
                <a:schemeClr val="tx1"/>
              </a:solidFill>
            </a:rPr>
            <a:t>mediante</a:t>
          </a:r>
        </a:p>
      </dsp:txBody>
      <dsp:txXfrm>
        <a:off x="4335347" y="3319763"/>
        <a:ext cx="1157888" cy="1061397"/>
      </dsp:txXfrm>
    </dsp:sp>
    <dsp:sp modelId="{E6040316-18FF-468A-B8ED-7DB390BF8FFC}">
      <dsp:nvSpPr>
        <dsp:cNvPr id="0" name=""/>
        <dsp:cNvSpPr/>
      </dsp:nvSpPr>
      <dsp:spPr>
        <a:xfrm>
          <a:off x="2796320" y="406708"/>
          <a:ext cx="4052610" cy="4052610"/>
        </a:xfrm>
        <a:prstGeom prst="pie">
          <a:avLst>
            <a:gd name="adj1" fmla="val 7560000"/>
            <a:gd name="adj2" fmla="val 11880000"/>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pt-BR" sz="1200" b="1" u="sng" kern="1200">
              <a:solidFill>
                <a:schemeClr val="tx1"/>
              </a:solidFill>
            </a:rPr>
            <a:t>Publicidade</a:t>
          </a:r>
          <a:r>
            <a:rPr lang="pt-BR" sz="1200" kern="1200">
              <a:solidFill>
                <a:schemeClr val="tx1"/>
              </a:solidFill>
            </a:rPr>
            <a:t>: relatórios completos publicados no site da ARES-PCJ</a:t>
          </a:r>
        </a:p>
      </dsp:txBody>
      <dsp:txXfrm>
        <a:off x="3032722" y="2258365"/>
        <a:ext cx="1206134" cy="964907"/>
      </dsp:txXfrm>
    </dsp:sp>
    <dsp:sp modelId="{EA169425-0664-4993-9D0D-36AB65180C56}">
      <dsp:nvSpPr>
        <dsp:cNvPr id="0" name=""/>
        <dsp:cNvSpPr/>
      </dsp:nvSpPr>
      <dsp:spPr>
        <a:xfrm>
          <a:off x="2811361" y="307230"/>
          <a:ext cx="4052610" cy="4052610"/>
        </a:xfrm>
        <a:prstGeom prst="pie">
          <a:avLst>
            <a:gd name="adj1" fmla="val 11880000"/>
            <a:gd name="adj2" fmla="val 1620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t" anchorCtr="0">
          <a:noAutofit/>
        </a:bodyPr>
        <a:lstStyle/>
        <a:p>
          <a:pPr marL="0" lvl="0" indent="0" algn="l" defTabSz="533400">
            <a:lnSpc>
              <a:spcPct val="90000"/>
            </a:lnSpc>
            <a:spcBef>
              <a:spcPct val="0"/>
            </a:spcBef>
            <a:spcAft>
              <a:spcPct val="35000"/>
            </a:spcAft>
            <a:buNone/>
          </a:pPr>
          <a:r>
            <a:rPr lang="pt-BR" sz="1200" b="1" u="sng" kern="1200" dirty="0">
              <a:solidFill>
                <a:schemeClr val="tx1"/>
              </a:solidFill>
            </a:rPr>
            <a:t>Utilidade prática</a:t>
          </a:r>
          <a:r>
            <a:rPr lang="pt-BR" sz="1200" kern="1200" dirty="0">
              <a:solidFill>
                <a:schemeClr val="tx1"/>
              </a:solidFill>
            </a:rPr>
            <a:t>:</a:t>
          </a:r>
        </a:p>
        <a:p>
          <a:pPr marL="0" lvl="0" indent="0" algn="l" defTabSz="533400">
            <a:lnSpc>
              <a:spcPct val="90000"/>
            </a:lnSpc>
            <a:spcBef>
              <a:spcPct val="0"/>
            </a:spcBef>
            <a:spcAft>
              <a:spcPct val="35000"/>
            </a:spcAft>
            <a:buNone/>
          </a:pPr>
          <a:r>
            <a:rPr lang="pt-BR" sz="1050" kern="1200" dirty="0">
              <a:solidFill>
                <a:schemeClr val="tx1"/>
              </a:solidFill>
            </a:rPr>
            <a:t>Conhecer melhor as características de seu SAA</a:t>
          </a:r>
          <a:endParaRPr lang="pt-BR" sz="1200" kern="1200" dirty="0">
            <a:solidFill>
              <a:schemeClr val="tx1"/>
            </a:solidFill>
          </a:endParaRPr>
        </a:p>
        <a:p>
          <a:pPr marL="57150" lvl="1" indent="-57150" algn="l" defTabSz="466725">
            <a:lnSpc>
              <a:spcPct val="90000"/>
            </a:lnSpc>
            <a:spcBef>
              <a:spcPct val="0"/>
            </a:spcBef>
            <a:spcAft>
              <a:spcPct val="15000"/>
            </a:spcAft>
            <a:buChar char="•"/>
          </a:pPr>
          <a:r>
            <a:rPr lang="pt-BR" sz="1050" kern="1200" dirty="0">
              <a:solidFill>
                <a:schemeClr val="tx1"/>
              </a:solidFill>
            </a:rPr>
            <a:t>Planejar intervenções</a:t>
          </a:r>
        </a:p>
        <a:p>
          <a:pPr marL="57150" lvl="1" indent="-57150" algn="l" defTabSz="466725">
            <a:lnSpc>
              <a:spcPct val="90000"/>
            </a:lnSpc>
            <a:spcBef>
              <a:spcPct val="0"/>
            </a:spcBef>
            <a:spcAft>
              <a:spcPct val="15000"/>
            </a:spcAft>
            <a:buChar char="•"/>
          </a:pPr>
          <a:r>
            <a:rPr lang="pt-BR" sz="1050" kern="1200">
              <a:solidFill>
                <a:schemeClr val="tx1"/>
              </a:solidFill>
            </a:rPr>
            <a:t>Otimizar a sua operação</a:t>
          </a:r>
        </a:p>
      </dsp:txBody>
      <dsp:txXfrm>
        <a:off x="3447235" y="988454"/>
        <a:ext cx="1302624" cy="868416"/>
      </dsp:txXfrm>
    </dsp:sp>
    <dsp:sp modelId="{CC44D3AD-C1BC-4564-A515-2CB47D9EBF53}">
      <dsp:nvSpPr>
        <dsp:cNvPr id="0" name=""/>
        <dsp:cNvSpPr/>
      </dsp:nvSpPr>
      <dsp:spPr>
        <a:xfrm>
          <a:off x="2693849" y="47762"/>
          <a:ext cx="4554361" cy="4554361"/>
        </a:xfrm>
        <a:prstGeom prst="circularArrow">
          <a:avLst>
            <a:gd name="adj1" fmla="val 5085"/>
            <a:gd name="adj2" fmla="val 327528"/>
            <a:gd name="adj3" fmla="val 20192361"/>
            <a:gd name="adj4" fmla="val 16200324"/>
            <a:gd name="adj5" fmla="val 5932"/>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A44CB2-65B3-48EC-AD9B-502B0E8C0E33}">
      <dsp:nvSpPr>
        <dsp:cNvPr id="0" name=""/>
        <dsp:cNvSpPr/>
      </dsp:nvSpPr>
      <dsp:spPr>
        <a:xfrm>
          <a:off x="2729057" y="155796"/>
          <a:ext cx="4554361" cy="4554361"/>
        </a:xfrm>
        <a:prstGeom prst="circularArrow">
          <a:avLst>
            <a:gd name="adj1" fmla="val 5085"/>
            <a:gd name="adj2" fmla="val 327528"/>
            <a:gd name="adj3" fmla="val 2912753"/>
            <a:gd name="adj4" fmla="val 20519953"/>
            <a:gd name="adj5" fmla="val 5932"/>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CEDE424-DE45-4E4A-9BFB-0263A1C6FC78}">
      <dsp:nvSpPr>
        <dsp:cNvPr id="0" name=""/>
        <dsp:cNvSpPr/>
      </dsp:nvSpPr>
      <dsp:spPr>
        <a:xfrm>
          <a:off x="2637111" y="222579"/>
          <a:ext cx="4554361" cy="4554361"/>
        </a:xfrm>
        <a:prstGeom prst="circularArrow">
          <a:avLst>
            <a:gd name="adj1" fmla="val 5085"/>
            <a:gd name="adj2" fmla="val 327528"/>
            <a:gd name="adj3" fmla="val 7232777"/>
            <a:gd name="adj4" fmla="val 3239695"/>
            <a:gd name="adj5" fmla="val 5932"/>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EF3318-3998-4DCA-8587-36B0971EAB22}">
      <dsp:nvSpPr>
        <dsp:cNvPr id="0" name=""/>
        <dsp:cNvSpPr/>
      </dsp:nvSpPr>
      <dsp:spPr>
        <a:xfrm>
          <a:off x="2545164" y="155796"/>
          <a:ext cx="4554361" cy="4554361"/>
        </a:xfrm>
        <a:prstGeom prst="circularArrow">
          <a:avLst>
            <a:gd name="adj1" fmla="val 5085"/>
            <a:gd name="adj2" fmla="val 327528"/>
            <a:gd name="adj3" fmla="val 11552519"/>
            <a:gd name="adj4" fmla="val 7559718"/>
            <a:gd name="adj5" fmla="val 5932"/>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08BD5FC-7850-4697-A8C1-CF5CF941D92E}">
      <dsp:nvSpPr>
        <dsp:cNvPr id="0" name=""/>
        <dsp:cNvSpPr/>
      </dsp:nvSpPr>
      <dsp:spPr>
        <a:xfrm>
          <a:off x="2560676" y="56354"/>
          <a:ext cx="4554361" cy="4554361"/>
        </a:xfrm>
        <a:prstGeom prst="circularArrow">
          <a:avLst>
            <a:gd name="adj1" fmla="val 5085"/>
            <a:gd name="adj2" fmla="val 327528"/>
            <a:gd name="adj3" fmla="val 15872148"/>
            <a:gd name="adj4" fmla="val 11880111"/>
            <a:gd name="adj5" fmla="val 5932"/>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97A03D-D237-4E7E-A657-EC903E82C800}">
      <dsp:nvSpPr>
        <dsp:cNvPr id="0" name=""/>
        <dsp:cNvSpPr/>
      </dsp:nvSpPr>
      <dsp:spPr>
        <a:xfrm>
          <a:off x="60134" y="0"/>
          <a:ext cx="4325254" cy="4325254"/>
        </a:xfrm>
        <a:prstGeom prst="triangle">
          <a:avLst/>
        </a:prstGeom>
        <a:gradFill rotWithShape="0">
          <a:gsLst>
            <a:gs pos="0">
              <a:srgbClr val="FFC000"/>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D73CA2C5-0D1E-48B6-88CC-4C758F09040D}">
      <dsp:nvSpPr>
        <dsp:cNvPr id="0" name=""/>
        <dsp:cNvSpPr/>
      </dsp:nvSpPr>
      <dsp:spPr>
        <a:xfrm>
          <a:off x="2222761" y="432947"/>
          <a:ext cx="2811415" cy="768746"/>
        </a:xfrm>
        <a:prstGeom prst="roundRect">
          <a:avLst/>
        </a:prstGeom>
        <a:solidFill>
          <a:schemeClr val="accent2">
            <a:alpha val="90000"/>
          </a:schemeClr>
        </a:soli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Grupo 1 – Ligações de água ativas &lt; 10.000 unidades;</a:t>
          </a:r>
        </a:p>
      </dsp:txBody>
      <dsp:txXfrm>
        <a:off x="2260288" y="470474"/>
        <a:ext cx="2736361" cy="693692"/>
      </dsp:txXfrm>
    </dsp:sp>
    <dsp:sp modelId="{32032F1C-D91F-444D-AC31-4B38627D59F4}">
      <dsp:nvSpPr>
        <dsp:cNvPr id="0" name=""/>
        <dsp:cNvSpPr/>
      </dsp:nvSpPr>
      <dsp:spPr>
        <a:xfrm>
          <a:off x="2222761" y="1297787"/>
          <a:ext cx="2811415" cy="768746"/>
        </a:xfrm>
        <a:prstGeom prst="roundRect">
          <a:avLst/>
        </a:prstGeom>
        <a:solidFill>
          <a:schemeClr val="accent3">
            <a:alpha val="90000"/>
          </a:schemeClr>
        </a:solidFill>
        <a:ln w="9525" cap="flat" cmpd="sng" algn="ctr">
          <a:solidFill>
            <a:schemeClr val="accent2">
              <a:hueOff val="1560506"/>
              <a:satOff val="-1946"/>
              <a:lumOff val="458"/>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Grupo 2 – 10.000 &lt; Ligações de água ativas &lt; 50.000 unidades;</a:t>
          </a:r>
        </a:p>
      </dsp:txBody>
      <dsp:txXfrm>
        <a:off x="2260288" y="1335314"/>
        <a:ext cx="2736361" cy="693692"/>
      </dsp:txXfrm>
    </dsp:sp>
    <dsp:sp modelId="{F06BEDC8-7304-4C91-A82E-4B1BFB0D85FD}">
      <dsp:nvSpPr>
        <dsp:cNvPr id="0" name=""/>
        <dsp:cNvSpPr/>
      </dsp:nvSpPr>
      <dsp:spPr>
        <a:xfrm>
          <a:off x="2222761" y="2162627"/>
          <a:ext cx="2811415" cy="768746"/>
        </a:xfrm>
        <a:prstGeom prst="roundRect">
          <a:avLst/>
        </a:prstGeom>
        <a:solidFill>
          <a:schemeClr val="accent6">
            <a:alpha val="90000"/>
          </a:schemeClr>
        </a:solidFill>
        <a:ln w="9525" cap="flat" cmpd="sng" algn="ctr">
          <a:solidFill>
            <a:schemeClr val="accent2">
              <a:hueOff val="3121013"/>
              <a:satOff val="-3893"/>
              <a:lumOff val="915"/>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Grupo 3 – 50.000 &lt; Ligações de água ativas &lt; 100.000 unidades;</a:t>
          </a:r>
        </a:p>
      </dsp:txBody>
      <dsp:txXfrm>
        <a:off x="2260288" y="2200154"/>
        <a:ext cx="2736361" cy="693692"/>
      </dsp:txXfrm>
    </dsp:sp>
    <dsp:sp modelId="{527B4FC9-9CEC-493F-BC46-34DF0ABCA653}">
      <dsp:nvSpPr>
        <dsp:cNvPr id="0" name=""/>
        <dsp:cNvSpPr/>
      </dsp:nvSpPr>
      <dsp:spPr>
        <a:xfrm>
          <a:off x="2222761" y="3027466"/>
          <a:ext cx="2811415" cy="768746"/>
        </a:xfrm>
        <a:prstGeom prst="roundRect">
          <a:avLst/>
        </a:prstGeom>
        <a:solidFill>
          <a:schemeClr val="accent1">
            <a:alpha val="90000"/>
          </a:schemeClr>
        </a:solidFill>
        <a:ln w="9525" cap="flat" cmpd="sng" algn="ctr">
          <a:solidFill>
            <a:schemeClr val="accent2">
              <a:hueOff val="4681519"/>
              <a:satOff val="-5839"/>
              <a:lumOff val="1373"/>
              <a:alphaOff val="0"/>
            </a:schemeClr>
          </a:solidFill>
          <a:prstDash val="solid"/>
        </a:ln>
        <a:effectLst>
          <a:outerShdw blurRad="40000" dist="23000" dir="5400000" rotWithShape="0">
            <a:srgbClr val="000000">
              <a:alpha val="35000"/>
            </a:srgbClr>
          </a:outerShdw>
        </a:effectLst>
        <a:scene3d>
          <a:camera prst="orthographicFront"/>
          <a:lightRig rig="threePt" dir="t">
            <a:rot lat="0" lon="0" rev="7500000"/>
          </a:lightRig>
        </a:scene3d>
        <a:sp3d z="152400" extrusionH="63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pt-BR" sz="1500" kern="1200" dirty="0"/>
            <a:t>Grupo 4 – 100.000 &lt; Ligações de água ativas. </a:t>
          </a:r>
        </a:p>
      </dsp:txBody>
      <dsp:txXfrm>
        <a:off x="2260288" y="3064993"/>
        <a:ext cx="2736361" cy="69369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24624F-4B62-4EB6-923E-7DF085079407}">
      <dsp:nvSpPr>
        <dsp:cNvPr id="0" name=""/>
        <dsp:cNvSpPr/>
      </dsp:nvSpPr>
      <dsp:spPr>
        <a:xfrm>
          <a:off x="0" y="135249"/>
          <a:ext cx="8712968" cy="129692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solidFill>
            </a:rPr>
            <a:t>Nota-se que muitos municípios ainda apresentam baixo índice de conformidade, o que indica ocorrência significativa de pressões fora da faixa de 10 a 50 mca e/ou de pressões negativas. </a:t>
          </a:r>
        </a:p>
      </dsp:txBody>
      <dsp:txXfrm>
        <a:off x="63311" y="198560"/>
        <a:ext cx="8586346" cy="1170300"/>
      </dsp:txXfrm>
    </dsp:sp>
    <dsp:sp modelId="{C3C22EB2-3757-41DA-AD9B-91921B6FFC3C}">
      <dsp:nvSpPr>
        <dsp:cNvPr id="0" name=""/>
        <dsp:cNvSpPr/>
      </dsp:nvSpPr>
      <dsp:spPr>
        <a:xfrm>
          <a:off x="0" y="1619371"/>
          <a:ext cx="8712968" cy="12928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solidFill>
            </a:rPr>
            <a:t>Também se observa que a ocorrência de baixo ICP (&lt;0,80) é mais recorrente e expressiva dentro dos grupos 1 e 2, que são compostos por municípios de menor porte. </a:t>
          </a:r>
        </a:p>
      </dsp:txBody>
      <dsp:txXfrm>
        <a:off x="63112" y="1682483"/>
        <a:ext cx="8586744" cy="1166626"/>
      </dsp:txXfrm>
    </dsp:sp>
    <dsp:sp modelId="{37FA5F4B-4576-40CE-A370-6C2D9CAA0B18}">
      <dsp:nvSpPr>
        <dsp:cNvPr id="0" name=""/>
        <dsp:cNvSpPr/>
      </dsp:nvSpPr>
      <dsp:spPr>
        <a:xfrm>
          <a:off x="0" y="3099421"/>
          <a:ext cx="8712968" cy="12928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pt-BR" sz="1800" kern="1200">
              <a:solidFill>
                <a:schemeClr val="tx1"/>
              </a:solidFill>
            </a:rPr>
            <a:t>Apesar de alguns municípios monitorados apresentarem indicador de conformidade de pressão abaixo de 0,80, é importante ressaltar que 17% do período total de monitoramento a pressão esteve acima de 50 mca e 74% entre 10 e 50 mca, o que nos faz concluir que o o baixo ICP é geralmente motivado pelas  elevadas pressões.</a:t>
          </a:r>
        </a:p>
      </dsp:txBody>
      <dsp:txXfrm>
        <a:off x="63112" y="3162533"/>
        <a:ext cx="8586744" cy="116662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F4878F-3FD4-49BD-982D-E2DC508337B0}">
      <dsp:nvSpPr>
        <dsp:cNvPr id="0" name=""/>
        <dsp:cNvSpPr/>
      </dsp:nvSpPr>
      <dsp:spPr>
        <a:xfrm>
          <a:off x="0" y="29939"/>
          <a:ext cx="8652945" cy="1035582"/>
        </a:xfrm>
        <a:prstGeom prst="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w="9525" cap="flat" cmpd="sng" algn="ctr">
          <a:solidFill>
            <a:schemeClr val="accent2">
              <a:hueOff val="0"/>
              <a:satOff val="0"/>
              <a:lumOff val="0"/>
              <a:alphaOff val="0"/>
            </a:schemeClr>
          </a:solidFill>
          <a:prstDash val="solid"/>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1">
          <a:scrgbClr r="0" g="0" b="0"/>
        </a:lnRef>
        <a:fillRef idx="3">
          <a:scrgbClr r="0" g="0" b="0"/>
        </a:fillRef>
        <a:effectRef idx="3">
          <a:scrgbClr r="0" g="0" b="0"/>
        </a:effectRef>
        <a:fontRef idx="minor">
          <a:schemeClr val="lt1"/>
        </a:fontRef>
      </dsp:style>
      <dsp:txBody>
        <a:bodyPr spcFirstLastPara="0" vert="horz" wrap="square" lIns="106680" tIns="60960" rIns="106680" bIns="60960" numCol="1" spcCol="1270" anchor="ctr" anchorCtr="0">
          <a:noAutofit/>
        </a:bodyPr>
        <a:lstStyle/>
        <a:p>
          <a:pPr marL="0" lvl="0" indent="0" algn="ctr" defTabSz="666750">
            <a:lnSpc>
              <a:spcPct val="90000"/>
            </a:lnSpc>
            <a:spcBef>
              <a:spcPct val="0"/>
            </a:spcBef>
            <a:spcAft>
              <a:spcPct val="35000"/>
            </a:spcAft>
            <a:buNone/>
          </a:pPr>
          <a:r>
            <a:rPr lang="pt-BR" sz="1500" kern="1200" dirty="0"/>
            <a:t>A medição remota da pressão na rede de distribuição de água consiste em importante instrumento para controle da regularidade no abastecimento, sendo o ICP um indicador indireto para avaliação:</a:t>
          </a:r>
        </a:p>
      </dsp:txBody>
      <dsp:txXfrm>
        <a:off x="0" y="29939"/>
        <a:ext cx="8652945" cy="1035582"/>
      </dsp:txXfrm>
    </dsp:sp>
    <dsp:sp modelId="{B08926AF-3465-4FBD-A1E6-5FE14196AEB3}">
      <dsp:nvSpPr>
        <dsp:cNvPr id="0" name=""/>
        <dsp:cNvSpPr/>
      </dsp:nvSpPr>
      <dsp:spPr>
        <a:xfrm>
          <a:off x="0" y="832805"/>
          <a:ext cx="8652945" cy="2017575"/>
        </a:xfrm>
        <a:prstGeom prst="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pt-BR" sz="1500" kern="1200" dirty="0"/>
            <a:t>O potencial de perdas no sistema pela operação com pressões elevadas ou com grande amplitude de variação, que podem contribuir para o surgimento de novos vazamentos ou agravamento dos existentes</a:t>
          </a:r>
        </a:p>
        <a:p>
          <a:pPr marL="114300" lvl="1" indent="-114300" algn="l" defTabSz="666750">
            <a:lnSpc>
              <a:spcPct val="90000"/>
            </a:lnSpc>
            <a:spcBef>
              <a:spcPct val="0"/>
            </a:spcBef>
            <a:spcAft>
              <a:spcPct val="15000"/>
            </a:spcAft>
            <a:buChar char="•"/>
          </a:pPr>
          <a:endParaRPr lang="pt-BR" sz="1500" kern="1200" dirty="0"/>
        </a:p>
        <a:p>
          <a:pPr marL="114300" lvl="1" indent="-114300" algn="l" defTabSz="666750">
            <a:lnSpc>
              <a:spcPct val="90000"/>
            </a:lnSpc>
            <a:spcBef>
              <a:spcPct val="0"/>
            </a:spcBef>
            <a:spcAft>
              <a:spcPct val="15000"/>
            </a:spcAft>
            <a:buChar char="•"/>
          </a:pPr>
          <a:r>
            <a:rPr lang="pt-BR" sz="1500" kern="1200" dirty="0"/>
            <a:t>A vulnerabilidade da segurança da água pela ocorrência de pressões negativas que podem afetar a qualidade final da água distribuída pela intrusão de contaminantes.</a:t>
          </a:r>
        </a:p>
        <a:p>
          <a:pPr marL="114300" lvl="1" indent="-114300" algn="l" defTabSz="666750">
            <a:lnSpc>
              <a:spcPct val="90000"/>
            </a:lnSpc>
            <a:spcBef>
              <a:spcPct val="0"/>
            </a:spcBef>
            <a:spcAft>
              <a:spcPct val="15000"/>
            </a:spcAft>
            <a:buChar char="•"/>
          </a:pPr>
          <a:endParaRPr lang="pt-BR" sz="1500" kern="1200" dirty="0"/>
        </a:p>
        <a:p>
          <a:pPr marL="114300" lvl="1" indent="-114300" algn="l" defTabSz="666750">
            <a:lnSpc>
              <a:spcPct val="90000"/>
            </a:lnSpc>
            <a:spcBef>
              <a:spcPct val="0"/>
            </a:spcBef>
            <a:spcAft>
              <a:spcPct val="15000"/>
            </a:spcAft>
            <a:buChar char="•"/>
          </a:pPr>
          <a:r>
            <a:rPr lang="pt-BR" sz="1500" kern="1200" dirty="0"/>
            <a:t>O conforto (ou desconforto...) final ao usuário em casos de pressões positivas abaixo do limite dinâmico mínimo</a:t>
          </a:r>
        </a:p>
      </dsp:txBody>
      <dsp:txXfrm>
        <a:off x="0" y="832805"/>
        <a:ext cx="8652945" cy="2017575"/>
      </dsp:txXfrm>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F48AA22-89A4-4CA1-A2D4-78FB884F934E}" type="datetimeFigureOut">
              <a:rPr lang="pt-BR" smtClean="0"/>
              <a:t>26/05/2018</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FC3A9E8-EF9C-4540-ACF4-4051308097D5}" type="slidenum">
              <a:rPr lang="pt-BR" smtClean="0"/>
              <a:t>‹nº›</a:t>
            </a:fld>
            <a:endParaRPr lang="pt-BR"/>
          </a:p>
        </p:txBody>
      </p:sp>
    </p:spTree>
    <p:extLst>
      <p:ext uri="{BB962C8B-B14F-4D97-AF65-F5344CB8AC3E}">
        <p14:creationId xmlns:p14="http://schemas.microsoft.com/office/powerpoint/2010/main" val="351650808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7"/>
            <a:ext cx="7772400" cy="1470025"/>
          </a:xfrm>
        </p:spPr>
        <p:txBody>
          <a:bodyPr/>
          <a:lstStyle/>
          <a:p>
            <a:r>
              <a:rPr lang="pt-BR"/>
              <a:t>Clique para editar o título mestre</a:t>
            </a: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8025232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4953814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40"/>
            <a:ext cx="2057400" cy="5851525"/>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457200" y="274640"/>
            <a:ext cx="6019800" cy="5851525"/>
          </a:xfrm>
        </p:spPr>
        <p:txBody>
          <a:bodyPr vert="eaVert"/>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791142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5269338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2"/>
            <a:ext cx="7772400" cy="1362075"/>
          </a:xfrm>
        </p:spPr>
        <p:txBody>
          <a:bodyPr anchor="t"/>
          <a:lstStyle>
            <a:lvl1pPr algn="l">
              <a:defRPr sz="4000" b="1" cap="all"/>
            </a:lvl1pPr>
          </a:lstStyle>
          <a:p>
            <a:r>
              <a:rPr lang="pt-BR"/>
              <a:t>Clique para editar o título mestre</a:t>
            </a: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a:t>Clique para editar o texto mestre</a:t>
            </a:r>
          </a:p>
        </p:txBody>
      </p:sp>
      <p:sp>
        <p:nvSpPr>
          <p:cNvPr id="4" name="Espaço Reservado para Data 3"/>
          <p:cNvSpPr>
            <a:spLocks noGrp="1"/>
          </p:cNvSpPr>
          <p:nvPr>
            <p:ph type="dt" sz="half" idx="10"/>
          </p:nvPr>
        </p:nvSpPr>
        <p:spPr/>
        <p:txBody>
          <a:body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8353356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457201"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2"/>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7462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a:t>Clique para editar o título mestre</a:t>
            </a:r>
          </a:p>
        </p:txBody>
      </p:sp>
      <p:sp>
        <p:nvSpPr>
          <p:cNvPr id="3" name="Espaço Reservado para Texto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4" name="Espaço Reservado para Conteúdo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 texto mestre</a:t>
            </a:r>
          </a:p>
        </p:txBody>
      </p:sp>
      <p:sp>
        <p:nvSpPr>
          <p:cNvPr id="6" name="Espaço Reservado para Conteúdo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677C5135-C6EC-4FEB-97E1-E7A17BEAE96C}" type="datetimeFigureOut">
              <a:rPr lang="pt-BR" smtClean="0"/>
              <a:t>26/05/2018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1222077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677C5135-C6EC-4FEB-97E1-E7A17BEAE96C}" type="datetimeFigureOut">
              <a:rPr lang="pt-BR" smtClean="0"/>
              <a:t>26/05/2018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599089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677C5135-C6EC-4FEB-97E1-E7A17BEAE96C}" type="datetimeFigureOut">
              <a:rPr lang="pt-BR" smtClean="0"/>
              <a:t>26/05/2018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28681072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a:t>Clique para editar o título mestre</a:t>
            </a:r>
          </a:p>
        </p:txBody>
      </p:sp>
      <p:sp>
        <p:nvSpPr>
          <p:cNvPr id="3" name="Espaço Reservado para Conteúdo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5248910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a:t>Clique para editar o título mestre</a:t>
            </a: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a:t>Clique para editar o texto mestre</a:t>
            </a:r>
          </a:p>
        </p:txBody>
      </p:sp>
      <p:sp>
        <p:nvSpPr>
          <p:cNvPr id="5" name="Espaço Reservado para Data 4"/>
          <p:cNvSpPr>
            <a:spLocks noGrp="1"/>
          </p:cNvSpPr>
          <p:nvPr>
            <p:ph type="dt" sz="half" idx="10"/>
          </p:nvPr>
        </p:nvSpPr>
        <p:spPr/>
        <p:txBody>
          <a:bodyPr/>
          <a:lstStyle/>
          <a:p>
            <a:fld id="{677C5135-C6EC-4FEB-97E1-E7A17BEAE96C}" type="datetimeFigureOut">
              <a:rPr lang="pt-BR" smtClean="0"/>
              <a:t>26/05/2018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AB1E68D5-6873-41D9-9B60-358195EC3482}" type="slidenum">
              <a:rPr lang="pt-BR" smtClean="0"/>
              <a:t>‹nº›</a:t>
            </a:fld>
            <a:endParaRPr lang="pt-BR"/>
          </a:p>
        </p:txBody>
      </p:sp>
    </p:spTree>
    <p:extLst>
      <p:ext uri="{BB962C8B-B14F-4D97-AF65-F5344CB8AC3E}">
        <p14:creationId xmlns:p14="http://schemas.microsoft.com/office/powerpoint/2010/main" val="38817689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7C5135-C6EC-4FEB-97E1-E7A17BEAE96C}" type="datetimeFigureOut">
              <a:rPr lang="pt-BR" smtClean="0"/>
              <a:t>26/05/2018</a:t>
            </a:fld>
            <a:endParaRPr lang="pt-BR"/>
          </a:p>
        </p:txBody>
      </p:sp>
      <p:sp>
        <p:nvSpPr>
          <p:cNvPr id="5" name="Espaço Reservado para Rodapé 4"/>
          <p:cNvSpPr>
            <a:spLocks noGrp="1"/>
          </p:cNvSpPr>
          <p:nvPr>
            <p:ph type="ftr" sz="quarter" idx="3"/>
          </p:nvPr>
        </p:nvSpPr>
        <p:spPr>
          <a:xfrm>
            <a:off x="3124201" y="6356352"/>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1" y="6356352"/>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1E68D5-6873-41D9-9B60-358195EC3482}" type="slidenum">
              <a:rPr lang="pt-BR" smtClean="0"/>
              <a:t>‹nº›</a:t>
            </a:fld>
            <a:endParaRPr lang="pt-BR"/>
          </a:p>
        </p:txBody>
      </p:sp>
      <p:pic>
        <p:nvPicPr>
          <p:cNvPr id="7" name="Picture 3" descr="Z:\Documentos\2018\48º Congresso da Assemae\Peças Gráficas\Template Power Point\banner 730x124 (2) - Cópia.jp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36512" y="5517233"/>
            <a:ext cx="9180512" cy="140016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Z:\Documentos\2018\48º Congresso da Assemae\Peças Gráficas\Template Power Point\fundo power point.jpg"/>
          <p:cNvPicPr>
            <a:picLocks noChangeAspect="1" noChangeArrowheads="1"/>
          </p:cNvPicPr>
          <p:nvPr userDrawn="1"/>
        </p:nvPicPr>
        <p:blipFill rotWithShape="1">
          <a:blip r:embed="rId14" cstate="print">
            <a:extLst>
              <a:ext uri="{28A0092B-C50C-407E-A947-70E740481C1C}">
                <a14:useLocalDpi xmlns:a14="http://schemas.microsoft.com/office/drawing/2010/main" val="0"/>
              </a:ext>
            </a:extLst>
          </a:blip>
          <a:srcRect l="9337" r="8716"/>
          <a:stretch/>
        </p:blipFill>
        <p:spPr bwMode="auto">
          <a:xfrm>
            <a:off x="-36512" y="0"/>
            <a:ext cx="9180512" cy="55172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79702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diagramLayout" Target="../diagrams/layout6.xml"/><Relationship Id="rId7" Type="http://schemas.openxmlformats.org/officeDocument/2006/relationships/image" Target="../media/image20.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chart" Target="../charts/chart5.xml"/><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m 2">
            <a:extLst>
              <a:ext uri="{FF2B5EF4-FFF2-40B4-BE49-F238E27FC236}">
                <a16:creationId xmlns:a16="http://schemas.microsoft.com/office/drawing/2014/main" id="{97DB8CFF-53B2-4C58-B360-18E96719AC1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00778" y="-171400"/>
            <a:ext cx="4015428" cy="2130408"/>
          </a:xfrm>
          <a:prstGeom prst="rect">
            <a:avLst/>
          </a:prstGeom>
        </p:spPr>
      </p:pic>
      <p:sp>
        <p:nvSpPr>
          <p:cNvPr id="4" name="Subtítulo 2"/>
          <p:cNvSpPr>
            <a:spLocks noGrp="1"/>
          </p:cNvSpPr>
          <p:nvPr>
            <p:ph type="subTitle" idx="4294967295"/>
          </p:nvPr>
        </p:nvSpPr>
        <p:spPr>
          <a:xfrm>
            <a:off x="520060" y="4221088"/>
            <a:ext cx="7776864" cy="1008112"/>
          </a:xfrm>
        </p:spPr>
        <p:txBody>
          <a:bodyPr>
            <a:normAutofit lnSpcReduction="10000"/>
          </a:bodyPr>
          <a:lstStyle/>
          <a:p>
            <a:pPr marL="0" indent="0">
              <a:buNone/>
            </a:pPr>
            <a:endParaRPr lang="pt-BR" sz="1400" dirty="0"/>
          </a:p>
          <a:p>
            <a:pPr marL="0" indent="0">
              <a:buNone/>
            </a:pPr>
            <a:r>
              <a:rPr lang="pt-BR" sz="1400" b="1" dirty="0" err="1"/>
              <a:t>Edilincon</a:t>
            </a:r>
            <a:r>
              <a:rPr lang="pt-BR" sz="1400" b="1" dirty="0"/>
              <a:t> Martins de Albuquerque</a:t>
            </a:r>
            <a:endParaRPr lang="pt-BR" sz="1400" dirty="0"/>
          </a:p>
          <a:p>
            <a:pPr marL="0" indent="0">
              <a:buNone/>
            </a:pPr>
            <a:r>
              <a:rPr lang="x-none" sz="1400" dirty="0"/>
              <a:t>Engenheir</a:t>
            </a:r>
            <a:r>
              <a:rPr lang="pt-BR" sz="1400" dirty="0"/>
              <a:t>o Civil, </a:t>
            </a:r>
            <a:r>
              <a:rPr lang="pt-BR" sz="1400" dirty="0" err="1"/>
              <a:t>MSc</a:t>
            </a:r>
            <a:r>
              <a:rPr lang="pt-BR" sz="1400" dirty="0"/>
              <a:t>. </a:t>
            </a:r>
            <a:r>
              <a:rPr lang="x-none" sz="1400" dirty="0"/>
              <a:t>Hidráulica e Saneamento (EESC/USP), Analista de Fiscalização e Regulação da Agência Reguladora ARES-PCJ</a:t>
            </a:r>
            <a:r>
              <a:rPr lang="pt-BR" sz="1400" dirty="0"/>
              <a:t>.</a:t>
            </a:r>
          </a:p>
        </p:txBody>
      </p:sp>
      <p:sp>
        <p:nvSpPr>
          <p:cNvPr id="5" name="Título 1"/>
          <p:cNvSpPr>
            <a:spLocks noGrp="1"/>
          </p:cNvSpPr>
          <p:nvPr>
            <p:ph type="ctrTitle" idx="4294967295"/>
          </p:nvPr>
        </p:nvSpPr>
        <p:spPr>
          <a:xfrm>
            <a:off x="593812" y="1802300"/>
            <a:ext cx="7956376" cy="2387600"/>
          </a:xfrm>
        </p:spPr>
        <p:txBody>
          <a:bodyPr anchor="ctr" anchorCtr="0">
            <a:noAutofit/>
          </a:bodyPr>
          <a:lstStyle/>
          <a:p>
            <a:r>
              <a:rPr lang="pt-BR" sz="3600" b="1" dirty="0"/>
              <a:t>MEDIÇÃO REMOTA DE PRESSÃO COMO FORMA DE CONTROLE DA REGULARIDADE NA DISTRIBUIÇÃO DE ÁGUA TRATADA</a:t>
            </a:r>
            <a:endParaRPr lang="pt-BR" sz="3600" dirty="0"/>
          </a:p>
        </p:txBody>
      </p:sp>
    </p:spTree>
    <p:extLst>
      <p:ext uri="{BB962C8B-B14F-4D97-AF65-F5344CB8AC3E}">
        <p14:creationId xmlns:p14="http://schemas.microsoft.com/office/powerpoint/2010/main" val="26021503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226468" y="188640"/>
            <a:ext cx="6945932" cy="792088"/>
          </a:xfrm>
        </p:spPr>
        <p:txBody>
          <a:bodyPr anchor="ctr">
            <a:normAutofit/>
          </a:bodyPr>
          <a:lstStyle/>
          <a:p>
            <a:r>
              <a:rPr lang="pt-BR" sz="4000" b="1" dirty="0"/>
              <a:t>Instalação típica</a:t>
            </a: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0883" y="1340768"/>
            <a:ext cx="4842234" cy="3640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79338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88640"/>
            <a:ext cx="8229600" cy="1143000"/>
          </a:xfrm>
        </p:spPr>
        <p:txBody>
          <a:bodyPr>
            <a:noAutofit/>
          </a:bodyPr>
          <a:lstStyle/>
          <a:p>
            <a:r>
              <a:rPr lang="pt-BR" sz="3600" b="1" dirty="0"/>
              <a:t>Programa de Monitoramento de Pressões</a:t>
            </a:r>
          </a:p>
        </p:txBody>
      </p:sp>
      <p:graphicFrame>
        <p:nvGraphicFramePr>
          <p:cNvPr id="3" name="Espaço Reservado para Conteúdo 2">
            <a:extLst>
              <a:ext uri="{FF2B5EF4-FFF2-40B4-BE49-F238E27FC236}">
                <a16:creationId xmlns:a16="http://schemas.microsoft.com/office/drawing/2014/main" id="{4D2EEBDD-BFBF-4FB1-BAAA-837272A5A73B}"/>
              </a:ext>
            </a:extLst>
          </p:cNvPr>
          <p:cNvGraphicFramePr>
            <a:graphicFrameLocks noGrp="1"/>
          </p:cNvGraphicFramePr>
          <p:nvPr>
            <p:ph idx="1"/>
            <p:extLst>
              <p:ext uri="{D42A27DB-BD31-4B8C-83A1-F6EECF244321}">
                <p14:modId xmlns:p14="http://schemas.microsoft.com/office/powerpoint/2010/main" val="1255250933"/>
              </p:ext>
            </p:extLst>
          </p:nvPr>
        </p:nvGraphicFramePr>
        <p:xfrm>
          <a:off x="1767581" y="771867"/>
          <a:ext cx="9828584" cy="48245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2" name="Agrupar 11">
            <a:extLst>
              <a:ext uri="{FF2B5EF4-FFF2-40B4-BE49-F238E27FC236}">
                <a16:creationId xmlns:a16="http://schemas.microsoft.com/office/drawing/2014/main" id="{BFF87EAB-A304-45A8-85B6-1CAF94724B8B}"/>
              </a:ext>
            </a:extLst>
          </p:cNvPr>
          <p:cNvGrpSpPr/>
          <p:nvPr/>
        </p:nvGrpSpPr>
        <p:grpSpPr>
          <a:xfrm>
            <a:off x="539552" y="3674403"/>
            <a:ext cx="3821916" cy="1834521"/>
            <a:chOff x="539552" y="3573016"/>
            <a:chExt cx="3821916" cy="1834521"/>
          </a:xfrm>
        </p:grpSpPr>
        <p:pic>
          <p:nvPicPr>
            <p:cNvPr id="9" name="Imagem 8">
              <a:extLst>
                <a:ext uri="{FF2B5EF4-FFF2-40B4-BE49-F238E27FC236}">
                  <a16:creationId xmlns:a16="http://schemas.microsoft.com/office/drawing/2014/main" id="{65CDF235-C0F2-4DBE-8A89-ABFC90C524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39552" y="3573016"/>
              <a:ext cx="3821916" cy="1834520"/>
            </a:xfrm>
            <a:prstGeom prst="rect">
              <a:avLst/>
            </a:prstGeom>
            <a:ln>
              <a:noFill/>
            </a:ln>
            <a:effectLst>
              <a:softEdge rad="112500"/>
            </a:effectLst>
          </p:spPr>
        </p:pic>
        <p:pic>
          <p:nvPicPr>
            <p:cNvPr id="11" name="Imagem 10">
              <a:extLst>
                <a:ext uri="{FF2B5EF4-FFF2-40B4-BE49-F238E27FC236}">
                  <a16:creationId xmlns:a16="http://schemas.microsoft.com/office/drawing/2014/main" id="{9227EE89-5BB7-4295-8AB5-15264BB198BD}"/>
                </a:ext>
              </a:extLst>
            </p:cNvPr>
            <p:cNvPicPr>
              <a:picLocks noChangeAspect="1"/>
            </p:cNvPicPr>
            <p:nvPr/>
          </p:nvPicPr>
          <p:blipFill rotWithShape="1">
            <a:blip r:embed="rId8"/>
            <a:srcRect l="20076" t="25311" r="42124" b="28990"/>
            <a:stretch/>
          </p:blipFill>
          <p:spPr>
            <a:xfrm>
              <a:off x="611560" y="4653136"/>
              <a:ext cx="1109862" cy="754401"/>
            </a:xfrm>
            <a:prstGeom prst="rect">
              <a:avLst/>
            </a:prstGeom>
            <a:ln>
              <a:noFill/>
            </a:ln>
            <a:effectLst>
              <a:outerShdw blurRad="190500" algn="tl" rotWithShape="0">
                <a:srgbClr val="000000">
                  <a:alpha val="70000"/>
                </a:srgbClr>
              </a:outerShdw>
            </a:effectLst>
          </p:spPr>
        </p:pic>
      </p:grpSp>
      <p:pic>
        <p:nvPicPr>
          <p:cNvPr id="13" name="Imagem 12">
            <a:extLst>
              <a:ext uri="{FF2B5EF4-FFF2-40B4-BE49-F238E27FC236}">
                <a16:creationId xmlns:a16="http://schemas.microsoft.com/office/drawing/2014/main" id="{D7A25A6F-E189-4895-9135-6CEE7460F3B0}"/>
              </a:ext>
            </a:extLst>
          </p:cNvPr>
          <p:cNvPicPr>
            <a:picLocks noChangeAspect="1"/>
          </p:cNvPicPr>
          <p:nvPr/>
        </p:nvPicPr>
        <p:blipFill rotWithShape="1">
          <a:blip r:embed="rId9"/>
          <a:srcRect l="27950" r="30313"/>
          <a:stretch/>
        </p:blipFill>
        <p:spPr>
          <a:xfrm>
            <a:off x="1430949" y="927562"/>
            <a:ext cx="2039122" cy="2746840"/>
          </a:xfrm>
          <a:prstGeom prst="rect">
            <a:avLst/>
          </a:prstGeom>
          <a:ln>
            <a:noFill/>
          </a:ln>
          <a:effectLst>
            <a:softEdge rad="112500"/>
          </a:effectLst>
        </p:spPr>
      </p:pic>
    </p:spTree>
    <p:extLst>
      <p:ext uri="{BB962C8B-B14F-4D97-AF65-F5344CB8AC3E}">
        <p14:creationId xmlns:p14="http://schemas.microsoft.com/office/powerpoint/2010/main" val="1866059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4F582B-4066-4976-B731-B40C151D5D9A}"/>
              </a:ext>
            </a:extLst>
          </p:cNvPr>
          <p:cNvSpPr>
            <a:spLocks noGrp="1"/>
          </p:cNvSpPr>
          <p:nvPr>
            <p:ph type="title"/>
          </p:nvPr>
        </p:nvSpPr>
        <p:spPr/>
        <p:txBody>
          <a:bodyPr>
            <a:normAutofit/>
          </a:bodyPr>
          <a:lstStyle/>
          <a:p>
            <a:r>
              <a:rPr lang="pt-BR" sz="4000" b="1" dirty="0"/>
              <a:t>Indicador de Conformidade - ICP</a:t>
            </a:r>
          </a:p>
        </p:txBody>
      </p:sp>
      <p:sp>
        <p:nvSpPr>
          <p:cNvPr id="6" name="Retângulo 5">
            <a:extLst>
              <a:ext uri="{FF2B5EF4-FFF2-40B4-BE49-F238E27FC236}">
                <a16:creationId xmlns:a16="http://schemas.microsoft.com/office/drawing/2014/main" id="{6443450A-3B43-4187-AFA0-779D4465DD22}"/>
              </a:ext>
            </a:extLst>
          </p:cNvPr>
          <p:cNvSpPr/>
          <p:nvPr/>
        </p:nvSpPr>
        <p:spPr>
          <a:xfrm>
            <a:off x="683568" y="1417638"/>
            <a:ext cx="7560840" cy="1709571"/>
          </a:xfrm>
          <a:prstGeom prst="rect">
            <a:avLst/>
          </a:prstGeom>
        </p:spPr>
        <p:txBody>
          <a:bodyPr wrap="square">
            <a:spAutoFit/>
          </a:bodyPr>
          <a:lstStyle/>
          <a:p>
            <a:pPr algn="just">
              <a:lnSpc>
                <a:spcPct val="150000"/>
              </a:lnSpc>
              <a:spcBef>
                <a:spcPct val="20000"/>
              </a:spcBef>
              <a:spcAft>
                <a:spcPts val="0"/>
              </a:spcAft>
              <a:buFont typeface="Arial" pitchFamily="34" charset="0"/>
            </a:pPr>
            <a:r>
              <a:rPr lang="pt-BR" dirty="0">
                <a:latin typeface="+mj-lt"/>
              </a:rPr>
              <a:t>O Índice de Conformidade de Pressão (ICP) é um parâmetro criado pela Agência para indicar o grau de conformidade da pressão na rede considerando a ocorrência de pressão negativa nos pontos monitorados, em vista dos danos causados por esta não conformidade. </a:t>
            </a:r>
          </a:p>
        </p:txBody>
      </p:sp>
      <p:pic>
        <p:nvPicPr>
          <p:cNvPr id="2051" name="Picture 3">
            <a:extLst>
              <a:ext uri="{FF2B5EF4-FFF2-40B4-BE49-F238E27FC236}">
                <a16:creationId xmlns:a16="http://schemas.microsoft.com/office/drawing/2014/main" id="{A5496354-2D9C-44B7-9CD3-0F716C96055B}"/>
              </a:ext>
            </a:extLst>
          </p:cNvPr>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858902" y="3616390"/>
            <a:ext cx="7210171" cy="653819"/>
          </a:xfrm>
          <a:prstGeom prst="rect">
            <a:avLst/>
          </a:prstGeom>
          <a:solidFill>
            <a:srgbClr val="FFFF00"/>
          </a:solidFill>
          <a:ln>
            <a:solidFill>
              <a:schemeClr val="tx1"/>
            </a:solidFill>
          </a:ln>
        </p:spPr>
      </p:pic>
    </p:spTree>
    <p:extLst>
      <p:ext uri="{BB962C8B-B14F-4D97-AF65-F5344CB8AC3E}">
        <p14:creationId xmlns:p14="http://schemas.microsoft.com/office/powerpoint/2010/main" val="38729358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p:cNvSpPr>
            <a:spLocks noGrp="1"/>
          </p:cNvSpPr>
          <p:nvPr>
            <p:ph idx="1"/>
          </p:nvPr>
        </p:nvSpPr>
        <p:spPr>
          <a:xfrm>
            <a:off x="0" y="1700808"/>
            <a:ext cx="9144000" cy="5517232"/>
          </a:xfrm>
        </p:spPr>
        <p:txBody>
          <a:bodyPr>
            <a:normAutofit/>
          </a:bodyPr>
          <a:lstStyle/>
          <a:p>
            <a:r>
              <a:rPr lang="pt-BR" sz="2800" dirty="0" err="1">
                <a:latin typeface="+mj-lt"/>
              </a:rPr>
              <a:t>Jul</a:t>
            </a:r>
            <a:r>
              <a:rPr lang="pt-BR" sz="2800" dirty="0">
                <a:latin typeface="+mj-lt"/>
              </a:rPr>
              <a:t>/2014 - Jan/2018:</a:t>
            </a:r>
          </a:p>
          <a:p>
            <a:pPr lvl="1"/>
            <a:r>
              <a:rPr lang="pt-BR" sz="2400" dirty="0">
                <a:latin typeface="+mj-lt"/>
              </a:rPr>
              <a:t>433 pontos</a:t>
            </a:r>
          </a:p>
          <a:p>
            <a:pPr lvl="1"/>
            <a:r>
              <a:rPr lang="pt-BR" sz="2400" dirty="0">
                <a:latin typeface="+mj-lt"/>
              </a:rPr>
              <a:t>48 municípios</a:t>
            </a:r>
          </a:p>
          <a:p>
            <a:pPr lvl="1"/>
            <a:r>
              <a:rPr lang="pt-BR" sz="2400" dirty="0">
                <a:latin typeface="+mj-lt"/>
              </a:rPr>
              <a:t>Mais de </a:t>
            </a:r>
            <a:r>
              <a:rPr lang="pt-BR" sz="2400" dirty="0"/>
              <a:t>318.193 </a:t>
            </a:r>
            <a:r>
              <a:rPr lang="pt-BR" sz="2400" dirty="0">
                <a:latin typeface="+mj-lt"/>
              </a:rPr>
              <a:t>horas</a:t>
            </a:r>
          </a:p>
          <a:p>
            <a:pPr lvl="1">
              <a:buNone/>
            </a:pPr>
            <a:r>
              <a:rPr lang="pt-BR" sz="2400" dirty="0">
                <a:latin typeface="+mj-lt"/>
              </a:rPr>
              <a:t>	de monitoramento</a:t>
            </a:r>
          </a:p>
        </p:txBody>
      </p:sp>
      <p:sp>
        <p:nvSpPr>
          <p:cNvPr id="6" name="Título 1"/>
          <p:cNvSpPr>
            <a:spLocks noGrp="1"/>
          </p:cNvSpPr>
          <p:nvPr>
            <p:ph type="title"/>
          </p:nvPr>
        </p:nvSpPr>
        <p:spPr>
          <a:xfrm>
            <a:off x="454948" y="144016"/>
            <a:ext cx="8229600" cy="1143000"/>
          </a:xfrm>
        </p:spPr>
        <p:txBody>
          <a:bodyPr anchor="ctr">
            <a:normAutofit/>
          </a:bodyPr>
          <a:lstStyle/>
          <a:p>
            <a:r>
              <a:rPr lang="pt-BR" sz="4000" b="1" dirty="0"/>
              <a:t>Resultados do Monitoramento</a:t>
            </a:r>
          </a:p>
        </p:txBody>
      </p:sp>
      <p:graphicFrame>
        <p:nvGraphicFramePr>
          <p:cNvPr id="7" name="Gráfico 6">
            <a:extLst>
              <a:ext uri="{FF2B5EF4-FFF2-40B4-BE49-F238E27FC236}">
                <a16:creationId xmlns:a16="http://schemas.microsoft.com/office/drawing/2014/main" id="{00000000-0008-0000-0500-000002000000}"/>
              </a:ext>
            </a:extLst>
          </p:cNvPr>
          <p:cNvGraphicFramePr>
            <a:graphicFrameLocks noGrp="1"/>
          </p:cNvGraphicFramePr>
          <p:nvPr>
            <p:extLst>
              <p:ext uri="{D42A27DB-BD31-4B8C-83A1-F6EECF244321}">
                <p14:modId xmlns:p14="http://schemas.microsoft.com/office/powerpoint/2010/main" val="1280420551"/>
              </p:ext>
            </p:extLst>
          </p:nvPr>
        </p:nvGraphicFramePr>
        <p:xfrm>
          <a:off x="2483768" y="1063749"/>
          <a:ext cx="7488585" cy="450723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9814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05AF13D-5723-4A2E-8E3C-0137FA674500}"/>
              </a:ext>
            </a:extLst>
          </p:cNvPr>
          <p:cNvGraphicFramePr/>
          <p:nvPr>
            <p:extLst>
              <p:ext uri="{D42A27DB-BD31-4B8C-83A1-F6EECF244321}">
                <p14:modId xmlns:p14="http://schemas.microsoft.com/office/powerpoint/2010/main" val="1560861590"/>
              </p:ext>
            </p:extLst>
          </p:nvPr>
        </p:nvGraphicFramePr>
        <p:xfrm>
          <a:off x="467544" y="1000269"/>
          <a:ext cx="5094312" cy="43252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ítulo 1">
            <a:extLst>
              <a:ext uri="{FF2B5EF4-FFF2-40B4-BE49-F238E27FC236}">
                <a16:creationId xmlns:a16="http://schemas.microsoft.com/office/drawing/2014/main" id="{BDB8623F-375B-49DE-9D24-6EFDD7D5E494}"/>
              </a:ext>
            </a:extLst>
          </p:cNvPr>
          <p:cNvSpPr txBox="1">
            <a:spLocks/>
          </p:cNvSpPr>
          <p:nvPr/>
        </p:nvSpPr>
        <p:spPr>
          <a:xfrm>
            <a:off x="454948" y="1440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a:t>Resultados do Monitoramento</a:t>
            </a:r>
            <a:endParaRPr lang="pt-BR" sz="4000" b="1" dirty="0"/>
          </a:p>
        </p:txBody>
      </p:sp>
    </p:spTree>
    <p:extLst>
      <p:ext uri="{BB962C8B-B14F-4D97-AF65-F5344CB8AC3E}">
        <p14:creationId xmlns:p14="http://schemas.microsoft.com/office/powerpoint/2010/main" val="27090409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a:extLst>
              <a:ext uri="{FF2B5EF4-FFF2-40B4-BE49-F238E27FC236}">
                <a16:creationId xmlns:a16="http://schemas.microsoft.com/office/drawing/2014/main" id="{A4143666-CB7C-46A4-9F71-D122ED73F4D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1113"/>
          <a:stretch/>
        </p:blipFill>
        <p:spPr bwMode="auto">
          <a:xfrm rot="16200000">
            <a:off x="1786508" y="-409736"/>
            <a:ext cx="5570984" cy="896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ítulo 1">
            <a:extLst>
              <a:ext uri="{FF2B5EF4-FFF2-40B4-BE49-F238E27FC236}">
                <a16:creationId xmlns:a16="http://schemas.microsoft.com/office/drawing/2014/main" id="{D6FD53E8-371E-4066-B459-6D9E6660367D}"/>
              </a:ext>
            </a:extLst>
          </p:cNvPr>
          <p:cNvSpPr>
            <a:spLocks noGrp="1"/>
          </p:cNvSpPr>
          <p:nvPr>
            <p:ph type="title"/>
          </p:nvPr>
        </p:nvSpPr>
        <p:spPr>
          <a:xfrm>
            <a:off x="454948" y="144016"/>
            <a:ext cx="8229600" cy="1143000"/>
          </a:xfrm>
        </p:spPr>
        <p:txBody>
          <a:bodyPr anchor="ctr">
            <a:normAutofit/>
          </a:bodyPr>
          <a:lstStyle/>
          <a:p>
            <a:r>
              <a:rPr lang="pt-BR" sz="4000" b="1" dirty="0"/>
              <a:t>Resultados do Monitoramento</a:t>
            </a:r>
          </a:p>
        </p:txBody>
      </p:sp>
    </p:spTree>
    <p:extLst>
      <p:ext uri="{BB962C8B-B14F-4D97-AF65-F5344CB8AC3E}">
        <p14:creationId xmlns:p14="http://schemas.microsoft.com/office/powerpoint/2010/main" val="29797070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a:extLst>
              <a:ext uri="{FF2B5EF4-FFF2-40B4-BE49-F238E27FC236}">
                <a16:creationId xmlns:a16="http://schemas.microsoft.com/office/drawing/2014/main" id="{00000000-0008-0000-0000-000003000000}"/>
              </a:ext>
            </a:extLst>
          </p:cNvPr>
          <p:cNvGraphicFramePr>
            <a:graphicFrameLocks/>
          </p:cNvGraphicFramePr>
          <p:nvPr>
            <p:extLst>
              <p:ext uri="{D42A27DB-BD31-4B8C-83A1-F6EECF244321}">
                <p14:modId xmlns:p14="http://schemas.microsoft.com/office/powerpoint/2010/main" val="1758960943"/>
              </p:ext>
            </p:extLst>
          </p:nvPr>
        </p:nvGraphicFramePr>
        <p:xfrm>
          <a:off x="5359341" y="3449576"/>
          <a:ext cx="3784659" cy="2417166"/>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Gráfico 4">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836205041"/>
              </p:ext>
            </p:extLst>
          </p:nvPr>
        </p:nvGraphicFramePr>
        <p:xfrm>
          <a:off x="1619672" y="3202352"/>
          <a:ext cx="3636402" cy="288384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00000000-0008-0000-0000-000005000000}"/>
              </a:ext>
            </a:extLst>
          </p:cNvPr>
          <p:cNvGraphicFramePr>
            <a:graphicFrameLocks/>
          </p:cNvGraphicFramePr>
          <p:nvPr>
            <p:extLst>
              <p:ext uri="{D42A27DB-BD31-4B8C-83A1-F6EECF244321}">
                <p14:modId xmlns:p14="http://schemas.microsoft.com/office/powerpoint/2010/main" val="1259664061"/>
              </p:ext>
            </p:extLst>
          </p:nvPr>
        </p:nvGraphicFramePr>
        <p:xfrm>
          <a:off x="3599891" y="1238482"/>
          <a:ext cx="3784659" cy="262256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Gráfico 6">
            <a:extLst>
              <a:ext uri="{FF2B5EF4-FFF2-40B4-BE49-F238E27FC236}">
                <a16:creationId xmlns:a16="http://schemas.microsoft.com/office/drawing/2014/main" id="{00000000-0008-0000-0000-000006000000}"/>
              </a:ext>
            </a:extLst>
          </p:cNvPr>
          <p:cNvGraphicFramePr>
            <a:graphicFrameLocks/>
          </p:cNvGraphicFramePr>
          <p:nvPr>
            <p:extLst>
              <p:ext uri="{D42A27DB-BD31-4B8C-83A1-F6EECF244321}">
                <p14:modId xmlns:p14="http://schemas.microsoft.com/office/powerpoint/2010/main" val="2878994440"/>
              </p:ext>
            </p:extLst>
          </p:nvPr>
        </p:nvGraphicFramePr>
        <p:xfrm>
          <a:off x="44467" y="1131887"/>
          <a:ext cx="3636403" cy="2793917"/>
        </p:xfrm>
        <a:graphic>
          <a:graphicData uri="http://schemas.openxmlformats.org/drawingml/2006/chart">
            <c:chart xmlns:c="http://schemas.openxmlformats.org/drawingml/2006/chart" xmlns:r="http://schemas.openxmlformats.org/officeDocument/2006/relationships" r:id="rId5"/>
          </a:graphicData>
        </a:graphic>
      </p:graphicFrame>
      <p:sp>
        <p:nvSpPr>
          <p:cNvPr id="8" name="Título 1">
            <a:extLst>
              <a:ext uri="{FF2B5EF4-FFF2-40B4-BE49-F238E27FC236}">
                <a16:creationId xmlns:a16="http://schemas.microsoft.com/office/drawing/2014/main" id="{3D1750DF-B021-47BB-95F2-FB1113C802DB}"/>
              </a:ext>
            </a:extLst>
          </p:cNvPr>
          <p:cNvSpPr txBox="1">
            <a:spLocks/>
          </p:cNvSpPr>
          <p:nvPr/>
        </p:nvSpPr>
        <p:spPr>
          <a:xfrm>
            <a:off x="454948" y="1440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a:t>Resultados do Monitoramento</a:t>
            </a:r>
            <a:endParaRPr lang="pt-BR" sz="4000" b="1" dirty="0"/>
          </a:p>
        </p:txBody>
      </p:sp>
      <p:pic>
        <p:nvPicPr>
          <p:cNvPr id="5122" name="Imagem 1">
            <a:extLst>
              <a:ext uri="{FF2B5EF4-FFF2-40B4-BE49-F238E27FC236}">
                <a16:creationId xmlns:a16="http://schemas.microsoft.com/office/drawing/2014/main" id="{2A491D09-0917-4473-835D-9B822641F5B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5999"/>
          <a:stretch/>
        </p:blipFill>
        <p:spPr bwMode="auto">
          <a:xfrm>
            <a:off x="270211" y="4446950"/>
            <a:ext cx="1614132" cy="933450"/>
          </a:xfrm>
          <a:prstGeom prst="rect">
            <a:avLst/>
          </a:prstGeom>
          <a:solidFill>
            <a:schemeClr val="bg1"/>
          </a:solidFill>
          <a:ln>
            <a:noFill/>
          </a:ln>
        </p:spPr>
      </p:pic>
    </p:spTree>
    <p:extLst>
      <p:ext uri="{BB962C8B-B14F-4D97-AF65-F5344CB8AC3E}">
        <p14:creationId xmlns:p14="http://schemas.microsoft.com/office/powerpoint/2010/main" val="2435317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a:extLst>
              <a:ext uri="{FF2B5EF4-FFF2-40B4-BE49-F238E27FC236}">
                <a16:creationId xmlns:a16="http://schemas.microsoft.com/office/drawing/2014/main" id="{3D1750DF-B021-47BB-95F2-FB1113C802DB}"/>
              </a:ext>
            </a:extLst>
          </p:cNvPr>
          <p:cNvSpPr txBox="1">
            <a:spLocks/>
          </p:cNvSpPr>
          <p:nvPr/>
        </p:nvSpPr>
        <p:spPr>
          <a:xfrm>
            <a:off x="454948" y="144016"/>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a:t>Discussão dos Resultados</a:t>
            </a:r>
          </a:p>
        </p:txBody>
      </p:sp>
      <p:graphicFrame>
        <p:nvGraphicFramePr>
          <p:cNvPr id="3" name="Diagrama 2">
            <a:extLst>
              <a:ext uri="{FF2B5EF4-FFF2-40B4-BE49-F238E27FC236}">
                <a16:creationId xmlns:a16="http://schemas.microsoft.com/office/drawing/2014/main" id="{647C4349-A93E-48D6-A56B-F0BD9FE68452}"/>
              </a:ext>
            </a:extLst>
          </p:cNvPr>
          <p:cNvGraphicFramePr/>
          <p:nvPr>
            <p:extLst>
              <p:ext uri="{D42A27DB-BD31-4B8C-83A1-F6EECF244321}">
                <p14:modId xmlns:p14="http://schemas.microsoft.com/office/powerpoint/2010/main" val="2796438804"/>
              </p:ext>
            </p:extLst>
          </p:nvPr>
        </p:nvGraphicFramePr>
        <p:xfrm>
          <a:off x="215516" y="1052736"/>
          <a:ext cx="8712968" cy="452752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829852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0"/>
            <a:ext cx="8229600" cy="1143000"/>
          </a:xfrm>
        </p:spPr>
        <p:txBody>
          <a:bodyPr anchor="ctr">
            <a:normAutofit/>
          </a:bodyPr>
          <a:lstStyle/>
          <a:p>
            <a:r>
              <a:rPr lang="pt-BR" sz="3600" b="1" dirty="0"/>
              <a:t>Conclusões</a:t>
            </a:r>
          </a:p>
        </p:txBody>
      </p:sp>
      <p:graphicFrame>
        <p:nvGraphicFramePr>
          <p:cNvPr id="7" name="Diagrama 6">
            <a:extLst>
              <a:ext uri="{FF2B5EF4-FFF2-40B4-BE49-F238E27FC236}">
                <a16:creationId xmlns:a16="http://schemas.microsoft.com/office/drawing/2014/main" id="{E07BAB4C-2589-414B-A454-BF1E8ADB9237}"/>
              </a:ext>
            </a:extLst>
          </p:cNvPr>
          <p:cNvGraphicFramePr/>
          <p:nvPr>
            <p:extLst>
              <p:ext uri="{D42A27DB-BD31-4B8C-83A1-F6EECF244321}">
                <p14:modId xmlns:p14="http://schemas.microsoft.com/office/powerpoint/2010/main" val="1795805012"/>
              </p:ext>
            </p:extLst>
          </p:nvPr>
        </p:nvGraphicFramePr>
        <p:xfrm>
          <a:off x="245527" y="1628800"/>
          <a:ext cx="8652945" cy="28803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46111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457200" y="-171400"/>
            <a:ext cx="8229600" cy="1143000"/>
          </a:xfrm>
        </p:spPr>
        <p:txBody>
          <a:bodyPr anchor="ctr">
            <a:normAutofit/>
          </a:bodyPr>
          <a:lstStyle/>
          <a:p>
            <a:r>
              <a:rPr lang="pt-BR" sz="3600" b="1" dirty="0"/>
              <a:t>Referências Bibliográficas</a:t>
            </a:r>
          </a:p>
        </p:txBody>
      </p:sp>
      <p:sp>
        <p:nvSpPr>
          <p:cNvPr id="7" name="Espaço Reservado para Conteúdo 2"/>
          <p:cNvSpPr>
            <a:spLocks noGrp="1"/>
          </p:cNvSpPr>
          <p:nvPr>
            <p:ph idx="1"/>
          </p:nvPr>
        </p:nvSpPr>
        <p:spPr>
          <a:xfrm>
            <a:off x="-36512" y="980728"/>
            <a:ext cx="9001000" cy="5112568"/>
          </a:xfrm>
        </p:spPr>
        <p:txBody>
          <a:bodyPr>
            <a:normAutofit fontScale="47500" lnSpcReduction="20000"/>
          </a:bodyPr>
          <a:lstStyle/>
          <a:p>
            <a:r>
              <a:rPr lang="pt-BR" dirty="0"/>
              <a:t>AGÊNCIA REGULADORA DOS SERVIÇOS DE SANEAMENTO DAS BACIAS DOS RIOS PIRACICABA, CAPIVARI E JUNDIAÍ (2014). Resolução nº 50 de 28 de fevereiro de 2014. Estabelece as Condições Gerais de Prestação dos Serviços Públicos de Abastecimento de Água Tratada e de Esgotamento Sanitário, no âmbito dos municípios associados à Agência Reguladora PCJ. Americana, SP. 35p. </a:t>
            </a:r>
          </a:p>
          <a:p>
            <a:r>
              <a:rPr lang="pt-BR" dirty="0"/>
              <a:t>ASSOCIAÇÃO BRASILEIRA DE NORMAS TÉCNICAS (2017). NBR 12218 – Projeto de rede de distribuição de água para abastecimento público. Rio de Janeiro. 4p. </a:t>
            </a:r>
          </a:p>
          <a:p>
            <a:r>
              <a:rPr lang="pt-BR" dirty="0"/>
              <a:t>BRASIL (2007). Lei nº 11.445, de 5 de janeiro de 2007. Estabelece diretrizes nacionais para o saneamento básico; altera as Leis nº 6.766, de 19 de dezembro de 1979, 8.036, de 11 de maio de 1990, 8.666, de 21 de junho de 1993, 8.987, de 13 de fevereiro de 1995; revoga a Lei nº 6.528, de 11 de maio de 1978; e dá outras providências. Diário Oficial da República Federativa do Brasil. Brasília, 2007. </a:t>
            </a:r>
          </a:p>
          <a:p>
            <a:r>
              <a:rPr lang="pt-BR" dirty="0"/>
              <a:t>BRASIL (2010). Decreto nº 7.217, de 21 de junho de 2010. Regulamenta a Lei no 11.445, de 5 de janeiro de 2007, que estabelece diretrizes nacionais para o saneamento básico, e dá outras providências. Diário Oficial da República federativa do Brasil. Brasília, 2010.</a:t>
            </a:r>
          </a:p>
          <a:p>
            <a:r>
              <a:rPr lang="pt-BR" dirty="0"/>
              <a:t>BRASIL, Ministério da Saúde (2017). Portaria de Consolidação MS nº 05, 28 de setembro de 2017, Anexo XX. Dispõe sobre normas de potabilidade de água para o consumo humano. Brasília: SVS, 2017;</a:t>
            </a:r>
          </a:p>
          <a:p>
            <a:r>
              <a:rPr lang="pt-BR" dirty="0"/>
              <a:t>YOSHIMOTO P M, FILHO J T , SARZEDAS G L. Controle da pressão na rede . Brasília, 1999. (PNCDA - Programa Nacional de Combate ao desperdício de água, DTA - D1 ).</a:t>
            </a:r>
          </a:p>
          <a:p>
            <a:r>
              <a:rPr lang="pt-BR" dirty="0"/>
              <a:t>TARDELLI FILHO, J. Controle e Redução de Perdas. In TSUTIYA, M. T. Abastecimento de água. 3ª edição. </a:t>
            </a:r>
            <a:r>
              <a:rPr lang="pt-BR" dirty="0" err="1"/>
              <a:t>Depto</a:t>
            </a:r>
            <a:r>
              <a:rPr lang="pt-BR" dirty="0"/>
              <a:t> de engenharia hidráulica e sanitária da Escola Politécnica da USP. 2006.</a:t>
            </a:r>
          </a:p>
          <a:p>
            <a:r>
              <a:rPr lang="pt-BR" dirty="0"/>
              <a:t>VINCIGUERA, V. (2009). Avaliação do impacto da redução de pressão nas perdas reais em setor de distribuição de água do município de Campo Grande – MS, Campo Grande, Universidade Federal de Mato Grosso do Sul, 2009. 69p. Dissertação (Mestrado).</a:t>
            </a:r>
          </a:p>
          <a:p>
            <a:pPr marL="0" indent="0">
              <a:buNone/>
            </a:pPr>
            <a:endParaRPr lang="pt-BR" dirty="0"/>
          </a:p>
        </p:txBody>
      </p:sp>
    </p:spTree>
    <p:extLst>
      <p:ext uri="{BB962C8B-B14F-4D97-AF65-F5344CB8AC3E}">
        <p14:creationId xmlns:p14="http://schemas.microsoft.com/office/powerpoint/2010/main" val="6851776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539552" y="197768"/>
            <a:ext cx="8229600" cy="1143000"/>
          </a:xfrm>
        </p:spPr>
        <p:txBody>
          <a:bodyPr anchor="ctr">
            <a:noAutofit/>
          </a:bodyPr>
          <a:lstStyle/>
          <a:p>
            <a:r>
              <a:rPr lang="pt-BR" sz="2800" b="1" dirty="0"/>
              <a:t>Marco Regulatório do Saneamento:</a:t>
            </a:r>
            <a:br>
              <a:rPr lang="pt-BR" sz="2800" b="1" dirty="0"/>
            </a:br>
            <a:r>
              <a:rPr lang="pt-BR" sz="2800" b="1" dirty="0"/>
              <a:t>Lei Federal nº 11.445/2007</a:t>
            </a:r>
          </a:p>
        </p:txBody>
      </p:sp>
      <p:sp>
        <p:nvSpPr>
          <p:cNvPr id="5" name="Espaço Reservado para Conteúdo 2"/>
          <p:cNvSpPr>
            <a:spLocks noGrp="1"/>
          </p:cNvSpPr>
          <p:nvPr>
            <p:ph idx="1"/>
          </p:nvPr>
        </p:nvSpPr>
        <p:spPr>
          <a:xfrm>
            <a:off x="0" y="1264382"/>
            <a:ext cx="9144000" cy="2996952"/>
          </a:xfrm>
        </p:spPr>
        <p:txBody>
          <a:bodyPr>
            <a:normAutofit/>
          </a:bodyPr>
          <a:lstStyle/>
          <a:p>
            <a:r>
              <a:rPr lang="pt-BR" sz="1800" dirty="0">
                <a:latin typeface="+mj-lt"/>
              </a:rPr>
              <a:t>Princípios básicos:</a:t>
            </a:r>
          </a:p>
          <a:p>
            <a:pPr lvl="1"/>
            <a:r>
              <a:rPr lang="pt-BR" sz="1800" dirty="0">
                <a:latin typeface="+mj-lt"/>
              </a:rPr>
              <a:t>Universalização do acesso</a:t>
            </a:r>
          </a:p>
          <a:p>
            <a:pPr lvl="1"/>
            <a:r>
              <a:rPr lang="pt-BR" sz="1800" dirty="0">
                <a:latin typeface="+mj-lt"/>
              </a:rPr>
              <a:t>Eficiência e sustentabilidade econômica</a:t>
            </a:r>
          </a:p>
          <a:p>
            <a:pPr lvl="1"/>
            <a:r>
              <a:rPr lang="pt-BR" sz="1800" dirty="0">
                <a:latin typeface="+mj-lt"/>
              </a:rPr>
              <a:t>Controle social</a:t>
            </a:r>
          </a:p>
          <a:p>
            <a:pPr lvl="1"/>
            <a:r>
              <a:rPr lang="pt-BR" sz="1800" dirty="0">
                <a:latin typeface="+mj-lt"/>
              </a:rPr>
              <a:t>Fiscalização</a:t>
            </a:r>
          </a:p>
          <a:p>
            <a:pPr lvl="1"/>
            <a:r>
              <a:rPr lang="pt-BR" sz="1800" dirty="0">
                <a:latin typeface="+mj-lt"/>
              </a:rPr>
              <a:t>Regulação</a:t>
            </a:r>
          </a:p>
          <a:p>
            <a:pPr lvl="1"/>
            <a:r>
              <a:rPr lang="pt-BR" sz="1800" dirty="0">
                <a:latin typeface="+mj-lt"/>
              </a:rPr>
              <a:t>Integralidade entre os serviços de saneamento básico</a:t>
            </a:r>
          </a:p>
        </p:txBody>
      </p:sp>
      <p:sp>
        <p:nvSpPr>
          <p:cNvPr id="6" name="Retângulo de cantos arredondados 5">
            <a:extLst>
              <a:ext uri="{FF2B5EF4-FFF2-40B4-BE49-F238E27FC236}">
                <a16:creationId xmlns:a16="http://schemas.microsoft.com/office/drawing/2014/main" id="{44097384-3E9D-4EF9-A58D-FBA17B09307A}"/>
              </a:ext>
            </a:extLst>
          </p:cNvPr>
          <p:cNvSpPr/>
          <p:nvPr/>
        </p:nvSpPr>
        <p:spPr>
          <a:xfrm>
            <a:off x="323528" y="4256956"/>
            <a:ext cx="1728787" cy="64770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dirty="0">
                <a:solidFill>
                  <a:schemeClr val="bg1"/>
                </a:solidFill>
                <a:latin typeface="+mj-lt"/>
              </a:rPr>
              <a:t>Saneamento Básico</a:t>
            </a:r>
          </a:p>
        </p:txBody>
      </p:sp>
      <p:sp>
        <p:nvSpPr>
          <p:cNvPr id="7" name="Chave esquerda 6">
            <a:extLst>
              <a:ext uri="{FF2B5EF4-FFF2-40B4-BE49-F238E27FC236}">
                <a16:creationId xmlns:a16="http://schemas.microsoft.com/office/drawing/2014/main" id="{B969DF71-B608-43D0-9EE3-6C3D08E19269}"/>
              </a:ext>
            </a:extLst>
          </p:cNvPr>
          <p:cNvSpPr/>
          <p:nvPr/>
        </p:nvSpPr>
        <p:spPr>
          <a:xfrm>
            <a:off x="2123753" y="3896916"/>
            <a:ext cx="215900" cy="1296988"/>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pt-BR"/>
          </a:p>
        </p:txBody>
      </p:sp>
      <p:sp>
        <p:nvSpPr>
          <p:cNvPr id="8" name="Retângulo de cantos arredondados 7">
            <a:extLst>
              <a:ext uri="{FF2B5EF4-FFF2-40B4-BE49-F238E27FC236}">
                <a16:creationId xmlns:a16="http://schemas.microsoft.com/office/drawing/2014/main" id="{3513C735-7F56-4AE8-B32B-CA80B2707C20}"/>
              </a:ext>
            </a:extLst>
          </p:cNvPr>
          <p:cNvSpPr/>
          <p:nvPr/>
        </p:nvSpPr>
        <p:spPr>
          <a:xfrm>
            <a:off x="2412678" y="3824908"/>
            <a:ext cx="1871662" cy="287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dirty="0">
                <a:solidFill>
                  <a:schemeClr val="bg1"/>
                </a:solidFill>
                <a:latin typeface="+mj-lt"/>
              </a:rPr>
              <a:t>Serviços</a:t>
            </a:r>
          </a:p>
        </p:txBody>
      </p:sp>
      <p:sp>
        <p:nvSpPr>
          <p:cNvPr id="9" name="Retângulo de cantos arredondados 8">
            <a:extLst>
              <a:ext uri="{FF2B5EF4-FFF2-40B4-BE49-F238E27FC236}">
                <a16:creationId xmlns:a16="http://schemas.microsoft.com/office/drawing/2014/main" id="{9CCFD13D-6211-4FBE-9D73-DFAAF82C165D}"/>
              </a:ext>
            </a:extLst>
          </p:cNvPr>
          <p:cNvSpPr/>
          <p:nvPr/>
        </p:nvSpPr>
        <p:spPr>
          <a:xfrm>
            <a:off x="2412678" y="4400972"/>
            <a:ext cx="1871662" cy="2873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dirty="0">
                <a:solidFill>
                  <a:schemeClr val="bg1"/>
                </a:solidFill>
                <a:latin typeface="+mj-lt"/>
              </a:rPr>
              <a:t>Infraestruturas</a:t>
            </a:r>
          </a:p>
        </p:txBody>
      </p:sp>
      <p:sp>
        <p:nvSpPr>
          <p:cNvPr id="10" name="Retângulo de cantos arredondados 9">
            <a:extLst>
              <a:ext uri="{FF2B5EF4-FFF2-40B4-BE49-F238E27FC236}">
                <a16:creationId xmlns:a16="http://schemas.microsoft.com/office/drawing/2014/main" id="{4D7E46BC-3CBF-471C-A3ED-DAB5D087B370}"/>
              </a:ext>
            </a:extLst>
          </p:cNvPr>
          <p:cNvSpPr/>
          <p:nvPr/>
        </p:nvSpPr>
        <p:spPr>
          <a:xfrm>
            <a:off x="2412678" y="4977036"/>
            <a:ext cx="1871662" cy="287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dirty="0">
                <a:solidFill>
                  <a:schemeClr val="bg1"/>
                </a:solidFill>
                <a:latin typeface="+mj-lt"/>
              </a:rPr>
              <a:t>Instalações</a:t>
            </a:r>
          </a:p>
        </p:txBody>
      </p:sp>
      <p:sp>
        <p:nvSpPr>
          <p:cNvPr id="11" name="Retângulo de cantos arredondados 10">
            <a:extLst>
              <a:ext uri="{FF2B5EF4-FFF2-40B4-BE49-F238E27FC236}">
                <a16:creationId xmlns:a16="http://schemas.microsoft.com/office/drawing/2014/main" id="{F04F6577-97E0-4B31-874F-259761297FB7}"/>
              </a:ext>
            </a:extLst>
          </p:cNvPr>
          <p:cNvSpPr/>
          <p:nvPr/>
        </p:nvSpPr>
        <p:spPr>
          <a:xfrm>
            <a:off x="5005065" y="3824908"/>
            <a:ext cx="3600450" cy="28733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sz="1400" dirty="0">
                <a:solidFill>
                  <a:schemeClr val="bg1"/>
                </a:solidFill>
                <a:latin typeface="+mj-lt"/>
              </a:rPr>
              <a:t>Abastecimento de água potável</a:t>
            </a:r>
          </a:p>
        </p:txBody>
      </p:sp>
      <p:sp>
        <p:nvSpPr>
          <p:cNvPr id="12" name="Retângulo de cantos arredondados 11">
            <a:extLst>
              <a:ext uri="{FF2B5EF4-FFF2-40B4-BE49-F238E27FC236}">
                <a16:creationId xmlns:a16="http://schemas.microsoft.com/office/drawing/2014/main" id="{4BB150C7-0EDF-4555-8C3F-34CBAD19BAEF}"/>
              </a:ext>
            </a:extLst>
          </p:cNvPr>
          <p:cNvSpPr/>
          <p:nvPr/>
        </p:nvSpPr>
        <p:spPr>
          <a:xfrm>
            <a:off x="5005065" y="4184948"/>
            <a:ext cx="3600450" cy="2873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sz="1400" dirty="0">
                <a:solidFill>
                  <a:schemeClr val="bg1"/>
                </a:solidFill>
                <a:latin typeface="+mj-lt"/>
              </a:rPr>
              <a:t>Esgotamento Sanitário</a:t>
            </a:r>
          </a:p>
        </p:txBody>
      </p:sp>
      <p:sp>
        <p:nvSpPr>
          <p:cNvPr id="13" name="Retângulo de cantos arredondados 12">
            <a:extLst>
              <a:ext uri="{FF2B5EF4-FFF2-40B4-BE49-F238E27FC236}">
                <a16:creationId xmlns:a16="http://schemas.microsoft.com/office/drawing/2014/main" id="{56FF58B2-A56F-4DBE-98EF-829E7F187DA5}"/>
              </a:ext>
            </a:extLst>
          </p:cNvPr>
          <p:cNvSpPr/>
          <p:nvPr/>
        </p:nvSpPr>
        <p:spPr>
          <a:xfrm>
            <a:off x="5005065" y="4616996"/>
            <a:ext cx="3600450" cy="2873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sz="1400" dirty="0">
                <a:solidFill>
                  <a:schemeClr val="bg1"/>
                </a:solidFill>
                <a:latin typeface="+mj-lt"/>
              </a:rPr>
              <a:t>Limpeza urbana e manejo de resíduos sólidos</a:t>
            </a:r>
          </a:p>
        </p:txBody>
      </p:sp>
      <p:sp>
        <p:nvSpPr>
          <p:cNvPr id="14" name="Seta para a direita 13">
            <a:extLst>
              <a:ext uri="{FF2B5EF4-FFF2-40B4-BE49-F238E27FC236}">
                <a16:creationId xmlns:a16="http://schemas.microsoft.com/office/drawing/2014/main" id="{57BF0ADB-BDB6-4BF8-9BDC-189611FFEF38}"/>
              </a:ext>
            </a:extLst>
          </p:cNvPr>
          <p:cNvSpPr/>
          <p:nvPr/>
        </p:nvSpPr>
        <p:spPr>
          <a:xfrm>
            <a:off x="4428803" y="3824908"/>
            <a:ext cx="503237" cy="1368425"/>
          </a:xfrm>
          <a:prstGeom prst="rightArrow">
            <a:avLst>
              <a:gd name="adj1" fmla="val 50000"/>
              <a:gd name="adj2" fmla="val 50000"/>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endParaRPr lang="pt-BR">
              <a:solidFill>
                <a:schemeClr val="bg1"/>
              </a:solidFill>
            </a:endParaRPr>
          </a:p>
        </p:txBody>
      </p:sp>
      <p:sp>
        <p:nvSpPr>
          <p:cNvPr id="15" name="Retângulo de cantos arredondados 12">
            <a:extLst>
              <a:ext uri="{FF2B5EF4-FFF2-40B4-BE49-F238E27FC236}">
                <a16:creationId xmlns:a16="http://schemas.microsoft.com/office/drawing/2014/main" id="{DF1892D8-CAF4-42B1-9196-82F50AC459AD}"/>
              </a:ext>
            </a:extLst>
          </p:cNvPr>
          <p:cNvSpPr/>
          <p:nvPr/>
        </p:nvSpPr>
        <p:spPr>
          <a:xfrm>
            <a:off x="4988863" y="5019079"/>
            <a:ext cx="3600450" cy="287337"/>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fontAlgn="auto">
              <a:spcBef>
                <a:spcPts val="0"/>
              </a:spcBef>
              <a:spcAft>
                <a:spcPts val="0"/>
              </a:spcAft>
              <a:defRPr/>
            </a:pPr>
            <a:r>
              <a:rPr lang="pt-BR" sz="1400" dirty="0">
                <a:solidFill>
                  <a:schemeClr val="bg1"/>
                </a:solidFill>
                <a:latin typeface="+mj-lt"/>
              </a:rPr>
              <a:t>Drenagem e manejo de águas pluviais</a:t>
            </a:r>
          </a:p>
        </p:txBody>
      </p:sp>
    </p:spTree>
    <p:extLst>
      <p:ext uri="{BB962C8B-B14F-4D97-AF65-F5344CB8AC3E}">
        <p14:creationId xmlns:p14="http://schemas.microsoft.com/office/powerpoint/2010/main" val="4134874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ço Reservado para Conteúdo 2"/>
          <p:cNvSpPr>
            <a:spLocks noGrp="1"/>
          </p:cNvSpPr>
          <p:nvPr>
            <p:ph idx="1"/>
          </p:nvPr>
        </p:nvSpPr>
        <p:spPr>
          <a:xfrm>
            <a:off x="-180528" y="260648"/>
            <a:ext cx="9144000" cy="5589240"/>
          </a:xfrm>
        </p:spPr>
        <p:txBody>
          <a:bodyPr>
            <a:normAutofit fontScale="77500" lnSpcReduction="20000"/>
          </a:bodyPr>
          <a:lstStyle/>
          <a:p>
            <a:pPr algn="ctr">
              <a:buNone/>
            </a:pPr>
            <a:endParaRPr lang="pt-BR" sz="4000" dirty="0">
              <a:latin typeface="+mj-lt"/>
            </a:endParaRPr>
          </a:p>
          <a:p>
            <a:pPr algn="ctr">
              <a:buNone/>
            </a:pPr>
            <a:r>
              <a:rPr lang="pt-BR" sz="5200" dirty="0">
                <a:latin typeface="+mj-lt"/>
              </a:rPr>
              <a:t>Obrigado!</a:t>
            </a:r>
          </a:p>
          <a:p>
            <a:pPr algn="ctr">
              <a:buNone/>
            </a:pPr>
            <a:endParaRPr lang="pt-BR" sz="4000" dirty="0">
              <a:latin typeface="+mj-lt"/>
            </a:endParaRPr>
          </a:p>
          <a:p>
            <a:pPr algn="ctr">
              <a:buNone/>
            </a:pPr>
            <a:r>
              <a:rPr lang="pt-BR" sz="3000" b="1" dirty="0" err="1">
                <a:latin typeface="+mj-lt"/>
              </a:rPr>
              <a:t>Edilincon</a:t>
            </a:r>
            <a:r>
              <a:rPr lang="pt-BR" sz="3000" b="1" dirty="0">
                <a:latin typeface="+mj-lt"/>
              </a:rPr>
              <a:t> Albuquerque</a:t>
            </a:r>
          </a:p>
          <a:p>
            <a:pPr algn="ctr">
              <a:buNone/>
            </a:pPr>
            <a:r>
              <a:rPr lang="pt-BR" dirty="0">
                <a:latin typeface="+mj-lt"/>
              </a:rPr>
              <a:t>Analista de Fiscalização e Regulação</a:t>
            </a:r>
          </a:p>
          <a:p>
            <a:pPr algn="ctr">
              <a:buNone/>
            </a:pPr>
            <a:r>
              <a:rPr lang="pt-BR" u="sng" dirty="0">
                <a:solidFill>
                  <a:schemeClr val="accent1"/>
                </a:solidFill>
                <a:latin typeface="+mj-lt"/>
              </a:rPr>
              <a:t>edilincon@arespcj.com.br</a:t>
            </a:r>
          </a:p>
          <a:p>
            <a:pPr algn="ctr">
              <a:buNone/>
            </a:pPr>
            <a:endParaRPr lang="pt-BR" u="sng" dirty="0">
              <a:solidFill>
                <a:schemeClr val="accent1"/>
              </a:solidFill>
              <a:latin typeface="+mj-lt"/>
            </a:endParaRPr>
          </a:p>
          <a:p>
            <a:pPr algn="ctr">
              <a:buNone/>
            </a:pPr>
            <a:r>
              <a:rPr lang="pt-BR" sz="4000" u="sng" dirty="0">
                <a:solidFill>
                  <a:schemeClr val="tx2"/>
                </a:solidFill>
                <a:latin typeface="+mj-lt"/>
              </a:rPr>
              <a:t>www.arespcj.com.br</a:t>
            </a:r>
          </a:p>
          <a:p>
            <a:pPr algn="ctr">
              <a:buNone/>
            </a:pPr>
            <a:endParaRPr lang="pt-BR" sz="4000" u="sng" dirty="0">
              <a:solidFill>
                <a:schemeClr val="tx2"/>
              </a:solidFill>
              <a:latin typeface="+mj-lt"/>
            </a:endParaRPr>
          </a:p>
          <a:p>
            <a:pPr algn="ctr">
              <a:buNone/>
            </a:pPr>
            <a:r>
              <a:rPr lang="pt-BR" dirty="0">
                <a:latin typeface="+mj-lt"/>
              </a:rPr>
              <a:t>Av. Paulista, 633 – Jd. Santana</a:t>
            </a:r>
          </a:p>
          <a:p>
            <a:pPr algn="ctr">
              <a:buNone/>
            </a:pPr>
            <a:r>
              <a:rPr lang="pt-BR" dirty="0">
                <a:latin typeface="+mj-lt"/>
              </a:rPr>
              <a:t>Americana – SP</a:t>
            </a:r>
          </a:p>
          <a:p>
            <a:pPr algn="ctr">
              <a:buNone/>
            </a:pPr>
            <a:r>
              <a:rPr lang="pt-BR" dirty="0">
                <a:latin typeface="+mj-lt"/>
              </a:rPr>
              <a:t>(19) 3601-8962 – 0800-77-11445</a:t>
            </a:r>
          </a:p>
        </p:txBody>
      </p:sp>
    </p:spTree>
    <p:extLst>
      <p:ext uri="{BB962C8B-B14F-4D97-AF65-F5344CB8AC3E}">
        <p14:creationId xmlns:p14="http://schemas.microsoft.com/office/powerpoint/2010/main" val="923727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ângulo 2"/>
          <p:cNvSpPr>
            <a:spLocks noChangeArrowheads="1"/>
          </p:cNvSpPr>
          <p:nvPr/>
        </p:nvSpPr>
        <p:spPr bwMode="auto">
          <a:xfrm>
            <a:off x="2620243" y="1778620"/>
            <a:ext cx="3463925" cy="336550"/>
          </a:xfrm>
          <a:prstGeom prst="rect">
            <a:avLst/>
          </a:prstGeom>
          <a:noFill/>
          <a:ln w="9525">
            <a:noFill/>
            <a:miter lim="800000"/>
            <a:headEnd/>
            <a:tailEnd/>
          </a:ln>
        </p:spPr>
        <p:txBody>
          <a:bodyPr wrap="none">
            <a:spAutoFit/>
          </a:bodyPr>
          <a:lstStyle/>
          <a:p>
            <a:pPr algn="ctr"/>
            <a:r>
              <a:rPr lang="pt-BR" sz="1600" b="1">
                <a:solidFill>
                  <a:srgbClr val="000099"/>
                </a:solidFill>
                <a:latin typeface="Calibri" pitchFamily="34" charset="0"/>
              </a:rPr>
              <a:t>Qualidade dos Serviços e Tarifas Justas</a:t>
            </a:r>
          </a:p>
        </p:txBody>
      </p:sp>
      <p:sp>
        <p:nvSpPr>
          <p:cNvPr id="5" name="Retângulo 3"/>
          <p:cNvSpPr>
            <a:spLocks noChangeArrowheads="1"/>
          </p:cNvSpPr>
          <p:nvPr/>
        </p:nvSpPr>
        <p:spPr bwMode="auto">
          <a:xfrm>
            <a:off x="1917849" y="4590455"/>
            <a:ext cx="185738" cy="368300"/>
          </a:xfrm>
          <a:prstGeom prst="rect">
            <a:avLst/>
          </a:prstGeom>
          <a:noFill/>
          <a:ln w="9525">
            <a:noFill/>
            <a:miter lim="800000"/>
            <a:headEnd/>
            <a:tailEnd/>
          </a:ln>
        </p:spPr>
        <p:txBody>
          <a:bodyPr wrap="none">
            <a:spAutoFit/>
          </a:bodyPr>
          <a:lstStyle/>
          <a:p>
            <a:pPr algn="ctr"/>
            <a:endParaRPr lang="pt-BR" b="1">
              <a:solidFill>
                <a:srgbClr val="000099"/>
              </a:solidFill>
              <a:latin typeface="Calibri" pitchFamily="34" charset="0"/>
            </a:endParaRPr>
          </a:p>
        </p:txBody>
      </p:sp>
      <p:sp>
        <p:nvSpPr>
          <p:cNvPr id="6" name="Retângulo 4"/>
          <p:cNvSpPr>
            <a:spLocks noChangeArrowheads="1"/>
          </p:cNvSpPr>
          <p:nvPr/>
        </p:nvSpPr>
        <p:spPr bwMode="auto">
          <a:xfrm>
            <a:off x="6251004" y="5177507"/>
            <a:ext cx="2857500" cy="339725"/>
          </a:xfrm>
          <a:prstGeom prst="rect">
            <a:avLst/>
          </a:prstGeom>
          <a:noFill/>
          <a:ln w="9525">
            <a:noFill/>
            <a:miter lim="800000"/>
            <a:headEnd/>
            <a:tailEnd/>
          </a:ln>
        </p:spPr>
        <p:txBody>
          <a:bodyPr>
            <a:spAutoFit/>
          </a:bodyPr>
          <a:lstStyle/>
          <a:p>
            <a:pPr algn="ctr"/>
            <a:r>
              <a:rPr lang="pt-BR" sz="1600" b="1">
                <a:solidFill>
                  <a:srgbClr val="000099"/>
                </a:solidFill>
                <a:latin typeface="Calibri" pitchFamily="34" charset="0"/>
              </a:rPr>
              <a:t>Universalização dos Serviços</a:t>
            </a:r>
          </a:p>
        </p:txBody>
      </p:sp>
      <p:sp>
        <p:nvSpPr>
          <p:cNvPr id="7" name="Text Box 43"/>
          <p:cNvSpPr txBox="1">
            <a:spLocks noChangeArrowheads="1"/>
          </p:cNvSpPr>
          <p:nvPr/>
        </p:nvSpPr>
        <p:spPr bwMode="auto">
          <a:xfrm>
            <a:off x="2977431" y="1134095"/>
            <a:ext cx="2644775" cy="64452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576" tIns="36576" rIns="36576" bIns="36576"/>
          <a:lstStyle/>
          <a:p>
            <a:pPr lvl="1" algn="r"/>
            <a:r>
              <a:rPr lang="pt-BR" sz="2000" b="1" dirty="0">
                <a:solidFill>
                  <a:schemeClr val="bg1"/>
                </a:solidFill>
                <a:latin typeface="Calibri" pitchFamily="34" charset="0"/>
              </a:rPr>
              <a:t> USUÁRIOS	  (Sociedade)	</a:t>
            </a:r>
            <a:r>
              <a:rPr lang="pt-BR" sz="2000" dirty="0">
                <a:solidFill>
                  <a:schemeClr val="bg1"/>
                </a:solidFill>
                <a:latin typeface="Calibri" pitchFamily="34" charset="0"/>
              </a:rPr>
              <a:t>	</a:t>
            </a:r>
          </a:p>
          <a:p>
            <a:pPr algn="r"/>
            <a:endParaRPr lang="pt-BR" sz="2000" dirty="0">
              <a:solidFill>
                <a:schemeClr val="bg1"/>
              </a:solidFill>
              <a:latin typeface="Calibri" pitchFamily="34" charset="0"/>
            </a:endParaRPr>
          </a:p>
        </p:txBody>
      </p:sp>
      <p:pic>
        <p:nvPicPr>
          <p:cNvPr id="8" name="Picture 53" descr="galer"/>
          <p:cNvPicPr>
            <a:picLocks noChangeAspect="1" noChangeArrowheads="1"/>
          </p:cNvPicPr>
          <p:nvPr/>
        </p:nvPicPr>
        <p:blipFill>
          <a:blip r:embed="rId2" cstate="print"/>
          <a:srcRect/>
          <a:stretch>
            <a:fillRect/>
          </a:stretch>
        </p:blipFill>
        <p:spPr bwMode="auto">
          <a:xfrm>
            <a:off x="2977431" y="921370"/>
            <a:ext cx="857250" cy="784225"/>
          </a:xfrm>
          <a:prstGeom prst="rect">
            <a:avLst/>
          </a:prstGeom>
          <a:noFill/>
          <a:ln w="9525" algn="in">
            <a:noFill/>
            <a:miter lim="800000"/>
            <a:headEnd/>
            <a:tailEnd/>
          </a:ln>
        </p:spPr>
      </p:pic>
      <p:sp>
        <p:nvSpPr>
          <p:cNvPr id="9" name="Text Box 45"/>
          <p:cNvSpPr txBox="1">
            <a:spLocks noChangeArrowheads="1"/>
          </p:cNvSpPr>
          <p:nvPr/>
        </p:nvSpPr>
        <p:spPr bwMode="auto">
          <a:xfrm>
            <a:off x="6265292" y="4552032"/>
            <a:ext cx="2843212" cy="6254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576" tIns="36576" rIns="36576" bIns="36576"/>
          <a:lstStyle/>
          <a:p>
            <a:pPr algn="ctr"/>
            <a:r>
              <a:rPr lang="pt-BR" sz="2000" b="1">
                <a:solidFill>
                  <a:schemeClr val="bg1"/>
                </a:solidFill>
                <a:latin typeface="Calibri" pitchFamily="34" charset="0"/>
              </a:rPr>
              <a:t>PREFEITURAS</a:t>
            </a:r>
          </a:p>
          <a:p>
            <a:pPr algn="ctr"/>
            <a:r>
              <a:rPr lang="pt-BR" sz="2000" b="1">
                <a:solidFill>
                  <a:schemeClr val="bg1"/>
                </a:solidFill>
                <a:latin typeface="Calibri" pitchFamily="34" charset="0"/>
              </a:rPr>
              <a:t>(Titulares)</a:t>
            </a:r>
          </a:p>
          <a:p>
            <a:pPr algn="ctr"/>
            <a:endParaRPr lang="pt-BR" sz="1000" b="1">
              <a:solidFill>
                <a:schemeClr val="bg1"/>
              </a:solidFill>
              <a:latin typeface="Century Gothic" pitchFamily="34" charset="0"/>
            </a:endParaRPr>
          </a:p>
        </p:txBody>
      </p:sp>
      <p:pic>
        <p:nvPicPr>
          <p:cNvPr id="10" name="Picture 55" descr="boss2"/>
          <p:cNvPicPr>
            <a:picLocks noChangeAspect="1" noChangeArrowheads="1"/>
          </p:cNvPicPr>
          <p:nvPr/>
        </p:nvPicPr>
        <p:blipFill>
          <a:blip r:embed="rId3" cstate="print"/>
          <a:srcRect/>
          <a:stretch>
            <a:fillRect/>
          </a:stretch>
        </p:blipFill>
        <p:spPr bwMode="auto">
          <a:xfrm>
            <a:off x="8402067" y="4250407"/>
            <a:ext cx="706437" cy="784225"/>
          </a:xfrm>
          <a:prstGeom prst="rect">
            <a:avLst/>
          </a:prstGeom>
          <a:noFill/>
          <a:ln w="9525" algn="in">
            <a:noFill/>
            <a:miter lim="800000"/>
            <a:headEnd/>
            <a:tailEnd/>
          </a:ln>
        </p:spPr>
      </p:pic>
      <p:sp>
        <p:nvSpPr>
          <p:cNvPr id="11" name="AutoShape 52"/>
          <p:cNvSpPr>
            <a:spLocks noChangeArrowheads="1"/>
          </p:cNvSpPr>
          <p:nvPr/>
        </p:nvSpPr>
        <p:spPr bwMode="auto">
          <a:xfrm rot="8090040">
            <a:off x="5821270" y="3818473"/>
            <a:ext cx="196850" cy="762000"/>
          </a:xfrm>
          <a:prstGeom prst="upArrow">
            <a:avLst>
              <a:gd name="adj1" fmla="val 50000"/>
              <a:gd name="adj2" fmla="val 156380"/>
            </a:avLst>
          </a:prstGeom>
          <a:solidFill>
            <a:srgbClr val="000099"/>
          </a:solidFill>
          <a:ln w="9525" algn="in">
            <a:noFill/>
            <a:miter lim="800000"/>
            <a:headEnd/>
            <a:tailEnd/>
          </a:ln>
        </p:spPr>
        <p:txBody>
          <a:bodyPr vert="eaVert" lIns="36576" tIns="36576" rIns="36576" bIns="36576"/>
          <a:lstStyle/>
          <a:p>
            <a:endParaRPr lang="pt-BR">
              <a:latin typeface="Arial" charset="0"/>
            </a:endParaRPr>
          </a:p>
        </p:txBody>
      </p:sp>
      <p:sp>
        <p:nvSpPr>
          <p:cNvPr id="12" name="AutoShape 51"/>
          <p:cNvSpPr>
            <a:spLocks noChangeArrowheads="1"/>
          </p:cNvSpPr>
          <p:nvPr/>
        </p:nvSpPr>
        <p:spPr bwMode="auto">
          <a:xfrm rot="-8109968">
            <a:off x="2715205" y="3822374"/>
            <a:ext cx="188913" cy="723900"/>
          </a:xfrm>
          <a:prstGeom prst="upArrow">
            <a:avLst>
              <a:gd name="adj1" fmla="val 50000"/>
              <a:gd name="adj2" fmla="val 143023"/>
            </a:avLst>
          </a:prstGeom>
          <a:solidFill>
            <a:srgbClr val="000099"/>
          </a:solidFill>
          <a:ln w="9525" algn="in">
            <a:noFill/>
            <a:miter lim="800000"/>
            <a:headEnd/>
            <a:tailEnd/>
          </a:ln>
        </p:spPr>
        <p:txBody>
          <a:bodyPr vert="eaVert" lIns="36576" tIns="36576" rIns="36576" bIns="36576"/>
          <a:lstStyle/>
          <a:p>
            <a:endParaRPr lang="pt-BR">
              <a:latin typeface="Arial" charset="0"/>
            </a:endParaRPr>
          </a:p>
        </p:txBody>
      </p:sp>
      <p:sp>
        <p:nvSpPr>
          <p:cNvPr id="13" name="AutoShape 50"/>
          <p:cNvSpPr>
            <a:spLocks noChangeArrowheads="1"/>
          </p:cNvSpPr>
          <p:nvPr/>
        </p:nvSpPr>
        <p:spPr bwMode="auto">
          <a:xfrm>
            <a:off x="4263306" y="2061195"/>
            <a:ext cx="214312" cy="641350"/>
          </a:xfrm>
          <a:prstGeom prst="upArrow">
            <a:avLst>
              <a:gd name="adj1" fmla="val 50000"/>
              <a:gd name="adj2" fmla="val 108191"/>
            </a:avLst>
          </a:prstGeom>
          <a:solidFill>
            <a:srgbClr val="000099"/>
          </a:solidFill>
          <a:ln w="9525" algn="in">
            <a:noFill/>
            <a:miter lim="800000"/>
            <a:headEnd/>
            <a:tailEnd/>
          </a:ln>
        </p:spPr>
        <p:txBody>
          <a:bodyPr vert="eaVert" lIns="36576" tIns="36576" rIns="36576" bIns="36576"/>
          <a:lstStyle/>
          <a:p>
            <a:endParaRPr lang="pt-BR">
              <a:solidFill>
                <a:srgbClr val="000099"/>
              </a:solidFill>
              <a:latin typeface="Arial" charset="0"/>
            </a:endParaRPr>
          </a:p>
        </p:txBody>
      </p:sp>
      <p:sp>
        <p:nvSpPr>
          <p:cNvPr id="14" name="Elipse 15"/>
          <p:cNvSpPr>
            <a:spLocks noChangeArrowheads="1"/>
          </p:cNvSpPr>
          <p:nvPr/>
        </p:nvSpPr>
        <p:spPr bwMode="auto">
          <a:xfrm>
            <a:off x="2905993" y="2708895"/>
            <a:ext cx="2857500" cy="1800225"/>
          </a:xfrm>
          <a:prstGeom prst="ellipse">
            <a:avLst/>
          </a:prstGeom>
          <a:ln>
            <a:headEnd/>
            <a:tailEnd/>
          </a:ln>
        </p:spPr>
        <p:style>
          <a:lnRef idx="2">
            <a:schemeClr val="accent4"/>
          </a:lnRef>
          <a:fillRef idx="1">
            <a:schemeClr val="lt1"/>
          </a:fillRef>
          <a:effectRef idx="0">
            <a:schemeClr val="accent4"/>
          </a:effectRef>
          <a:fontRef idx="minor">
            <a:schemeClr val="dk1"/>
          </a:fontRef>
        </p:style>
        <p:txBody>
          <a:bodyPr lIns="90000" tIns="46800" rIns="90000" bIns="46800"/>
          <a:lstStyle/>
          <a:p>
            <a:endParaRPr lang="pt-BR">
              <a:solidFill>
                <a:srgbClr val="7030A0"/>
              </a:solidFill>
              <a:latin typeface="Arial" charset="0"/>
            </a:endParaRPr>
          </a:p>
        </p:txBody>
      </p:sp>
      <p:sp>
        <p:nvSpPr>
          <p:cNvPr id="15" name="Retângulo 16"/>
          <p:cNvSpPr>
            <a:spLocks noChangeArrowheads="1"/>
          </p:cNvSpPr>
          <p:nvPr/>
        </p:nvSpPr>
        <p:spPr bwMode="auto">
          <a:xfrm>
            <a:off x="3110781" y="3715370"/>
            <a:ext cx="2592387" cy="403225"/>
          </a:xfrm>
          <a:prstGeom prst="rect">
            <a:avLst/>
          </a:prstGeom>
          <a:noFill/>
          <a:ln w="9525">
            <a:noFill/>
            <a:miter lim="800000"/>
            <a:headEnd/>
            <a:tailEnd/>
          </a:ln>
        </p:spPr>
        <p:txBody>
          <a:bodyPr>
            <a:spAutoFit/>
          </a:bodyPr>
          <a:lstStyle/>
          <a:p>
            <a:pPr algn="ctr"/>
            <a:r>
              <a:rPr lang="pt-BR" sz="2000" b="1" dirty="0">
                <a:solidFill>
                  <a:srgbClr val="7030A0"/>
                </a:solidFill>
                <a:latin typeface="Calibri" pitchFamily="34" charset="0"/>
              </a:rPr>
              <a:t>(Árbitro / Moderador)</a:t>
            </a:r>
            <a:endParaRPr lang="es-ES_tradnl" sz="2000" b="1" dirty="0">
              <a:solidFill>
                <a:srgbClr val="7030A0"/>
              </a:solidFill>
              <a:latin typeface="Calibri" pitchFamily="34" charset="0"/>
            </a:endParaRPr>
          </a:p>
        </p:txBody>
      </p:sp>
      <p:pic>
        <p:nvPicPr>
          <p:cNvPr id="16" name="Imagem 20" descr="Logo - ARES.JPG"/>
          <p:cNvPicPr>
            <a:picLocks noChangeAspect="1"/>
          </p:cNvPicPr>
          <p:nvPr/>
        </p:nvPicPr>
        <p:blipFill>
          <a:blip r:embed="rId4" cstate="print"/>
          <a:srcRect/>
          <a:stretch>
            <a:fillRect/>
          </a:stretch>
        </p:blipFill>
        <p:spPr bwMode="auto">
          <a:xfrm>
            <a:off x="3687043" y="2851770"/>
            <a:ext cx="1270000" cy="908050"/>
          </a:xfrm>
          <a:prstGeom prst="rect">
            <a:avLst/>
          </a:prstGeom>
          <a:noFill/>
          <a:ln w="9525">
            <a:noFill/>
            <a:miter lim="800000"/>
            <a:headEnd/>
            <a:tailEnd/>
          </a:ln>
        </p:spPr>
      </p:pic>
      <p:sp>
        <p:nvSpPr>
          <p:cNvPr id="17" name="Text Box 47"/>
          <p:cNvSpPr txBox="1">
            <a:spLocks noChangeArrowheads="1"/>
          </p:cNvSpPr>
          <p:nvPr/>
        </p:nvSpPr>
        <p:spPr bwMode="auto">
          <a:xfrm>
            <a:off x="72033" y="4581128"/>
            <a:ext cx="2771775" cy="625475"/>
          </a:xfrm>
          <a:prstGeom prst="rect">
            <a:avLst/>
          </a:prstGeom>
          <a:ln>
            <a:headEnd/>
            <a:tailEnd/>
          </a:ln>
        </p:spPr>
        <p:style>
          <a:lnRef idx="2">
            <a:schemeClr val="accent4">
              <a:shade val="50000"/>
            </a:schemeClr>
          </a:lnRef>
          <a:fillRef idx="1">
            <a:schemeClr val="accent4"/>
          </a:fillRef>
          <a:effectRef idx="0">
            <a:schemeClr val="accent4"/>
          </a:effectRef>
          <a:fontRef idx="minor">
            <a:schemeClr val="lt1"/>
          </a:fontRef>
        </p:style>
        <p:txBody>
          <a:bodyPr lIns="36576" tIns="36576" rIns="36576" bIns="36576"/>
          <a:lstStyle/>
          <a:p>
            <a:pPr algn="r"/>
            <a:r>
              <a:rPr lang="pt-BR" sz="1600" dirty="0">
                <a:solidFill>
                  <a:schemeClr val="bg1"/>
                </a:solidFill>
                <a:latin typeface="Century Gothic" pitchFamily="34" charset="0"/>
              </a:rPr>
              <a:t>  </a:t>
            </a:r>
            <a:r>
              <a:rPr lang="pt-BR" sz="2000" b="1" dirty="0">
                <a:solidFill>
                  <a:schemeClr val="bg1"/>
                </a:solidFill>
                <a:latin typeface="Calibri" pitchFamily="34" charset="0"/>
              </a:rPr>
              <a:t>PRESTADORES	</a:t>
            </a:r>
          </a:p>
          <a:p>
            <a:pPr algn="r"/>
            <a:r>
              <a:rPr lang="pt-BR" sz="2000" b="1" dirty="0">
                <a:solidFill>
                  <a:schemeClr val="bg1"/>
                </a:solidFill>
                <a:latin typeface="Calibri" pitchFamily="34" charset="0"/>
              </a:rPr>
              <a:t>(Entidades Reguladas)</a:t>
            </a:r>
          </a:p>
        </p:txBody>
      </p:sp>
      <p:pic>
        <p:nvPicPr>
          <p:cNvPr id="18" name="Picture 54" descr="trabalhadores"/>
          <p:cNvPicPr>
            <a:picLocks noChangeAspect="1" noChangeArrowheads="1"/>
          </p:cNvPicPr>
          <p:nvPr/>
        </p:nvPicPr>
        <p:blipFill>
          <a:blip r:embed="rId5" cstate="print"/>
          <a:srcRect/>
          <a:stretch>
            <a:fillRect/>
          </a:stretch>
        </p:blipFill>
        <p:spPr bwMode="auto">
          <a:xfrm>
            <a:off x="251520" y="4225776"/>
            <a:ext cx="731838" cy="787400"/>
          </a:xfrm>
          <a:prstGeom prst="rect">
            <a:avLst/>
          </a:prstGeom>
          <a:noFill/>
          <a:ln w="9525" algn="in">
            <a:noFill/>
            <a:miter lim="800000"/>
            <a:headEnd/>
            <a:tailEnd/>
          </a:ln>
        </p:spPr>
      </p:pic>
      <p:sp>
        <p:nvSpPr>
          <p:cNvPr id="19" name="Retângulo 9"/>
          <p:cNvSpPr>
            <a:spLocks noChangeArrowheads="1"/>
          </p:cNvSpPr>
          <p:nvPr/>
        </p:nvSpPr>
        <p:spPr bwMode="auto">
          <a:xfrm>
            <a:off x="-35496" y="5177507"/>
            <a:ext cx="3214688" cy="339725"/>
          </a:xfrm>
          <a:prstGeom prst="rect">
            <a:avLst/>
          </a:prstGeom>
          <a:noFill/>
          <a:ln w="9525">
            <a:noFill/>
            <a:miter lim="800000"/>
            <a:headEnd/>
            <a:tailEnd/>
          </a:ln>
        </p:spPr>
        <p:txBody>
          <a:bodyPr>
            <a:spAutoFit/>
          </a:bodyPr>
          <a:lstStyle/>
          <a:p>
            <a:r>
              <a:rPr lang="pt-BR" sz="1600" b="1" dirty="0">
                <a:solidFill>
                  <a:srgbClr val="000099"/>
                </a:solidFill>
                <a:latin typeface="Calibri" pitchFamily="34" charset="0"/>
              </a:rPr>
              <a:t>Cumprimento dos Planos e Normas </a:t>
            </a:r>
          </a:p>
        </p:txBody>
      </p:sp>
      <p:sp>
        <p:nvSpPr>
          <p:cNvPr id="20" name="Rectangle 6"/>
          <p:cNvSpPr>
            <a:spLocks noChangeArrowheads="1"/>
          </p:cNvSpPr>
          <p:nvPr/>
        </p:nvSpPr>
        <p:spPr bwMode="auto">
          <a:xfrm>
            <a:off x="1165771" y="44624"/>
            <a:ext cx="7236296" cy="707886"/>
          </a:xfrm>
          <a:prstGeom prst="rect">
            <a:avLst/>
          </a:prstGeom>
          <a:noFill/>
          <a:ln w="9525">
            <a:noFill/>
            <a:miter lim="800000"/>
            <a:headEnd/>
            <a:tailEnd/>
          </a:ln>
        </p:spPr>
        <p:txBody>
          <a:bodyPr wrap="square">
            <a:spAutoFit/>
          </a:bodyPr>
          <a:lstStyle>
            <a:defPPr>
              <a:defRPr lang="pt-B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spcBef>
                <a:spcPts val="600"/>
              </a:spcBef>
              <a:spcAft>
                <a:spcPts val="600"/>
              </a:spcAft>
              <a:defRPr/>
            </a:pPr>
            <a:r>
              <a:rPr lang="pt-BR" sz="4000" dirty="0">
                <a:solidFill>
                  <a:schemeClr val="tx2"/>
                </a:solidFill>
                <a:latin typeface="+mj-lt"/>
                <a:cs typeface="Times New Roman" pitchFamily="18" charset="0"/>
              </a:rPr>
              <a:t>O Papel da Agência Reguladora</a:t>
            </a:r>
            <a:endParaRPr lang="pt-BR" sz="3600" dirty="0">
              <a:solidFill>
                <a:schemeClr val="tx2"/>
              </a:solidFill>
              <a:latin typeface="+mj-lt"/>
              <a:cs typeface="Times New Roman" pitchFamily="18" charset="0"/>
            </a:endParaRPr>
          </a:p>
        </p:txBody>
      </p:sp>
    </p:spTree>
    <p:extLst>
      <p:ext uri="{BB962C8B-B14F-4D97-AF65-F5344CB8AC3E}">
        <p14:creationId xmlns:p14="http://schemas.microsoft.com/office/powerpoint/2010/main" val="37115459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457200" y="0"/>
            <a:ext cx="8229600" cy="1143000"/>
          </a:xfrm>
        </p:spPr>
        <p:txBody>
          <a:bodyPr anchor="ctr">
            <a:normAutofit/>
          </a:bodyPr>
          <a:lstStyle/>
          <a:p>
            <a:r>
              <a:rPr lang="pt-BR" sz="3200" b="1" dirty="0"/>
              <a:t>Objetivos Básicos da ARES-PCJ</a:t>
            </a:r>
          </a:p>
        </p:txBody>
      </p:sp>
      <p:graphicFrame>
        <p:nvGraphicFramePr>
          <p:cNvPr id="2" name="Espaço Reservado para Conteúdo 1">
            <a:extLst>
              <a:ext uri="{FF2B5EF4-FFF2-40B4-BE49-F238E27FC236}">
                <a16:creationId xmlns:a16="http://schemas.microsoft.com/office/drawing/2014/main" id="{4C0C9EC9-9114-4F3C-A722-31CADF4DC929}"/>
              </a:ext>
            </a:extLst>
          </p:cNvPr>
          <p:cNvGraphicFramePr>
            <a:graphicFrameLocks noGrp="1"/>
          </p:cNvGraphicFramePr>
          <p:nvPr>
            <p:ph idx="1"/>
            <p:extLst>
              <p:ext uri="{D42A27DB-BD31-4B8C-83A1-F6EECF244321}">
                <p14:modId xmlns:p14="http://schemas.microsoft.com/office/powerpoint/2010/main" val="4076749473"/>
              </p:ext>
            </p:extLst>
          </p:nvPr>
        </p:nvGraphicFramePr>
        <p:xfrm>
          <a:off x="703878" y="1143000"/>
          <a:ext cx="8009881" cy="423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987331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1"/>
          <p:cNvSpPr>
            <a:spLocks noGrp="1"/>
          </p:cNvSpPr>
          <p:nvPr>
            <p:ph type="title"/>
          </p:nvPr>
        </p:nvSpPr>
        <p:spPr>
          <a:xfrm>
            <a:off x="395536" y="125760"/>
            <a:ext cx="8229600" cy="1143000"/>
          </a:xfrm>
        </p:spPr>
        <p:txBody>
          <a:bodyPr anchor="ctr">
            <a:normAutofit fontScale="90000"/>
          </a:bodyPr>
          <a:lstStyle/>
          <a:p>
            <a:r>
              <a:rPr lang="pt-BR" sz="4000" b="1" dirty="0"/>
              <a:t>Abrangência da ARES-PCJ</a:t>
            </a:r>
            <a:br>
              <a:rPr lang="pt-BR" sz="4000" b="1" dirty="0"/>
            </a:br>
            <a:r>
              <a:rPr lang="pt-BR" sz="3100" b="1" dirty="0"/>
              <a:t>(56 municípios)</a:t>
            </a:r>
          </a:p>
        </p:txBody>
      </p:sp>
      <p:graphicFrame>
        <p:nvGraphicFramePr>
          <p:cNvPr id="7" name="Tabela 6"/>
          <p:cNvGraphicFramePr>
            <a:graphicFrameLocks noGrp="1"/>
          </p:cNvGraphicFramePr>
          <p:nvPr>
            <p:extLst>
              <p:ext uri="{D42A27DB-BD31-4B8C-83A1-F6EECF244321}">
                <p14:modId xmlns:p14="http://schemas.microsoft.com/office/powerpoint/2010/main" val="4126120199"/>
              </p:ext>
            </p:extLst>
          </p:nvPr>
        </p:nvGraphicFramePr>
        <p:xfrm>
          <a:off x="35496" y="1268757"/>
          <a:ext cx="9036496" cy="4110834"/>
        </p:xfrm>
        <a:graphic>
          <a:graphicData uri="http://schemas.openxmlformats.org/drawingml/2006/table">
            <a:tbl>
              <a:tblPr>
                <a:tableStyleId>{5940675A-B579-460E-94D1-54222C63F5DA}</a:tableStyleId>
              </a:tblPr>
              <a:tblGrid>
                <a:gridCol w="2259124">
                  <a:extLst>
                    <a:ext uri="{9D8B030D-6E8A-4147-A177-3AD203B41FA5}">
                      <a16:colId xmlns:a16="http://schemas.microsoft.com/office/drawing/2014/main" val="20000"/>
                    </a:ext>
                  </a:extLst>
                </a:gridCol>
                <a:gridCol w="2259124">
                  <a:extLst>
                    <a:ext uri="{9D8B030D-6E8A-4147-A177-3AD203B41FA5}">
                      <a16:colId xmlns:a16="http://schemas.microsoft.com/office/drawing/2014/main" val="20001"/>
                    </a:ext>
                  </a:extLst>
                </a:gridCol>
                <a:gridCol w="2259124">
                  <a:extLst>
                    <a:ext uri="{9D8B030D-6E8A-4147-A177-3AD203B41FA5}">
                      <a16:colId xmlns:a16="http://schemas.microsoft.com/office/drawing/2014/main" val="20002"/>
                    </a:ext>
                  </a:extLst>
                </a:gridCol>
                <a:gridCol w="2259124">
                  <a:extLst>
                    <a:ext uri="{9D8B030D-6E8A-4147-A177-3AD203B41FA5}">
                      <a16:colId xmlns:a16="http://schemas.microsoft.com/office/drawing/2014/main" val="20003"/>
                    </a:ext>
                  </a:extLst>
                </a:gridCol>
              </a:tblGrid>
              <a:tr h="226802">
                <a:tc>
                  <a:txBody>
                    <a:bodyPr/>
                    <a:lstStyle/>
                    <a:p>
                      <a:pPr algn="ctr" fontAlgn="ctr"/>
                      <a:r>
                        <a:rPr lang="pt-BR" sz="1100" u="none" strike="noStrike" dirty="0">
                          <a:effectLst/>
                        </a:rPr>
                        <a:t>AMERICANA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COSMÓPOLIS</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LEME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RIO CLARO</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0"/>
                  </a:ext>
                </a:extLst>
              </a:tr>
              <a:tr h="336397">
                <a:tc>
                  <a:txBody>
                    <a:bodyPr/>
                    <a:lstStyle/>
                    <a:p>
                      <a:pPr algn="ctr" fontAlgn="ctr"/>
                      <a:r>
                        <a:rPr lang="pt-BR" sz="1100" u="none" strike="noStrike">
                          <a:effectLst/>
                        </a:rPr>
                        <a:t>AMPARO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DOIS CÓRREGOS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LIMEIRA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RIO DAS PEDRAS</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1"/>
                  </a:ext>
                </a:extLst>
              </a:tr>
              <a:tr h="169677">
                <a:tc>
                  <a:txBody>
                    <a:bodyPr/>
                    <a:lstStyle/>
                    <a:p>
                      <a:pPr algn="ctr" fontAlgn="ctr"/>
                      <a:r>
                        <a:rPr lang="pt-BR" sz="1100" u="none" strike="noStrike">
                          <a:effectLst/>
                        </a:rPr>
                        <a:t>ANALÂNDIA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HOLAMBRA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LOUVEIRA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SALTINHO</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2"/>
                  </a:ext>
                </a:extLst>
              </a:tr>
              <a:tr h="336397">
                <a:tc>
                  <a:txBody>
                    <a:bodyPr/>
                    <a:lstStyle/>
                    <a:p>
                      <a:pPr algn="ctr" fontAlgn="ctr"/>
                      <a:r>
                        <a:rPr lang="pt-BR" sz="1100" u="none" strike="noStrike">
                          <a:effectLst/>
                        </a:rPr>
                        <a:t>ARARAQUARA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HORTOLÂNDIA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MOGI GUAÇU</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SALTO</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3"/>
                  </a:ext>
                </a:extLst>
              </a:tr>
              <a:tr h="336397">
                <a:tc>
                  <a:txBody>
                    <a:bodyPr/>
                    <a:lstStyle/>
                    <a:p>
                      <a:pPr algn="ctr" fontAlgn="ctr"/>
                      <a:r>
                        <a:rPr lang="pt-BR" sz="1100" u="none" strike="noStrike" dirty="0">
                          <a:effectLst/>
                        </a:rPr>
                        <a:t>ARARAS</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dirty="0">
                          <a:effectLst/>
                        </a:rPr>
                        <a:t>IBATÉ (Convênio)</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dirty="0">
                          <a:effectLst/>
                        </a:rPr>
                        <a:t>MOGI MIRIM</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SANTA BÁRBARA D’OESTE</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4"/>
                  </a:ext>
                </a:extLst>
              </a:tr>
              <a:tr h="336397">
                <a:tc>
                  <a:txBody>
                    <a:bodyPr/>
                    <a:lstStyle/>
                    <a:p>
                      <a:pPr algn="ctr" fontAlgn="ctr"/>
                      <a:r>
                        <a:rPr lang="pt-BR" sz="1100" u="none" strike="noStrike" dirty="0">
                          <a:effectLst/>
                        </a:rPr>
                        <a:t>ARTUR NOGUEIRA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dirty="0">
                          <a:effectLst/>
                        </a:rPr>
                        <a:t>INDAIATUBA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MONTE ALEGRE DO SUL</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SANTA MARIA DA SERRA</a:t>
                      </a:r>
                      <a:endParaRPr lang="pt-BR" sz="1100" b="1" i="0" u="none" strike="noStrike" dirty="0">
                        <a:solidFill>
                          <a:srgbClr val="000000"/>
                        </a:solidFill>
                        <a:effectLst/>
                        <a:latin typeface="+mn-lt"/>
                      </a:endParaRPr>
                    </a:p>
                  </a:txBody>
                  <a:tcPr marL="8413" marR="8413" marT="8413" marB="0" anchor="ctr"/>
                </a:tc>
                <a:extLst>
                  <a:ext uri="{0D108BD9-81ED-4DB2-BD59-A6C34878D82A}">
                    <a16:rowId xmlns:a16="http://schemas.microsoft.com/office/drawing/2014/main" val="10005"/>
                  </a:ext>
                </a:extLst>
              </a:tr>
              <a:tr h="445992">
                <a:tc>
                  <a:txBody>
                    <a:bodyPr/>
                    <a:lstStyle/>
                    <a:p>
                      <a:pPr algn="ctr" fontAlgn="ctr"/>
                      <a:r>
                        <a:rPr lang="pt-BR" sz="1100" u="none" strike="noStrike" dirty="0">
                          <a:effectLst/>
                        </a:rPr>
                        <a:t>ATIBAIA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IPEÚNA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NOVA ODESSA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dirty="0">
                          <a:effectLst/>
                        </a:rPr>
                        <a:t>SANTA RITA PASSA DO QUATRO (Convênio)</a:t>
                      </a:r>
                      <a:endParaRPr lang="pt-BR" sz="1100" b="1" i="0" u="none" strike="noStrike" dirty="0">
                        <a:solidFill>
                          <a:srgbClr val="000000"/>
                        </a:solidFill>
                        <a:effectLst/>
                        <a:latin typeface="+mn-lt"/>
                      </a:endParaRPr>
                    </a:p>
                  </a:txBody>
                  <a:tcPr marL="8413" marR="8413" marT="8413" marB="0" anchor="ctr"/>
                </a:tc>
                <a:extLst>
                  <a:ext uri="{0D108BD9-81ED-4DB2-BD59-A6C34878D82A}">
                    <a16:rowId xmlns:a16="http://schemas.microsoft.com/office/drawing/2014/main" val="10006"/>
                  </a:ext>
                </a:extLst>
              </a:tr>
              <a:tr h="336397">
                <a:tc>
                  <a:txBody>
                    <a:bodyPr/>
                    <a:lstStyle/>
                    <a:p>
                      <a:pPr algn="ctr" fontAlgn="ctr"/>
                      <a:r>
                        <a:rPr lang="pt-BR" sz="1100" u="none" strike="noStrike" dirty="0">
                          <a:effectLst/>
                        </a:rPr>
                        <a:t>BOM JESUS DOS PERDÕES</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IRACEMÁPOLIS</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PARAIBUNA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SANTO ANTONIO DE POSSE</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7"/>
                  </a:ext>
                </a:extLst>
              </a:tr>
              <a:tr h="226802">
                <a:tc>
                  <a:txBody>
                    <a:bodyPr/>
                    <a:lstStyle/>
                    <a:p>
                      <a:pPr algn="ctr" fontAlgn="ctr"/>
                      <a:r>
                        <a:rPr lang="pt-BR" sz="1100" u="none" strike="noStrike">
                          <a:effectLst/>
                        </a:rPr>
                        <a:t>BROTAS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ITIRAPINA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PEDREIRA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SÃO PEDRO</a:t>
                      </a:r>
                      <a:endParaRPr lang="pt-BR" sz="1100" b="1" i="0" u="none" strike="noStrike" dirty="0">
                        <a:solidFill>
                          <a:srgbClr val="000000"/>
                        </a:solidFill>
                        <a:effectLst/>
                        <a:latin typeface="+mn-lt"/>
                      </a:endParaRPr>
                    </a:p>
                  </a:txBody>
                  <a:tcPr marL="8413" marR="8413" marT="8413" marB="0" anchor="ctr"/>
                </a:tc>
                <a:extLst>
                  <a:ext uri="{0D108BD9-81ED-4DB2-BD59-A6C34878D82A}">
                    <a16:rowId xmlns:a16="http://schemas.microsoft.com/office/drawing/2014/main" val="10008"/>
                  </a:ext>
                </a:extLst>
              </a:tr>
              <a:tr h="226802">
                <a:tc>
                  <a:txBody>
                    <a:bodyPr/>
                    <a:lstStyle/>
                    <a:p>
                      <a:pPr algn="ctr" fontAlgn="ctr"/>
                      <a:r>
                        <a:rPr lang="pt-BR" sz="1100" u="none" strike="noStrike">
                          <a:effectLst/>
                        </a:rPr>
                        <a:t>CAMPINAS</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ITU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PIRACAIA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SOROCABA (Convênio)</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09"/>
                  </a:ext>
                </a:extLst>
              </a:tr>
              <a:tr h="226802">
                <a:tc>
                  <a:txBody>
                    <a:bodyPr/>
                    <a:lstStyle/>
                    <a:p>
                      <a:pPr algn="ctr" fontAlgn="ctr"/>
                      <a:r>
                        <a:rPr lang="pt-BR" sz="1100" u="none" strike="noStrike">
                          <a:effectLst/>
                        </a:rPr>
                        <a:t>CAPIVARI</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JAGUARIÚNA</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PIRACICABA</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TIETÊ (Convênio)</a:t>
                      </a:r>
                      <a:endParaRPr lang="pt-BR" sz="1100" b="1" i="0" u="none" strike="noStrike">
                        <a:solidFill>
                          <a:srgbClr val="000000"/>
                        </a:solidFill>
                        <a:effectLst/>
                        <a:latin typeface="+mn-lt"/>
                      </a:endParaRPr>
                    </a:p>
                  </a:txBody>
                  <a:tcPr marL="8413" marR="8413" marT="8413" marB="0" anchor="ctr"/>
                </a:tc>
                <a:extLst>
                  <a:ext uri="{0D108BD9-81ED-4DB2-BD59-A6C34878D82A}">
                    <a16:rowId xmlns:a16="http://schemas.microsoft.com/office/drawing/2014/main" val="10010"/>
                  </a:ext>
                </a:extLst>
              </a:tr>
              <a:tr h="336397">
                <a:tc>
                  <a:txBody>
                    <a:bodyPr/>
                    <a:lstStyle/>
                    <a:p>
                      <a:pPr algn="ctr" fontAlgn="ctr"/>
                      <a:r>
                        <a:rPr lang="pt-BR" sz="1100" u="none" strike="noStrike">
                          <a:effectLst/>
                        </a:rPr>
                        <a:t>CERQUILHO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JABOTICABAL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PIRASSUNUNGA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VALINHOS</a:t>
                      </a:r>
                      <a:endParaRPr lang="pt-BR" sz="1100" b="1" i="0" u="none" strike="noStrike" dirty="0">
                        <a:solidFill>
                          <a:srgbClr val="000000"/>
                        </a:solidFill>
                        <a:effectLst/>
                        <a:latin typeface="+mn-lt"/>
                      </a:endParaRPr>
                    </a:p>
                  </a:txBody>
                  <a:tcPr marL="8413" marR="8413" marT="8413" marB="0" anchor="ctr"/>
                </a:tc>
                <a:extLst>
                  <a:ext uri="{0D108BD9-81ED-4DB2-BD59-A6C34878D82A}">
                    <a16:rowId xmlns:a16="http://schemas.microsoft.com/office/drawing/2014/main" val="10011"/>
                  </a:ext>
                </a:extLst>
              </a:tr>
              <a:tr h="336397">
                <a:tc>
                  <a:txBody>
                    <a:bodyPr/>
                    <a:lstStyle/>
                    <a:p>
                      <a:pPr algn="ctr" fontAlgn="ctr"/>
                      <a:r>
                        <a:rPr lang="pt-BR" sz="1100" u="none" strike="noStrike">
                          <a:effectLst/>
                        </a:rPr>
                        <a:t>CORDEIRÓPOLIS</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JUNDIAÍ</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PORTO FELIZ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dirty="0">
                          <a:effectLst/>
                        </a:rPr>
                        <a:t>VINHEDO</a:t>
                      </a:r>
                      <a:endParaRPr lang="pt-BR" sz="1100" b="1" i="0" u="none" strike="noStrike" dirty="0">
                        <a:solidFill>
                          <a:srgbClr val="000000"/>
                        </a:solidFill>
                        <a:effectLst/>
                        <a:latin typeface="+mn-lt"/>
                      </a:endParaRPr>
                    </a:p>
                  </a:txBody>
                  <a:tcPr marL="8413" marR="8413" marT="8413" marB="0" anchor="ctr"/>
                </a:tc>
                <a:extLst>
                  <a:ext uri="{0D108BD9-81ED-4DB2-BD59-A6C34878D82A}">
                    <a16:rowId xmlns:a16="http://schemas.microsoft.com/office/drawing/2014/main" val="10012"/>
                  </a:ext>
                </a:extLst>
              </a:tr>
              <a:tr h="226802">
                <a:tc>
                  <a:txBody>
                    <a:bodyPr/>
                    <a:lstStyle/>
                    <a:p>
                      <a:pPr algn="ctr" fontAlgn="ctr"/>
                      <a:r>
                        <a:rPr lang="pt-BR" sz="1100" u="none" strike="noStrike" dirty="0">
                          <a:effectLst/>
                        </a:rPr>
                        <a:t>CORUMBATAÍ</a:t>
                      </a:r>
                      <a:endParaRPr lang="pt-BR" sz="1100" b="1" i="0" u="none" strike="noStrike" dirty="0">
                        <a:solidFill>
                          <a:srgbClr val="000000"/>
                        </a:solidFill>
                        <a:effectLst/>
                        <a:latin typeface="+mn-lt"/>
                      </a:endParaRPr>
                    </a:p>
                  </a:txBody>
                  <a:tcPr marL="8413" marR="8413" marT="8413" marB="0" anchor="ctr"/>
                </a:tc>
                <a:tc>
                  <a:txBody>
                    <a:bodyPr/>
                    <a:lstStyle/>
                    <a:p>
                      <a:pPr algn="ctr" fontAlgn="ctr"/>
                      <a:r>
                        <a:rPr lang="pt-BR" sz="1100" u="none" strike="noStrike">
                          <a:effectLst/>
                        </a:rPr>
                        <a:t>JUMIRIM (Convênio)</a:t>
                      </a:r>
                      <a:endParaRPr lang="pt-BR" sz="1100" b="1" i="0" u="none" strike="noStrike">
                        <a:solidFill>
                          <a:srgbClr val="000000"/>
                        </a:solidFill>
                        <a:effectLst/>
                        <a:latin typeface="+mn-lt"/>
                      </a:endParaRPr>
                    </a:p>
                  </a:txBody>
                  <a:tcPr marL="8413" marR="8413" marT="8413" marB="0" anchor="ctr"/>
                </a:tc>
                <a:tc>
                  <a:txBody>
                    <a:bodyPr/>
                    <a:lstStyle/>
                    <a:p>
                      <a:pPr algn="ctr" fontAlgn="ctr"/>
                      <a:r>
                        <a:rPr lang="pt-BR" sz="1100" u="none" strike="noStrike">
                          <a:effectLst/>
                        </a:rPr>
                        <a:t>RAFARD</a:t>
                      </a:r>
                      <a:endParaRPr lang="pt-BR" sz="1100" b="1" i="0" u="none" strike="noStrike">
                        <a:solidFill>
                          <a:srgbClr val="000000"/>
                        </a:solidFill>
                        <a:effectLst/>
                        <a:latin typeface="+mn-lt"/>
                      </a:endParaRPr>
                    </a:p>
                  </a:txBody>
                  <a:tcPr marL="8413" marR="8413" marT="8413" marB="0" anchor="ctr"/>
                </a:tc>
                <a:tc>
                  <a:txBody>
                    <a:bodyPr/>
                    <a:lstStyle/>
                    <a:p>
                      <a:pPr algn="ctr" fontAlgn="b"/>
                      <a:r>
                        <a:rPr lang="pt-BR" sz="1100" u="none" strike="noStrike" dirty="0">
                          <a:effectLst/>
                        </a:rPr>
                        <a:t>SÃO</a:t>
                      </a:r>
                      <a:r>
                        <a:rPr lang="pt-BR" sz="1100" u="none" strike="noStrike" baseline="0" dirty="0">
                          <a:effectLst/>
                        </a:rPr>
                        <a:t> CARLOS</a:t>
                      </a:r>
                      <a:endParaRPr lang="pt-BR" sz="1100" b="1" i="0" u="none" strike="noStrike" dirty="0">
                        <a:solidFill>
                          <a:srgbClr val="000000"/>
                        </a:solidFill>
                        <a:effectLst/>
                        <a:latin typeface="+mn-lt"/>
                      </a:endParaRPr>
                    </a:p>
                  </a:txBody>
                  <a:tcPr marL="8413" marR="8413" marT="8413" marB="0" anchor="b"/>
                </a:tc>
                <a:extLst>
                  <a:ext uri="{0D108BD9-81ED-4DB2-BD59-A6C34878D82A}">
                    <a16:rowId xmlns:a16="http://schemas.microsoft.com/office/drawing/2014/main" val="10013"/>
                  </a:ext>
                </a:extLst>
              </a:tr>
            </a:tbl>
          </a:graphicData>
        </a:graphic>
      </p:graphicFrame>
    </p:spTree>
    <p:extLst>
      <p:ext uri="{BB962C8B-B14F-4D97-AF65-F5344CB8AC3E}">
        <p14:creationId xmlns:p14="http://schemas.microsoft.com/office/powerpoint/2010/main" val="42372771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0" y="0"/>
            <a:ext cx="9036496" cy="1143000"/>
          </a:xfrm>
        </p:spPr>
        <p:txBody>
          <a:bodyPr>
            <a:normAutofit/>
          </a:bodyPr>
          <a:lstStyle/>
          <a:p>
            <a:pPr eaLnBrk="1" hangingPunct="1"/>
            <a:r>
              <a:rPr lang="pt-BR" sz="2800" b="1" dirty="0"/>
              <a:t>Marco Regulatório do Saneamento:</a:t>
            </a:r>
            <a:br>
              <a:rPr lang="pt-BR" sz="2800" b="1" dirty="0"/>
            </a:br>
            <a:r>
              <a:rPr lang="pt-BR" sz="2800" b="1" dirty="0"/>
              <a:t>Lei Federal nº 11.445/2007</a:t>
            </a:r>
          </a:p>
        </p:txBody>
      </p:sp>
      <p:graphicFrame>
        <p:nvGraphicFramePr>
          <p:cNvPr id="17" name="Diagrama 16">
            <a:extLst>
              <a:ext uri="{FF2B5EF4-FFF2-40B4-BE49-F238E27FC236}">
                <a16:creationId xmlns:a16="http://schemas.microsoft.com/office/drawing/2014/main" id="{53523F85-00A8-488A-A3BD-3373E327B8BA}"/>
              </a:ext>
            </a:extLst>
          </p:cNvPr>
          <p:cNvGraphicFramePr/>
          <p:nvPr>
            <p:extLst>
              <p:ext uri="{D42A27DB-BD31-4B8C-83A1-F6EECF244321}">
                <p14:modId xmlns:p14="http://schemas.microsoft.com/office/powerpoint/2010/main" val="2385540804"/>
              </p:ext>
            </p:extLst>
          </p:nvPr>
        </p:nvGraphicFramePr>
        <p:xfrm>
          <a:off x="1259632" y="1052736"/>
          <a:ext cx="7080448"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1821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a:spLocks noGrp="1"/>
          </p:cNvSpPr>
          <p:nvPr>
            <p:ph type="title"/>
          </p:nvPr>
        </p:nvSpPr>
        <p:spPr>
          <a:xfrm>
            <a:off x="179512" y="0"/>
            <a:ext cx="8229600" cy="1143000"/>
          </a:xfrm>
        </p:spPr>
        <p:txBody>
          <a:bodyPr anchor="ctr">
            <a:normAutofit/>
          </a:bodyPr>
          <a:lstStyle/>
          <a:p>
            <a:r>
              <a:rPr lang="pt-BR" sz="4000" b="1" dirty="0"/>
              <a:t>Programas de Fiscalização</a:t>
            </a:r>
          </a:p>
        </p:txBody>
      </p:sp>
      <p:graphicFrame>
        <p:nvGraphicFramePr>
          <p:cNvPr id="2" name="Espaço Reservado para Conteúdo 1">
            <a:extLst>
              <a:ext uri="{FF2B5EF4-FFF2-40B4-BE49-F238E27FC236}">
                <a16:creationId xmlns:a16="http://schemas.microsoft.com/office/drawing/2014/main" id="{F441BBE8-D2C7-48D4-9343-95EEE7C08C63}"/>
              </a:ext>
            </a:extLst>
          </p:cNvPr>
          <p:cNvGraphicFramePr>
            <a:graphicFrameLocks noGrp="1"/>
          </p:cNvGraphicFramePr>
          <p:nvPr>
            <p:ph idx="1"/>
            <p:extLst>
              <p:ext uri="{D42A27DB-BD31-4B8C-83A1-F6EECF244321}">
                <p14:modId xmlns:p14="http://schemas.microsoft.com/office/powerpoint/2010/main" val="2823016865"/>
              </p:ext>
            </p:extLst>
          </p:nvPr>
        </p:nvGraphicFramePr>
        <p:xfrm>
          <a:off x="0" y="1412776"/>
          <a:ext cx="9144000" cy="41044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08781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Espaço Reservado para Conteúdo 4">
            <a:extLst>
              <a:ext uri="{FF2B5EF4-FFF2-40B4-BE49-F238E27FC236}">
                <a16:creationId xmlns:a16="http://schemas.microsoft.com/office/drawing/2014/main" id="{F8249505-FC96-4701-9943-5E232B2FE97A}"/>
              </a:ext>
            </a:extLst>
          </p:cNvPr>
          <p:cNvGraphicFramePr>
            <a:graphicFrameLocks noGrp="1"/>
          </p:cNvGraphicFramePr>
          <p:nvPr>
            <p:ph idx="1"/>
            <p:extLst>
              <p:ext uri="{D42A27DB-BD31-4B8C-83A1-F6EECF244321}">
                <p14:modId xmlns:p14="http://schemas.microsoft.com/office/powerpoint/2010/main" val="525215007"/>
              </p:ext>
            </p:extLst>
          </p:nvPr>
        </p:nvGraphicFramePr>
        <p:xfrm>
          <a:off x="457200" y="980728"/>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ítulo 1">
            <a:extLst>
              <a:ext uri="{FF2B5EF4-FFF2-40B4-BE49-F238E27FC236}">
                <a16:creationId xmlns:a16="http://schemas.microsoft.com/office/drawing/2014/main" id="{3EAD58BE-D846-4187-88E2-5113FF821E2A}"/>
              </a:ext>
            </a:extLst>
          </p:cNvPr>
          <p:cNvSpPr txBox="1">
            <a:spLocks/>
          </p:cNvSpPr>
          <p:nvPr/>
        </p:nvSpPr>
        <p:spPr>
          <a:xfrm>
            <a:off x="179512" y="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sz="4000" b="1" dirty="0"/>
              <a:t>Objetivos</a:t>
            </a:r>
          </a:p>
        </p:txBody>
      </p:sp>
    </p:spTree>
    <p:extLst>
      <p:ext uri="{BB962C8B-B14F-4D97-AF65-F5344CB8AC3E}">
        <p14:creationId xmlns:p14="http://schemas.microsoft.com/office/powerpoint/2010/main" val="947695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a:extLst>
              <a:ext uri="{FF2B5EF4-FFF2-40B4-BE49-F238E27FC236}">
                <a16:creationId xmlns:a16="http://schemas.microsoft.com/office/drawing/2014/main" id="{300D5130-EE95-4231-AB09-D58888CE80D2}"/>
              </a:ext>
            </a:extLst>
          </p:cNvPr>
          <p:cNvPicPr>
            <a:picLocks noChangeAspect="1"/>
          </p:cNvPicPr>
          <p:nvPr/>
        </p:nvPicPr>
        <p:blipFill rotWithShape="1">
          <a:blip r:embed="rId2">
            <a:extLst>
              <a:ext uri="{28A0092B-C50C-407E-A947-70E740481C1C}">
                <a14:useLocalDpi xmlns:a14="http://schemas.microsoft.com/office/drawing/2010/main" val="0"/>
              </a:ext>
            </a:extLst>
          </a:blip>
          <a:srcRect l="31887" t="35993" r="31888" b="10782"/>
          <a:stretch/>
        </p:blipFill>
        <p:spPr>
          <a:xfrm>
            <a:off x="0" y="3800685"/>
            <a:ext cx="2075938" cy="1714906"/>
          </a:xfrm>
          <a:prstGeom prst="ellipse">
            <a:avLst/>
          </a:prstGeom>
          <a:ln>
            <a:noFill/>
          </a:ln>
          <a:effectLst>
            <a:softEdge rad="112500"/>
          </a:effectLst>
        </p:spPr>
      </p:pic>
      <p:sp>
        <p:nvSpPr>
          <p:cNvPr id="4" name="Título 1"/>
          <p:cNvSpPr>
            <a:spLocks noGrp="1"/>
          </p:cNvSpPr>
          <p:nvPr>
            <p:ph type="title"/>
          </p:nvPr>
        </p:nvSpPr>
        <p:spPr>
          <a:xfrm>
            <a:off x="251520" y="197097"/>
            <a:ext cx="8229600" cy="1143000"/>
          </a:xfrm>
        </p:spPr>
        <p:txBody>
          <a:bodyPr>
            <a:noAutofit/>
          </a:bodyPr>
          <a:lstStyle/>
          <a:p>
            <a:r>
              <a:rPr lang="pt-BR" sz="3600" b="1" dirty="0"/>
              <a:t>Programa de Monitoramento de Pressões </a:t>
            </a:r>
          </a:p>
        </p:txBody>
      </p:sp>
      <p:graphicFrame>
        <p:nvGraphicFramePr>
          <p:cNvPr id="2" name="Espaço Reservado para Conteúdo 1">
            <a:extLst>
              <a:ext uri="{FF2B5EF4-FFF2-40B4-BE49-F238E27FC236}">
                <a16:creationId xmlns:a16="http://schemas.microsoft.com/office/drawing/2014/main" id="{95FF2B56-81AE-4B5D-9D29-F5FFABD4B594}"/>
              </a:ext>
            </a:extLst>
          </p:cNvPr>
          <p:cNvGraphicFramePr>
            <a:graphicFrameLocks noGrp="1"/>
          </p:cNvGraphicFramePr>
          <p:nvPr>
            <p:ph idx="1"/>
            <p:extLst>
              <p:ext uri="{D42A27DB-BD31-4B8C-83A1-F6EECF244321}">
                <p14:modId xmlns:p14="http://schemas.microsoft.com/office/powerpoint/2010/main" val="354973514"/>
              </p:ext>
            </p:extLst>
          </p:nvPr>
        </p:nvGraphicFramePr>
        <p:xfrm>
          <a:off x="843155" y="1340097"/>
          <a:ext cx="8229600" cy="41044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55488726"/>
      </p:ext>
    </p:extLst>
  </p:cSld>
  <p:clrMapOvr>
    <a:masterClrMapping/>
  </p:clrMapOvr>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452</TotalTime>
  <Words>1565</Words>
  <Application>Microsoft Office PowerPoint</Application>
  <PresentationFormat>Apresentação na tela (4:3)</PresentationFormat>
  <Paragraphs>178</Paragraphs>
  <Slides>20</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20</vt:i4>
      </vt:variant>
    </vt:vector>
  </HeadingPairs>
  <TitlesOfParts>
    <vt:vector size="25" baseType="lpstr">
      <vt:lpstr>Arial</vt:lpstr>
      <vt:lpstr>Calibri</vt:lpstr>
      <vt:lpstr>Century Gothic</vt:lpstr>
      <vt:lpstr>Times New Roman</vt:lpstr>
      <vt:lpstr>Tema do Office</vt:lpstr>
      <vt:lpstr>MEDIÇÃO REMOTA DE PRESSÃO COMO FORMA DE CONTROLE DA REGULARIDADE NA DISTRIBUIÇÃO DE ÁGUA TRATADA</vt:lpstr>
      <vt:lpstr>Marco Regulatório do Saneamento: Lei Federal nº 11.445/2007</vt:lpstr>
      <vt:lpstr>Apresentação do PowerPoint</vt:lpstr>
      <vt:lpstr>Objetivos Básicos da ARES-PCJ</vt:lpstr>
      <vt:lpstr>Abrangência da ARES-PCJ (56 municípios)</vt:lpstr>
      <vt:lpstr>Marco Regulatório do Saneamento: Lei Federal nº 11.445/2007</vt:lpstr>
      <vt:lpstr>Programas de Fiscalização</vt:lpstr>
      <vt:lpstr>Apresentação do PowerPoint</vt:lpstr>
      <vt:lpstr>Programa de Monitoramento de Pressões </vt:lpstr>
      <vt:lpstr>Instalação típica</vt:lpstr>
      <vt:lpstr>Programa de Monitoramento de Pressões</vt:lpstr>
      <vt:lpstr>Indicador de Conformidade - ICP</vt:lpstr>
      <vt:lpstr>Resultados do Monitoramento</vt:lpstr>
      <vt:lpstr>Apresentação do PowerPoint</vt:lpstr>
      <vt:lpstr>Resultados do Monitoramento</vt:lpstr>
      <vt:lpstr>Apresentação do PowerPoint</vt:lpstr>
      <vt:lpstr>Apresentação do PowerPoint</vt:lpstr>
      <vt:lpstr>Conclusões</vt:lpstr>
      <vt:lpstr>Referências Bibliográficas</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Gabriel Silva</dc:creator>
  <cp:lastModifiedBy>Edilincon Albuquerque</cp:lastModifiedBy>
  <cp:revision>43</cp:revision>
  <dcterms:created xsi:type="dcterms:W3CDTF">2018-05-02T19:43:05Z</dcterms:created>
  <dcterms:modified xsi:type="dcterms:W3CDTF">2018-05-27T03:20:33Z</dcterms:modified>
</cp:coreProperties>
</file>