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BDE07-205E-4721-A76E-E16F1CA27A1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DD4E7FC-841D-4AC9-9430-842AA943D118}">
      <dgm:prSet phldrT="[Texto]"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</a:rPr>
            <a:t>Governo Federal</a:t>
          </a:r>
        </a:p>
      </dgm:t>
    </dgm:pt>
    <dgm:pt modelId="{611F48C8-00C9-4DBE-961D-9511DD247AE8}" type="parTrans" cxnId="{6437580C-5B9F-4888-80B1-439508B2A68E}">
      <dgm:prSet/>
      <dgm:spPr/>
      <dgm:t>
        <a:bodyPr/>
        <a:lstStyle/>
        <a:p>
          <a:endParaRPr lang="pt-BR"/>
        </a:p>
      </dgm:t>
    </dgm:pt>
    <dgm:pt modelId="{FB85989B-ACA3-4B71-9D65-9D263433456C}" type="sibTrans" cxnId="{6437580C-5B9F-4888-80B1-439508B2A68E}">
      <dgm:prSet/>
      <dgm:spPr/>
      <dgm:t>
        <a:bodyPr/>
        <a:lstStyle/>
        <a:p>
          <a:endParaRPr lang="pt-BR"/>
        </a:p>
      </dgm:t>
    </dgm:pt>
    <dgm:pt modelId="{33035E66-6306-422D-B3E3-16A67E18C8BF}">
      <dgm:prSet phldrT="[Texto]"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</a:rPr>
            <a:t>Estado</a:t>
          </a:r>
        </a:p>
      </dgm:t>
    </dgm:pt>
    <dgm:pt modelId="{979E6041-CF6F-47EE-9AD0-0750B2ACA0CC}" type="parTrans" cxnId="{EB49F92E-E3D0-403D-89A5-8AA63CC1898F}">
      <dgm:prSet/>
      <dgm:spPr/>
      <dgm:t>
        <a:bodyPr/>
        <a:lstStyle/>
        <a:p>
          <a:endParaRPr lang="pt-BR"/>
        </a:p>
      </dgm:t>
    </dgm:pt>
    <dgm:pt modelId="{46FEF6D0-60BE-4A71-AD49-2347C65221C7}" type="sibTrans" cxnId="{EB49F92E-E3D0-403D-89A5-8AA63CC1898F}">
      <dgm:prSet/>
      <dgm:spPr/>
      <dgm:t>
        <a:bodyPr/>
        <a:lstStyle/>
        <a:p>
          <a:endParaRPr lang="pt-BR"/>
        </a:p>
      </dgm:t>
    </dgm:pt>
    <dgm:pt modelId="{A1252569-73AF-4E2C-BBCB-24E089309918}">
      <dgm:prSet phldrT="[Texto]"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</a:rPr>
            <a:t>Município</a:t>
          </a:r>
          <a:endParaRPr lang="pt-BR" sz="2000" dirty="0">
            <a:solidFill>
              <a:srgbClr val="002060"/>
            </a:solidFill>
          </a:endParaRPr>
        </a:p>
      </dgm:t>
    </dgm:pt>
    <dgm:pt modelId="{4307DFC2-C76A-402D-8890-C403D250CE52}" type="parTrans" cxnId="{3808EC08-39D1-4640-91D0-1E5355A70434}">
      <dgm:prSet/>
      <dgm:spPr/>
      <dgm:t>
        <a:bodyPr/>
        <a:lstStyle/>
        <a:p>
          <a:endParaRPr lang="pt-BR"/>
        </a:p>
      </dgm:t>
    </dgm:pt>
    <dgm:pt modelId="{9F2A029F-F57E-4939-8992-E6F2900B41DA}" type="sibTrans" cxnId="{3808EC08-39D1-4640-91D0-1E5355A70434}">
      <dgm:prSet/>
      <dgm:spPr/>
      <dgm:t>
        <a:bodyPr/>
        <a:lstStyle/>
        <a:p>
          <a:endParaRPr lang="pt-BR"/>
        </a:p>
      </dgm:t>
    </dgm:pt>
    <dgm:pt modelId="{610DCA8F-0CA8-48AE-8A4D-0FF59BA71C0E}">
      <dgm:prSet phldrT="[Texto]"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</a:rPr>
            <a:t>Comunidade</a:t>
          </a:r>
          <a:endParaRPr lang="pt-BR" sz="2000" dirty="0">
            <a:solidFill>
              <a:srgbClr val="002060"/>
            </a:solidFill>
          </a:endParaRPr>
        </a:p>
      </dgm:t>
    </dgm:pt>
    <dgm:pt modelId="{9C54251D-7560-419F-AC26-15E80A79BCA7}" type="parTrans" cxnId="{53038DED-416B-4C80-A1EE-DCCD7B6E829A}">
      <dgm:prSet/>
      <dgm:spPr/>
      <dgm:t>
        <a:bodyPr/>
        <a:lstStyle/>
        <a:p>
          <a:endParaRPr lang="pt-BR"/>
        </a:p>
      </dgm:t>
    </dgm:pt>
    <dgm:pt modelId="{98C5CBC7-8EEF-4610-9093-D10D9699CB56}" type="sibTrans" cxnId="{53038DED-416B-4C80-A1EE-DCCD7B6E829A}">
      <dgm:prSet/>
      <dgm:spPr/>
      <dgm:t>
        <a:bodyPr/>
        <a:lstStyle/>
        <a:p>
          <a:endParaRPr lang="pt-BR"/>
        </a:p>
      </dgm:t>
    </dgm:pt>
    <dgm:pt modelId="{C7B4A440-5699-4588-AA72-703ABE328451}">
      <dgm:prSet custT="1"/>
      <dgm:spPr/>
      <dgm:t>
        <a:bodyPr/>
        <a:lstStyle/>
        <a:p>
          <a:r>
            <a:rPr lang="pt-BR" sz="1600" dirty="0">
              <a:solidFill>
                <a:srgbClr val="002060"/>
              </a:solidFill>
            </a:rPr>
            <a:t>Fundo Local de Gestão</a:t>
          </a:r>
        </a:p>
      </dgm:t>
    </dgm:pt>
    <dgm:pt modelId="{0EE658B3-4130-45A4-BFEA-E5B95438086F}" type="parTrans" cxnId="{474317DC-9572-41D0-B725-0FBDD7E39FFE}">
      <dgm:prSet/>
      <dgm:spPr/>
      <dgm:t>
        <a:bodyPr/>
        <a:lstStyle/>
        <a:p>
          <a:endParaRPr lang="pt-BR"/>
        </a:p>
      </dgm:t>
    </dgm:pt>
    <dgm:pt modelId="{F3D83D9B-E7A6-4F24-837B-E800674C7DD6}" type="sibTrans" cxnId="{474317DC-9572-41D0-B725-0FBDD7E39FFE}">
      <dgm:prSet/>
      <dgm:spPr/>
      <dgm:t>
        <a:bodyPr/>
        <a:lstStyle/>
        <a:p>
          <a:endParaRPr lang="pt-BR"/>
        </a:p>
      </dgm:t>
    </dgm:pt>
    <dgm:pt modelId="{D45BB6DE-06B3-404D-BC2F-A0072662DF4F}">
      <dgm:prSet custT="1"/>
      <dgm:spPr/>
      <dgm:t>
        <a:bodyPr/>
        <a:lstStyle/>
        <a:p>
          <a:r>
            <a:rPr lang="pt-BR" sz="1600" dirty="0">
              <a:solidFill>
                <a:srgbClr val="002060"/>
              </a:solidFill>
            </a:rPr>
            <a:t>Suporte manutenção</a:t>
          </a:r>
        </a:p>
        <a:p>
          <a:r>
            <a:rPr lang="pt-BR" sz="1600" dirty="0">
              <a:solidFill>
                <a:srgbClr val="002060"/>
              </a:solidFill>
            </a:rPr>
            <a:t>Energia</a:t>
          </a:r>
        </a:p>
      </dgm:t>
    </dgm:pt>
    <dgm:pt modelId="{6203AA89-13D4-47DA-B3DE-36262F0E9814}" type="parTrans" cxnId="{54C200C6-7841-4D88-8136-F427513E9845}">
      <dgm:prSet/>
      <dgm:spPr/>
      <dgm:t>
        <a:bodyPr/>
        <a:lstStyle/>
        <a:p>
          <a:endParaRPr lang="pt-BR"/>
        </a:p>
      </dgm:t>
    </dgm:pt>
    <dgm:pt modelId="{3CF4C416-3C0F-460B-9064-F3C04592DA05}" type="sibTrans" cxnId="{54C200C6-7841-4D88-8136-F427513E9845}">
      <dgm:prSet/>
      <dgm:spPr/>
      <dgm:t>
        <a:bodyPr/>
        <a:lstStyle/>
        <a:p>
          <a:endParaRPr lang="pt-BR"/>
        </a:p>
      </dgm:t>
    </dgm:pt>
    <dgm:pt modelId="{D80F27CD-F420-4F37-B4F2-FB6627B7F14F}">
      <dgm:prSet custT="1"/>
      <dgm:spPr/>
      <dgm:t>
        <a:bodyPr/>
        <a:lstStyle/>
        <a:p>
          <a:r>
            <a:rPr lang="pt-BR" sz="1600" dirty="0">
              <a:solidFill>
                <a:srgbClr val="002060"/>
              </a:solidFill>
            </a:rPr>
            <a:t>Manutenção Preventiva</a:t>
          </a:r>
        </a:p>
      </dgm:t>
    </dgm:pt>
    <dgm:pt modelId="{A92BEC09-26B2-4EE9-A258-DAF979F46FC5}" type="parTrans" cxnId="{6AD626EA-F97B-41A8-A83A-651AF1CA3B6D}">
      <dgm:prSet/>
      <dgm:spPr/>
      <dgm:t>
        <a:bodyPr/>
        <a:lstStyle/>
        <a:p>
          <a:endParaRPr lang="pt-BR"/>
        </a:p>
      </dgm:t>
    </dgm:pt>
    <dgm:pt modelId="{DAAA9B5E-56E6-4110-BEAC-2D5F79017D87}" type="sibTrans" cxnId="{6AD626EA-F97B-41A8-A83A-651AF1CA3B6D}">
      <dgm:prSet/>
      <dgm:spPr/>
      <dgm:t>
        <a:bodyPr/>
        <a:lstStyle/>
        <a:p>
          <a:endParaRPr lang="pt-BR"/>
        </a:p>
      </dgm:t>
    </dgm:pt>
    <dgm:pt modelId="{CB16B2C1-ABB1-4531-8069-5F7B3C8EE642}">
      <dgm:prSet custT="1"/>
      <dgm:spPr/>
      <dgm:t>
        <a:bodyPr/>
        <a:lstStyle/>
        <a:p>
          <a:r>
            <a:rPr lang="pt-BR" sz="1600" dirty="0">
              <a:solidFill>
                <a:srgbClr val="002060"/>
              </a:solidFill>
            </a:rPr>
            <a:t>Diretrizes e recursos</a:t>
          </a:r>
        </a:p>
      </dgm:t>
    </dgm:pt>
    <dgm:pt modelId="{2A8B3331-8DDC-4B7C-B8B3-6DFFBCCEED65}" type="parTrans" cxnId="{D62D39DA-889A-4229-B730-D9C029F2A03D}">
      <dgm:prSet/>
      <dgm:spPr/>
      <dgm:t>
        <a:bodyPr/>
        <a:lstStyle/>
        <a:p>
          <a:endParaRPr lang="pt-BR"/>
        </a:p>
      </dgm:t>
    </dgm:pt>
    <dgm:pt modelId="{44929A0B-3AE3-463B-8F6D-554BF2EFD723}" type="sibTrans" cxnId="{D62D39DA-889A-4229-B730-D9C029F2A03D}">
      <dgm:prSet/>
      <dgm:spPr/>
      <dgm:t>
        <a:bodyPr/>
        <a:lstStyle/>
        <a:p>
          <a:endParaRPr lang="pt-BR"/>
        </a:p>
      </dgm:t>
    </dgm:pt>
    <dgm:pt modelId="{CB06D41F-0D06-40A0-86F4-1020522C9AA2}" type="pres">
      <dgm:prSet presAssocID="{A0FBDE07-205E-4721-A76E-E16F1CA27A1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3114509-C975-4D2F-8062-F1E7CD4F2962}" type="pres">
      <dgm:prSet presAssocID="{0DD4E7FC-841D-4AC9-9430-842AA943D118}" presName="hierRoot1" presStyleCnt="0">
        <dgm:presLayoutVars>
          <dgm:hierBranch val="init"/>
        </dgm:presLayoutVars>
      </dgm:prSet>
      <dgm:spPr/>
    </dgm:pt>
    <dgm:pt modelId="{EED49660-9B7F-44DE-B7F4-01D63BD1123F}" type="pres">
      <dgm:prSet presAssocID="{0DD4E7FC-841D-4AC9-9430-842AA943D118}" presName="rootComposite1" presStyleCnt="0"/>
      <dgm:spPr/>
    </dgm:pt>
    <dgm:pt modelId="{77155C70-0AB2-481A-8A99-BC461485AF2F}" type="pres">
      <dgm:prSet presAssocID="{0DD4E7FC-841D-4AC9-9430-842AA943D118}" presName="rootText1" presStyleLbl="alignAcc1" presStyleIdx="0" presStyleCnt="0" custScaleX="23211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00A4DD6-15D9-4EA5-918A-F66E70DAB185}" type="pres">
      <dgm:prSet presAssocID="{0DD4E7FC-841D-4AC9-9430-842AA943D118}" presName="topArc1" presStyleLbl="parChTrans1D1" presStyleIdx="0" presStyleCnt="16"/>
      <dgm:spPr/>
    </dgm:pt>
    <dgm:pt modelId="{7234E782-6B44-44B6-89BD-B77BA680623C}" type="pres">
      <dgm:prSet presAssocID="{0DD4E7FC-841D-4AC9-9430-842AA943D118}" presName="bottomArc1" presStyleLbl="parChTrans1D1" presStyleIdx="1" presStyleCnt="16"/>
      <dgm:spPr/>
    </dgm:pt>
    <dgm:pt modelId="{DF54B3CD-43BF-4E36-9F1A-0C5AFFDF1CCC}" type="pres">
      <dgm:prSet presAssocID="{0DD4E7FC-841D-4AC9-9430-842AA943D118}" presName="topConnNode1" presStyleLbl="node1" presStyleIdx="0" presStyleCnt="0"/>
      <dgm:spPr/>
      <dgm:t>
        <a:bodyPr/>
        <a:lstStyle/>
        <a:p>
          <a:endParaRPr lang="pt-BR"/>
        </a:p>
      </dgm:t>
    </dgm:pt>
    <dgm:pt modelId="{1272286B-9043-4164-ABB0-F3FE11398EA9}" type="pres">
      <dgm:prSet presAssocID="{0DD4E7FC-841D-4AC9-9430-842AA943D118}" presName="hierChild2" presStyleCnt="0"/>
      <dgm:spPr/>
    </dgm:pt>
    <dgm:pt modelId="{64296341-95B6-43E2-955B-7457545FF00D}" type="pres">
      <dgm:prSet presAssocID="{2A8B3331-8DDC-4B7C-B8B3-6DFFBCCEED65}" presName="Name28" presStyleLbl="parChTrans1D2" presStyleIdx="0" presStyleCnt="4"/>
      <dgm:spPr/>
      <dgm:t>
        <a:bodyPr/>
        <a:lstStyle/>
        <a:p>
          <a:endParaRPr lang="pt-BR"/>
        </a:p>
      </dgm:t>
    </dgm:pt>
    <dgm:pt modelId="{7DFAAD46-F7AD-4F3C-AC6F-EF3327261C51}" type="pres">
      <dgm:prSet presAssocID="{CB16B2C1-ABB1-4531-8069-5F7B3C8EE642}" presName="hierRoot2" presStyleCnt="0">
        <dgm:presLayoutVars>
          <dgm:hierBranch val="init"/>
        </dgm:presLayoutVars>
      </dgm:prSet>
      <dgm:spPr/>
    </dgm:pt>
    <dgm:pt modelId="{3080F4BA-3E79-40C4-8E06-808B97018ED6}" type="pres">
      <dgm:prSet presAssocID="{CB16B2C1-ABB1-4531-8069-5F7B3C8EE642}" presName="rootComposite2" presStyleCnt="0"/>
      <dgm:spPr/>
    </dgm:pt>
    <dgm:pt modelId="{4B51686E-14C8-4E5F-9155-E99170DED79D}" type="pres">
      <dgm:prSet presAssocID="{CB16B2C1-ABB1-4531-8069-5F7B3C8EE642}" presName="rootText2" presStyleLbl="alignAcc1" presStyleIdx="0" presStyleCnt="0" custScaleX="145727" custScaleY="23691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35C3293-29F4-4EC6-97AB-AA45E756A888}" type="pres">
      <dgm:prSet presAssocID="{CB16B2C1-ABB1-4531-8069-5F7B3C8EE642}" presName="topArc2" presStyleLbl="parChTrans1D1" presStyleIdx="2" presStyleCnt="16"/>
      <dgm:spPr/>
    </dgm:pt>
    <dgm:pt modelId="{C5463156-B1B6-44C1-948C-9E17667733CC}" type="pres">
      <dgm:prSet presAssocID="{CB16B2C1-ABB1-4531-8069-5F7B3C8EE642}" presName="bottomArc2" presStyleLbl="parChTrans1D1" presStyleIdx="3" presStyleCnt="16"/>
      <dgm:spPr/>
    </dgm:pt>
    <dgm:pt modelId="{71210541-48A5-4D4A-A3D2-7C197DC9ACF5}" type="pres">
      <dgm:prSet presAssocID="{CB16B2C1-ABB1-4531-8069-5F7B3C8EE642}" presName="topConnNode2" presStyleLbl="node2" presStyleIdx="0" presStyleCnt="0"/>
      <dgm:spPr/>
      <dgm:t>
        <a:bodyPr/>
        <a:lstStyle/>
        <a:p>
          <a:endParaRPr lang="pt-BR"/>
        </a:p>
      </dgm:t>
    </dgm:pt>
    <dgm:pt modelId="{B1F03F1A-8A3B-4365-A9B9-87CE6F8A8DAD}" type="pres">
      <dgm:prSet presAssocID="{CB16B2C1-ABB1-4531-8069-5F7B3C8EE642}" presName="hierChild4" presStyleCnt="0"/>
      <dgm:spPr/>
    </dgm:pt>
    <dgm:pt modelId="{CF79377C-3D43-4C89-8B21-7FD88DB45F85}" type="pres">
      <dgm:prSet presAssocID="{CB16B2C1-ABB1-4531-8069-5F7B3C8EE642}" presName="hierChild5" presStyleCnt="0"/>
      <dgm:spPr/>
    </dgm:pt>
    <dgm:pt modelId="{A6FEFD1D-40C5-45C1-85E6-5B051192D96B}" type="pres">
      <dgm:prSet presAssocID="{0DD4E7FC-841D-4AC9-9430-842AA943D118}" presName="hierChild3" presStyleCnt="0"/>
      <dgm:spPr/>
    </dgm:pt>
    <dgm:pt modelId="{16D318CE-D9F8-475D-8626-904A667A06AC}" type="pres">
      <dgm:prSet presAssocID="{33035E66-6306-422D-B3E3-16A67E18C8BF}" presName="hierRoot1" presStyleCnt="0">
        <dgm:presLayoutVars>
          <dgm:hierBranch val="init"/>
        </dgm:presLayoutVars>
      </dgm:prSet>
      <dgm:spPr/>
    </dgm:pt>
    <dgm:pt modelId="{FFADC851-4D93-45BD-9F6F-1A385EC59939}" type="pres">
      <dgm:prSet presAssocID="{33035E66-6306-422D-B3E3-16A67E18C8BF}" presName="rootComposite1" presStyleCnt="0"/>
      <dgm:spPr/>
    </dgm:pt>
    <dgm:pt modelId="{6B10AF6E-BD66-4027-A99C-94D3025DA169}" type="pres">
      <dgm:prSet presAssocID="{33035E66-6306-422D-B3E3-16A67E18C8BF}" presName="rootText1" presStyleLbl="alignAcc1" presStyleIdx="0" presStyleCnt="0" custScaleX="1497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0DE731C-E006-402E-B0D7-78557501A6AA}" type="pres">
      <dgm:prSet presAssocID="{33035E66-6306-422D-B3E3-16A67E18C8BF}" presName="topArc1" presStyleLbl="parChTrans1D1" presStyleIdx="4" presStyleCnt="16"/>
      <dgm:spPr/>
    </dgm:pt>
    <dgm:pt modelId="{3AA98021-4F7D-4E1D-931B-95E509555D59}" type="pres">
      <dgm:prSet presAssocID="{33035E66-6306-422D-B3E3-16A67E18C8BF}" presName="bottomArc1" presStyleLbl="parChTrans1D1" presStyleIdx="5" presStyleCnt="16"/>
      <dgm:spPr/>
    </dgm:pt>
    <dgm:pt modelId="{2EB6CFDE-101C-4D9A-ABEB-E47E97657F2E}" type="pres">
      <dgm:prSet presAssocID="{33035E66-6306-422D-B3E3-16A67E18C8BF}" presName="topConnNode1" presStyleLbl="node1" presStyleIdx="0" presStyleCnt="0"/>
      <dgm:spPr/>
      <dgm:t>
        <a:bodyPr/>
        <a:lstStyle/>
        <a:p>
          <a:endParaRPr lang="pt-BR"/>
        </a:p>
      </dgm:t>
    </dgm:pt>
    <dgm:pt modelId="{9537D06F-06C4-413D-ADE0-283543F65E33}" type="pres">
      <dgm:prSet presAssocID="{33035E66-6306-422D-B3E3-16A67E18C8BF}" presName="hierChild2" presStyleCnt="0"/>
      <dgm:spPr/>
    </dgm:pt>
    <dgm:pt modelId="{64F95448-7DEE-4B12-B24A-0C5F93FCF03E}" type="pres">
      <dgm:prSet presAssocID="{A92BEC09-26B2-4EE9-A258-DAF979F46FC5}" presName="Name28" presStyleLbl="parChTrans1D2" presStyleIdx="1" presStyleCnt="4"/>
      <dgm:spPr/>
      <dgm:t>
        <a:bodyPr/>
        <a:lstStyle/>
        <a:p>
          <a:endParaRPr lang="pt-BR"/>
        </a:p>
      </dgm:t>
    </dgm:pt>
    <dgm:pt modelId="{98A7CBC2-AB23-4C62-B64E-E4DC23C07D1D}" type="pres">
      <dgm:prSet presAssocID="{D80F27CD-F420-4F37-B4F2-FB6627B7F14F}" presName="hierRoot2" presStyleCnt="0">
        <dgm:presLayoutVars>
          <dgm:hierBranch val="init"/>
        </dgm:presLayoutVars>
      </dgm:prSet>
      <dgm:spPr/>
    </dgm:pt>
    <dgm:pt modelId="{358A9BFE-5499-401F-ADB5-325E75F5054C}" type="pres">
      <dgm:prSet presAssocID="{D80F27CD-F420-4F37-B4F2-FB6627B7F14F}" presName="rootComposite2" presStyleCnt="0"/>
      <dgm:spPr/>
    </dgm:pt>
    <dgm:pt modelId="{C16A4818-9ECC-4E5F-A887-AB3B2C1ADEE7}" type="pres">
      <dgm:prSet presAssocID="{D80F27CD-F420-4F37-B4F2-FB6627B7F14F}" presName="rootText2" presStyleLbl="alignAcc1" presStyleIdx="0" presStyleCnt="0" custScaleX="143660" custScaleY="24364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9A4329B-4C87-4836-8BA0-8FF4A20D7792}" type="pres">
      <dgm:prSet presAssocID="{D80F27CD-F420-4F37-B4F2-FB6627B7F14F}" presName="topArc2" presStyleLbl="parChTrans1D1" presStyleIdx="6" presStyleCnt="16"/>
      <dgm:spPr/>
    </dgm:pt>
    <dgm:pt modelId="{30DD4593-4AB2-41C8-A04C-1A8013498875}" type="pres">
      <dgm:prSet presAssocID="{D80F27CD-F420-4F37-B4F2-FB6627B7F14F}" presName="bottomArc2" presStyleLbl="parChTrans1D1" presStyleIdx="7" presStyleCnt="16"/>
      <dgm:spPr/>
    </dgm:pt>
    <dgm:pt modelId="{A77A563B-D8DC-438A-82DC-82AC0272D850}" type="pres">
      <dgm:prSet presAssocID="{D80F27CD-F420-4F37-B4F2-FB6627B7F14F}" presName="topConnNode2" presStyleLbl="node2" presStyleIdx="0" presStyleCnt="0"/>
      <dgm:spPr/>
      <dgm:t>
        <a:bodyPr/>
        <a:lstStyle/>
        <a:p>
          <a:endParaRPr lang="pt-BR"/>
        </a:p>
      </dgm:t>
    </dgm:pt>
    <dgm:pt modelId="{15006E1C-7EE2-4B48-9F37-13CE7AAD13A2}" type="pres">
      <dgm:prSet presAssocID="{D80F27CD-F420-4F37-B4F2-FB6627B7F14F}" presName="hierChild4" presStyleCnt="0"/>
      <dgm:spPr/>
    </dgm:pt>
    <dgm:pt modelId="{21CDE6CC-4D6C-4E96-B63A-B87A29F358FD}" type="pres">
      <dgm:prSet presAssocID="{D80F27CD-F420-4F37-B4F2-FB6627B7F14F}" presName="hierChild5" presStyleCnt="0"/>
      <dgm:spPr/>
    </dgm:pt>
    <dgm:pt modelId="{654398FB-9AD7-4461-AAAF-77B04F1D3087}" type="pres">
      <dgm:prSet presAssocID="{33035E66-6306-422D-B3E3-16A67E18C8BF}" presName="hierChild3" presStyleCnt="0"/>
      <dgm:spPr/>
    </dgm:pt>
    <dgm:pt modelId="{550FF12E-258F-4606-BEF7-5D8CE01DD8FD}" type="pres">
      <dgm:prSet presAssocID="{A1252569-73AF-4E2C-BBCB-24E089309918}" presName="hierRoot1" presStyleCnt="0">
        <dgm:presLayoutVars>
          <dgm:hierBranch val="init"/>
        </dgm:presLayoutVars>
      </dgm:prSet>
      <dgm:spPr/>
    </dgm:pt>
    <dgm:pt modelId="{3A36679C-9FE1-4688-8253-0D0184420717}" type="pres">
      <dgm:prSet presAssocID="{A1252569-73AF-4E2C-BBCB-24E089309918}" presName="rootComposite1" presStyleCnt="0"/>
      <dgm:spPr/>
    </dgm:pt>
    <dgm:pt modelId="{ABF770EE-89C8-4AED-BA85-11DDF28FE698}" type="pres">
      <dgm:prSet presAssocID="{A1252569-73AF-4E2C-BBCB-24E089309918}" presName="rootText1" presStyleLbl="alignAcc1" presStyleIdx="0" presStyleCnt="0" custScaleX="1380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AA4316F-8C15-441E-8A79-4CC4D6E78C65}" type="pres">
      <dgm:prSet presAssocID="{A1252569-73AF-4E2C-BBCB-24E089309918}" presName="topArc1" presStyleLbl="parChTrans1D1" presStyleIdx="8" presStyleCnt="16"/>
      <dgm:spPr/>
    </dgm:pt>
    <dgm:pt modelId="{A2047259-50BF-4D37-9046-82260C77F14F}" type="pres">
      <dgm:prSet presAssocID="{A1252569-73AF-4E2C-BBCB-24E089309918}" presName="bottomArc1" presStyleLbl="parChTrans1D1" presStyleIdx="9" presStyleCnt="16"/>
      <dgm:spPr/>
    </dgm:pt>
    <dgm:pt modelId="{2BF6AF7E-A6C5-4BD3-9915-30FE6075A945}" type="pres">
      <dgm:prSet presAssocID="{A1252569-73AF-4E2C-BBCB-24E089309918}" presName="topConnNode1" presStyleLbl="node1" presStyleIdx="0" presStyleCnt="0"/>
      <dgm:spPr/>
      <dgm:t>
        <a:bodyPr/>
        <a:lstStyle/>
        <a:p>
          <a:endParaRPr lang="pt-BR"/>
        </a:p>
      </dgm:t>
    </dgm:pt>
    <dgm:pt modelId="{24B10E9D-202E-4989-AAE5-D43006942C52}" type="pres">
      <dgm:prSet presAssocID="{A1252569-73AF-4E2C-BBCB-24E089309918}" presName="hierChild2" presStyleCnt="0"/>
      <dgm:spPr/>
    </dgm:pt>
    <dgm:pt modelId="{048E9AAC-79E3-42FF-ADCA-E35EBBED7353}" type="pres">
      <dgm:prSet presAssocID="{6203AA89-13D4-47DA-B3DE-36262F0E9814}" presName="Name28" presStyleLbl="parChTrans1D2" presStyleIdx="2" presStyleCnt="4"/>
      <dgm:spPr/>
      <dgm:t>
        <a:bodyPr/>
        <a:lstStyle/>
        <a:p>
          <a:endParaRPr lang="pt-BR"/>
        </a:p>
      </dgm:t>
    </dgm:pt>
    <dgm:pt modelId="{74D14E14-5FE1-4145-9B3B-DC0BB5B24234}" type="pres">
      <dgm:prSet presAssocID="{D45BB6DE-06B3-404D-BC2F-A0072662DF4F}" presName="hierRoot2" presStyleCnt="0">
        <dgm:presLayoutVars>
          <dgm:hierBranch val="init"/>
        </dgm:presLayoutVars>
      </dgm:prSet>
      <dgm:spPr/>
    </dgm:pt>
    <dgm:pt modelId="{B6630F35-22C3-4188-9117-2F22FD4CE02E}" type="pres">
      <dgm:prSet presAssocID="{D45BB6DE-06B3-404D-BC2F-A0072662DF4F}" presName="rootComposite2" presStyleCnt="0"/>
      <dgm:spPr/>
    </dgm:pt>
    <dgm:pt modelId="{52100827-9DE2-4A5F-A986-7FE8AB90D148}" type="pres">
      <dgm:prSet presAssocID="{D45BB6DE-06B3-404D-BC2F-A0072662DF4F}" presName="rootText2" presStyleLbl="alignAcc1" presStyleIdx="0" presStyleCnt="0" custScaleX="134489" custScaleY="23102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EE15BA7-7FA4-47E2-9C71-A1A6BCC79806}" type="pres">
      <dgm:prSet presAssocID="{D45BB6DE-06B3-404D-BC2F-A0072662DF4F}" presName="topArc2" presStyleLbl="parChTrans1D1" presStyleIdx="10" presStyleCnt="16"/>
      <dgm:spPr/>
    </dgm:pt>
    <dgm:pt modelId="{165CE62E-5127-497D-A36B-86A2C0F3E1DE}" type="pres">
      <dgm:prSet presAssocID="{D45BB6DE-06B3-404D-BC2F-A0072662DF4F}" presName="bottomArc2" presStyleLbl="parChTrans1D1" presStyleIdx="11" presStyleCnt="16"/>
      <dgm:spPr/>
    </dgm:pt>
    <dgm:pt modelId="{DE8DFD2D-8CAB-491F-9D51-D8276D738D09}" type="pres">
      <dgm:prSet presAssocID="{D45BB6DE-06B3-404D-BC2F-A0072662DF4F}" presName="topConnNode2" presStyleLbl="node2" presStyleIdx="0" presStyleCnt="0"/>
      <dgm:spPr/>
      <dgm:t>
        <a:bodyPr/>
        <a:lstStyle/>
        <a:p>
          <a:endParaRPr lang="pt-BR"/>
        </a:p>
      </dgm:t>
    </dgm:pt>
    <dgm:pt modelId="{9872D80F-41F4-402F-82E0-6565E17E4B7A}" type="pres">
      <dgm:prSet presAssocID="{D45BB6DE-06B3-404D-BC2F-A0072662DF4F}" presName="hierChild4" presStyleCnt="0"/>
      <dgm:spPr/>
    </dgm:pt>
    <dgm:pt modelId="{06D6BA95-5221-4E0F-81DA-07A8601B8EBF}" type="pres">
      <dgm:prSet presAssocID="{D45BB6DE-06B3-404D-BC2F-A0072662DF4F}" presName="hierChild5" presStyleCnt="0"/>
      <dgm:spPr/>
    </dgm:pt>
    <dgm:pt modelId="{9C27F56C-07D9-4632-9419-45845C304C69}" type="pres">
      <dgm:prSet presAssocID="{A1252569-73AF-4E2C-BBCB-24E089309918}" presName="hierChild3" presStyleCnt="0"/>
      <dgm:spPr/>
    </dgm:pt>
    <dgm:pt modelId="{9B9B4BC4-DD51-4ADE-A68A-9B758DB3A095}" type="pres">
      <dgm:prSet presAssocID="{610DCA8F-0CA8-48AE-8A4D-0FF59BA71C0E}" presName="hierRoot1" presStyleCnt="0">
        <dgm:presLayoutVars>
          <dgm:hierBranch val="init"/>
        </dgm:presLayoutVars>
      </dgm:prSet>
      <dgm:spPr/>
    </dgm:pt>
    <dgm:pt modelId="{3CED96CE-EA25-423D-A5B2-0508D944C6CE}" type="pres">
      <dgm:prSet presAssocID="{610DCA8F-0CA8-48AE-8A4D-0FF59BA71C0E}" presName="rootComposite1" presStyleCnt="0"/>
      <dgm:spPr/>
    </dgm:pt>
    <dgm:pt modelId="{ED5F3656-46FE-479B-8A01-3794EF6F8E25}" type="pres">
      <dgm:prSet presAssocID="{610DCA8F-0CA8-48AE-8A4D-0FF59BA71C0E}" presName="rootText1" presStyleLbl="alignAcc1" presStyleIdx="0" presStyleCnt="0" custScaleX="18232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ACCACF-ADFA-4052-B3EA-20ECD3FBE61F}" type="pres">
      <dgm:prSet presAssocID="{610DCA8F-0CA8-48AE-8A4D-0FF59BA71C0E}" presName="topArc1" presStyleLbl="parChTrans1D1" presStyleIdx="12" presStyleCnt="16"/>
      <dgm:spPr/>
    </dgm:pt>
    <dgm:pt modelId="{ED60CAEC-4A17-43E0-8E4F-3AF2EB125E28}" type="pres">
      <dgm:prSet presAssocID="{610DCA8F-0CA8-48AE-8A4D-0FF59BA71C0E}" presName="bottomArc1" presStyleLbl="parChTrans1D1" presStyleIdx="13" presStyleCnt="16"/>
      <dgm:spPr/>
    </dgm:pt>
    <dgm:pt modelId="{2F730741-18AD-41CA-8924-3428DAD0344A}" type="pres">
      <dgm:prSet presAssocID="{610DCA8F-0CA8-48AE-8A4D-0FF59BA71C0E}" presName="topConnNode1" presStyleLbl="node1" presStyleIdx="0" presStyleCnt="0"/>
      <dgm:spPr/>
      <dgm:t>
        <a:bodyPr/>
        <a:lstStyle/>
        <a:p>
          <a:endParaRPr lang="pt-BR"/>
        </a:p>
      </dgm:t>
    </dgm:pt>
    <dgm:pt modelId="{EA9562C8-0A57-4248-B4F2-68407610C9EE}" type="pres">
      <dgm:prSet presAssocID="{610DCA8F-0CA8-48AE-8A4D-0FF59BA71C0E}" presName="hierChild2" presStyleCnt="0"/>
      <dgm:spPr/>
    </dgm:pt>
    <dgm:pt modelId="{FC21E855-E85F-40BB-B1D3-DCFB826220BB}" type="pres">
      <dgm:prSet presAssocID="{0EE658B3-4130-45A4-BFEA-E5B95438086F}" presName="Name28" presStyleLbl="parChTrans1D2" presStyleIdx="3" presStyleCnt="4"/>
      <dgm:spPr/>
      <dgm:t>
        <a:bodyPr/>
        <a:lstStyle/>
        <a:p>
          <a:endParaRPr lang="pt-BR"/>
        </a:p>
      </dgm:t>
    </dgm:pt>
    <dgm:pt modelId="{9DF43060-EE7A-4A39-814D-83ABEDE99158}" type="pres">
      <dgm:prSet presAssocID="{C7B4A440-5699-4588-AA72-703ABE328451}" presName="hierRoot2" presStyleCnt="0">
        <dgm:presLayoutVars>
          <dgm:hierBranch val="init"/>
        </dgm:presLayoutVars>
      </dgm:prSet>
      <dgm:spPr/>
    </dgm:pt>
    <dgm:pt modelId="{7D489078-E360-413A-95FA-018FE5D140A8}" type="pres">
      <dgm:prSet presAssocID="{C7B4A440-5699-4588-AA72-703ABE328451}" presName="rootComposite2" presStyleCnt="0"/>
      <dgm:spPr/>
    </dgm:pt>
    <dgm:pt modelId="{7130DBA4-DB0E-4CF4-8FD3-14F5FDE953E1}" type="pres">
      <dgm:prSet presAssocID="{C7B4A440-5699-4588-AA72-703ABE328451}" presName="rootText2" presStyleLbl="alignAcc1" presStyleIdx="0" presStyleCnt="0" custScaleX="142226" custScaleY="21674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10AF217-A2BF-4AE1-988F-FEE3261E64A1}" type="pres">
      <dgm:prSet presAssocID="{C7B4A440-5699-4588-AA72-703ABE328451}" presName="topArc2" presStyleLbl="parChTrans1D1" presStyleIdx="14" presStyleCnt="16"/>
      <dgm:spPr/>
    </dgm:pt>
    <dgm:pt modelId="{EF86C15E-26D9-4539-BC35-28DEA0D52C7B}" type="pres">
      <dgm:prSet presAssocID="{C7B4A440-5699-4588-AA72-703ABE328451}" presName="bottomArc2" presStyleLbl="parChTrans1D1" presStyleIdx="15" presStyleCnt="16"/>
      <dgm:spPr/>
    </dgm:pt>
    <dgm:pt modelId="{79C64EA3-2DF1-4EC7-AAF7-A23DCC9B9BEF}" type="pres">
      <dgm:prSet presAssocID="{C7B4A440-5699-4588-AA72-703ABE328451}" presName="topConnNode2" presStyleLbl="node2" presStyleIdx="0" presStyleCnt="0"/>
      <dgm:spPr/>
      <dgm:t>
        <a:bodyPr/>
        <a:lstStyle/>
        <a:p>
          <a:endParaRPr lang="pt-BR"/>
        </a:p>
      </dgm:t>
    </dgm:pt>
    <dgm:pt modelId="{FFB53137-26B3-4C69-B812-6456223AA9CF}" type="pres">
      <dgm:prSet presAssocID="{C7B4A440-5699-4588-AA72-703ABE328451}" presName="hierChild4" presStyleCnt="0"/>
      <dgm:spPr/>
    </dgm:pt>
    <dgm:pt modelId="{40D18ED9-41D0-4F2A-8E25-522153CB0F1A}" type="pres">
      <dgm:prSet presAssocID="{C7B4A440-5699-4588-AA72-703ABE328451}" presName="hierChild5" presStyleCnt="0"/>
      <dgm:spPr/>
    </dgm:pt>
    <dgm:pt modelId="{5BA31E71-13DB-4401-B79D-12F6F551B351}" type="pres">
      <dgm:prSet presAssocID="{610DCA8F-0CA8-48AE-8A4D-0FF59BA71C0E}" presName="hierChild3" presStyleCnt="0"/>
      <dgm:spPr/>
    </dgm:pt>
  </dgm:ptLst>
  <dgm:cxnLst>
    <dgm:cxn modelId="{BB6222E5-2E10-4F37-9228-9ED512682F45}" type="presOf" srcId="{D80F27CD-F420-4F37-B4F2-FB6627B7F14F}" destId="{A77A563B-D8DC-438A-82DC-82AC0272D850}" srcOrd="1" destOrd="0" presId="urn:microsoft.com/office/officeart/2008/layout/HalfCircleOrganizationChart"/>
    <dgm:cxn modelId="{D8281177-6BDA-4669-9530-91BA6726D652}" type="presOf" srcId="{CB16B2C1-ABB1-4531-8069-5F7B3C8EE642}" destId="{71210541-48A5-4D4A-A3D2-7C197DC9ACF5}" srcOrd="1" destOrd="0" presId="urn:microsoft.com/office/officeart/2008/layout/HalfCircleOrganizationChart"/>
    <dgm:cxn modelId="{EDCEC513-D4A6-4587-8A91-39A1AF3DD3E3}" type="presOf" srcId="{D80F27CD-F420-4F37-B4F2-FB6627B7F14F}" destId="{C16A4818-9ECC-4E5F-A887-AB3B2C1ADEE7}" srcOrd="0" destOrd="0" presId="urn:microsoft.com/office/officeart/2008/layout/HalfCircleOrganizationChart"/>
    <dgm:cxn modelId="{52731015-84E5-437A-BBFC-3C822B1B8B3C}" type="presOf" srcId="{6203AA89-13D4-47DA-B3DE-36262F0E9814}" destId="{048E9AAC-79E3-42FF-ADCA-E35EBBED7353}" srcOrd="0" destOrd="0" presId="urn:microsoft.com/office/officeart/2008/layout/HalfCircleOrganizationChart"/>
    <dgm:cxn modelId="{4F8D9B87-DE78-4469-A141-298C586C2F3E}" type="presOf" srcId="{0EE658B3-4130-45A4-BFEA-E5B95438086F}" destId="{FC21E855-E85F-40BB-B1D3-DCFB826220BB}" srcOrd="0" destOrd="0" presId="urn:microsoft.com/office/officeart/2008/layout/HalfCircleOrganizationChart"/>
    <dgm:cxn modelId="{1F312499-C880-4E43-A52A-D01C7C350DD5}" type="presOf" srcId="{610DCA8F-0CA8-48AE-8A4D-0FF59BA71C0E}" destId="{ED5F3656-46FE-479B-8A01-3794EF6F8E25}" srcOrd="0" destOrd="0" presId="urn:microsoft.com/office/officeart/2008/layout/HalfCircleOrganizationChart"/>
    <dgm:cxn modelId="{53038DED-416B-4C80-A1EE-DCCD7B6E829A}" srcId="{A0FBDE07-205E-4721-A76E-E16F1CA27A1A}" destId="{610DCA8F-0CA8-48AE-8A4D-0FF59BA71C0E}" srcOrd="3" destOrd="0" parTransId="{9C54251D-7560-419F-AC26-15E80A79BCA7}" sibTransId="{98C5CBC7-8EEF-4610-9093-D10D9699CB56}"/>
    <dgm:cxn modelId="{8815380D-3A32-4FCA-9625-580178E246EE}" type="presOf" srcId="{D45BB6DE-06B3-404D-BC2F-A0072662DF4F}" destId="{52100827-9DE2-4A5F-A986-7FE8AB90D148}" srcOrd="0" destOrd="0" presId="urn:microsoft.com/office/officeart/2008/layout/HalfCircleOrganizationChart"/>
    <dgm:cxn modelId="{E4390F64-69B7-492A-9AE1-A560CC5D8D3C}" type="presOf" srcId="{33035E66-6306-422D-B3E3-16A67E18C8BF}" destId="{6B10AF6E-BD66-4027-A99C-94D3025DA169}" srcOrd="0" destOrd="0" presId="urn:microsoft.com/office/officeart/2008/layout/HalfCircleOrganizationChart"/>
    <dgm:cxn modelId="{EB49F92E-E3D0-403D-89A5-8AA63CC1898F}" srcId="{A0FBDE07-205E-4721-A76E-E16F1CA27A1A}" destId="{33035E66-6306-422D-B3E3-16A67E18C8BF}" srcOrd="1" destOrd="0" parTransId="{979E6041-CF6F-47EE-9AD0-0750B2ACA0CC}" sibTransId="{46FEF6D0-60BE-4A71-AD49-2347C65221C7}"/>
    <dgm:cxn modelId="{D62D39DA-889A-4229-B730-D9C029F2A03D}" srcId="{0DD4E7FC-841D-4AC9-9430-842AA943D118}" destId="{CB16B2C1-ABB1-4531-8069-5F7B3C8EE642}" srcOrd="0" destOrd="0" parTransId="{2A8B3331-8DDC-4B7C-B8B3-6DFFBCCEED65}" sibTransId="{44929A0B-3AE3-463B-8F6D-554BF2EFD723}"/>
    <dgm:cxn modelId="{1CD59E8B-3552-4D4F-98E6-0EA8C260D32D}" type="presOf" srcId="{A92BEC09-26B2-4EE9-A258-DAF979F46FC5}" destId="{64F95448-7DEE-4B12-B24A-0C5F93FCF03E}" srcOrd="0" destOrd="0" presId="urn:microsoft.com/office/officeart/2008/layout/HalfCircleOrganizationChart"/>
    <dgm:cxn modelId="{D1A90AFC-83D2-466E-9C0F-A760DA40D2AC}" type="presOf" srcId="{0DD4E7FC-841D-4AC9-9430-842AA943D118}" destId="{DF54B3CD-43BF-4E36-9F1A-0C5AFFDF1CCC}" srcOrd="1" destOrd="0" presId="urn:microsoft.com/office/officeart/2008/layout/HalfCircleOrganizationChart"/>
    <dgm:cxn modelId="{6437580C-5B9F-4888-80B1-439508B2A68E}" srcId="{A0FBDE07-205E-4721-A76E-E16F1CA27A1A}" destId="{0DD4E7FC-841D-4AC9-9430-842AA943D118}" srcOrd="0" destOrd="0" parTransId="{611F48C8-00C9-4DBE-961D-9511DD247AE8}" sibTransId="{FB85989B-ACA3-4B71-9D65-9D263433456C}"/>
    <dgm:cxn modelId="{221D8D76-35B5-48B0-A707-34D90F517103}" type="presOf" srcId="{C7B4A440-5699-4588-AA72-703ABE328451}" destId="{7130DBA4-DB0E-4CF4-8FD3-14F5FDE953E1}" srcOrd="0" destOrd="0" presId="urn:microsoft.com/office/officeart/2008/layout/HalfCircleOrganizationChart"/>
    <dgm:cxn modelId="{93B147EF-AD7A-49A1-A406-6DDA2C428CBE}" type="presOf" srcId="{CB16B2C1-ABB1-4531-8069-5F7B3C8EE642}" destId="{4B51686E-14C8-4E5F-9155-E99170DED79D}" srcOrd="0" destOrd="0" presId="urn:microsoft.com/office/officeart/2008/layout/HalfCircleOrganizationChart"/>
    <dgm:cxn modelId="{C4A2E816-F24E-43B2-AA1F-33CAAAD54407}" type="presOf" srcId="{2A8B3331-8DDC-4B7C-B8B3-6DFFBCCEED65}" destId="{64296341-95B6-43E2-955B-7457545FF00D}" srcOrd="0" destOrd="0" presId="urn:microsoft.com/office/officeart/2008/layout/HalfCircleOrganizationChart"/>
    <dgm:cxn modelId="{82C748E9-484F-47C6-9010-3CCA2F7B0251}" type="presOf" srcId="{C7B4A440-5699-4588-AA72-703ABE328451}" destId="{79C64EA3-2DF1-4EC7-AAF7-A23DCC9B9BEF}" srcOrd="1" destOrd="0" presId="urn:microsoft.com/office/officeart/2008/layout/HalfCircleOrganizationChart"/>
    <dgm:cxn modelId="{509EB560-C0A6-4673-A6D1-D4D07F70EFFE}" type="presOf" srcId="{A1252569-73AF-4E2C-BBCB-24E089309918}" destId="{2BF6AF7E-A6C5-4BD3-9915-30FE6075A945}" srcOrd="1" destOrd="0" presId="urn:microsoft.com/office/officeart/2008/layout/HalfCircleOrganizationChart"/>
    <dgm:cxn modelId="{3808EC08-39D1-4640-91D0-1E5355A70434}" srcId="{A0FBDE07-205E-4721-A76E-E16F1CA27A1A}" destId="{A1252569-73AF-4E2C-BBCB-24E089309918}" srcOrd="2" destOrd="0" parTransId="{4307DFC2-C76A-402D-8890-C403D250CE52}" sibTransId="{9F2A029F-F57E-4939-8992-E6F2900B41DA}"/>
    <dgm:cxn modelId="{37386655-B6E0-4829-A280-35FDB2884EE2}" type="presOf" srcId="{A0FBDE07-205E-4721-A76E-E16F1CA27A1A}" destId="{CB06D41F-0D06-40A0-86F4-1020522C9AA2}" srcOrd="0" destOrd="0" presId="urn:microsoft.com/office/officeart/2008/layout/HalfCircleOrganizationChart"/>
    <dgm:cxn modelId="{008DB006-146B-4833-A122-AE467853FAC3}" type="presOf" srcId="{610DCA8F-0CA8-48AE-8A4D-0FF59BA71C0E}" destId="{2F730741-18AD-41CA-8924-3428DAD0344A}" srcOrd="1" destOrd="0" presId="urn:microsoft.com/office/officeart/2008/layout/HalfCircleOrganizationChart"/>
    <dgm:cxn modelId="{54C200C6-7841-4D88-8136-F427513E9845}" srcId="{A1252569-73AF-4E2C-BBCB-24E089309918}" destId="{D45BB6DE-06B3-404D-BC2F-A0072662DF4F}" srcOrd="0" destOrd="0" parTransId="{6203AA89-13D4-47DA-B3DE-36262F0E9814}" sibTransId="{3CF4C416-3C0F-460B-9064-F3C04592DA05}"/>
    <dgm:cxn modelId="{6AD626EA-F97B-41A8-A83A-651AF1CA3B6D}" srcId="{33035E66-6306-422D-B3E3-16A67E18C8BF}" destId="{D80F27CD-F420-4F37-B4F2-FB6627B7F14F}" srcOrd="0" destOrd="0" parTransId="{A92BEC09-26B2-4EE9-A258-DAF979F46FC5}" sibTransId="{DAAA9B5E-56E6-4110-BEAC-2D5F79017D87}"/>
    <dgm:cxn modelId="{8A19A50D-589C-4713-8A12-C701E5D5F299}" type="presOf" srcId="{33035E66-6306-422D-B3E3-16A67E18C8BF}" destId="{2EB6CFDE-101C-4D9A-ABEB-E47E97657F2E}" srcOrd="1" destOrd="0" presId="urn:microsoft.com/office/officeart/2008/layout/HalfCircleOrganizationChart"/>
    <dgm:cxn modelId="{474317DC-9572-41D0-B725-0FBDD7E39FFE}" srcId="{610DCA8F-0CA8-48AE-8A4D-0FF59BA71C0E}" destId="{C7B4A440-5699-4588-AA72-703ABE328451}" srcOrd="0" destOrd="0" parTransId="{0EE658B3-4130-45A4-BFEA-E5B95438086F}" sibTransId="{F3D83D9B-E7A6-4F24-837B-E800674C7DD6}"/>
    <dgm:cxn modelId="{50D94E61-885F-4C99-903F-CA4F39586405}" type="presOf" srcId="{A1252569-73AF-4E2C-BBCB-24E089309918}" destId="{ABF770EE-89C8-4AED-BA85-11DDF28FE698}" srcOrd="0" destOrd="0" presId="urn:microsoft.com/office/officeart/2008/layout/HalfCircleOrganizationChart"/>
    <dgm:cxn modelId="{0DD9B000-1CF6-4512-949A-AE00E18D77BB}" type="presOf" srcId="{D45BB6DE-06B3-404D-BC2F-A0072662DF4F}" destId="{DE8DFD2D-8CAB-491F-9D51-D8276D738D09}" srcOrd="1" destOrd="0" presId="urn:microsoft.com/office/officeart/2008/layout/HalfCircleOrganizationChart"/>
    <dgm:cxn modelId="{DDB9B1AF-138F-4B0A-979F-D583E782ADAF}" type="presOf" srcId="{0DD4E7FC-841D-4AC9-9430-842AA943D118}" destId="{77155C70-0AB2-481A-8A99-BC461485AF2F}" srcOrd="0" destOrd="0" presId="urn:microsoft.com/office/officeart/2008/layout/HalfCircleOrganizationChart"/>
    <dgm:cxn modelId="{26F2DA15-362C-4DBC-9CEE-578D6A2834B9}" type="presParOf" srcId="{CB06D41F-0D06-40A0-86F4-1020522C9AA2}" destId="{43114509-C975-4D2F-8062-F1E7CD4F2962}" srcOrd="0" destOrd="0" presId="urn:microsoft.com/office/officeart/2008/layout/HalfCircleOrganizationChart"/>
    <dgm:cxn modelId="{E7E5B091-941F-4E6A-82A4-BF120D8AAA97}" type="presParOf" srcId="{43114509-C975-4D2F-8062-F1E7CD4F2962}" destId="{EED49660-9B7F-44DE-B7F4-01D63BD1123F}" srcOrd="0" destOrd="0" presId="urn:microsoft.com/office/officeart/2008/layout/HalfCircleOrganizationChart"/>
    <dgm:cxn modelId="{C96A4406-89EE-422E-926D-3E8B9EC713EE}" type="presParOf" srcId="{EED49660-9B7F-44DE-B7F4-01D63BD1123F}" destId="{77155C70-0AB2-481A-8A99-BC461485AF2F}" srcOrd="0" destOrd="0" presId="urn:microsoft.com/office/officeart/2008/layout/HalfCircleOrganizationChart"/>
    <dgm:cxn modelId="{16AB4CFF-65ED-4340-9DC7-21F731E5769E}" type="presParOf" srcId="{EED49660-9B7F-44DE-B7F4-01D63BD1123F}" destId="{300A4DD6-15D9-4EA5-918A-F66E70DAB185}" srcOrd="1" destOrd="0" presId="urn:microsoft.com/office/officeart/2008/layout/HalfCircleOrganizationChart"/>
    <dgm:cxn modelId="{5BF8B078-9554-419F-99C2-A1725541C6C2}" type="presParOf" srcId="{EED49660-9B7F-44DE-B7F4-01D63BD1123F}" destId="{7234E782-6B44-44B6-89BD-B77BA680623C}" srcOrd="2" destOrd="0" presId="urn:microsoft.com/office/officeart/2008/layout/HalfCircleOrganizationChart"/>
    <dgm:cxn modelId="{C37F13B2-A5E0-4D8D-8CAF-694804CC618D}" type="presParOf" srcId="{EED49660-9B7F-44DE-B7F4-01D63BD1123F}" destId="{DF54B3CD-43BF-4E36-9F1A-0C5AFFDF1CCC}" srcOrd="3" destOrd="0" presId="urn:microsoft.com/office/officeart/2008/layout/HalfCircleOrganizationChart"/>
    <dgm:cxn modelId="{CD72355C-215D-4878-ADB4-ACD6264A7D94}" type="presParOf" srcId="{43114509-C975-4D2F-8062-F1E7CD4F2962}" destId="{1272286B-9043-4164-ABB0-F3FE11398EA9}" srcOrd="1" destOrd="0" presId="urn:microsoft.com/office/officeart/2008/layout/HalfCircleOrganizationChart"/>
    <dgm:cxn modelId="{75ABBFD9-2725-4F2D-AB10-A7B92889567C}" type="presParOf" srcId="{1272286B-9043-4164-ABB0-F3FE11398EA9}" destId="{64296341-95B6-43E2-955B-7457545FF00D}" srcOrd="0" destOrd="0" presId="urn:microsoft.com/office/officeart/2008/layout/HalfCircleOrganizationChart"/>
    <dgm:cxn modelId="{85E69ED9-A00E-413B-BA98-90A161BDD819}" type="presParOf" srcId="{1272286B-9043-4164-ABB0-F3FE11398EA9}" destId="{7DFAAD46-F7AD-4F3C-AC6F-EF3327261C51}" srcOrd="1" destOrd="0" presId="urn:microsoft.com/office/officeart/2008/layout/HalfCircleOrganizationChart"/>
    <dgm:cxn modelId="{1AF9DA04-64CB-4939-A576-88C7478F6908}" type="presParOf" srcId="{7DFAAD46-F7AD-4F3C-AC6F-EF3327261C51}" destId="{3080F4BA-3E79-40C4-8E06-808B97018ED6}" srcOrd="0" destOrd="0" presId="urn:microsoft.com/office/officeart/2008/layout/HalfCircleOrganizationChart"/>
    <dgm:cxn modelId="{CB4F473E-1702-4192-B63D-4582A062057E}" type="presParOf" srcId="{3080F4BA-3E79-40C4-8E06-808B97018ED6}" destId="{4B51686E-14C8-4E5F-9155-E99170DED79D}" srcOrd="0" destOrd="0" presId="urn:microsoft.com/office/officeart/2008/layout/HalfCircleOrganizationChart"/>
    <dgm:cxn modelId="{B11F6495-B960-4272-8B70-8F987AA39F62}" type="presParOf" srcId="{3080F4BA-3E79-40C4-8E06-808B97018ED6}" destId="{C35C3293-29F4-4EC6-97AB-AA45E756A888}" srcOrd="1" destOrd="0" presId="urn:microsoft.com/office/officeart/2008/layout/HalfCircleOrganizationChart"/>
    <dgm:cxn modelId="{1AA42A87-59EB-437F-88FA-6D51CA8B99F5}" type="presParOf" srcId="{3080F4BA-3E79-40C4-8E06-808B97018ED6}" destId="{C5463156-B1B6-44C1-948C-9E17667733CC}" srcOrd="2" destOrd="0" presId="urn:microsoft.com/office/officeart/2008/layout/HalfCircleOrganizationChart"/>
    <dgm:cxn modelId="{7B9AC349-2B48-4ADD-B203-6F7C92EB60A2}" type="presParOf" srcId="{3080F4BA-3E79-40C4-8E06-808B97018ED6}" destId="{71210541-48A5-4D4A-A3D2-7C197DC9ACF5}" srcOrd="3" destOrd="0" presId="urn:microsoft.com/office/officeart/2008/layout/HalfCircleOrganizationChart"/>
    <dgm:cxn modelId="{73FD100A-CBB5-4D6A-86D8-6630278A75E3}" type="presParOf" srcId="{7DFAAD46-F7AD-4F3C-AC6F-EF3327261C51}" destId="{B1F03F1A-8A3B-4365-A9B9-87CE6F8A8DAD}" srcOrd="1" destOrd="0" presId="urn:microsoft.com/office/officeart/2008/layout/HalfCircleOrganizationChart"/>
    <dgm:cxn modelId="{269FB165-12AD-4715-B32D-2E4DB4A9A2AE}" type="presParOf" srcId="{7DFAAD46-F7AD-4F3C-AC6F-EF3327261C51}" destId="{CF79377C-3D43-4C89-8B21-7FD88DB45F85}" srcOrd="2" destOrd="0" presId="urn:microsoft.com/office/officeart/2008/layout/HalfCircleOrganizationChart"/>
    <dgm:cxn modelId="{FD3B0DF9-F8F0-4267-8F71-FAC56A1044BC}" type="presParOf" srcId="{43114509-C975-4D2F-8062-F1E7CD4F2962}" destId="{A6FEFD1D-40C5-45C1-85E6-5B051192D96B}" srcOrd="2" destOrd="0" presId="urn:microsoft.com/office/officeart/2008/layout/HalfCircleOrganizationChart"/>
    <dgm:cxn modelId="{63EC031D-AD4D-4B04-8D0D-E076B0639543}" type="presParOf" srcId="{CB06D41F-0D06-40A0-86F4-1020522C9AA2}" destId="{16D318CE-D9F8-475D-8626-904A667A06AC}" srcOrd="1" destOrd="0" presId="urn:microsoft.com/office/officeart/2008/layout/HalfCircleOrganizationChart"/>
    <dgm:cxn modelId="{29DD9992-EAE9-444A-B145-8A1FFFFF0E26}" type="presParOf" srcId="{16D318CE-D9F8-475D-8626-904A667A06AC}" destId="{FFADC851-4D93-45BD-9F6F-1A385EC59939}" srcOrd="0" destOrd="0" presId="urn:microsoft.com/office/officeart/2008/layout/HalfCircleOrganizationChart"/>
    <dgm:cxn modelId="{7B38DE20-6AE2-4D8D-9A04-3AD943AB7DDA}" type="presParOf" srcId="{FFADC851-4D93-45BD-9F6F-1A385EC59939}" destId="{6B10AF6E-BD66-4027-A99C-94D3025DA169}" srcOrd="0" destOrd="0" presId="urn:microsoft.com/office/officeart/2008/layout/HalfCircleOrganizationChart"/>
    <dgm:cxn modelId="{132F1239-6166-43AA-99FA-1B2E67E7B6CB}" type="presParOf" srcId="{FFADC851-4D93-45BD-9F6F-1A385EC59939}" destId="{10DE731C-E006-402E-B0D7-78557501A6AA}" srcOrd="1" destOrd="0" presId="urn:microsoft.com/office/officeart/2008/layout/HalfCircleOrganizationChart"/>
    <dgm:cxn modelId="{C8B61168-F84E-405A-8BC4-55F05C22B2DD}" type="presParOf" srcId="{FFADC851-4D93-45BD-9F6F-1A385EC59939}" destId="{3AA98021-4F7D-4E1D-931B-95E509555D59}" srcOrd="2" destOrd="0" presId="urn:microsoft.com/office/officeart/2008/layout/HalfCircleOrganizationChart"/>
    <dgm:cxn modelId="{EB45D04F-38BA-4B67-9802-6AC53C2368FC}" type="presParOf" srcId="{FFADC851-4D93-45BD-9F6F-1A385EC59939}" destId="{2EB6CFDE-101C-4D9A-ABEB-E47E97657F2E}" srcOrd="3" destOrd="0" presId="urn:microsoft.com/office/officeart/2008/layout/HalfCircleOrganizationChart"/>
    <dgm:cxn modelId="{F3BD595C-58BB-436C-AE99-98A6D8A8ABAE}" type="presParOf" srcId="{16D318CE-D9F8-475D-8626-904A667A06AC}" destId="{9537D06F-06C4-413D-ADE0-283543F65E33}" srcOrd="1" destOrd="0" presId="urn:microsoft.com/office/officeart/2008/layout/HalfCircleOrganizationChart"/>
    <dgm:cxn modelId="{3B7179D9-9E87-41B8-9902-771C3CB31F56}" type="presParOf" srcId="{9537D06F-06C4-413D-ADE0-283543F65E33}" destId="{64F95448-7DEE-4B12-B24A-0C5F93FCF03E}" srcOrd="0" destOrd="0" presId="urn:microsoft.com/office/officeart/2008/layout/HalfCircleOrganizationChart"/>
    <dgm:cxn modelId="{AE55B3FA-E569-44F7-A0B9-09DD2FE9065C}" type="presParOf" srcId="{9537D06F-06C4-413D-ADE0-283543F65E33}" destId="{98A7CBC2-AB23-4C62-B64E-E4DC23C07D1D}" srcOrd="1" destOrd="0" presId="urn:microsoft.com/office/officeart/2008/layout/HalfCircleOrganizationChart"/>
    <dgm:cxn modelId="{B33842EB-FC80-4EAC-B53E-186597065E8F}" type="presParOf" srcId="{98A7CBC2-AB23-4C62-B64E-E4DC23C07D1D}" destId="{358A9BFE-5499-401F-ADB5-325E75F5054C}" srcOrd="0" destOrd="0" presId="urn:microsoft.com/office/officeart/2008/layout/HalfCircleOrganizationChart"/>
    <dgm:cxn modelId="{E9679560-24C6-492C-9388-851BEC578D3D}" type="presParOf" srcId="{358A9BFE-5499-401F-ADB5-325E75F5054C}" destId="{C16A4818-9ECC-4E5F-A887-AB3B2C1ADEE7}" srcOrd="0" destOrd="0" presId="urn:microsoft.com/office/officeart/2008/layout/HalfCircleOrganizationChart"/>
    <dgm:cxn modelId="{8FF41FC6-9807-4BB9-BFFE-F32F904B5B32}" type="presParOf" srcId="{358A9BFE-5499-401F-ADB5-325E75F5054C}" destId="{D9A4329B-4C87-4836-8BA0-8FF4A20D7792}" srcOrd="1" destOrd="0" presId="urn:microsoft.com/office/officeart/2008/layout/HalfCircleOrganizationChart"/>
    <dgm:cxn modelId="{FC326C4A-BD94-4E4E-91BA-679309BFA412}" type="presParOf" srcId="{358A9BFE-5499-401F-ADB5-325E75F5054C}" destId="{30DD4593-4AB2-41C8-A04C-1A8013498875}" srcOrd="2" destOrd="0" presId="urn:microsoft.com/office/officeart/2008/layout/HalfCircleOrganizationChart"/>
    <dgm:cxn modelId="{39328394-4EF6-4470-9D3D-E07FB371318B}" type="presParOf" srcId="{358A9BFE-5499-401F-ADB5-325E75F5054C}" destId="{A77A563B-D8DC-438A-82DC-82AC0272D850}" srcOrd="3" destOrd="0" presId="urn:microsoft.com/office/officeart/2008/layout/HalfCircleOrganizationChart"/>
    <dgm:cxn modelId="{F96A0C3F-0503-4E58-B626-DCCA4CEF4CA5}" type="presParOf" srcId="{98A7CBC2-AB23-4C62-B64E-E4DC23C07D1D}" destId="{15006E1C-7EE2-4B48-9F37-13CE7AAD13A2}" srcOrd="1" destOrd="0" presId="urn:microsoft.com/office/officeart/2008/layout/HalfCircleOrganizationChart"/>
    <dgm:cxn modelId="{C0F9D50A-BAF0-45A6-9179-F63EC532950D}" type="presParOf" srcId="{98A7CBC2-AB23-4C62-B64E-E4DC23C07D1D}" destId="{21CDE6CC-4D6C-4E96-B63A-B87A29F358FD}" srcOrd="2" destOrd="0" presId="urn:microsoft.com/office/officeart/2008/layout/HalfCircleOrganizationChart"/>
    <dgm:cxn modelId="{7F8BA49A-54A1-4DC7-8F02-9BEAA7DC4CB4}" type="presParOf" srcId="{16D318CE-D9F8-475D-8626-904A667A06AC}" destId="{654398FB-9AD7-4461-AAAF-77B04F1D3087}" srcOrd="2" destOrd="0" presId="urn:microsoft.com/office/officeart/2008/layout/HalfCircleOrganizationChart"/>
    <dgm:cxn modelId="{53C2C46F-6A50-4EF6-8272-9B052D8E1210}" type="presParOf" srcId="{CB06D41F-0D06-40A0-86F4-1020522C9AA2}" destId="{550FF12E-258F-4606-BEF7-5D8CE01DD8FD}" srcOrd="2" destOrd="0" presId="urn:microsoft.com/office/officeart/2008/layout/HalfCircleOrganizationChart"/>
    <dgm:cxn modelId="{334C54E5-588A-4091-82D7-0391ECCB44D1}" type="presParOf" srcId="{550FF12E-258F-4606-BEF7-5D8CE01DD8FD}" destId="{3A36679C-9FE1-4688-8253-0D0184420717}" srcOrd="0" destOrd="0" presId="urn:microsoft.com/office/officeart/2008/layout/HalfCircleOrganizationChart"/>
    <dgm:cxn modelId="{C626BB6C-1DA1-4016-99A4-EB15C84C3DB1}" type="presParOf" srcId="{3A36679C-9FE1-4688-8253-0D0184420717}" destId="{ABF770EE-89C8-4AED-BA85-11DDF28FE698}" srcOrd="0" destOrd="0" presId="urn:microsoft.com/office/officeart/2008/layout/HalfCircleOrganizationChart"/>
    <dgm:cxn modelId="{C115EAC0-404D-48D2-8970-047D5A991386}" type="presParOf" srcId="{3A36679C-9FE1-4688-8253-0D0184420717}" destId="{AAA4316F-8C15-441E-8A79-4CC4D6E78C65}" srcOrd="1" destOrd="0" presId="urn:microsoft.com/office/officeart/2008/layout/HalfCircleOrganizationChart"/>
    <dgm:cxn modelId="{3D8ED167-A238-4C3F-B98B-4C85365F041F}" type="presParOf" srcId="{3A36679C-9FE1-4688-8253-0D0184420717}" destId="{A2047259-50BF-4D37-9046-82260C77F14F}" srcOrd="2" destOrd="0" presId="urn:microsoft.com/office/officeart/2008/layout/HalfCircleOrganizationChart"/>
    <dgm:cxn modelId="{16685C45-34E9-4FCC-9D84-BED99845FABD}" type="presParOf" srcId="{3A36679C-9FE1-4688-8253-0D0184420717}" destId="{2BF6AF7E-A6C5-4BD3-9915-30FE6075A945}" srcOrd="3" destOrd="0" presId="urn:microsoft.com/office/officeart/2008/layout/HalfCircleOrganizationChart"/>
    <dgm:cxn modelId="{182B323D-A7A3-4664-AA6A-EB7B0CE8ED3E}" type="presParOf" srcId="{550FF12E-258F-4606-BEF7-5D8CE01DD8FD}" destId="{24B10E9D-202E-4989-AAE5-D43006942C52}" srcOrd="1" destOrd="0" presId="urn:microsoft.com/office/officeart/2008/layout/HalfCircleOrganizationChart"/>
    <dgm:cxn modelId="{5FDA24D9-B840-4C46-81CB-F7D5F6EC5178}" type="presParOf" srcId="{24B10E9D-202E-4989-AAE5-D43006942C52}" destId="{048E9AAC-79E3-42FF-ADCA-E35EBBED7353}" srcOrd="0" destOrd="0" presId="urn:microsoft.com/office/officeart/2008/layout/HalfCircleOrganizationChart"/>
    <dgm:cxn modelId="{32D745AD-203B-4423-90A0-70B548820F4F}" type="presParOf" srcId="{24B10E9D-202E-4989-AAE5-D43006942C52}" destId="{74D14E14-5FE1-4145-9B3B-DC0BB5B24234}" srcOrd="1" destOrd="0" presId="urn:microsoft.com/office/officeart/2008/layout/HalfCircleOrganizationChart"/>
    <dgm:cxn modelId="{A0BE3799-5260-4D8A-8607-EC136AB8C7EE}" type="presParOf" srcId="{74D14E14-5FE1-4145-9B3B-DC0BB5B24234}" destId="{B6630F35-22C3-4188-9117-2F22FD4CE02E}" srcOrd="0" destOrd="0" presId="urn:microsoft.com/office/officeart/2008/layout/HalfCircleOrganizationChart"/>
    <dgm:cxn modelId="{71AA0101-D196-4AE1-BE7C-59C90CE49C7B}" type="presParOf" srcId="{B6630F35-22C3-4188-9117-2F22FD4CE02E}" destId="{52100827-9DE2-4A5F-A986-7FE8AB90D148}" srcOrd="0" destOrd="0" presId="urn:microsoft.com/office/officeart/2008/layout/HalfCircleOrganizationChart"/>
    <dgm:cxn modelId="{D33584D6-A6CF-4C25-8D36-F95C886B9C82}" type="presParOf" srcId="{B6630F35-22C3-4188-9117-2F22FD4CE02E}" destId="{1EE15BA7-7FA4-47E2-9C71-A1A6BCC79806}" srcOrd="1" destOrd="0" presId="urn:microsoft.com/office/officeart/2008/layout/HalfCircleOrganizationChart"/>
    <dgm:cxn modelId="{9A854F13-E23E-4C09-901D-1D4540EE8025}" type="presParOf" srcId="{B6630F35-22C3-4188-9117-2F22FD4CE02E}" destId="{165CE62E-5127-497D-A36B-86A2C0F3E1DE}" srcOrd="2" destOrd="0" presId="urn:microsoft.com/office/officeart/2008/layout/HalfCircleOrganizationChart"/>
    <dgm:cxn modelId="{6C9C8380-C20D-4564-811E-0476ACC88999}" type="presParOf" srcId="{B6630F35-22C3-4188-9117-2F22FD4CE02E}" destId="{DE8DFD2D-8CAB-491F-9D51-D8276D738D09}" srcOrd="3" destOrd="0" presId="urn:microsoft.com/office/officeart/2008/layout/HalfCircleOrganizationChart"/>
    <dgm:cxn modelId="{12723FE0-AC93-4CB6-A60E-2150F4880FF8}" type="presParOf" srcId="{74D14E14-5FE1-4145-9B3B-DC0BB5B24234}" destId="{9872D80F-41F4-402F-82E0-6565E17E4B7A}" srcOrd="1" destOrd="0" presId="urn:microsoft.com/office/officeart/2008/layout/HalfCircleOrganizationChart"/>
    <dgm:cxn modelId="{B223647D-AE7F-488A-BA2B-62C749A4A6C0}" type="presParOf" srcId="{74D14E14-5FE1-4145-9B3B-DC0BB5B24234}" destId="{06D6BA95-5221-4E0F-81DA-07A8601B8EBF}" srcOrd="2" destOrd="0" presId="urn:microsoft.com/office/officeart/2008/layout/HalfCircleOrganizationChart"/>
    <dgm:cxn modelId="{3DFCEF4A-E9B9-479D-B56A-7A19548E903C}" type="presParOf" srcId="{550FF12E-258F-4606-BEF7-5D8CE01DD8FD}" destId="{9C27F56C-07D9-4632-9419-45845C304C69}" srcOrd="2" destOrd="0" presId="urn:microsoft.com/office/officeart/2008/layout/HalfCircleOrganizationChart"/>
    <dgm:cxn modelId="{6C3D3FF6-D233-48B7-A120-B8A00B419A58}" type="presParOf" srcId="{CB06D41F-0D06-40A0-86F4-1020522C9AA2}" destId="{9B9B4BC4-DD51-4ADE-A68A-9B758DB3A095}" srcOrd="3" destOrd="0" presId="urn:microsoft.com/office/officeart/2008/layout/HalfCircleOrganizationChart"/>
    <dgm:cxn modelId="{7BAA674F-FD79-4316-B80E-4088E833BCBD}" type="presParOf" srcId="{9B9B4BC4-DD51-4ADE-A68A-9B758DB3A095}" destId="{3CED96CE-EA25-423D-A5B2-0508D944C6CE}" srcOrd="0" destOrd="0" presId="urn:microsoft.com/office/officeart/2008/layout/HalfCircleOrganizationChart"/>
    <dgm:cxn modelId="{99B5179D-465E-4481-992D-7F2654513C4A}" type="presParOf" srcId="{3CED96CE-EA25-423D-A5B2-0508D944C6CE}" destId="{ED5F3656-46FE-479B-8A01-3794EF6F8E25}" srcOrd="0" destOrd="0" presId="urn:microsoft.com/office/officeart/2008/layout/HalfCircleOrganizationChart"/>
    <dgm:cxn modelId="{1D173285-EAB3-451C-B226-277A46A38D99}" type="presParOf" srcId="{3CED96CE-EA25-423D-A5B2-0508D944C6CE}" destId="{47ACCACF-ADFA-4052-B3EA-20ECD3FBE61F}" srcOrd="1" destOrd="0" presId="urn:microsoft.com/office/officeart/2008/layout/HalfCircleOrganizationChart"/>
    <dgm:cxn modelId="{A4947A76-84DF-47E2-A67F-C1A8EBB1F1A8}" type="presParOf" srcId="{3CED96CE-EA25-423D-A5B2-0508D944C6CE}" destId="{ED60CAEC-4A17-43E0-8E4F-3AF2EB125E28}" srcOrd="2" destOrd="0" presId="urn:microsoft.com/office/officeart/2008/layout/HalfCircleOrganizationChart"/>
    <dgm:cxn modelId="{D000A7E6-9176-4CCD-8899-5EECFAC13722}" type="presParOf" srcId="{3CED96CE-EA25-423D-A5B2-0508D944C6CE}" destId="{2F730741-18AD-41CA-8924-3428DAD0344A}" srcOrd="3" destOrd="0" presId="urn:microsoft.com/office/officeart/2008/layout/HalfCircleOrganizationChart"/>
    <dgm:cxn modelId="{A4E83CC3-D59E-44A4-B540-A6E9A27DF670}" type="presParOf" srcId="{9B9B4BC4-DD51-4ADE-A68A-9B758DB3A095}" destId="{EA9562C8-0A57-4248-B4F2-68407610C9EE}" srcOrd="1" destOrd="0" presId="urn:microsoft.com/office/officeart/2008/layout/HalfCircleOrganizationChart"/>
    <dgm:cxn modelId="{5E9CB919-479E-4039-AE0C-0DEB3107C6C9}" type="presParOf" srcId="{EA9562C8-0A57-4248-B4F2-68407610C9EE}" destId="{FC21E855-E85F-40BB-B1D3-DCFB826220BB}" srcOrd="0" destOrd="0" presId="urn:microsoft.com/office/officeart/2008/layout/HalfCircleOrganizationChart"/>
    <dgm:cxn modelId="{DCFF68D9-D00F-4CA1-9649-690B8F809ABB}" type="presParOf" srcId="{EA9562C8-0A57-4248-B4F2-68407610C9EE}" destId="{9DF43060-EE7A-4A39-814D-83ABEDE99158}" srcOrd="1" destOrd="0" presId="urn:microsoft.com/office/officeart/2008/layout/HalfCircleOrganizationChart"/>
    <dgm:cxn modelId="{4BB0152A-D972-480B-BE43-4506BAEE4B05}" type="presParOf" srcId="{9DF43060-EE7A-4A39-814D-83ABEDE99158}" destId="{7D489078-E360-413A-95FA-018FE5D140A8}" srcOrd="0" destOrd="0" presId="urn:microsoft.com/office/officeart/2008/layout/HalfCircleOrganizationChart"/>
    <dgm:cxn modelId="{B621E4C8-B653-422C-A03F-540ABACD1A36}" type="presParOf" srcId="{7D489078-E360-413A-95FA-018FE5D140A8}" destId="{7130DBA4-DB0E-4CF4-8FD3-14F5FDE953E1}" srcOrd="0" destOrd="0" presId="urn:microsoft.com/office/officeart/2008/layout/HalfCircleOrganizationChart"/>
    <dgm:cxn modelId="{8F82F9EA-E087-468E-927A-D3E8DC3EC003}" type="presParOf" srcId="{7D489078-E360-413A-95FA-018FE5D140A8}" destId="{910AF217-A2BF-4AE1-988F-FEE3261E64A1}" srcOrd="1" destOrd="0" presId="urn:microsoft.com/office/officeart/2008/layout/HalfCircleOrganizationChart"/>
    <dgm:cxn modelId="{14D6ACE2-9548-4F45-A6A1-713B865D43ED}" type="presParOf" srcId="{7D489078-E360-413A-95FA-018FE5D140A8}" destId="{EF86C15E-26D9-4539-BC35-28DEA0D52C7B}" srcOrd="2" destOrd="0" presId="urn:microsoft.com/office/officeart/2008/layout/HalfCircleOrganizationChart"/>
    <dgm:cxn modelId="{BFBB0351-BC8A-47D8-889D-D27D9E348A1B}" type="presParOf" srcId="{7D489078-E360-413A-95FA-018FE5D140A8}" destId="{79C64EA3-2DF1-4EC7-AAF7-A23DCC9B9BEF}" srcOrd="3" destOrd="0" presId="urn:microsoft.com/office/officeart/2008/layout/HalfCircleOrganizationChart"/>
    <dgm:cxn modelId="{81D22432-36F4-47BE-9369-574E608DA5A8}" type="presParOf" srcId="{9DF43060-EE7A-4A39-814D-83ABEDE99158}" destId="{FFB53137-26B3-4C69-B812-6456223AA9CF}" srcOrd="1" destOrd="0" presId="urn:microsoft.com/office/officeart/2008/layout/HalfCircleOrganizationChart"/>
    <dgm:cxn modelId="{D5307A2B-856E-4DE2-84C4-5ABC788B03BC}" type="presParOf" srcId="{9DF43060-EE7A-4A39-814D-83ABEDE99158}" destId="{40D18ED9-41D0-4F2A-8E25-522153CB0F1A}" srcOrd="2" destOrd="0" presId="urn:microsoft.com/office/officeart/2008/layout/HalfCircleOrganizationChart"/>
    <dgm:cxn modelId="{498DDCB7-407B-42C6-84C4-E02B7DC6169F}" type="presParOf" srcId="{9B9B4BC4-DD51-4ADE-A68A-9B758DB3A095}" destId="{5BA31E71-13DB-4401-B79D-12F6F551B35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1E855-E85F-40BB-B1D3-DCFB826220BB}">
      <dsp:nvSpPr>
        <dsp:cNvPr id="0" name=""/>
        <dsp:cNvSpPr/>
      </dsp:nvSpPr>
      <dsp:spPr>
        <a:xfrm>
          <a:off x="7437568" y="822190"/>
          <a:ext cx="91440" cy="233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E9AAC-79E3-42FF-ADCA-E35EBBED7353}">
      <dsp:nvSpPr>
        <dsp:cNvPr id="0" name=""/>
        <dsp:cNvSpPr/>
      </dsp:nvSpPr>
      <dsp:spPr>
        <a:xfrm>
          <a:off x="5426516" y="822190"/>
          <a:ext cx="91440" cy="233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95448-7DEE-4B12-B24A-0C5F93FCF03E}">
      <dsp:nvSpPr>
        <dsp:cNvPr id="0" name=""/>
        <dsp:cNvSpPr/>
      </dsp:nvSpPr>
      <dsp:spPr>
        <a:xfrm>
          <a:off x="3596295" y="822190"/>
          <a:ext cx="91440" cy="233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96341-95B6-43E2-955B-7457545FF00D}">
      <dsp:nvSpPr>
        <dsp:cNvPr id="0" name=""/>
        <dsp:cNvSpPr/>
      </dsp:nvSpPr>
      <dsp:spPr>
        <a:xfrm>
          <a:off x="1244238" y="822190"/>
          <a:ext cx="91440" cy="233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A4DD6-15D9-4EA5-918A-F66E70DAB185}">
      <dsp:nvSpPr>
        <dsp:cNvPr id="0" name=""/>
        <dsp:cNvSpPr/>
      </dsp:nvSpPr>
      <dsp:spPr>
        <a:xfrm>
          <a:off x="645926" y="267275"/>
          <a:ext cx="1288063" cy="55491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4E782-6B44-44B6-89BD-B77BA680623C}">
      <dsp:nvSpPr>
        <dsp:cNvPr id="0" name=""/>
        <dsp:cNvSpPr/>
      </dsp:nvSpPr>
      <dsp:spPr>
        <a:xfrm>
          <a:off x="645926" y="267275"/>
          <a:ext cx="1288063" cy="55491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55C70-0AB2-481A-8A99-BC461485AF2F}">
      <dsp:nvSpPr>
        <dsp:cNvPr id="0" name=""/>
        <dsp:cNvSpPr/>
      </dsp:nvSpPr>
      <dsp:spPr>
        <a:xfrm>
          <a:off x="1894" y="367160"/>
          <a:ext cx="2576126" cy="3551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rgbClr val="002060"/>
              </a:solidFill>
            </a:rPr>
            <a:t>Governo Federal</a:t>
          </a:r>
        </a:p>
      </dsp:txBody>
      <dsp:txXfrm>
        <a:off x="1894" y="367160"/>
        <a:ext cx="2576126" cy="355145"/>
      </dsp:txXfrm>
    </dsp:sp>
    <dsp:sp modelId="{C35C3293-29F4-4EC6-97AB-AA45E756A888}">
      <dsp:nvSpPr>
        <dsp:cNvPr id="0" name=""/>
        <dsp:cNvSpPr/>
      </dsp:nvSpPr>
      <dsp:spPr>
        <a:xfrm>
          <a:off x="885627" y="1055255"/>
          <a:ext cx="808661" cy="131469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63156-B1B6-44C1-948C-9E17667733CC}">
      <dsp:nvSpPr>
        <dsp:cNvPr id="0" name=""/>
        <dsp:cNvSpPr/>
      </dsp:nvSpPr>
      <dsp:spPr>
        <a:xfrm>
          <a:off x="885627" y="1055255"/>
          <a:ext cx="808661" cy="131469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1686E-14C8-4E5F-9155-E99170DED79D}">
      <dsp:nvSpPr>
        <dsp:cNvPr id="0" name=""/>
        <dsp:cNvSpPr/>
      </dsp:nvSpPr>
      <dsp:spPr>
        <a:xfrm>
          <a:off x="481297" y="1291900"/>
          <a:ext cx="1617322" cy="8414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rgbClr val="002060"/>
              </a:solidFill>
            </a:rPr>
            <a:t>Diretrizes e recursos</a:t>
          </a:r>
        </a:p>
      </dsp:txBody>
      <dsp:txXfrm>
        <a:off x="481297" y="1291900"/>
        <a:ext cx="1617322" cy="841404"/>
      </dsp:txXfrm>
    </dsp:sp>
    <dsp:sp modelId="{10DE731C-E006-402E-B0D7-78557501A6AA}">
      <dsp:nvSpPr>
        <dsp:cNvPr id="0" name=""/>
        <dsp:cNvSpPr/>
      </dsp:nvSpPr>
      <dsp:spPr>
        <a:xfrm>
          <a:off x="3226550" y="267275"/>
          <a:ext cx="830929" cy="55491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98021-4F7D-4E1D-931B-95E509555D59}">
      <dsp:nvSpPr>
        <dsp:cNvPr id="0" name=""/>
        <dsp:cNvSpPr/>
      </dsp:nvSpPr>
      <dsp:spPr>
        <a:xfrm>
          <a:off x="3226550" y="267275"/>
          <a:ext cx="830929" cy="55491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0AF6E-BD66-4027-A99C-94D3025DA169}">
      <dsp:nvSpPr>
        <dsp:cNvPr id="0" name=""/>
        <dsp:cNvSpPr/>
      </dsp:nvSpPr>
      <dsp:spPr>
        <a:xfrm>
          <a:off x="2811086" y="367160"/>
          <a:ext cx="1661859" cy="3551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rgbClr val="002060"/>
              </a:solidFill>
            </a:rPr>
            <a:t>Estado</a:t>
          </a:r>
        </a:p>
      </dsp:txBody>
      <dsp:txXfrm>
        <a:off x="2811086" y="367160"/>
        <a:ext cx="1661859" cy="355145"/>
      </dsp:txXfrm>
    </dsp:sp>
    <dsp:sp modelId="{D9A4329B-4C87-4836-8BA0-8FF4A20D7792}">
      <dsp:nvSpPr>
        <dsp:cNvPr id="0" name=""/>
        <dsp:cNvSpPr/>
      </dsp:nvSpPr>
      <dsp:spPr>
        <a:xfrm>
          <a:off x="3243420" y="1055255"/>
          <a:ext cx="797191" cy="135201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D4593-4AB2-41C8-A04C-1A8013498875}">
      <dsp:nvSpPr>
        <dsp:cNvPr id="0" name=""/>
        <dsp:cNvSpPr/>
      </dsp:nvSpPr>
      <dsp:spPr>
        <a:xfrm>
          <a:off x="3243420" y="1055255"/>
          <a:ext cx="797191" cy="135201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A4818-9ECC-4E5F-A887-AB3B2C1ADEE7}">
      <dsp:nvSpPr>
        <dsp:cNvPr id="0" name=""/>
        <dsp:cNvSpPr/>
      </dsp:nvSpPr>
      <dsp:spPr>
        <a:xfrm>
          <a:off x="2844824" y="1298617"/>
          <a:ext cx="1594382" cy="8652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rgbClr val="002060"/>
              </a:solidFill>
            </a:rPr>
            <a:t>Manutenção Preventiva</a:t>
          </a:r>
        </a:p>
      </dsp:txBody>
      <dsp:txXfrm>
        <a:off x="2844824" y="1298617"/>
        <a:ext cx="1594382" cy="865287"/>
      </dsp:txXfrm>
    </dsp:sp>
    <dsp:sp modelId="{AAA4316F-8C15-441E-8A79-4CC4D6E78C65}">
      <dsp:nvSpPr>
        <dsp:cNvPr id="0" name=""/>
        <dsp:cNvSpPr/>
      </dsp:nvSpPr>
      <dsp:spPr>
        <a:xfrm>
          <a:off x="5089123" y="267275"/>
          <a:ext cx="766226" cy="55491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47259-50BF-4D37-9046-82260C77F14F}">
      <dsp:nvSpPr>
        <dsp:cNvPr id="0" name=""/>
        <dsp:cNvSpPr/>
      </dsp:nvSpPr>
      <dsp:spPr>
        <a:xfrm>
          <a:off x="5089123" y="267275"/>
          <a:ext cx="766226" cy="55491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770EE-89C8-4AED-BA85-11DDF28FE698}">
      <dsp:nvSpPr>
        <dsp:cNvPr id="0" name=""/>
        <dsp:cNvSpPr/>
      </dsp:nvSpPr>
      <dsp:spPr>
        <a:xfrm>
          <a:off x="4706010" y="367160"/>
          <a:ext cx="1532453" cy="3551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rgbClr val="002060"/>
              </a:solidFill>
            </a:rPr>
            <a:t>Município</a:t>
          </a:r>
          <a:endParaRPr lang="pt-BR" sz="2000" kern="1200" dirty="0">
            <a:solidFill>
              <a:srgbClr val="002060"/>
            </a:solidFill>
          </a:endParaRPr>
        </a:p>
      </dsp:txBody>
      <dsp:txXfrm>
        <a:off x="4706010" y="367160"/>
        <a:ext cx="1532453" cy="355145"/>
      </dsp:txXfrm>
    </dsp:sp>
    <dsp:sp modelId="{1EE15BA7-7FA4-47E2-9C71-A1A6BCC79806}">
      <dsp:nvSpPr>
        <dsp:cNvPr id="0" name=""/>
        <dsp:cNvSpPr/>
      </dsp:nvSpPr>
      <dsp:spPr>
        <a:xfrm>
          <a:off x="5099086" y="1055255"/>
          <a:ext cx="746299" cy="12820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CE62E-5127-497D-A36B-86A2C0F3E1DE}">
      <dsp:nvSpPr>
        <dsp:cNvPr id="0" name=""/>
        <dsp:cNvSpPr/>
      </dsp:nvSpPr>
      <dsp:spPr>
        <a:xfrm>
          <a:off x="5099086" y="1055255"/>
          <a:ext cx="746299" cy="12820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0827-9DE2-4A5F-A986-7FE8AB90D148}">
      <dsp:nvSpPr>
        <dsp:cNvPr id="0" name=""/>
        <dsp:cNvSpPr/>
      </dsp:nvSpPr>
      <dsp:spPr>
        <a:xfrm>
          <a:off x="4725937" y="1286017"/>
          <a:ext cx="1492599" cy="8204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rgbClr val="002060"/>
              </a:solidFill>
            </a:rPr>
            <a:t>Suporte manutenção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rgbClr val="002060"/>
              </a:solidFill>
            </a:rPr>
            <a:t>Energia</a:t>
          </a:r>
        </a:p>
      </dsp:txBody>
      <dsp:txXfrm>
        <a:off x="4725937" y="1286017"/>
        <a:ext cx="1492599" cy="820489"/>
      </dsp:txXfrm>
    </dsp:sp>
    <dsp:sp modelId="{47ACCACF-ADFA-4052-B3EA-20ECD3FBE61F}">
      <dsp:nvSpPr>
        <dsp:cNvPr id="0" name=""/>
        <dsp:cNvSpPr/>
      </dsp:nvSpPr>
      <dsp:spPr>
        <a:xfrm>
          <a:off x="6977408" y="267275"/>
          <a:ext cx="1011760" cy="55491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0CAEC-4A17-43E0-8E4F-3AF2EB125E28}">
      <dsp:nvSpPr>
        <dsp:cNvPr id="0" name=""/>
        <dsp:cNvSpPr/>
      </dsp:nvSpPr>
      <dsp:spPr>
        <a:xfrm>
          <a:off x="6977408" y="267275"/>
          <a:ext cx="1011760" cy="55491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F3656-46FE-479B-8A01-3794EF6F8E25}">
      <dsp:nvSpPr>
        <dsp:cNvPr id="0" name=""/>
        <dsp:cNvSpPr/>
      </dsp:nvSpPr>
      <dsp:spPr>
        <a:xfrm>
          <a:off x="6471527" y="367160"/>
          <a:ext cx="2023520" cy="3551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rgbClr val="002060"/>
              </a:solidFill>
            </a:rPr>
            <a:t>Comunidade</a:t>
          </a:r>
          <a:endParaRPr lang="pt-BR" sz="2000" kern="1200" dirty="0">
            <a:solidFill>
              <a:srgbClr val="002060"/>
            </a:solidFill>
          </a:endParaRPr>
        </a:p>
      </dsp:txBody>
      <dsp:txXfrm>
        <a:off x="6471527" y="367160"/>
        <a:ext cx="2023520" cy="355145"/>
      </dsp:txXfrm>
    </dsp:sp>
    <dsp:sp modelId="{910AF217-A2BF-4AE1-988F-FEE3261E64A1}">
      <dsp:nvSpPr>
        <dsp:cNvPr id="0" name=""/>
        <dsp:cNvSpPr/>
      </dsp:nvSpPr>
      <dsp:spPr>
        <a:xfrm>
          <a:off x="7088671" y="1055255"/>
          <a:ext cx="789233" cy="120273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6C15E-26D9-4539-BC35-28DEA0D52C7B}">
      <dsp:nvSpPr>
        <dsp:cNvPr id="0" name=""/>
        <dsp:cNvSpPr/>
      </dsp:nvSpPr>
      <dsp:spPr>
        <a:xfrm>
          <a:off x="7088671" y="1055255"/>
          <a:ext cx="789233" cy="120273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0DBA4-DB0E-4CF4-8FD3-14F5FDE953E1}">
      <dsp:nvSpPr>
        <dsp:cNvPr id="0" name=""/>
        <dsp:cNvSpPr/>
      </dsp:nvSpPr>
      <dsp:spPr>
        <a:xfrm>
          <a:off x="6694054" y="1271748"/>
          <a:ext cx="1578467" cy="7697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rgbClr val="002060"/>
              </a:solidFill>
            </a:rPr>
            <a:t>Fundo Local de Gestão</a:t>
          </a:r>
        </a:p>
      </dsp:txBody>
      <dsp:txXfrm>
        <a:off x="6694054" y="1271748"/>
        <a:ext cx="1578467" cy="769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2339752" y="3554040"/>
            <a:ext cx="6012160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/>
              <a:t>Eng. Albert Porto </a:t>
            </a:r>
          </a:p>
          <a:p>
            <a:pPr marL="0" indent="0" algn="l">
              <a:buNone/>
            </a:pPr>
            <a:r>
              <a:rPr lang="pt-BR" sz="2800" b="1" dirty="0" smtClean="0"/>
              <a:t>Profa Dra. Patrícia </a:t>
            </a:r>
            <a:r>
              <a:rPr lang="pt-BR" sz="2800" b="1" dirty="0"/>
              <a:t>Borja </a:t>
            </a:r>
            <a:endParaRPr lang="pt-BR" sz="2800" b="1" dirty="0" smtClean="0"/>
          </a:p>
          <a:p>
            <a:pPr marL="0" indent="0" algn="l">
              <a:buNone/>
            </a:pPr>
            <a:r>
              <a:rPr lang="pt-BR" sz="2800" b="1" dirty="0" smtClean="0"/>
              <a:t>Uiversidade Federal da Bhia (</a:t>
            </a:r>
            <a:r>
              <a:rPr lang="pt-BR" sz="2800" b="1" dirty="0"/>
              <a:t>UFBA)</a:t>
            </a:r>
          </a:p>
          <a:p>
            <a:pPr marL="0" indent="0" algn="l">
              <a:buNone/>
            </a:pPr>
            <a:endParaRPr lang="pt-BR" sz="2800" b="1" dirty="0"/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404664"/>
            <a:ext cx="7776864" cy="2747640"/>
          </a:xfrm>
        </p:spPr>
        <p:txBody>
          <a:bodyPr anchor="ctr" anchorCtr="0">
            <a:noAutofit/>
          </a:bodyPr>
          <a:lstStyle/>
          <a:p>
            <a:r>
              <a:rPr lang="pt-BR" sz="3200" b="1" dirty="0"/>
              <a:t>PROGRAMA ÁGUA DOCE (PAD) E CONVIVÊNCIA COM O SEMIÁRIDO: UMA AVALIAÇÃO DA AUTOGESTÃO DOS SISTEMAS A PARTIR DO MUNICÍPIO DE BRUMADO NA BAHIA</a:t>
            </a:r>
            <a:endParaRPr lang="pt-B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54040"/>
            <a:ext cx="982286" cy="144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973813D-00E8-46C7-BD5B-447028E02728}"/>
              </a:ext>
            </a:extLst>
          </p:cNvPr>
          <p:cNvSpPr/>
          <p:nvPr/>
        </p:nvSpPr>
        <p:spPr>
          <a:xfrm>
            <a:off x="2843808" y="1217583"/>
            <a:ext cx="304538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ACORDO DE GESTÃO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045E1B0-626B-41D4-B854-3E45EC0AD0EE}"/>
              </a:ext>
            </a:extLst>
          </p:cNvPr>
          <p:cNvSpPr/>
          <p:nvPr/>
        </p:nvSpPr>
        <p:spPr>
          <a:xfrm>
            <a:off x="2611432" y="2369711"/>
            <a:ext cx="351013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/>
              <a:t>Objetivo de promover a autogestão dos sistemas implantados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C5801D19-86DD-4431-A7FB-00A0A4037D22}"/>
              </a:ext>
            </a:extLst>
          </p:cNvPr>
          <p:cNvSpPr/>
          <p:nvPr/>
        </p:nvSpPr>
        <p:spPr>
          <a:xfrm>
            <a:off x="2176421" y="3458734"/>
            <a:ext cx="45218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/>
              <a:t>R</a:t>
            </a:r>
            <a:r>
              <a:rPr lang="pt-BR" b="1" dirty="0">
                <a:solidFill>
                  <a:schemeClr val="lt1"/>
                </a:solidFill>
              </a:rPr>
              <a:t>esponsabilidades dos atores envolvidos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06DC4617-2C2E-41B7-ACD8-545E0DF66C9C}"/>
              </a:ext>
            </a:extLst>
          </p:cNvPr>
          <p:cNvSpPr/>
          <p:nvPr/>
        </p:nvSpPr>
        <p:spPr>
          <a:xfrm>
            <a:off x="2253915" y="3963602"/>
            <a:ext cx="436690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lt1"/>
                </a:solidFill>
              </a:rPr>
              <a:t>Detalhes de funcionamento do sistema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99480193-8BAE-4F30-AE6D-A8868BE365AF}"/>
              </a:ext>
            </a:extLst>
          </p:cNvPr>
          <p:cNvSpPr/>
          <p:nvPr/>
        </p:nvSpPr>
        <p:spPr>
          <a:xfrm>
            <a:off x="1835502" y="4344752"/>
            <a:ext cx="4764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Quantidade de água a ser distribuída por família.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Dias e horários de distribuição da água.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Valor da taxa do fundo de reserva. </a:t>
            </a:r>
          </a:p>
        </p:txBody>
      </p:sp>
      <p:sp>
        <p:nvSpPr>
          <p:cNvPr id="9" name="Chave esquerda 8">
            <a:extLst>
              <a:ext uri="{FF2B5EF4-FFF2-40B4-BE49-F238E27FC236}">
                <a16:creationId xmlns:a16="http://schemas.microsoft.com/office/drawing/2014/main" xmlns="" id="{8B2AD479-46D5-43B8-86A1-07EA727AD8D9}"/>
              </a:ext>
            </a:extLst>
          </p:cNvPr>
          <p:cNvSpPr/>
          <p:nvPr/>
        </p:nvSpPr>
        <p:spPr>
          <a:xfrm>
            <a:off x="1651886" y="4344752"/>
            <a:ext cx="326931" cy="129614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xmlns="" id="{2435C3CE-2C65-453D-B41F-B9B5FD617B24}"/>
              </a:ext>
            </a:extLst>
          </p:cNvPr>
          <p:cNvSpPr/>
          <p:nvPr/>
        </p:nvSpPr>
        <p:spPr>
          <a:xfrm>
            <a:off x="4197530" y="1721639"/>
            <a:ext cx="257982" cy="463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E6B4AD7C-87A2-4995-A689-F1B9F1E0AA60}"/>
              </a:ext>
            </a:extLst>
          </p:cNvPr>
          <p:cNvSpPr/>
          <p:nvPr/>
        </p:nvSpPr>
        <p:spPr>
          <a:xfrm>
            <a:off x="165522" y="2636231"/>
            <a:ext cx="21085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/>
              <a:t>Nomeação dos Operadores</a:t>
            </a:r>
            <a:endParaRPr lang="pt-BR" b="1" dirty="0">
              <a:solidFill>
                <a:schemeClr val="lt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EA151504-C26C-4EC0-9E74-38D0E00776DF}"/>
              </a:ext>
            </a:extLst>
          </p:cNvPr>
          <p:cNvSpPr/>
          <p:nvPr/>
        </p:nvSpPr>
        <p:spPr>
          <a:xfrm>
            <a:off x="6339622" y="2646710"/>
            <a:ext cx="254749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/>
              <a:t>Formação do Grupo Gestor</a:t>
            </a:r>
            <a:endParaRPr lang="pt-BR" b="1" dirty="0">
              <a:solidFill>
                <a:schemeClr val="lt1"/>
              </a:solidFill>
            </a:endParaRPr>
          </a:p>
        </p:txBody>
      </p:sp>
      <p:sp>
        <p:nvSpPr>
          <p:cNvPr id="13" name="Seta dobrada para cima 12">
            <a:extLst>
              <a:ext uri="{FF2B5EF4-FFF2-40B4-BE49-F238E27FC236}">
                <a16:creationId xmlns:a16="http://schemas.microsoft.com/office/drawing/2014/main" xmlns="" id="{04E2524B-A999-43F0-9052-E3E4B79577DB}"/>
              </a:ext>
            </a:extLst>
          </p:cNvPr>
          <p:cNvSpPr/>
          <p:nvPr/>
        </p:nvSpPr>
        <p:spPr>
          <a:xfrm>
            <a:off x="6799964" y="3351204"/>
            <a:ext cx="813404" cy="35035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dobrada para cima 14">
            <a:extLst>
              <a:ext uri="{FF2B5EF4-FFF2-40B4-BE49-F238E27FC236}">
                <a16:creationId xmlns:a16="http://schemas.microsoft.com/office/drawing/2014/main" xmlns="" id="{CCAAA4B9-5E7A-4FA1-9160-F84C01133C0B}"/>
              </a:ext>
            </a:extLst>
          </p:cNvPr>
          <p:cNvSpPr/>
          <p:nvPr/>
        </p:nvSpPr>
        <p:spPr>
          <a:xfrm flipH="1">
            <a:off x="1219793" y="3342393"/>
            <a:ext cx="813404" cy="35035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48244DAF-2993-4987-88C9-8BBB32402B39}"/>
              </a:ext>
            </a:extLst>
          </p:cNvPr>
          <p:cNvSpPr/>
          <p:nvPr/>
        </p:nvSpPr>
        <p:spPr>
          <a:xfrm>
            <a:off x="6425236" y="1108407"/>
            <a:ext cx="2586532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600" dirty="0"/>
              <a:t>A criação de arranjos adequados e permanentes de gestão se configura como um dos principais desafios do PAD.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B9CE6C3A-E773-4C71-8F5B-BE0C0D2B1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01" y="63694"/>
            <a:ext cx="8229600" cy="1143000"/>
          </a:xfrm>
        </p:spPr>
        <p:txBody>
          <a:bodyPr/>
          <a:lstStyle/>
          <a:p>
            <a:r>
              <a:rPr lang="pt-BR" dirty="0"/>
              <a:t>AUTOGESTÃO DOS SISTEMAS</a:t>
            </a:r>
          </a:p>
        </p:txBody>
      </p:sp>
    </p:spTree>
    <p:extLst>
      <p:ext uri="{BB962C8B-B14F-4D97-AF65-F5344CB8AC3E}">
        <p14:creationId xmlns:p14="http://schemas.microsoft.com/office/powerpoint/2010/main" val="2069464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:\CERB\PAD 2015\Fotos PAD Brumado Julho 2015\Lagoa da Tapagem\DSC02555.JPG">
            <a:extLst>
              <a:ext uri="{FF2B5EF4-FFF2-40B4-BE49-F238E27FC236}">
                <a16:creationId xmlns:a16="http://schemas.microsoft.com/office/drawing/2014/main" xmlns="" id="{C9A902A9-A57C-4309-8502-3E63C83DB8B5}"/>
              </a:ext>
            </a:extLst>
          </p:cNvPr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89" y="458305"/>
            <a:ext cx="7100104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aixaDeTexto 7">
            <a:extLst>
              <a:ext uri="{FF2B5EF4-FFF2-40B4-BE49-F238E27FC236}">
                <a16:creationId xmlns:a16="http://schemas.microsoft.com/office/drawing/2014/main" xmlns="" id="{4CC3D55D-740D-4059-9CFB-460428D55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93" y="150528"/>
            <a:ext cx="7288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sz="1400" bmk="_Toc505254577"/>
            </a:lvl1pPr>
          </a:lstStyle>
          <a:p>
            <a:r>
              <a:rPr lang="pt-BR" altLang="pt-BR" dirty="0"/>
              <a:t>Figura 7 – Reunião de Acordo de Gestão em Brumado – Lagoa da Tapagem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B998109-09E6-4B09-8BC2-F18375FA4B97}"/>
              </a:ext>
            </a:extLst>
          </p:cNvPr>
          <p:cNvSpPr/>
          <p:nvPr/>
        </p:nvSpPr>
        <p:spPr>
          <a:xfrm>
            <a:off x="6012160" y="5476068"/>
            <a:ext cx="2163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bmk="_Toc505254577"/>
              <a:t>Fonte:  BAHIA (2017d)</a:t>
            </a:r>
          </a:p>
        </p:txBody>
      </p:sp>
    </p:spTree>
    <p:extLst>
      <p:ext uri="{BB962C8B-B14F-4D97-AF65-F5344CB8AC3E}">
        <p14:creationId xmlns:p14="http://schemas.microsoft.com/office/powerpoint/2010/main" val="371938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CC5E71F2-3A7B-451B-9D0D-157C2A0F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6" y="-22375"/>
            <a:ext cx="8686800" cy="990600"/>
          </a:xfrm>
        </p:spPr>
        <p:txBody>
          <a:bodyPr>
            <a:normAutofit/>
          </a:bodyPr>
          <a:lstStyle/>
          <a:p>
            <a:r>
              <a:rPr lang="pt-BR" dirty="0"/>
              <a:t>CAPACITAÇÃO DOS OPERADORES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CF0A624-2180-48DD-90B3-F2483315424E}"/>
              </a:ext>
            </a:extLst>
          </p:cNvPr>
          <p:cNvSpPr/>
          <p:nvPr/>
        </p:nvSpPr>
        <p:spPr>
          <a:xfrm>
            <a:off x="1259632" y="1182467"/>
            <a:ext cx="631844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/>
              <a:t>(...) A Contratada deverá treinar pessoas residentes na comunidade para perfeita operação dos equipamentos de dessalinização instalados, ministrando curso com carga horária mínima de </a:t>
            </a:r>
            <a:r>
              <a:rPr lang="pt-BR" b="1" dirty="0">
                <a:solidFill>
                  <a:srgbClr val="FF0000"/>
                </a:solidFill>
              </a:rPr>
              <a:t>16 (dezesseis) horas</a:t>
            </a:r>
            <a:r>
              <a:rPr lang="pt-BR" dirty="0"/>
              <a:t>, incluindo aulas teóricas e exercícios práticos (BAHIA, p.27, 2014).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BD12EE8-78D7-47F8-96A4-9F80F461D0E5}"/>
              </a:ext>
            </a:extLst>
          </p:cNvPr>
          <p:cNvSpPr/>
          <p:nvPr/>
        </p:nvSpPr>
        <p:spPr>
          <a:xfrm>
            <a:off x="381744" y="813135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Termo de Referência (TR) elaborado em 2014 pela </a:t>
            </a:r>
            <a:r>
              <a:rPr lang="pt-BR" b="1" dirty="0" err="1"/>
              <a:t>Cerb</a:t>
            </a:r>
            <a:r>
              <a:rPr lang="pt-BR" b="1" dirty="0"/>
              <a:t>: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383D9545-1FFA-4283-B52B-163B259E7A7C}"/>
              </a:ext>
            </a:extLst>
          </p:cNvPr>
          <p:cNvSpPr/>
          <p:nvPr/>
        </p:nvSpPr>
        <p:spPr>
          <a:xfrm>
            <a:off x="167361" y="2676066"/>
            <a:ext cx="8964488" cy="464742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700" dirty="0"/>
              <a:t>Ligar e desligar o equipamento todos os dias.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700" dirty="0"/>
              <a:t>Organizar a distribuição da água.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700" dirty="0"/>
              <a:t>Controlar e registrar a quantidade de água distribuída por família.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700" dirty="0"/>
              <a:t>realizar a manutenção cotidiana: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sz="1700" dirty="0"/>
              <a:t>troca dos filtros de cartucho;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sz="1700" dirty="0"/>
              <a:t>dosar o </a:t>
            </a:r>
            <a:r>
              <a:rPr lang="pt-BR" sz="1700" dirty="0" err="1"/>
              <a:t>anti-incrustante</a:t>
            </a:r>
            <a:r>
              <a:rPr lang="pt-BR" sz="1700" dirty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sz="1700" dirty="0"/>
              <a:t>repor a solução de cloro orgânico;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sz="1700" dirty="0"/>
              <a:t>encontrar e solucionar pequenos vazamentos;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pt-BR" sz="1700" dirty="0"/>
              <a:t> efetuar a retro lavagem diariamente;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pt-BR" sz="1700" dirty="0"/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pt-BR" sz="1700" dirty="0"/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pt-BR" sz="1700" dirty="0"/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pt-BR" sz="1700" dirty="0"/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pt-BR" sz="17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sz="1700" dirty="0"/>
              <a:t>Estimular boas práticas de higiene.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pt-BR" sz="1700" dirty="0"/>
              <a:t>como lavar as mãos antes de distribuir a água;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pt-BR" sz="1700" dirty="0"/>
              <a:t>evitar contato com a saída de água tratada;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pt-BR" sz="1700" dirty="0"/>
              <a:t>lavar os tanques de água limpa e de água bruta de 30 em 30 dias;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sz="1700" dirty="0"/>
              <a:t>Comunicar ao Grupo Gestor a ocorrência de problemas; participar da prestação de contas do fundo de reserva,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sz="17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876155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D3D9520-B4B1-46D2-923D-28ABF174D46C}"/>
              </a:ext>
            </a:extLst>
          </p:cNvPr>
          <p:cNvSpPr/>
          <p:nvPr/>
        </p:nvSpPr>
        <p:spPr>
          <a:xfrm>
            <a:off x="611560" y="2603541"/>
            <a:ext cx="590465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/>
              <a:t>PROCESSO DE FORMAÇÃO DOS OPERADORES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734EB08C-998C-4157-80EB-FBA2D4B64A88}"/>
              </a:ext>
            </a:extLst>
          </p:cNvPr>
          <p:cNvSpPr/>
          <p:nvPr/>
        </p:nvSpPr>
        <p:spPr>
          <a:xfrm>
            <a:off x="251520" y="1196752"/>
            <a:ext cx="46725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Análise do conteúdo programático do TR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Análise das responsabilidades do operador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Revisão bibliográfica sobre a temática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Entrevista com técnicos do PAD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409A6B1-B2BA-4763-9632-80F8594B526D}"/>
              </a:ext>
            </a:extLst>
          </p:cNvPr>
          <p:cNvSpPr txBox="1"/>
          <p:nvPr/>
        </p:nvSpPr>
        <p:spPr>
          <a:xfrm>
            <a:off x="251520" y="879592"/>
            <a:ext cx="190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De acordo com:</a:t>
            </a:r>
          </a:p>
        </p:txBody>
      </p:sp>
      <p:sp>
        <p:nvSpPr>
          <p:cNvPr id="7" name="Seta dobrada para cima 5">
            <a:extLst>
              <a:ext uri="{FF2B5EF4-FFF2-40B4-BE49-F238E27FC236}">
                <a16:creationId xmlns:a16="http://schemas.microsoft.com/office/drawing/2014/main" xmlns="" id="{431B5E4E-7AEB-4D43-B891-9EC522659C2C}"/>
              </a:ext>
            </a:extLst>
          </p:cNvPr>
          <p:cNvSpPr/>
          <p:nvPr/>
        </p:nvSpPr>
        <p:spPr>
          <a:xfrm rot="10800000" flipH="1">
            <a:off x="4924020" y="1863406"/>
            <a:ext cx="936104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1E664057-C133-4261-82B9-625005201965}"/>
              </a:ext>
            </a:extLst>
          </p:cNvPr>
          <p:cNvSpPr/>
          <p:nvPr/>
        </p:nvSpPr>
        <p:spPr>
          <a:xfrm>
            <a:off x="755576" y="4509120"/>
            <a:ext cx="763284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/>
              <a:t>Azevedo (2012) também identificou essa fragilidade no Programa Água Doce, onde considerou a capacitação dos operadores superficial, implicando na pouca apropriação da tecnologia e conhecimentos técnicos insuficientes.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47AE2BA-EB56-4EF1-AD9A-06C7AE45B658}"/>
              </a:ext>
            </a:extLst>
          </p:cNvPr>
          <p:cNvSpPr txBox="1"/>
          <p:nvPr/>
        </p:nvSpPr>
        <p:spPr>
          <a:xfrm>
            <a:off x="2160761" y="3284984"/>
            <a:ext cx="216024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FRAGILIDADE DO PAD</a:t>
            </a:r>
          </a:p>
        </p:txBody>
      </p:sp>
      <p:sp>
        <p:nvSpPr>
          <p:cNvPr id="10" name="Seta dobrada para cima 8">
            <a:extLst>
              <a:ext uri="{FF2B5EF4-FFF2-40B4-BE49-F238E27FC236}">
                <a16:creationId xmlns:a16="http://schemas.microsoft.com/office/drawing/2014/main" xmlns="" id="{C79FD38F-17CD-4649-87F8-E115AE94D910}"/>
              </a:ext>
            </a:extLst>
          </p:cNvPr>
          <p:cNvSpPr/>
          <p:nvPr/>
        </p:nvSpPr>
        <p:spPr>
          <a:xfrm rot="5400000">
            <a:off x="1484604" y="3116454"/>
            <a:ext cx="791218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dobrada para cima 9">
            <a:extLst>
              <a:ext uri="{FF2B5EF4-FFF2-40B4-BE49-F238E27FC236}">
                <a16:creationId xmlns:a16="http://schemas.microsoft.com/office/drawing/2014/main" xmlns="" id="{B35095A2-0BED-4F14-A2C2-9732B40A40B4}"/>
              </a:ext>
            </a:extLst>
          </p:cNvPr>
          <p:cNvSpPr/>
          <p:nvPr/>
        </p:nvSpPr>
        <p:spPr>
          <a:xfrm rot="10800000" flipH="1">
            <a:off x="4321001" y="3608149"/>
            <a:ext cx="767287" cy="5947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696BBCE-18BC-4AC3-884A-A6092F020BB7}"/>
              </a:ext>
            </a:extLst>
          </p:cNvPr>
          <p:cNvSpPr/>
          <p:nvPr/>
        </p:nvSpPr>
        <p:spPr>
          <a:xfrm>
            <a:off x="5392072" y="3080603"/>
            <a:ext cx="313986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Problemas hidráulicos e elétricos no sistema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err="1"/>
              <a:t>Desregulagem</a:t>
            </a:r>
            <a:r>
              <a:rPr lang="pt-BR" sz="1600" dirty="0"/>
              <a:t> do dessalinizador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Problemas básicos poderiam ser resolvidos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44A8EA24-CEF0-4772-8F98-D1CAFE1FB97D}"/>
              </a:ext>
            </a:extLst>
          </p:cNvPr>
          <p:cNvSpPr txBox="1">
            <a:spLocks/>
          </p:cNvSpPr>
          <p:nvPr/>
        </p:nvSpPr>
        <p:spPr>
          <a:xfrm>
            <a:off x="75456" y="-22375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CAPACITAÇÃO DOS OPERADORES</a:t>
            </a:r>
          </a:p>
        </p:txBody>
      </p:sp>
    </p:spTree>
    <p:extLst>
      <p:ext uri="{BB962C8B-B14F-4D97-AF65-F5344CB8AC3E}">
        <p14:creationId xmlns:p14="http://schemas.microsoft.com/office/powerpoint/2010/main" val="95213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AB8E34F8-E087-4EE8-A7CC-AE1F449F4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3734"/>
              </p:ext>
            </p:extLst>
          </p:nvPr>
        </p:nvGraphicFramePr>
        <p:xfrm>
          <a:off x="372616" y="1160143"/>
          <a:ext cx="6408712" cy="448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7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24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93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Localidade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Horário de Distribuição de água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Horas de Distribuição Diária (h)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Dias de Distribuição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Agrestinho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7h-12h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5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effectLst/>
                        </a:rPr>
                        <a:t>Seg</a:t>
                      </a:r>
                      <a:r>
                        <a:rPr lang="pt-BR" sz="1600" b="1" dirty="0">
                          <a:effectLst/>
                        </a:rPr>
                        <a:t>/</a:t>
                      </a:r>
                      <a:r>
                        <a:rPr lang="pt-BR" sz="1600" b="1" dirty="0" err="1">
                          <a:effectLst/>
                        </a:rPr>
                        <a:t>Qua</a:t>
                      </a:r>
                      <a:r>
                        <a:rPr lang="pt-BR" sz="1600" b="1" dirty="0">
                          <a:effectLst/>
                        </a:rPr>
                        <a:t>/Sab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Boi Morto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6h-12h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6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Ter/</a:t>
                      </a:r>
                      <a:r>
                        <a:rPr lang="pt-BR" sz="1600" b="1" dirty="0" err="1">
                          <a:effectLst/>
                        </a:rPr>
                        <a:t>Quin</a:t>
                      </a:r>
                      <a:r>
                        <a:rPr lang="pt-BR" sz="1600" b="1" dirty="0">
                          <a:effectLst/>
                        </a:rPr>
                        <a:t>/Sex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Burro Morto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7h-10h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3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Ter/Quin/Sab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Caatinga Grande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16h-18h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2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Seg/Qua/Sex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Capote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7h-8h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1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Seg/Qua/Sab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Curralinho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6h-10h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4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Seg/Qua/Sex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Gameleira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8h-10h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2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Seg/Qua/Sex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Lagoa Do Cipó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7h-11h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4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Seg/Qua/Sab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Lagoa Do Mourão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7h-11h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4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Seg/Qua/Sab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Lagoa De Dentro I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16h-18h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Seg/Qua/Sab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Lagoa Da Tapagem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16h-18h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2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Seg/Qua/Sab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Laranjão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9h-11h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2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Ter/Qui/Sab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São Sebastião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7h-11h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4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Ter/</a:t>
                      </a:r>
                      <a:r>
                        <a:rPr lang="pt-BR" sz="1600" b="1" dirty="0" err="1">
                          <a:effectLst/>
                        </a:rPr>
                        <a:t>Qui</a:t>
                      </a:r>
                      <a:r>
                        <a:rPr lang="pt-BR" sz="1600" b="1" dirty="0">
                          <a:effectLst/>
                        </a:rPr>
                        <a:t>/Sab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B3E1889-FA50-4326-A9CF-BBABAE37E695}"/>
              </a:ext>
            </a:extLst>
          </p:cNvPr>
          <p:cNvSpPr/>
          <p:nvPr/>
        </p:nvSpPr>
        <p:spPr>
          <a:xfrm>
            <a:off x="375106" y="798126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 bmk="_Toc505254577"/>
              <a:t>Horário </a:t>
            </a:r>
            <a:r>
              <a:rPr lang="pt-BR" sz="1400" dirty="0" bmk="_Toc505254577"/>
              <a:t>de distribuição de água nas localidades de Brumado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C2CE3D0-2282-44E3-B154-AF8840BB4C3D}"/>
              </a:ext>
            </a:extLst>
          </p:cNvPr>
          <p:cNvSpPr/>
          <p:nvPr/>
        </p:nvSpPr>
        <p:spPr>
          <a:xfrm>
            <a:off x="4189040" y="1991469"/>
            <a:ext cx="891405" cy="370937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28575">
                <a:solidFill>
                  <a:srgbClr val="00B0F0"/>
                </a:solidFill>
              </a:ln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E7FA2199-E983-4B8E-A721-21FE6F8295A7}"/>
              </a:ext>
            </a:extLst>
          </p:cNvPr>
          <p:cNvSpPr/>
          <p:nvPr/>
        </p:nvSpPr>
        <p:spPr>
          <a:xfrm>
            <a:off x="2568601" y="5610846"/>
            <a:ext cx="6729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bmk="_Toc505254577"/>
              <a:t>Fonte: Elaborado pelo autor a partir de Bahia (2015)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FED645D-4A87-4171-AAD7-EC83FA77F3B0}"/>
              </a:ext>
            </a:extLst>
          </p:cNvPr>
          <p:cNvSpPr/>
          <p:nvPr/>
        </p:nvSpPr>
        <p:spPr>
          <a:xfrm>
            <a:off x="6863196" y="1141632"/>
            <a:ext cx="17757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/>
              <a:t>Baixa </a:t>
            </a:r>
          </a:p>
          <a:p>
            <a:pPr algn="ctr"/>
            <a:r>
              <a:rPr lang="pt-BR" b="1" dirty="0"/>
              <a:t>disponibilidade</a:t>
            </a:r>
          </a:p>
        </p:txBody>
      </p:sp>
      <p:cxnSp>
        <p:nvCxnSpPr>
          <p:cNvPr id="9" name="Conector de seta reta 9">
            <a:extLst>
              <a:ext uri="{FF2B5EF4-FFF2-40B4-BE49-F238E27FC236}">
                <a16:creationId xmlns:a16="http://schemas.microsoft.com/office/drawing/2014/main" xmlns="" id="{68E57AD9-3E6A-45DE-AA01-4889B6586465}"/>
              </a:ext>
            </a:extLst>
          </p:cNvPr>
          <p:cNvCxnSpPr/>
          <p:nvPr/>
        </p:nvCxnSpPr>
        <p:spPr>
          <a:xfrm flipV="1">
            <a:off x="5080445" y="1464797"/>
            <a:ext cx="1782751" cy="77546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A6B2427B-6EA1-4B77-9DAC-107E159B639D}"/>
              </a:ext>
            </a:extLst>
          </p:cNvPr>
          <p:cNvSpPr/>
          <p:nvPr/>
        </p:nvSpPr>
        <p:spPr>
          <a:xfrm>
            <a:off x="156592" y="4988444"/>
            <a:ext cx="3888432" cy="44043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28575">
                <a:solidFill>
                  <a:srgbClr val="00B0F0"/>
                </a:solidFill>
              </a:ln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7EFF035-D933-4AA9-BE1F-E8B56D793B14}"/>
              </a:ext>
            </a:extLst>
          </p:cNvPr>
          <p:cNvSpPr/>
          <p:nvPr/>
        </p:nvSpPr>
        <p:spPr>
          <a:xfrm>
            <a:off x="138183" y="5700839"/>
            <a:ext cx="17757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/>
              <a:t>Horários Produtivos</a:t>
            </a:r>
          </a:p>
        </p:txBody>
      </p:sp>
      <p:cxnSp>
        <p:nvCxnSpPr>
          <p:cNvPr id="12" name="Conector de seta reta 14">
            <a:extLst>
              <a:ext uri="{FF2B5EF4-FFF2-40B4-BE49-F238E27FC236}">
                <a16:creationId xmlns:a16="http://schemas.microsoft.com/office/drawing/2014/main" xmlns="" id="{BE7DB07B-1FC0-452D-A6B5-14ADB4729ED3}"/>
              </a:ext>
            </a:extLst>
          </p:cNvPr>
          <p:cNvCxnSpPr>
            <a:endCxn id="11" idx="3"/>
          </p:cNvCxnSpPr>
          <p:nvPr/>
        </p:nvCxnSpPr>
        <p:spPr>
          <a:xfrm flipH="1">
            <a:off x="1913970" y="5428876"/>
            <a:ext cx="978926" cy="5951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DDC2BEB-9F6B-46BC-AC17-E7FB22C69EF8}"/>
              </a:ext>
            </a:extLst>
          </p:cNvPr>
          <p:cNvSpPr/>
          <p:nvPr/>
        </p:nvSpPr>
        <p:spPr>
          <a:xfrm>
            <a:off x="6969480" y="2493160"/>
            <a:ext cx="17757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/>
              <a:t>Pouca água disponibilizada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4CD064BB-1FCD-45EB-AAF1-C95CC97410E6}"/>
              </a:ext>
            </a:extLst>
          </p:cNvPr>
          <p:cNvSpPr/>
          <p:nvPr/>
        </p:nvSpPr>
        <p:spPr>
          <a:xfrm>
            <a:off x="6965954" y="3250115"/>
            <a:ext cx="17757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/>
              <a:t>Horários e dias limitados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A24732A0-72FD-41CC-B9AE-B46AF713A59D}"/>
              </a:ext>
            </a:extLst>
          </p:cNvPr>
          <p:cNvSpPr/>
          <p:nvPr/>
        </p:nvSpPr>
        <p:spPr>
          <a:xfrm>
            <a:off x="6965953" y="4029564"/>
            <a:ext cx="17757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/>
              <a:t>Distâncias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E3787BB1-27BE-4128-8261-6F7C486695A7}"/>
              </a:ext>
            </a:extLst>
          </p:cNvPr>
          <p:cNvSpPr/>
          <p:nvPr/>
        </p:nvSpPr>
        <p:spPr>
          <a:xfrm>
            <a:off x="6965952" y="4549017"/>
            <a:ext cx="177578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/>
              <a:t>Acordo especial para moradores longe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DDE7F0F9-4140-4C53-BEB4-6127F19C828F}"/>
              </a:ext>
            </a:extLst>
          </p:cNvPr>
          <p:cNvSpPr txBox="1">
            <a:spLocks/>
          </p:cNvSpPr>
          <p:nvPr/>
        </p:nvSpPr>
        <p:spPr>
          <a:xfrm>
            <a:off x="82094" y="-38585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HORÁRIO DE DISTRIBUIÇÃO</a:t>
            </a:r>
          </a:p>
        </p:txBody>
      </p:sp>
    </p:spTree>
    <p:extLst>
      <p:ext uri="{BB962C8B-B14F-4D97-AF65-F5344CB8AC3E}">
        <p14:creationId xmlns:p14="http://schemas.microsoft.com/office/powerpoint/2010/main" val="143546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F68E3ADF-828D-4D3D-9624-1E3112B6D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53093"/>
              </p:ext>
            </p:extLst>
          </p:nvPr>
        </p:nvGraphicFramePr>
        <p:xfrm>
          <a:off x="971600" y="1054713"/>
          <a:ext cx="7272808" cy="4752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8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4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LOCALIDADE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FUNDO DE RESERVA POR FAMÍLIA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Caatinga Grande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R$15,00 por mês 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Capote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R$10,00 por mês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Lagoa de Dentro I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Laranjão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Agrestinho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Lagoa da Tapagem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R$5,00 por mês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Boi Morto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R$0,25 a ficha</a:t>
                      </a:r>
                      <a:br>
                        <a:rPr lang="pt-BR" sz="1600" dirty="0">
                          <a:effectLst/>
                        </a:rPr>
                      </a:br>
                      <a:r>
                        <a:rPr lang="pt-BR" sz="1600" dirty="0">
                          <a:effectLst/>
                        </a:rPr>
                        <a:t>(R$3,00 por mês)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Burro Morto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Curralinho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Gameleira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Lagoa do Cipó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Lagoa do Mourão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São Sebastião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835409E-858F-4CCC-82BA-2C3D456CFB15}"/>
              </a:ext>
            </a:extLst>
          </p:cNvPr>
          <p:cNvSpPr/>
          <p:nvPr/>
        </p:nvSpPr>
        <p:spPr>
          <a:xfrm>
            <a:off x="1043608" y="764704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bmk="_Toc505254577"/>
              <a:t>Tabela 2 – Fundo de Reserva das localidades de Brumado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8FA2A52-5546-4481-AB78-2F8950423D06}"/>
              </a:ext>
            </a:extLst>
          </p:cNvPr>
          <p:cNvSpPr/>
          <p:nvPr/>
        </p:nvSpPr>
        <p:spPr>
          <a:xfrm>
            <a:off x="3275856" y="5789569"/>
            <a:ext cx="6729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bmk="_Toc505254577"/>
              <a:t>Fonte: Elaborado pelo autor a partir de Bahia (2015)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4DE744F-989E-4C56-9528-72AFCF708B10}"/>
              </a:ext>
            </a:extLst>
          </p:cNvPr>
          <p:cNvSpPr/>
          <p:nvPr/>
        </p:nvSpPr>
        <p:spPr>
          <a:xfrm>
            <a:off x="5436096" y="4223065"/>
            <a:ext cx="2088232" cy="119454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28575">
                <a:solidFill>
                  <a:srgbClr val="00B0F0"/>
                </a:solidFill>
              </a:ln>
            </a:endParaRPr>
          </a:p>
        </p:txBody>
      </p:sp>
      <p:pic>
        <p:nvPicPr>
          <p:cNvPr id="8" name="Picture 2" descr="Resultado de imagem para FICHAS de metal">
            <a:extLst>
              <a:ext uri="{FF2B5EF4-FFF2-40B4-BE49-F238E27FC236}">
                <a16:creationId xmlns:a16="http://schemas.microsoft.com/office/drawing/2014/main" xmlns="" id="{A1220057-6039-47D5-B0DD-A75992147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31949"/>
            <a:ext cx="1608565" cy="1286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de seta reta 10">
            <a:extLst>
              <a:ext uri="{FF2B5EF4-FFF2-40B4-BE49-F238E27FC236}">
                <a16:creationId xmlns:a16="http://schemas.microsoft.com/office/drawing/2014/main" xmlns="" id="{86A28300-1949-4776-80EB-87129F532029}"/>
              </a:ext>
            </a:extLst>
          </p:cNvPr>
          <p:cNvCxnSpPr/>
          <p:nvPr/>
        </p:nvCxnSpPr>
        <p:spPr>
          <a:xfrm flipV="1">
            <a:off x="7524328" y="3618801"/>
            <a:ext cx="576064" cy="604264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CD01F0F-8386-4171-8AC7-2D8D1439AAE6}"/>
              </a:ext>
            </a:extLst>
          </p:cNvPr>
          <p:cNvSpPr txBox="1"/>
          <p:nvPr/>
        </p:nvSpPr>
        <p:spPr>
          <a:xfrm>
            <a:off x="8555816" y="1774793"/>
            <a:ext cx="5806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/>
              <a:t>20L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1EEAE14-6F65-48AA-9265-09D451957E3B}"/>
              </a:ext>
            </a:extLst>
          </p:cNvPr>
          <p:cNvSpPr txBox="1"/>
          <p:nvPr/>
        </p:nvSpPr>
        <p:spPr>
          <a:xfrm>
            <a:off x="2773926" y="1682460"/>
            <a:ext cx="248324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LIMITE PRÉVIO DA QUANTIDADE DE ÁGUA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35DD071-2E8D-4313-B441-854C1E04EEAE}"/>
              </a:ext>
            </a:extLst>
          </p:cNvPr>
          <p:cNvSpPr txBox="1"/>
          <p:nvPr/>
        </p:nvSpPr>
        <p:spPr>
          <a:xfrm>
            <a:off x="2771799" y="2880137"/>
            <a:ext cx="2483247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DINÂMICA DE DISTRIBUIÇÃO LIMITADA PELA DISPONIBILIDADE DO OPERADOR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4A3330AD-F80C-4B9F-9F24-A3EB7CACAC5C}"/>
              </a:ext>
            </a:extLst>
          </p:cNvPr>
          <p:cNvSpPr txBox="1"/>
          <p:nvPr/>
        </p:nvSpPr>
        <p:spPr>
          <a:xfrm>
            <a:off x="2771800" y="4635673"/>
            <a:ext cx="248324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USO DE FICHAS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619995C5-2729-4423-90BD-C74BBD002269}"/>
              </a:ext>
            </a:extLst>
          </p:cNvPr>
          <p:cNvSpPr txBox="1"/>
          <p:nvPr/>
        </p:nvSpPr>
        <p:spPr>
          <a:xfrm>
            <a:off x="251520" y="2605790"/>
            <a:ext cx="2232247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DEVEM SER MELHOR INVESTIGADAS PELA COORDENAÇÃO</a:t>
            </a:r>
          </a:p>
        </p:txBody>
      </p:sp>
      <p:sp>
        <p:nvSpPr>
          <p:cNvPr id="15" name="Chave esquerda 16">
            <a:extLst>
              <a:ext uri="{FF2B5EF4-FFF2-40B4-BE49-F238E27FC236}">
                <a16:creationId xmlns:a16="http://schemas.microsoft.com/office/drawing/2014/main" xmlns="" id="{23619358-84EB-4118-B6E6-A14E4034A0A9}"/>
              </a:ext>
            </a:extLst>
          </p:cNvPr>
          <p:cNvSpPr/>
          <p:nvPr/>
        </p:nvSpPr>
        <p:spPr>
          <a:xfrm>
            <a:off x="2483767" y="1486761"/>
            <a:ext cx="290159" cy="374441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25592ACA-BC05-42A8-8E84-F6A616CFF3CB}"/>
              </a:ext>
            </a:extLst>
          </p:cNvPr>
          <p:cNvSpPr txBox="1">
            <a:spLocks/>
          </p:cNvSpPr>
          <p:nvPr/>
        </p:nvSpPr>
        <p:spPr>
          <a:xfrm>
            <a:off x="82094" y="-38585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FUNDO DE RESERVA</a:t>
            </a:r>
          </a:p>
        </p:txBody>
      </p:sp>
    </p:spTree>
    <p:extLst>
      <p:ext uri="{BB962C8B-B14F-4D97-AF65-F5344CB8AC3E}">
        <p14:creationId xmlns:p14="http://schemas.microsoft.com/office/powerpoint/2010/main" val="721710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E336749F-B51E-4C2D-90C6-A30A3FEA5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11699"/>
              </p:ext>
            </p:extLst>
          </p:nvPr>
        </p:nvGraphicFramePr>
        <p:xfrm>
          <a:off x="682610" y="1360512"/>
          <a:ext cx="7776864" cy="21817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09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9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7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2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PREFEITURA MUNICIPAL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GOVERNO DO ESTADO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GOVERNO FEDERAL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Prefeitura de Brumado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Sema e Cerb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SRHU/MMA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Pagar a energia elétrica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Prestar assistência técnica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Acompanhar o funcionamento da cogestão do sistema de dessalinização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21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Suporte na manutenção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Manutenção preventiva e corretiva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8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Orientação à comunidade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0D7DCA8D-0D3D-40E5-81B2-EE159B9D7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052736"/>
            <a:ext cx="8891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1400" dirty="0" smtClean="0" bmk="_Toc505254577"/>
              <a:t>Responsabilidades </a:t>
            </a:r>
            <a:r>
              <a:rPr lang="pt-BR" altLang="pt-BR" sz="1400" dirty="0" bmk="_Toc505254577"/>
              <a:t>institucionais dos parceiros do PAD no município de Brumado. Bahia, 2017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4ED2CE5-EE73-41C8-B9C2-AB2A0B40AC13}"/>
              </a:ext>
            </a:extLst>
          </p:cNvPr>
          <p:cNvSpPr/>
          <p:nvPr/>
        </p:nvSpPr>
        <p:spPr>
          <a:xfrm>
            <a:off x="2770842" y="3539480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1400" dirty="0" bmk="_Toc505254577"/>
              <a:t>Fonte: Elaborado pelo autor a partir do Acordo de Gestão (BAHIA, 2015).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A712B207-81BB-41D8-BFDC-EDEDB26ABA90}"/>
              </a:ext>
            </a:extLst>
          </p:cNvPr>
          <p:cNvSpPr/>
          <p:nvPr/>
        </p:nvSpPr>
        <p:spPr>
          <a:xfrm>
            <a:off x="898634" y="4088102"/>
            <a:ext cx="770485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/>
              <a:t>Delimitação das responsabilidades institucionais no Acordo de Gestão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D9CBAAD-06D3-46BF-97AF-EBAFF5A02158}"/>
              </a:ext>
            </a:extLst>
          </p:cNvPr>
          <p:cNvSpPr/>
          <p:nvPr/>
        </p:nvSpPr>
        <p:spPr>
          <a:xfrm>
            <a:off x="2612773" y="4494706"/>
            <a:ext cx="33039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/>
              <a:t>A comunidade tem acesso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87236FD9-1E61-48F7-B19B-18DB48EDE53B}"/>
              </a:ext>
            </a:extLst>
          </p:cNvPr>
          <p:cNvSpPr/>
          <p:nvPr/>
        </p:nvSpPr>
        <p:spPr>
          <a:xfrm>
            <a:off x="2338551" y="4900813"/>
            <a:ext cx="38524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/>
              <a:t>A comunidade ajudou a construir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23F5FC6-D1DF-43B1-8EFF-92077BDFD584}"/>
              </a:ext>
            </a:extLst>
          </p:cNvPr>
          <p:cNvSpPr/>
          <p:nvPr/>
        </p:nvSpPr>
        <p:spPr>
          <a:xfrm>
            <a:off x="6829676" y="4540872"/>
            <a:ext cx="17738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/>
              <a:t>CONTROLE SOCIAL</a:t>
            </a:r>
          </a:p>
        </p:txBody>
      </p:sp>
      <p:sp>
        <p:nvSpPr>
          <p:cNvPr id="11" name="Seta para a direita 11">
            <a:extLst>
              <a:ext uri="{FF2B5EF4-FFF2-40B4-BE49-F238E27FC236}">
                <a16:creationId xmlns:a16="http://schemas.microsoft.com/office/drawing/2014/main" xmlns="" id="{F558EE50-F993-4633-90BF-5B4F1C216866}"/>
              </a:ext>
            </a:extLst>
          </p:cNvPr>
          <p:cNvSpPr/>
          <p:nvPr/>
        </p:nvSpPr>
        <p:spPr>
          <a:xfrm>
            <a:off x="6301018" y="4679372"/>
            <a:ext cx="468295" cy="406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E41CECB-4089-44AF-8C58-15CBDD632841}"/>
              </a:ext>
            </a:extLst>
          </p:cNvPr>
          <p:cNvSpPr txBox="1"/>
          <p:nvPr/>
        </p:nvSpPr>
        <p:spPr>
          <a:xfrm>
            <a:off x="6602786" y="5411688"/>
            <a:ext cx="222759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POTENCIALIDADE </a:t>
            </a:r>
          </a:p>
          <a:p>
            <a:pPr algn="ctr"/>
            <a:r>
              <a:rPr lang="pt-BR" sz="1600" b="1" dirty="0"/>
              <a:t>DO PAD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AA1CE16F-37E7-4D50-9750-481EBA5656D3}"/>
              </a:ext>
            </a:extLst>
          </p:cNvPr>
          <p:cNvSpPr txBox="1">
            <a:spLocks/>
          </p:cNvSpPr>
          <p:nvPr/>
        </p:nvSpPr>
        <p:spPr>
          <a:xfrm>
            <a:off x="143580" y="98482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RESPONSABILIDADES INSTITUCIONAIS</a:t>
            </a:r>
          </a:p>
        </p:txBody>
      </p:sp>
    </p:spTree>
    <p:extLst>
      <p:ext uri="{BB962C8B-B14F-4D97-AF65-F5344CB8AC3E}">
        <p14:creationId xmlns:p14="http://schemas.microsoft.com/office/powerpoint/2010/main" val="277823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pt-BR" dirty="0"/>
              <a:t>CONCLUSÕES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52EA25C-E78C-4EC4-A1E9-283DBE2CCEB7}"/>
              </a:ext>
            </a:extLst>
          </p:cNvPr>
          <p:cNvSpPr/>
          <p:nvPr/>
        </p:nvSpPr>
        <p:spPr>
          <a:xfrm>
            <a:off x="287524" y="1124744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1" dirty="0"/>
              <a:t>Capacitação ineficiente dos operadores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1" dirty="0"/>
              <a:t>Quantidade de água pré-estabelecida pelo modelo </a:t>
            </a:r>
            <a:r>
              <a:rPr lang="pt-BR" b="1" dirty="0" err="1"/>
              <a:t>autogestionário</a:t>
            </a:r>
            <a:endParaRPr lang="pt-BR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1" dirty="0"/>
              <a:t>Limitação do acesso </a:t>
            </a:r>
            <a:r>
              <a:rPr lang="pt-BR" b="1" dirty="0" smtClean="0"/>
              <a:t>por meio </a:t>
            </a:r>
            <a:r>
              <a:rPr lang="pt-BR" b="1" dirty="0"/>
              <a:t>de dias e horas restritos, estabelecidos pelo modelo autogestionário (uso do chafariz de acordo com a disponibilidade do operador)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1" dirty="0"/>
              <a:t>Falta de </a:t>
            </a:r>
            <a:r>
              <a:rPr lang="pt-BR" b="1" dirty="0" smtClean="0"/>
              <a:t>integração </a:t>
            </a:r>
            <a:r>
              <a:rPr lang="pt-BR" b="1" dirty="0"/>
              <a:t>com outras Políticas Públicas. (Carro pipa x </a:t>
            </a:r>
            <a:r>
              <a:rPr lang="pt-BR" b="1" dirty="0" err="1"/>
              <a:t>Dessalinizadores</a:t>
            </a:r>
            <a:r>
              <a:rPr lang="pt-BR" b="1" dirty="0"/>
              <a:t>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1" dirty="0"/>
              <a:t>Falta de integralidade com as outras componentes do saneamento básico como prevê a Lei </a:t>
            </a:r>
            <a:r>
              <a:rPr lang="pt-BR" b="1" dirty="0" smtClean="0"/>
              <a:t>nº 11.445/2007</a:t>
            </a:r>
            <a:r>
              <a:rPr lang="pt-BR" b="1" dirty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1" dirty="0"/>
              <a:t>Forma de distribuição inapropriada.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1" dirty="0"/>
              <a:t>Não inclui as comunidades, que são os usuários, no processo de formulação e decisão das ações, onde entram apenas na última fase do Programa.</a:t>
            </a:r>
          </a:p>
        </p:txBody>
      </p:sp>
    </p:spTree>
    <p:extLst>
      <p:ext uri="{BB962C8B-B14F-4D97-AF65-F5344CB8AC3E}">
        <p14:creationId xmlns:p14="http://schemas.microsoft.com/office/powerpoint/2010/main" val="238888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1F4EFE3-DDA1-4F54-A95E-120A3197DF65}"/>
              </a:ext>
            </a:extLst>
          </p:cNvPr>
          <p:cNvSpPr txBox="1"/>
          <p:nvPr/>
        </p:nvSpPr>
        <p:spPr>
          <a:xfrm>
            <a:off x="3203848" y="2037252"/>
            <a:ext cx="3086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/>
              <a:t>OBRIGADA!</a:t>
            </a:r>
          </a:p>
        </p:txBody>
      </p:sp>
      <p:pic>
        <p:nvPicPr>
          <p:cNvPr id="8" name="Picture 2" descr="Resultado de imagem para vetor mão legal">
            <a:extLst>
              <a:ext uri="{FF2B5EF4-FFF2-40B4-BE49-F238E27FC236}">
                <a16:creationId xmlns:a16="http://schemas.microsoft.com/office/drawing/2014/main" xmlns="" id="{8B451848-F26C-4F76-A3E2-F234F236F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34">
            <a:off x="6392918" y="1415623"/>
            <a:ext cx="106221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FC3BAB0-CBDD-4361-89EA-33746591FE29}"/>
              </a:ext>
            </a:extLst>
          </p:cNvPr>
          <p:cNvSpPr txBox="1"/>
          <p:nvPr/>
        </p:nvSpPr>
        <p:spPr>
          <a:xfrm>
            <a:off x="3001217" y="2996952"/>
            <a:ext cx="314156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dirty="0"/>
              <a:t>Patrícia Campos Borja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ctr"/>
            <a:r>
              <a:rPr lang="pt-BR" dirty="0"/>
              <a:t>Contato: </a:t>
            </a:r>
          </a:p>
          <a:p>
            <a:pPr algn="ctr"/>
            <a:r>
              <a:rPr lang="pt-BR" dirty="0"/>
              <a:t>E-mail: borja@ufba.br</a:t>
            </a:r>
          </a:p>
          <a:p>
            <a:endParaRPr lang="pt-BR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1C423F38-30F5-4434-B592-07422EDBFFC9}"/>
              </a:ext>
            </a:extLst>
          </p:cNvPr>
          <p:cNvSpPr txBox="1">
            <a:spLocks/>
          </p:cNvSpPr>
          <p:nvPr/>
        </p:nvSpPr>
        <p:spPr>
          <a:xfrm>
            <a:off x="179512" y="-171400"/>
            <a:ext cx="8856984" cy="17791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b="1" dirty="0"/>
              <a:t>PROGRAMA ÁGUA DOCE (PAD) E CONVIVÊNCIA COM O SEMIÁRIDO: UMA AVALIAÇÃO DA AUTOGESTÃO DOS SISTEMAS A PARTIR DO MUNICÍPIO DE BRUMADO NA BAHIA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7785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6538"/>
            <a:ext cx="8229600" cy="1143000"/>
          </a:xfrm>
        </p:spPr>
        <p:txBody>
          <a:bodyPr/>
          <a:lstStyle/>
          <a:p>
            <a:r>
              <a:rPr lang="pt-BR" dirty="0"/>
              <a:t>INTRODUÇÃO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A4293BEE-783F-4367-AAFE-8121DABBA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3" y="947748"/>
            <a:ext cx="3530322" cy="455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0EFC943C-75ED-488C-806E-D4B707002483}"/>
              </a:ext>
            </a:extLst>
          </p:cNvPr>
          <p:cNvSpPr txBox="1"/>
          <p:nvPr/>
        </p:nvSpPr>
        <p:spPr>
          <a:xfrm>
            <a:off x="-180528" y="593706"/>
            <a:ext cx="327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Semiárido </a:t>
            </a:r>
            <a:r>
              <a:rPr lang="pt-BR" sz="2400" b="1" dirty="0"/>
              <a:t>brasileiro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A6D6623D-009F-4A55-9F7A-24F622DF3575}"/>
              </a:ext>
            </a:extLst>
          </p:cNvPr>
          <p:cNvSpPr txBox="1"/>
          <p:nvPr/>
        </p:nvSpPr>
        <p:spPr>
          <a:xfrm>
            <a:off x="1403648" y="6381328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Agência Nacional das Águas, </a:t>
            </a:r>
            <a:r>
              <a:rPr lang="pt-BR" sz="1200" dirty="0" err="1"/>
              <a:t>sd</a:t>
            </a:r>
            <a:r>
              <a:rPr lang="pt-BR" sz="1200" dirty="0"/>
              <a:t>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143FF721-AA7A-4448-B058-0E3B28C343D3}"/>
              </a:ext>
            </a:extLst>
          </p:cNvPr>
          <p:cNvSpPr/>
          <p:nvPr/>
        </p:nvSpPr>
        <p:spPr>
          <a:xfrm>
            <a:off x="4142376" y="907974"/>
            <a:ext cx="46440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1.262 municípios (9 estados) </a:t>
            </a:r>
            <a:r>
              <a:rPr lang="pt-BR" sz="1400" dirty="0"/>
              <a:t>(BRASIL, 2017)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20,40% dos municípios do Brasil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População de 22.598.318 pessoas </a:t>
            </a:r>
          </a:p>
          <a:p>
            <a:r>
              <a:rPr lang="pt-BR" sz="1400" dirty="0"/>
              <a:t>	(12% da população brasileira) (IBGE 2011)</a:t>
            </a:r>
          </a:p>
          <a:p>
            <a:endParaRPr lang="pt-BR" sz="1400" dirty="0"/>
          </a:p>
          <a:p>
            <a:pPr algn="ctr"/>
            <a:r>
              <a:rPr lang="pt-BR" sz="1400" b="1" dirty="0"/>
              <a:t>GRUPO DE TRABALHO INTERMINISTERIAL (GTI)</a:t>
            </a:r>
          </a:p>
          <a:p>
            <a:pPr algn="ctr"/>
            <a:endParaRPr lang="pt-BR" sz="1400" b="1" dirty="0"/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Precipitação pluviométrica média anual inferior a 800mm.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Í</a:t>
            </a:r>
            <a:r>
              <a:rPr lang="pt-BR" dirty="0" smtClean="0"/>
              <a:t>ndice </a:t>
            </a:r>
            <a:r>
              <a:rPr lang="pt-BR" dirty="0"/>
              <a:t>de aridez de até 0,5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Risco de seca maior que 60%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D874A089-7C49-4D5B-8404-43374580882D}"/>
              </a:ext>
            </a:extLst>
          </p:cNvPr>
          <p:cNvSpPr/>
          <p:nvPr/>
        </p:nvSpPr>
        <p:spPr>
          <a:xfrm>
            <a:off x="4119177" y="3804175"/>
            <a:ext cx="4653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/>
              <a:t>Irregularidade espacial e temporal de chuvas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/>
              <a:t>Índice de evaporação 3x maior que precipitação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/>
              <a:t>70% de embasamento cristalino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A82D20B9-45EB-46BE-915E-A70035088848}"/>
              </a:ext>
            </a:extLst>
          </p:cNvPr>
          <p:cNvSpPr/>
          <p:nvPr/>
        </p:nvSpPr>
        <p:spPr>
          <a:xfrm>
            <a:off x="4546084" y="5037244"/>
            <a:ext cx="420724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dirty="0"/>
              <a:t>Políticas públicas de abastecimento de água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43DF35B4-DBC0-4B2D-A07D-5134FAA21A56}"/>
              </a:ext>
            </a:extLst>
          </p:cNvPr>
          <p:cNvSpPr/>
          <p:nvPr/>
        </p:nvSpPr>
        <p:spPr>
          <a:xfrm>
            <a:off x="4488600" y="5550697"/>
            <a:ext cx="432220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dirty="0"/>
              <a:t>Sistemas Simplificados com Dessalinizadores</a:t>
            </a:r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08" y="125760"/>
            <a:ext cx="8229600" cy="1143000"/>
          </a:xfrm>
        </p:spPr>
        <p:txBody>
          <a:bodyPr/>
          <a:lstStyle/>
          <a:p>
            <a:r>
              <a:rPr lang="pt-BR" dirty="0"/>
              <a:t>O PROGRAMA ÁGUA DOCE (PAD)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EA551CE-83C9-457E-BAC8-D47939CF26A2}"/>
              </a:ext>
            </a:extLst>
          </p:cNvPr>
          <p:cNvSpPr/>
          <p:nvPr/>
        </p:nvSpPr>
        <p:spPr>
          <a:xfrm>
            <a:off x="395536" y="2044005"/>
            <a:ext cx="295232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2001 – Auditoria do Tribunal de Contas da União (TCU)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8B7D3C3-F624-495C-8885-DE39C311F704}"/>
              </a:ext>
            </a:extLst>
          </p:cNvPr>
          <p:cNvSpPr/>
          <p:nvPr/>
        </p:nvSpPr>
        <p:spPr>
          <a:xfrm>
            <a:off x="4061266" y="117571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Situação de abandono dos equipamentos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Falta de higiene na manipulação da água tratada.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Ausência de manutenção dos equipamentos.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Falta de avaliação dos </a:t>
            </a:r>
            <a:r>
              <a:rPr lang="pt-BR" dirty="0" smtClean="0"/>
              <a:t>resultados.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Baixo desempenho do Programa.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Falta de destinação adequada para o rejeito.</a:t>
            </a:r>
          </a:p>
        </p:txBody>
      </p:sp>
      <p:sp>
        <p:nvSpPr>
          <p:cNvPr id="6" name="Chave esquerda 6">
            <a:extLst>
              <a:ext uri="{FF2B5EF4-FFF2-40B4-BE49-F238E27FC236}">
                <a16:creationId xmlns:a16="http://schemas.microsoft.com/office/drawing/2014/main" xmlns="" id="{C4E2F103-E745-4792-91D5-BED6F489E43B}"/>
              </a:ext>
            </a:extLst>
          </p:cNvPr>
          <p:cNvSpPr/>
          <p:nvPr/>
        </p:nvSpPr>
        <p:spPr>
          <a:xfrm>
            <a:off x="3491880" y="1268760"/>
            <a:ext cx="576064" cy="211407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0154B6E4-E852-429E-B272-C7E73A526006}"/>
              </a:ext>
            </a:extLst>
          </p:cNvPr>
          <p:cNvSpPr/>
          <p:nvPr/>
        </p:nvSpPr>
        <p:spPr>
          <a:xfrm>
            <a:off x="411399" y="2775632"/>
            <a:ext cx="295232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PROGRAMA ÁGUA DOCE (2003)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6833484-C25F-48A5-80EC-8D93321BD850}"/>
              </a:ext>
            </a:extLst>
          </p:cNvPr>
          <p:cNvSpPr/>
          <p:nvPr/>
        </p:nvSpPr>
        <p:spPr>
          <a:xfrm>
            <a:off x="251520" y="3771607"/>
            <a:ext cx="457200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sz="1400" dirty="0"/>
              <a:t>(...) o estabelecimento de uma política pública permanente de acesso à água de boa qualidade para o consumo humano, promovendo e disciplinando a implantação, a recuperação e a </a:t>
            </a:r>
            <a:r>
              <a:rPr lang="pt-BR" sz="1400" b="1" dirty="0">
                <a:solidFill>
                  <a:srgbClr val="FF0000"/>
                </a:solidFill>
              </a:rPr>
              <a:t>gestão de sistemas de dessalinização </a:t>
            </a:r>
            <a:r>
              <a:rPr lang="pt-BR" sz="1400" dirty="0">
                <a:solidFill>
                  <a:schemeClr val="tx1"/>
                </a:solidFill>
              </a:rPr>
              <a:t>ambiental</a:t>
            </a:r>
            <a:r>
              <a:rPr lang="pt-BR" sz="1400" b="1" dirty="0">
                <a:solidFill>
                  <a:srgbClr val="FF0000"/>
                </a:solidFill>
              </a:rPr>
              <a:t> </a:t>
            </a:r>
            <a:r>
              <a:rPr lang="pt-BR" sz="1400" dirty="0"/>
              <a:t>e socialmente sustentáveis para atender, prioritariamente, as populações de baixa renda em localidades difusas do Semiárido (BRASIL, 2012, p. 50).</a:t>
            </a:r>
          </a:p>
        </p:txBody>
      </p:sp>
      <p:pic>
        <p:nvPicPr>
          <p:cNvPr id="9" name="Picture 4" descr="Resultado de imagem para PROGRAMA ÁGUA PARA TODOS">
            <a:extLst>
              <a:ext uri="{FF2B5EF4-FFF2-40B4-BE49-F238E27FC236}">
                <a16:creationId xmlns:a16="http://schemas.microsoft.com/office/drawing/2014/main" xmlns="" id="{1F9060C2-597B-401E-8DAC-02C2BE6BB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214" y="4037056"/>
            <a:ext cx="1309268" cy="9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DC9B977-BD9C-466B-BC42-7DC8D451B54E}"/>
              </a:ext>
            </a:extLst>
          </p:cNvPr>
          <p:cNvSpPr/>
          <p:nvPr/>
        </p:nvSpPr>
        <p:spPr>
          <a:xfrm>
            <a:off x="6209928" y="3490479"/>
            <a:ext cx="94376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2011</a:t>
            </a:r>
          </a:p>
        </p:txBody>
      </p:sp>
      <p:pic>
        <p:nvPicPr>
          <p:cNvPr id="12" name="Picture 2" descr="Resultado de imagem para PLANO BRASIL SEM MISERIA">
            <a:extLst>
              <a:ext uri="{FF2B5EF4-FFF2-40B4-BE49-F238E27FC236}">
                <a16:creationId xmlns:a16="http://schemas.microsoft.com/office/drawing/2014/main" xmlns="" id="{C6F90145-455A-45CF-93C9-A9A32220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7" y="4065902"/>
            <a:ext cx="1963023" cy="92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95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4">
            <a:extLst>
              <a:ext uri="{FF2B5EF4-FFF2-40B4-BE49-F238E27FC236}">
                <a16:creationId xmlns:a16="http://schemas.microsoft.com/office/drawing/2014/main" xmlns="" id="{78838C89-3DBB-4A13-96B4-8F227412C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42" y="491351"/>
            <a:ext cx="7101751" cy="20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9BA2F413-A644-43CE-ADC1-F816C059A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440" y="3309336"/>
            <a:ext cx="11929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Fonte: Brasil (201).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Resultado de imagem para unidade demonstrativa pad">
            <a:extLst>
              <a:ext uri="{FF2B5EF4-FFF2-40B4-BE49-F238E27FC236}">
                <a16:creationId xmlns:a16="http://schemas.microsoft.com/office/drawing/2014/main" xmlns="" id="{6B566969-5D80-4807-AA60-9E3BA6A394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42" y="2885088"/>
            <a:ext cx="7101752" cy="23698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5ECF62E9-DA77-4319-87C4-B33FA4FF8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55" y="2569610"/>
            <a:ext cx="71017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Representa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ão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sistema completo do Programa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gua Doce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36707BD5-05D7-4421-AFA5-43B720FAED39}"/>
              </a:ext>
            </a:extLst>
          </p:cNvPr>
          <p:cNvSpPr/>
          <p:nvPr/>
        </p:nvSpPr>
        <p:spPr>
          <a:xfrm>
            <a:off x="6711465" y="5254908"/>
            <a:ext cx="14269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Brasil (2010).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A0EBF6F5-17B6-42DF-BD6E-1FE6749B3597}"/>
              </a:ext>
            </a:extLst>
          </p:cNvPr>
          <p:cNvSpPr txBox="1"/>
          <p:nvPr/>
        </p:nvSpPr>
        <p:spPr>
          <a:xfrm>
            <a:off x="7551534" y="1498431"/>
            <a:ext cx="11737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RS196.000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B559A71C-E8C1-4D17-AB37-CC3FF9105919}"/>
              </a:ext>
            </a:extLst>
          </p:cNvPr>
          <p:cNvSpPr/>
          <p:nvPr/>
        </p:nvSpPr>
        <p:spPr>
          <a:xfrm>
            <a:off x="7541917" y="3663556"/>
            <a:ext cx="14750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dirty="0"/>
              <a:t>R$324.000,00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B434341D-9FB3-4890-A9EE-12D31A215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124" y="175873"/>
            <a:ext cx="71017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Representa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ão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sistema simplificado do Programa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gua Doce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pPr algn="just"/>
            <a:r>
              <a:rPr lang="pt-BR" dirty="0"/>
              <a:t>Analisar o modelo de autogestão dos sistemas de dessalinização proposto pelo Programa Água Doce (PAD), identificando suas potencialidades e fragilidades. </a:t>
            </a:r>
          </a:p>
        </p:txBody>
      </p:sp>
    </p:spTree>
    <p:extLst>
      <p:ext uri="{BB962C8B-B14F-4D97-AF65-F5344CB8AC3E}">
        <p14:creationId xmlns:p14="http://schemas.microsoft.com/office/powerpoint/2010/main" val="16192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937" y="-158562"/>
            <a:ext cx="8229600" cy="1143000"/>
          </a:xfrm>
        </p:spPr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1A2D9F6-AD3D-4033-8177-C90810C9AD86}"/>
              </a:ext>
            </a:extLst>
          </p:cNvPr>
          <p:cNvSpPr/>
          <p:nvPr/>
        </p:nvSpPr>
        <p:spPr>
          <a:xfrm>
            <a:off x="523295" y="995601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Documento Base do PAD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Documento de Orientações Técnicas dos Componentes do PAD.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Resumos Executivos dos Planos Estaduais do PAD para os anos de 2010 a 2019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Relatório Consolidado do Diagnóstico Socioambiental do Programa Água Doce no estado da Bahia – Município Brumado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Termo de Referência para Implantação dos Sistemas de Dessalinização na Bahia.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9713F2C-F24F-4CC2-9CB6-88E8BC3898C5}"/>
              </a:ext>
            </a:extLst>
          </p:cNvPr>
          <p:cNvSpPr/>
          <p:nvPr/>
        </p:nvSpPr>
        <p:spPr>
          <a:xfrm>
            <a:off x="429781" y="2956919"/>
            <a:ext cx="784537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Resumo da Execução Física e Financeira do PAD nacional, novembro de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Medição financeira das obras.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Relatórios de qualidade da água.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Acordo de Gestão.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Termos de recebimento definitivo das obras (TRD).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Resumos executivos.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Croquis e as </a:t>
            </a:r>
            <a:r>
              <a:rPr lang="pt-BR" sz="1600" i="1" dirty="0" err="1"/>
              <a:t>built</a:t>
            </a:r>
            <a:r>
              <a:rPr lang="pt-BR" sz="1600" i="1" dirty="0"/>
              <a:t> </a:t>
            </a:r>
            <a:r>
              <a:rPr lang="pt-BR" sz="1600" dirty="0"/>
              <a:t>dos sistemas.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Relatórios de teste de bombeamento.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Relatórios de visita técnica (RVT).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Notas técnicas.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2B693784-248C-4CF4-9C09-2B4A3C09B54B}"/>
              </a:ext>
            </a:extLst>
          </p:cNvPr>
          <p:cNvSpPr/>
          <p:nvPr/>
        </p:nvSpPr>
        <p:spPr>
          <a:xfrm>
            <a:off x="523295" y="5461555"/>
            <a:ext cx="809741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 ENTREVISTAS NÃO ESTRUTURADAS COM TÉCNICOS (8)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6A8502E-8A30-44E6-917A-BEEF78C6CAF3}"/>
              </a:ext>
            </a:extLst>
          </p:cNvPr>
          <p:cNvSpPr/>
          <p:nvPr/>
        </p:nvSpPr>
        <p:spPr>
          <a:xfrm>
            <a:off x="589389" y="2576424"/>
            <a:ext cx="809741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ANÁLISE DE DADOS SECUNDÁRIOS E RELATÓRIOS DE EXECUÇÃO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E2B68F31-11CA-498A-BC02-AFDD37D36246}"/>
              </a:ext>
            </a:extLst>
          </p:cNvPr>
          <p:cNvSpPr/>
          <p:nvPr/>
        </p:nvSpPr>
        <p:spPr>
          <a:xfrm>
            <a:off x="613474" y="677631"/>
            <a:ext cx="809741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PESQUISA BIBLIOGRÁFICA E DOCUMENTAL </a:t>
            </a:r>
          </a:p>
        </p:txBody>
      </p:sp>
    </p:spTree>
    <p:extLst>
      <p:ext uri="{BB962C8B-B14F-4D97-AF65-F5344CB8AC3E}">
        <p14:creationId xmlns:p14="http://schemas.microsoft.com/office/powerpoint/2010/main" val="165569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F6A5CC9-881C-4519-90AB-9D0B9FA5295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836712"/>
            <a:ext cx="6048672" cy="381642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12DD18A-2E1B-4164-862A-B5A0DD139606}"/>
              </a:ext>
            </a:extLst>
          </p:cNvPr>
          <p:cNvSpPr/>
          <p:nvPr/>
        </p:nvSpPr>
        <p:spPr>
          <a:xfrm>
            <a:off x="5220072" y="465313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Fonte: Google </a:t>
            </a:r>
            <a:r>
              <a:rPr lang="pt-BR" sz="1200" dirty="0" err="1"/>
              <a:t>Maps</a:t>
            </a:r>
            <a:r>
              <a:rPr lang="pt-BR" sz="1200" dirty="0"/>
              <a:t>, ajustado pelo autor (2018).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F2ED55A1-8CD8-484A-AE58-BD919B7F48B3}"/>
              </a:ext>
            </a:extLst>
          </p:cNvPr>
          <p:cNvCxnSpPr/>
          <p:nvPr/>
        </p:nvCxnSpPr>
        <p:spPr>
          <a:xfrm flipV="1">
            <a:off x="5940152" y="2187286"/>
            <a:ext cx="2304256" cy="1080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1EAC139-A597-4B63-9243-BA5074AA0B78}"/>
              </a:ext>
            </a:extLst>
          </p:cNvPr>
          <p:cNvSpPr txBox="1"/>
          <p:nvPr/>
        </p:nvSpPr>
        <p:spPr>
          <a:xfrm>
            <a:off x="7300100" y="256025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560km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B26D138F-FF08-4871-A072-37367153B4EA}"/>
              </a:ext>
            </a:extLst>
          </p:cNvPr>
          <p:cNvSpPr/>
          <p:nvPr/>
        </p:nvSpPr>
        <p:spPr>
          <a:xfrm>
            <a:off x="7884368" y="1798885"/>
            <a:ext cx="720080" cy="3884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E576735A-679C-4A04-87D6-3B911296F29B}"/>
              </a:ext>
            </a:extLst>
          </p:cNvPr>
          <p:cNvSpPr/>
          <p:nvPr/>
        </p:nvSpPr>
        <p:spPr>
          <a:xfrm>
            <a:off x="87060" y="1636928"/>
            <a:ext cx="28287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64.602  </a:t>
            </a:r>
            <a:r>
              <a:rPr lang="pt-BR" dirty="0" err="1">
                <a:solidFill>
                  <a:schemeClr val="bg2">
                    <a:lumMod val="25000"/>
                  </a:schemeClr>
                </a:solidFill>
              </a:rPr>
              <a:t>hab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 (IBGE, 2010)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Maior reserva de Magnesita do Brasil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Integrante do Território de Identidade Sertão Produtivo.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Clima semiárido</a:t>
            </a:r>
          </a:p>
        </p:txBody>
      </p:sp>
      <p:cxnSp>
        <p:nvCxnSpPr>
          <p:cNvPr id="10" name="Conector de seta reta 16">
            <a:extLst>
              <a:ext uri="{FF2B5EF4-FFF2-40B4-BE49-F238E27FC236}">
                <a16:creationId xmlns:a16="http://schemas.microsoft.com/office/drawing/2014/main" xmlns="" id="{15810FC9-66AB-46BC-8B77-4A04B248B1B8}"/>
              </a:ext>
            </a:extLst>
          </p:cNvPr>
          <p:cNvCxnSpPr/>
          <p:nvPr/>
        </p:nvCxnSpPr>
        <p:spPr>
          <a:xfrm flipV="1">
            <a:off x="755576" y="1260656"/>
            <a:ext cx="500693" cy="4032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7CF2464B-022E-437A-A5D8-959611946CC5}"/>
              </a:ext>
            </a:extLst>
          </p:cNvPr>
          <p:cNvSpPr/>
          <p:nvPr/>
        </p:nvSpPr>
        <p:spPr>
          <a:xfrm>
            <a:off x="1264594" y="891324"/>
            <a:ext cx="11304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dirty="0"/>
              <a:t>30% Rural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EF7B5313-8606-4A52-815C-371871734690}"/>
              </a:ext>
            </a:extLst>
          </p:cNvPr>
          <p:cNvSpPr/>
          <p:nvPr/>
        </p:nvSpPr>
        <p:spPr>
          <a:xfrm>
            <a:off x="2299226" y="4807826"/>
            <a:ext cx="47930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índices pluviométricos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percentuais de mortalidade infantil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acesso aos recursos hídricos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Índice de Desenvolvimento Humano (IDH)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16216DEB-F3BB-4140-BE49-59D7B0F20859}"/>
              </a:ext>
            </a:extLst>
          </p:cNvPr>
          <p:cNvSpPr/>
          <p:nvPr/>
        </p:nvSpPr>
        <p:spPr>
          <a:xfrm>
            <a:off x="2267743" y="3985031"/>
            <a:ext cx="2632149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/>
              <a:t>Índice de Condição de Acesso à Água (ICAA)</a:t>
            </a:r>
          </a:p>
        </p:txBody>
      </p:sp>
      <p:cxnSp>
        <p:nvCxnSpPr>
          <p:cNvPr id="14" name="Conector de seta reta 24">
            <a:extLst>
              <a:ext uri="{FF2B5EF4-FFF2-40B4-BE49-F238E27FC236}">
                <a16:creationId xmlns:a16="http://schemas.microsoft.com/office/drawing/2014/main" xmlns="" id="{94F5C7C1-BC08-4E1B-9512-4825EAAB51AC}"/>
              </a:ext>
            </a:extLst>
          </p:cNvPr>
          <p:cNvCxnSpPr/>
          <p:nvPr/>
        </p:nvCxnSpPr>
        <p:spPr>
          <a:xfrm flipH="1">
            <a:off x="1556816" y="4653136"/>
            <a:ext cx="576062" cy="324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0EE54F70-E3A4-464B-902A-AAB2CC533298}"/>
              </a:ext>
            </a:extLst>
          </p:cNvPr>
          <p:cNvSpPr/>
          <p:nvPr/>
        </p:nvSpPr>
        <p:spPr>
          <a:xfrm>
            <a:off x="887002" y="4977103"/>
            <a:ext cx="58221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dirty="0"/>
              <a:t>0,55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8C6AEF24-4748-423E-B9A6-F423DD10FCEA}"/>
              </a:ext>
            </a:extLst>
          </p:cNvPr>
          <p:cNvSpPr txBox="1"/>
          <p:nvPr/>
        </p:nvSpPr>
        <p:spPr>
          <a:xfrm>
            <a:off x="891402" y="534643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(0-1)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FFAD5521-F43D-4209-9EBB-09FB8E05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3155"/>
            <a:ext cx="8229600" cy="1143000"/>
          </a:xfrm>
        </p:spPr>
        <p:txBody>
          <a:bodyPr/>
          <a:lstStyle/>
          <a:p>
            <a:r>
              <a:rPr lang="pt-BR" dirty="0"/>
              <a:t>BRUMADO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4288D311-CC73-4C2D-A550-12D08927697B}"/>
              </a:ext>
            </a:extLst>
          </p:cNvPr>
          <p:cNvSpPr/>
          <p:nvPr/>
        </p:nvSpPr>
        <p:spPr>
          <a:xfrm>
            <a:off x="5850009" y="528133"/>
            <a:ext cx="3312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Município </a:t>
            </a:r>
            <a:r>
              <a:rPr lang="pt-BR" sz="1400" dirty="0"/>
              <a:t>de Brumado na Bahia</a:t>
            </a:r>
          </a:p>
        </p:txBody>
      </p:sp>
    </p:spTree>
    <p:extLst>
      <p:ext uri="{BB962C8B-B14F-4D97-AF65-F5344CB8AC3E}">
        <p14:creationId xmlns:p14="http://schemas.microsoft.com/office/powerpoint/2010/main" val="71202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9A0D58D-DD55-4D06-8926-6837079485DF}"/>
              </a:ext>
            </a:extLst>
          </p:cNvPr>
          <p:cNvSpPr/>
          <p:nvPr/>
        </p:nvSpPr>
        <p:spPr>
          <a:xfrm>
            <a:off x="534472" y="1575461"/>
            <a:ext cx="8208962" cy="2592388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C72D739D-57D9-49B5-A691-BA176CF1FE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833602"/>
              </p:ext>
            </p:extLst>
          </p:nvPr>
        </p:nvGraphicFramePr>
        <p:xfrm>
          <a:off x="384987" y="1575858"/>
          <a:ext cx="8496943" cy="2674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06041404-E823-40EF-9CE0-0EB20D9538D8}"/>
              </a:ext>
            </a:extLst>
          </p:cNvPr>
          <p:cNvSpPr/>
          <p:nvPr/>
        </p:nvSpPr>
        <p:spPr>
          <a:xfrm>
            <a:off x="7131343" y="4204341"/>
            <a:ext cx="158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bmk="_Toc505254577"/>
              <a:t>Fonte:  BRASIL (2012)</a:t>
            </a:r>
          </a:p>
        </p:txBody>
      </p:sp>
      <p:cxnSp>
        <p:nvCxnSpPr>
          <p:cNvPr id="8" name="Conector de seta reta 2">
            <a:extLst>
              <a:ext uri="{FF2B5EF4-FFF2-40B4-BE49-F238E27FC236}">
                <a16:creationId xmlns:a16="http://schemas.microsoft.com/office/drawing/2014/main" xmlns="" id="{7ECD0142-4B3B-40BC-8332-D710620E953D}"/>
              </a:ext>
            </a:extLst>
          </p:cNvPr>
          <p:cNvCxnSpPr>
            <a:cxnSpLocks/>
          </p:cNvCxnSpPr>
          <p:nvPr/>
        </p:nvCxnSpPr>
        <p:spPr>
          <a:xfrm flipH="1">
            <a:off x="6120497" y="3304050"/>
            <a:ext cx="1255107" cy="1109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6">
            <a:extLst>
              <a:ext uri="{FF2B5EF4-FFF2-40B4-BE49-F238E27FC236}">
                <a16:creationId xmlns:a16="http://schemas.microsoft.com/office/drawing/2014/main" xmlns="" id="{7E31D3BF-5EE8-4FFF-938B-8ABDE83A6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10" y="4517832"/>
            <a:ext cx="7977583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en-US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AUTOGESTÃO COLETIVA DOS SISTEMAS DE DESSALINIZAÇÃO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686E130-8780-4033-A4A2-3949D4C2758D}"/>
              </a:ext>
            </a:extLst>
          </p:cNvPr>
          <p:cNvSpPr/>
          <p:nvPr/>
        </p:nvSpPr>
        <p:spPr>
          <a:xfrm>
            <a:off x="554105" y="1301358"/>
            <a:ext cx="775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 bmk="_Toc505254577"/>
              <a:t>Arranjo </a:t>
            </a:r>
            <a:r>
              <a:rPr lang="pt-BR" sz="1400" dirty="0" bmk="_Toc505254577"/>
              <a:t>institucional da gestão compartilhada do PAD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AD7E649B-8A2B-467D-A83C-54C420AE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93" y="130865"/>
            <a:ext cx="8229600" cy="1143000"/>
          </a:xfrm>
        </p:spPr>
        <p:txBody>
          <a:bodyPr/>
          <a:lstStyle/>
          <a:p>
            <a:r>
              <a:rPr lang="pt-BR" dirty="0"/>
              <a:t>GESTÃO COMPARTILHADA</a:t>
            </a:r>
          </a:p>
        </p:txBody>
      </p:sp>
    </p:spTree>
    <p:extLst>
      <p:ext uri="{BB962C8B-B14F-4D97-AF65-F5344CB8AC3E}">
        <p14:creationId xmlns:p14="http://schemas.microsoft.com/office/powerpoint/2010/main" val="370965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801" y="63694"/>
            <a:ext cx="8229600" cy="755770"/>
          </a:xfrm>
        </p:spPr>
        <p:txBody>
          <a:bodyPr>
            <a:normAutofit fontScale="90000"/>
          </a:bodyPr>
          <a:lstStyle/>
          <a:p>
            <a:r>
              <a:rPr lang="pt-BR" dirty="0"/>
              <a:t>RESULTADOS E DISCUSSÕES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C472931-632A-4606-8146-5EF933FA8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89" y="1296275"/>
            <a:ext cx="6443157" cy="345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CA7B37D-A0D2-49EE-A4E3-05F9E17C47FD}"/>
              </a:ext>
            </a:extLst>
          </p:cNvPr>
          <p:cNvSpPr/>
          <p:nvPr/>
        </p:nvSpPr>
        <p:spPr>
          <a:xfrm>
            <a:off x="773230" y="833077"/>
            <a:ext cx="775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 bmk="_Toc505254577"/>
              <a:t>Chafariz </a:t>
            </a:r>
            <a:r>
              <a:rPr lang="pt-BR" sz="2400" b="1" dirty="0" bmk="_Toc505254577"/>
              <a:t>eletrônico utilizado pelo PAD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3EE8928-15C3-42BF-B29E-4C9813EFDBA8}"/>
              </a:ext>
            </a:extLst>
          </p:cNvPr>
          <p:cNvSpPr/>
          <p:nvPr/>
        </p:nvSpPr>
        <p:spPr>
          <a:xfrm>
            <a:off x="5023354" y="4775536"/>
            <a:ext cx="272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bmk="_Toc505254577"/>
              <a:t>Fonte:  BAHIA (2017d).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8DF34CA-8251-4204-8619-4CC0A357ACDA}"/>
              </a:ext>
            </a:extLst>
          </p:cNvPr>
          <p:cNvSpPr/>
          <p:nvPr/>
        </p:nvSpPr>
        <p:spPr>
          <a:xfrm>
            <a:off x="5552241" y="4201904"/>
            <a:ext cx="2554802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DISTANTE DAS CASAS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B2D10A5-70D3-4E69-80B9-B014A7F76CD3}"/>
              </a:ext>
            </a:extLst>
          </p:cNvPr>
          <p:cNvSpPr txBox="1"/>
          <p:nvPr/>
        </p:nvSpPr>
        <p:spPr>
          <a:xfrm>
            <a:off x="5120193" y="2102534"/>
            <a:ext cx="216024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FRAGILIDADE DO PAD</a:t>
            </a:r>
          </a:p>
        </p:txBody>
      </p:sp>
      <p:sp>
        <p:nvSpPr>
          <p:cNvPr id="9" name="Seta dobrada para cima 3">
            <a:extLst>
              <a:ext uri="{FF2B5EF4-FFF2-40B4-BE49-F238E27FC236}">
                <a16:creationId xmlns:a16="http://schemas.microsoft.com/office/drawing/2014/main" xmlns="" id="{24B089E9-48C8-4AC2-8E37-B844A7B9BC9F}"/>
              </a:ext>
            </a:extLst>
          </p:cNvPr>
          <p:cNvSpPr/>
          <p:nvPr/>
        </p:nvSpPr>
        <p:spPr>
          <a:xfrm>
            <a:off x="5173246" y="2879382"/>
            <a:ext cx="1212908" cy="648072"/>
          </a:xfrm>
          <a:prstGeom prst="ben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A26078A3-1D06-417F-BEEB-1E9D0008A1ED}"/>
              </a:ext>
            </a:extLst>
          </p:cNvPr>
          <p:cNvSpPr/>
          <p:nvPr/>
        </p:nvSpPr>
        <p:spPr>
          <a:xfrm>
            <a:off x="3943355" y="1493914"/>
            <a:ext cx="1103525" cy="306389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28575">
                <a:solidFill>
                  <a:srgbClr val="00B0F0"/>
                </a:solidFill>
              </a:ln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77B02A32-26BB-4154-A9A8-CA00BB292297}"/>
              </a:ext>
            </a:extLst>
          </p:cNvPr>
          <p:cNvSpPr/>
          <p:nvPr/>
        </p:nvSpPr>
        <p:spPr>
          <a:xfrm>
            <a:off x="1951841" y="3696825"/>
            <a:ext cx="186105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AUSÊNCIA DE LIGAÇÕES DOMICILARES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2" name="Seta para cima 9">
            <a:extLst>
              <a:ext uri="{FF2B5EF4-FFF2-40B4-BE49-F238E27FC236}">
                <a16:creationId xmlns:a16="http://schemas.microsoft.com/office/drawing/2014/main" xmlns="" id="{239E0AB9-4A23-4403-93CB-2CA1E7D5093F}"/>
              </a:ext>
            </a:extLst>
          </p:cNvPr>
          <p:cNvSpPr/>
          <p:nvPr/>
        </p:nvSpPr>
        <p:spPr>
          <a:xfrm>
            <a:off x="6488345" y="2879382"/>
            <a:ext cx="341297" cy="1232941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5FDDE910-542E-4BD6-A115-EE7565E59DA0}"/>
              </a:ext>
            </a:extLst>
          </p:cNvPr>
          <p:cNvSpPr/>
          <p:nvPr/>
        </p:nvSpPr>
        <p:spPr>
          <a:xfrm>
            <a:off x="773230" y="4954587"/>
            <a:ext cx="262228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AÇÕES DE EDUCAÇÃO AMBIENTAL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7361CB1-6C23-48F6-8A8B-B19783ED773F}"/>
              </a:ext>
            </a:extLst>
          </p:cNvPr>
          <p:cNvSpPr txBox="1"/>
          <p:nvPr/>
        </p:nvSpPr>
        <p:spPr>
          <a:xfrm>
            <a:off x="5092621" y="5046919"/>
            <a:ext cx="313274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/>
              <a:t>PONTO POSITIVO</a:t>
            </a:r>
            <a:endParaRPr lang="pt-BR" sz="2000" b="1" dirty="0"/>
          </a:p>
        </p:txBody>
      </p:sp>
      <p:sp>
        <p:nvSpPr>
          <p:cNvPr id="15" name="Seta para a direita 12">
            <a:extLst>
              <a:ext uri="{FF2B5EF4-FFF2-40B4-BE49-F238E27FC236}">
                <a16:creationId xmlns:a16="http://schemas.microsoft.com/office/drawing/2014/main" xmlns="" id="{00E1EA60-15A2-4BD1-9225-6F5541616885}"/>
              </a:ext>
            </a:extLst>
          </p:cNvPr>
          <p:cNvSpPr/>
          <p:nvPr/>
        </p:nvSpPr>
        <p:spPr>
          <a:xfrm>
            <a:off x="3674445" y="5147111"/>
            <a:ext cx="1303198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D7285AEF-CC3D-45F3-BAB6-66356C52BFDD}"/>
              </a:ext>
            </a:extLst>
          </p:cNvPr>
          <p:cNvSpPr txBox="1"/>
          <p:nvPr/>
        </p:nvSpPr>
        <p:spPr>
          <a:xfrm>
            <a:off x="6919763" y="2879382"/>
            <a:ext cx="165838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“Bom senso” e disponibilidade de área para o tanque.</a:t>
            </a:r>
          </a:p>
        </p:txBody>
      </p:sp>
    </p:spTree>
    <p:extLst>
      <p:ext uri="{BB962C8B-B14F-4D97-AF65-F5344CB8AC3E}">
        <p14:creationId xmlns:p14="http://schemas.microsoft.com/office/powerpoint/2010/main" val="3551679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1390</Words>
  <Application>Microsoft Office PowerPoint</Application>
  <PresentationFormat>On-screen Show (4:3)</PresentationFormat>
  <Paragraphs>277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Tema do Office</vt:lpstr>
      <vt:lpstr>PROGRAMA ÁGUA DOCE (PAD) E CONVIVÊNCIA COM O SEMIÁRIDO: UMA AVALIAÇÃO DA AUTOGESTÃO DOS SISTEMAS A PARTIR DO MUNICÍPIO DE BRUMADO NA BAHIA</vt:lpstr>
      <vt:lpstr>INTRODUÇÃO</vt:lpstr>
      <vt:lpstr>O PROGRAMA ÁGUA DOCE (PAD)</vt:lpstr>
      <vt:lpstr>PowerPoint Presentation</vt:lpstr>
      <vt:lpstr>OBJETIVO</vt:lpstr>
      <vt:lpstr>METODOLOGIA</vt:lpstr>
      <vt:lpstr>BRUMADO</vt:lpstr>
      <vt:lpstr>GESTÃO COMPARTILHADA</vt:lpstr>
      <vt:lpstr>RESULTADOS E DISCUSSÕES</vt:lpstr>
      <vt:lpstr>AUTOGESTÃO DOS SISTEMAS</vt:lpstr>
      <vt:lpstr>PowerPoint Presentation</vt:lpstr>
      <vt:lpstr>CAPACITAÇÃO DOS OPERADORES</vt:lpstr>
      <vt:lpstr>PowerPoint Presentation</vt:lpstr>
      <vt:lpstr>PowerPoint Presentation</vt:lpstr>
      <vt:lpstr>PowerPoint Presentation</vt:lpstr>
      <vt:lpstr>PowerPoint Presentation</vt:lpstr>
      <vt:lpstr>CONCLUSÕES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Borja e Moraes</cp:lastModifiedBy>
  <cp:revision>30</cp:revision>
  <dcterms:created xsi:type="dcterms:W3CDTF">2018-05-02T19:43:05Z</dcterms:created>
  <dcterms:modified xsi:type="dcterms:W3CDTF">2018-05-30T03:42:46Z</dcterms:modified>
</cp:coreProperties>
</file>