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87" r:id="rId3"/>
  </p:sldMasterIdLst>
  <p:handoutMasterIdLst>
    <p:handoutMasterId r:id="rId11"/>
  </p:handoutMasterIdLst>
  <p:sldIdLst>
    <p:sldId id="256" r:id="rId4"/>
    <p:sldId id="257" r:id="rId5"/>
    <p:sldId id="263" r:id="rId6"/>
    <p:sldId id="260" r:id="rId7"/>
    <p:sldId id="262" r:id="rId8"/>
    <p:sldId id="261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BC21-5119-40C1-94B1-28C70BBC3059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1CD8-6925-42CB-A7EC-CB77F3464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6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4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40"/>
            <a:ext cx="9168698" cy="68672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7"/>
          <a:stretch/>
        </p:blipFill>
        <p:spPr>
          <a:xfrm>
            <a:off x="724141" y="1780042"/>
            <a:ext cx="8019809" cy="4723628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3493008" y="1115568"/>
            <a:ext cx="5382768" cy="365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3547872" y="112776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+mn-lt"/>
              </a:rPr>
              <a:t>9 a 13 de maio de 2022 – Porto Alegre/RS</a:t>
            </a:r>
          </a:p>
        </p:txBody>
      </p:sp>
    </p:spTree>
    <p:extLst>
      <p:ext uri="{BB962C8B-B14F-4D97-AF65-F5344CB8AC3E}">
        <p14:creationId xmlns:p14="http://schemas.microsoft.com/office/powerpoint/2010/main" val="30657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7" name="CaixaDeTexto 5"/>
          <p:cNvSpPr txBox="1">
            <a:spLocks noChangeArrowheads="1"/>
          </p:cNvSpPr>
          <p:nvPr userDrawn="1"/>
        </p:nvSpPr>
        <p:spPr bwMode="auto">
          <a:xfrm>
            <a:off x="395286" y="2655235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124325"/>
            <a:ext cx="1905000" cy="1905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1413" y="2479316"/>
            <a:ext cx="8333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FF"/>
                </a:solidFill>
              </a:rPr>
              <a:t>OUTUBRO ROSA</a:t>
            </a:r>
          </a:p>
          <a:p>
            <a:pPr algn="ctr"/>
            <a:r>
              <a:rPr lang="pt-BR" sz="4800" b="1" dirty="0">
                <a:solidFill>
                  <a:srgbClr val="CC0099"/>
                </a:solidFill>
              </a:rPr>
              <a:t> </a:t>
            </a:r>
            <a:r>
              <a:rPr lang="pt-BR" sz="2800" b="1" dirty="0">
                <a:solidFill>
                  <a:srgbClr val="FF00FF"/>
                </a:solidFill>
              </a:rPr>
              <a:t>A EXPERIÊNCIA DA SANASA CAMPINAS NO ENGAJAMENTO DESSA CAUSA</a:t>
            </a:r>
            <a:endParaRPr lang="pt-BR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1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89" y="3581400"/>
            <a:ext cx="3534961" cy="28325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CaixaDeTexto 11"/>
          <p:cNvSpPr txBox="1"/>
          <p:nvPr/>
        </p:nvSpPr>
        <p:spPr>
          <a:xfrm>
            <a:off x="1783023" y="105059"/>
            <a:ext cx="717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FF"/>
                </a:solidFill>
              </a:rPr>
              <a:t>INTRODUÇÃO/OBJETIVOS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8860" y="855274"/>
            <a:ext cx="6414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movimento internacional conhecido como </a:t>
            </a:r>
            <a:r>
              <a:rPr lang="pt-BR" sz="2000" b="1" dirty="0">
                <a:solidFill>
                  <a:srgbClr val="FF00FF"/>
                </a:solidFill>
              </a:rPr>
              <a:t>Outubro Rosa </a:t>
            </a:r>
            <a:r>
              <a:rPr lang="pt-BR" sz="2000" dirty="0"/>
              <a:t>é comemorado em todo o mundo. O nome reporta à cor do laço rosa que simboliza a luta contra o câncer de mama e estimula a participação da população, empresas e entidades.  Aderindo a este movimento mundial , a </a:t>
            </a:r>
            <a:r>
              <a:rPr lang="pt-BR" sz="2000" dirty="0" err="1"/>
              <a:t>Sanasa</a:t>
            </a:r>
            <a:r>
              <a:rPr lang="pt-BR" sz="2000" dirty="0"/>
              <a:t> por meio do Programa de Voluntariado e da área de Responsabilidade Social, começou a envolver os funcionários em diversas campanhas. Para Alessio (2008,p.103)a responsabilidade social refere-se ao comprometimento de ações que contribuam para melhoria da qualidade de vida.</a:t>
            </a:r>
          </a:p>
          <a:p>
            <a:pPr algn="just"/>
            <a:endParaRPr lang="pt-BR" sz="2000" dirty="0">
              <a:solidFill>
                <a:schemeClr val="tx2"/>
              </a:solidFill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83023" y="105059"/>
            <a:ext cx="717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FF"/>
                </a:solidFill>
              </a:rPr>
              <a:t>INTRODUÇÃO/OBJETIVOS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0840" y="735627"/>
            <a:ext cx="7043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chemeClr val="tx2"/>
              </a:solidFill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</a:rPr>
              <a:t>Objetivo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</a:rPr>
              <a:t>: Mostrar a experiência da empresa, na ação do Outubro Rosa de conscientização e detecção do câncer de mama. 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2" y="1858638"/>
            <a:ext cx="5583653" cy="24439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64" y="1671737"/>
            <a:ext cx="2148483" cy="3819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4425127"/>
            <a:ext cx="6922037" cy="18708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622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-5000"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17758"/>
            <a:ext cx="4124326" cy="2699168"/>
          </a:xfrm>
          <a:prstGeom prst="rect">
            <a:avLst/>
          </a:prstGeom>
          <a:effectLst>
            <a:glow rad="127000">
              <a:schemeClr val="bg1"/>
            </a:glow>
            <a:softEdge rad="127000"/>
          </a:effectLst>
        </p:spPr>
      </p:pic>
      <p:sp>
        <p:nvSpPr>
          <p:cNvPr id="12" name="CaixaDeTexto 11"/>
          <p:cNvSpPr txBox="1"/>
          <p:nvPr/>
        </p:nvSpPr>
        <p:spPr>
          <a:xfrm>
            <a:off x="1783023" y="0"/>
            <a:ext cx="71757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FF"/>
                </a:solidFill>
              </a:rPr>
              <a:t>MATERIAL E MÉTODOS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14349" y="1022021"/>
            <a:ext cx="6334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metodologia baseou-se em pesquisa descritiva e documental do tipo qualitativa, em pesquisa bibliográfica, documental, visitas institucionais e em estudos exploratórios das equipes responsáveis.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unidade móvel do Hospital de Amor permaneceu na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Sanasa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30/09 a 04/10 de 2019, com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244 mamografias. Sendo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40/44 anos -17%; 45/49 anos -19%; 50/54 anos -17%; 55/59 anos- 19%; 60/ 64 anos -15%; 56/69 anos: 13%.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2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72276"/>
            <a:ext cx="4495800" cy="25288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CaixaDeTexto 11"/>
          <p:cNvSpPr txBox="1"/>
          <p:nvPr/>
        </p:nvSpPr>
        <p:spPr>
          <a:xfrm>
            <a:off x="1783023" y="0"/>
            <a:ext cx="71757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FF"/>
                </a:solidFill>
              </a:rPr>
              <a:t>RESULTADOS E DISCUSSÃO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t="8070"/>
          <a:stretch/>
        </p:blipFill>
        <p:spPr>
          <a:xfrm>
            <a:off x="419100" y="781050"/>
            <a:ext cx="739448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0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83023" y="0"/>
            <a:ext cx="71757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FF"/>
                </a:solidFill>
              </a:rPr>
              <a:t>CONCLUSÃO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9451" y="1030301"/>
            <a:ext cx="8085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</a:t>
            </a:r>
            <a:r>
              <a:rPr lang="pt-BR" sz="2400" dirty="0">
                <a:solidFill>
                  <a:srgbClr val="FF00FF"/>
                </a:solidFill>
              </a:rPr>
              <a:t>Outubro Rosa</a:t>
            </a:r>
            <a:r>
              <a:rPr lang="pt-BR" sz="2400" dirty="0"/>
              <a:t> demonstrou a importância da  Responsabilidade Social na empresa, pois esta ação teve grande destaque, sendo pioneira em nível nacional; houve participação organizada dos voluntários da empresa em colaboração aos profissionais do hospital. Aspecto relevante é que pelo menos quatro mulheres tiveram o diagnóstico precoce da doença. E </a:t>
            </a:r>
            <a:r>
              <a:rPr lang="pt-BR" sz="2000" dirty="0"/>
              <a:t>que</a:t>
            </a:r>
            <a:r>
              <a:rPr lang="pt-BR" sz="2400" dirty="0"/>
              <a:t> campanhas de conscientização atreladas à causas sociais despertam sentimentos de responsabilidade, pertencimento e solidariedade.</a:t>
            </a:r>
          </a:p>
          <a:p>
            <a:pPr algn="just"/>
            <a:endParaRPr lang="pt-BR" sz="2400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Referência</a:t>
            </a:r>
            <a:endParaRPr lang="pt-BR" sz="2400" dirty="0"/>
          </a:p>
          <a:p>
            <a:pPr algn="just"/>
            <a:r>
              <a:rPr lang="pt-BR" sz="2400" dirty="0"/>
              <a:t>ALÉSSIO, </a:t>
            </a:r>
            <a:r>
              <a:rPr lang="pt-BR" sz="2400" dirty="0" err="1"/>
              <a:t>Rosemeri</a:t>
            </a:r>
            <a:r>
              <a:rPr lang="pt-BR" sz="2400" dirty="0"/>
              <a:t>. </a:t>
            </a:r>
            <a:r>
              <a:rPr lang="pt-BR" sz="2400" b="1" dirty="0"/>
              <a:t>Responsabilidade social das empresa no Brasil: reprodução de postura ou novos rumos? </a:t>
            </a:r>
            <a:r>
              <a:rPr lang="pt-BR" sz="2400" dirty="0"/>
              <a:t>RS-EDIPUCRS, 2008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6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219919" y="443480"/>
            <a:ext cx="8727312" cy="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Relações Institucionais da Presidência da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Sanasa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19 997480549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fernando.rossiho@sanasa.com.br</a:t>
            </a:r>
          </a:p>
        </p:txBody>
      </p:sp>
    </p:spTree>
    <p:extLst>
      <p:ext uri="{BB962C8B-B14F-4D97-AF65-F5344CB8AC3E}">
        <p14:creationId xmlns:p14="http://schemas.microsoft.com/office/powerpoint/2010/main" val="273567062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341</Words>
  <Application>Microsoft Office PowerPoint</Application>
  <PresentationFormat>Apresentação na tela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Corbel</vt:lpstr>
      <vt:lpstr>Personalizar design</vt:lpstr>
      <vt:lpstr>1_Personalizar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Paola Clemente</dc:creator>
  <cp:lastModifiedBy>Visual</cp:lastModifiedBy>
  <cp:revision>34</cp:revision>
  <dcterms:created xsi:type="dcterms:W3CDTF">2018-09-19T13:16:05Z</dcterms:created>
  <dcterms:modified xsi:type="dcterms:W3CDTF">2022-05-10T21:47:34Z</dcterms:modified>
</cp:coreProperties>
</file>