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7" r:id="rId3"/>
    <p:sldId id="258" r:id="rId4"/>
    <p:sldId id="259" r:id="rId5"/>
    <p:sldId id="260" r:id="rId6"/>
    <p:sldId id="261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22236E71-D37E-4AC9-B7ED-E9BFCB9A1480}">
          <p14:sldIdLst>
            <p14:sldId id="309"/>
            <p14:sldId id="317"/>
          </p14:sldIdLst>
        </p14:section>
        <p14:section name="Seção sem Título" id="{6BFB2FFC-43CD-47B1-B28A-2FFF17E152EF}">
          <p14:sldIdLst>
            <p14:sldId id="258"/>
            <p14:sldId id="259"/>
            <p14:sldId id="260"/>
            <p14:sldId id="261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380"/>
    <a:srgbClr val="47AF51"/>
    <a:srgbClr val="280890"/>
    <a:srgbClr val="0E0E8A"/>
    <a:srgbClr val="FC7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95549-4C01-FE4F-BB90-C3A108381FDD}" v="1" dt="2024-05-24T12:45:17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654"/>
  </p:normalViewPr>
  <p:slideViewPr>
    <p:cSldViewPr snapToGrid="0">
      <p:cViewPr varScale="1">
        <p:scale>
          <a:sx n="137" d="100"/>
          <a:sy n="13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B0549-8C51-4BC8-A347-B558840618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81045-420A-4CC2-B2AA-EFBE2F20CA9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>
              <a:latin typeface="CAIXA Std" panose="020B0603020204030204" pitchFamily="34" charset="0"/>
            </a:rPr>
            <a:t>Escopo e abrangência de atendimento do projeto</a:t>
          </a:r>
          <a:endParaRPr lang="en-US" dirty="0">
            <a:latin typeface="CAIXA Std" panose="020B0603020204030204" pitchFamily="34" charset="0"/>
          </a:endParaRPr>
        </a:p>
      </dgm:t>
    </dgm:pt>
    <dgm:pt modelId="{FAB15AB6-9344-42A6-AE7B-C6E256B4A238}" type="parTrans" cxnId="{DD07B7EB-9D28-4681-B396-707F4546E79B}">
      <dgm:prSet/>
      <dgm:spPr/>
      <dgm:t>
        <a:bodyPr/>
        <a:lstStyle/>
        <a:p>
          <a:endParaRPr lang="en-US"/>
        </a:p>
      </dgm:t>
    </dgm:pt>
    <dgm:pt modelId="{5DC6915A-49DF-48E7-9A6F-02A59291184E}" type="sibTrans" cxnId="{DD07B7EB-9D28-4681-B396-707F4546E79B}">
      <dgm:prSet/>
      <dgm:spPr/>
      <dgm:t>
        <a:bodyPr/>
        <a:lstStyle/>
        <a:p>
          <a:endParaRPr lang="en-US"/>
        </a:p>
      </dgm:t>
    </dgm:pt>
    <dgm:pt modelId="{D7010443-6883-40DB-9A8D-7DD0235E5E3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Estudo de demanda (preliminar)</a:t>
          </a:r>
          <a:endParaRPr lang="en-US" dirty="0">
            <a:latin typeface="CAIXA Std" panose="020B0603020204030204" pitchFamily="34" charset="0"/>
          </a:endParaRPr>
        </a:p>
      </dgm:t>
    </dgm:pt>
    <dgm:pt modelId="{AF1BB9F6-F32B-467F-913D-CFD79FF1FFF8}" type="parTrans" cxnId="{0110FAAE-EB36-419A-B44D-708A0198F87F}">
      <dgm:prSet/>
      <dgm:spPr/>
      <dgm:t>
        <a:bodyPr/>
        <a:lstStyle/>
        <a:p>
          <a:endParaRPr lang="en-US"/>
        </a:p>
      </dgm:t>
    </dgm:pt>
    <dgm:pt modelId="{24B78AEF-36F8-43E6-9B94-DA77E6742510}" type="sibTrans" cxnId="{0110FAAE-EB36-419A-B44D-708A0198F87F}">
      <dgm:prSet/>
      <dgm:spPr/>
      <dgm:t>
        <a:bodyPr/>
        <a:lstStyle/>
        <a:p>
          <a:endParaRPr lang="en-US"/>
        </a:p>
      </dgm:t>
    </dgm:pt>
    <dgm:pt modelId="{D682B03D-8EC1-4F12-AFB9-E4B8C0E112D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Disponibilidades/diretrizes financeiras: CAPEX x OPEX</a:t>
          </a:r>
          <a:endParaRPr lang="en-US" dirty="0">
            <a:latin typeface="CAIXA Std" panose="020B0603020204030204" pitchFamily="34" charset="0"/>
          </a:endParaRPr>
        </a:p>
      </dgm:t>
    </dgm:pt>
    <dgm:pt modelId="{1B2C06C1-5B17-4324-A962-49347711361A}" type="parTrans" cxnId="{BDDE6E53-ED84-4D90-851C-DE80708699B0}">
      <dgm:prSet/>
      <dgm:spPr/>
      <dgm:t>
        <a:bodyPr/>
        <a:lstStyle/>
        <a:p>
          <a:endParaRPr lang="en-US"/>
        </a:p>
      </dgm:t>
    </dgm:pt>
    <dgm:pt modelId="{82C05E60-3DC3-49F6-9A22-708A53E3600F}" type="sibTrans" cxnId="{BDDE6E53-ED84-4D90-851C-DE80708699B0}">
      <dgm:prSet/>
      <dgm:spPr/>
      <dgm:t>
        <a:bodyPr/>
        <a:lstStyle/>
        <a:p>
          <a:endParaRPr lang="en-US"/>
        </a:p>
      </dgm:t>
    </dgm:pt>
    <dgm:pt modelId="{AE4C9E4D-9A16-4764-893F-AE127F91A350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Nível de serviço/Desempenho (qualidade do atendimento)</a:t>
          </a:r>
          <a:endParaRPr lang="en-US" dirty="0">
            <a:latin typeface="CAIXA Std" panose="020B0603020204030204" pitchFamily="34" charset="0"/>
          </a:endParaRPr>
        </a:p>
      </dgm:t>
    </dgm:pt>
    <dgm:pt modelId="{5E28CF92-93CE-4803-A57F-F5BF21CCDDA4}" type="parTrans" cxnId="{500CC409-8B16-40AA-B7CE-E6A458E604B9}">
      <dgm:prSet/>
      <dgm:spPr/>
      <dgm:t>
        <a:bodyPr/>
        <a:lstStyle/>
        <a:p>
          <a:endParaRPr lang="en-US"/>
        </a:p>
      </dgm:t>
    </dgm:pt>
    <dgm:pt modelId="{7A87D97E-13F6-4AC2-AF74-B2FA976051BB}" type="sibTrans" cxnId="{500CC409-8B16-40AA-B7CE-E6A458E604B9}">
      <dgm:prSet/>
      <dgm:spPr/>
      <dgm:t>
        <a:bodyPr/>
        <a:lstStyle/>
        <a:p>
          <a:endParaRPr lang="en-US"/>
        </a:p>
      </dgm:t>
    </dgm:pt>
    <dgm:pt modelId="{17AE3069-406D-410A-A403-D326ABE643A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Abrangência espacial</a:t>
          </a:r>
          <a:endParaRPr lang="en-US" dirty="0">
            <a:latin typeface="CAIXA Std" panose="020B0603020204030204" pitchFamily="34" charset="0"/>
          </a:endParaRPr>
        </a:p>
      </dgm:t>
    </dgm:pt>
    <dgm:pt modelId="{228C63E6-CD8E-4164-8ABA-FB92368DB5AC}" type="parTrans" cxnId="{3F5806F9-A7B8-44C6-80D3-DB2A9D626617}">
      <dgm:prSet/>
      <dgm:spPr/>
      <dgm:t>
        <a:bodyPr/>
        <a:lstStyle/>
        <a:p>
          <a:endParaRPr lang="en-US"/>
        </a:p>
      </dgm:t>
    </dgm:pt>
    <dgm:pt modelId="{1393474D-66D5-4654-AA60-521842C46EEE}" type="sibTrans" cxnId="{3F5806F9-A7B8-44C6-80D3-DB2A9D626617}">
      <dgm:prSet/>
      <dgm:spPr/>
      <dgm:t>
        <a:bodyPr/>
        <a:lstStyle/>
        <a:p>
          <a:endParaRPr lang="en-US"/>
        </a:p>
      </dgm:t>
    </dgm:pt>
    <dgm:pt modelId="{08BCA6AB-E601-4AC4-9B94-B52FF2E8FE0D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Alcance temporal</a:t>
          </a:r>
          <a:endParaRPr lang="en-US" dirty="0">
            <a:latin typeface="CAIXA Std" panose="020B0603020204030204" pitchFamily="34" charset="0"/>
          </a:endParaRPr>
        </a:p>
      </dgm:t>
    </dgm:pt>
    <dgm:pt modelId="{8A2C81B6-743B-4B06-9FDF-0343DA8ECD3E}" type="parTrans" cxnId="{C59F6CC7-2D02-4541-9003-FEA5C3B7A0F1}">
      <dgm:prSet/>
      <dgm:spPr/>
      <dgm:t>
        <a:bodyPr/>
        <a:lstStyle/>
        <a:p>
          <a:endParaRPr lang="en-US"/>
        </a:p>
      </dgm:t>
    </dgm:pt>
    <dgm:pt modelId="{E108A664-4DAF-4A0C-B4B4-BB45EFEEDD67}" type="sibTrans" cxnId="{C59F6CC7-2D02-4541-9003-FEA5C3B7A0F1}">
      <dgm:prSet/>
      <dgm:spPr/>
      <dgm:t>
        <a:bodyPr/>
        <a:lstStyle/>
        <a:p>
          <a:endParaRPr lang="en-US"/>
        </a:p>
      </dgm:t>
    </dgm:pt>
    <dgm:pt modelId="{D0E87159-D00F-40E8-958A-021B0FE6E7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>
              <a:latin typeface="CAIXA Std" panose="020B0603020204030204" pitchFamily="34" charset="0"/>
            </a:rPr>
            <a:t>Prazo para disponibilidade dos serviços</a:t>
          </a:r>
          <a:endParaRPr lang="en-US" dirty="0">
            <a:latin typeface="CAIXA Std" panose="020B0603020204030204" pitchFamily="34" charset="0"/>
          </a:endParaRPr>
        </a:p>
      </dgm:t>
    </dgm:pt>
    <dgm:pt modelId="{9472D181-BCE9-48F4-A2C4-522D6BAEC4C9}" type="parTrans" cxnId="{A806EEBB-DF1A-411A-8953-6C3A716D0E13}">
      <dgm:prSet/>
      <dgm:spPr/>
      <dgm:t>
        <a:bodyPr/>
        <a:lstStyle/>
        <a:p>
          <a:endParaRPr lang="en-US"/>
        </a:p>
      </dgm:t>
    </dgm:pt>
    <dgm:pt modelId="{64FE76FB-A14C-45AD-88D4-18ED05F64A7F}" type="sibTrans" cxnId="{A806EEBB-DF1A-411A-8953-6C3A716D0E13}">
      <dgm:prSet/>
      <dgm:spPr/>
      <dgm:t>
        <a:bodyPr/>
        <a:lstStyle/>
        <a:p>
          <a:endParaRPr lang="en-US"/>
        </a:p>
      </dgm:t>
    </dgm:pt>
    <dgm:pt modelId="{F75C55AE-A15A-484C-8671-F0CCF365176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Prazo de execução dos estudos e projetos</a:t>
          </a:r>
          <a:endParaRPr lang="en-US" dirty="0">
            <a:latin typeface="CAIXA Std" panose="020B0603020204030204" pitchFamily="34" charset="0"/>
          </a:endParaRPr>
        </a:p>
      </dgm:t>
    </dgm:pt>
    <dgm:pt modelId="{13FCD332-4495-4D9A-A41A-128A7AE3409F}" type="parTrans" cxnId="{5E137497-3779-42F8-907D-253BF2DBCA89}">
      <dgm:prSet/>
      <dgm:spPr/>
      <dgm:t>
        <a:bodyPr/>
        <a:lstStyle/>
        <a:p>
          <a:endParaRPr lang="en-US"/>
        </a:p>
      </dgm:t>
    </dgm:pt>
    <dgm:pt modelId="{D839853B-6C09-4E2C-9624-7412C77B433A}" type="sibTrans" cxnId="{5E137497-3779-42F8-907D-253BF2DBCA89}">
      <dgm:prSet/>
      <dgm:spPr/>
      <dgm:t>
        <a:bodyPr/>
        <a:lstStyle/>
        <a:p>
          <a:endParaRPr lang="en-US"/>
        </a:p>
      </dgm:t>
    </dgm:pt>
    <dgm:pt modelId="{6A141A8C-3882-4FA5-861D-6A2825F1F92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Prazo de execução das obras</a:t>
          </a:r>
          <a:endParaRPr lang="en-US" dirty="0">
            <a:latin typeface="CAIXA Std" panose="020B0603020204030204" pitchFamily="34" charset="0"/>
          </a:endParaRPr>
        </a:p>
      </dgm:t>
    </dgm:pt>
    <dgm:pt modelId="{B5656E80-09A6-4E21-930F-F89F72F77495}" type="parTrans" cxnId="{FFF5DF3D-2621-4C14-89C7-2FF22ABEBEBB}">
      <dgm:prSet/>
      <dgm:spPr/>
      <dgm:t>
        <a:bodyPr/>
        <a:lstStyle/>
        <a:p>
          <a:endParaRPr lang="en-US"/>
        </a:p>
      </dgm:t>
    </dgm:pt>
    <dgm:pt modelId="{66809B91-F63D-4D8D-BCCE-427815FF15C3}" type="sibTrans" cxnId="{FFF5DF3D-2621-4C14-89C7-2FF22ABEBEBB}">
      <dgm:prSet/>
      <dgm:spPr/>
      <dgm:t>
        <a:bodyPr/>
        <a:lstStyle/>
        <a:p>
          <a:endParaRPr lang="en-US"/>
        </a:p>
      </dgm:t>
    </dgm:pt>
    <dgm:pt modelId="{0CAB330C-2076-49F5-88CD-329E8A42517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>
              <a:latin typeface="CAIXA Std" panose="020B0603020204030204" pitchFamily="34" charset="0"/>
            </a:rPr>
            <a:t>Modulação dos investimentos</a:t>
          </a:r>
          <a:endParaRPr lang="en-US" dirty="0">
            <a:latin typeface="CAIXA Std" panose="020B0603020204030204" pitchFamily="34" charset="0"/>
          </a:endParaRPr>
        </a:p>
      </dgm:t>
    </dgm:pt>
    <dgm:pt modelId="{FAE9E20C-3581-49D8-B4CB-067CBCE4AE1F}" type="parTrans" cxnId="{4C4E3E7B-8FC3-4D82-BA9D-8BFD19B6BC7D}">
      <dgm:prSet/>
      <dgm:spPr/>
      <dgm:t>
        <a:bodyPr/>
        <a:lstStyle/>
        <a:p>
          <a:endParaRPr lang="en-US"/>
        </a:p>
      </dgm:t>
    </dgm:pt>
    <dgm:pt modelId="{160718CE-B7BD-45DA-A520-148BB109A3F6}" type="sibTrans" cxnId="{4C4E3E7B-8FC3-4D82-BA9D-8BFD19B6BC7D}">
      <dgm:prSet/>
      <dgm:spPr/>
      <dgm:t>
        <a:bodyPr/>
        <a:lstStyle/>
        <a:p>
          <a:endParaRPr lang="en-US"/>
        </a:p>
      </dgm:t>
    </dgm:pt>
    <dgm:pt modelId="{0630DA22-325B-476C-A069-F5EB636CD261}" type="pres">
      <dgm:prSet presAssocID="{706B0549-8C51-4BC8-A347-B558840618F7}" presName="Name0" presStyleCnt="0">
        <dgm:presLayoutVars>
          <dgm:dir/>
          <dgm:animLvl val="lvl"/>
          <dgm:resizeHandles val="exact"/>
        </dgm:presLayoutVars>
      </dgm:prSet>
      <dgm:spPr/>
    </dgm:pt>
    <dgm:pt modelId="{0131EB20-1068-4A3F-8A56-1B5709683653}" type="pres">
      <dgm:prSet presAssocID="{5B681045-420A-4CC2-B2AA-EFBE2F20CA9C}" presName="composite" presStyleCnt="0"/>
      <dgm:spPr/>
    </dgm:pt>
    <dgm:pt modelId="{A80F1C47-8848-42E8-98A5-7A2CCAFA9E22}" type="pres">
      <dgm:prSet presAssocID="{5B681045-420A-4CC2-B2AA-EFBE2F20CA9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AD08495-CF43-4880-82E5-36345FE98EDA}" type="pres">
      <dgm:prSet presAssocID="{5B681045-420A-4CC2-B2AA-EFBE2F20CA9C}" presName="desTx" presStyleLbl="alignAccFollowNode1" presStyleIdx="0" presStyleCnt="2">
        <dgm:presLayoutVars>
          <dgm:bulletEnabled val="1"/>
        </dgm:presLayoutVars>
      </dgm:prSet>
      <dgm:spPr/>
    </dgm:pt>
    <dgm:pt modelId="{6237B790-809E-415F-8A00-25159872DEEA}" type="pres">
      <dgm:prSet presAssocID="{5DC6915A-49DF-48E7-9A6F-02A59291184E}" presName="space" presStyleCnt="0"/>
      <dgm:spPr/>
    </dgm:pt>
    <dgm:pt modelId="{F9FB4E12-691F-4BA9-9AF7-E7F5D688C3A0}" type="pres">
      <dgm:prSet presAssocID="{D0E87159-D00F-40E8-958A-021B0FE6E762}" presName="composite" presStyleCnt="0"/>
      <dgm:spPr/>
    </dgm:pt>
    <dgm:pt modelId="{005B253B-8C29-442F-83CD-EF856998BF2D}" type="pres">
      <dgm:prSet presAssocID="{D0E87159-D00F-40E8-958A-021B0FE6E762}" presName="parTx" presStyleLbl="alignNode1" presStyleIdx="1" presStyleCnt="2" custScaleY="119325" custLinFactNeighborX="-1066" custLinFactNeighborY="4313">
        <dgm:presLayoutVars>
          <dgm:chMax val="0"/>
          <dgm:chPref val="0"/>
          <dgm:bulletEnabled val="1"/>
        </dgm:presLayoutVars>
      </dgm:prSet>
      <dgm:spPr/>
    </dgm:pt>
    <dgm:pt modelId="{91D3AD7C-26B4-488C-B21E-1074C7EC2180}" type="pres">
      <dgm:prSet presAssocID="{D0E87159-D00F-40E8-958A-021B0FE6E762}" presName="desTx" presStyleLbl="alignAccFollowNode1" presStyleIdx="1" presStyleCnt="2" custLinFactNeighborX="-1066">
        <dgm:presLayoutVars>
          <dgm:bulletEnabled val="1"/>
        </dgm:presLayoutVars>
      </dgm:prSet>
      <dgm:spPr/>
    </dgm:pt>
  </dgm:ptLst>
  <dgm:cxnLst>
    <dgm:cxn modelId="{500CC409-8B16-40AA-B7CE-E6A458E604B9}" srcId="{5B681045-420A-4CC2-B2AA-EFBE2F20CA9C}" destId="{AE4C9E4D-9A16-4764-893F-AE127F91A350}" srcOrd="2" destOrd="0" parTransId="{5E28CF92-93CE-4803-A57F-F5BF21CCDDA4}" sibTransId="{7A87D97E-13F6-4AC2-AF74-B2FA976051BB}"/>
    <dgm:cxn modelId="{78FBFB1B-F3B0-4EE8-AC1C-A1C51665F501}" type="presOf" srcId="{0CAB330C-2076-49F5-88CD-329E8A42517C}" destId="{91D3AD7C-26B4-488C-B21E-1074C7EC2180}" srcOrd="0" destOrd="2" presId="urn:microsoft.com/office/officeart/2005/8/layout/hList1"/>
    <dgm:cxn modelId="{FFF5DF3D-2621-4C14-89C7-2FF22ABEBEBB}" srcId="{D0E87159-D00F-40E8-958A-021B0FE6E762}" destId="{6A141A8C-3882-4FA5-861D-6A2825F1F92B}" srcOrd="1" destOrd="0" parTransId="{B5656E80-09A6-4E21-930F-F89F72F77495}" sibTransId="{66809B91-F63D-4D8D-BCCE-427815FF15C3}"/>
    <dgm:cxn modelId="{568B3E3E-FAD0-421F-936A-8E8C94E1CD9E}" type="presOf" srcId="{6A141A8C-3882-4FA5-861D-6A2825F1F92B}" destId="{91D3AD7C-26B4-488C-B21E-1074C7EC2180}" srcOrd="0" destOrd="1" presId="urn:microsoft.com/office/officeart/2005/8/layout/hList1"/>
    <dgm:cxn modelId="{38085A47-4F6C-4391-8032-3F1D4E21E695}" type="presOf" srcId="{AE4C9E4D-9A16-4764-893F-AE127F91A350}" destId="{0AD08495-CF43-4880-82E5-36345FE98EDA}" srcOrd="0" destOrd="2" presId="urn:microsoft.com/office/officeart/2005/8/layout/hList1"/>
    <dgm:cxn modelId="{BDDE6E53-ED84-4D90-851C-DE80708699B0}" srcId="{5B681045-420A-4CC2-B2AA-EFBE2F20CA9C}" destId="{D682B03D-8EC1-4F12-AFB9-E4B8C0E112DE}" srcOrd="1" destOrd="0" parTransId="{1B2C06C1-5B17-4324-A962-49347711361A}" sibTransId="{82C05E60-3DC3-49F6-9A22-708A53E3600F}"/>
    <dgm:cxn modelId="{AE54A579-17EE-4507-AAD9-B4C0F0BA93AB}" type="presOf" srcId="{08BCA6AB-E601-4AC4-9B94-B52FF2E8FE0D}" destId="{0AD08495-CF43-4880-82E5-36345FE98EDA}" srcOrd="0" destOrd="4" presId="urn:microsoft.com/office/officeart/2005/8/layout/hList1"/>
    <dgm:cxn modelId="{4C4E3E7B-8FC3-4D82-BA9D-8BFD19B6BC7D}" srcId="{D0E87159-D00F-40E8-958A-021B0FE6E762}" destId="{0CAB330C-2076-49F5-88CD-329E8A42517C}" srcOrd="2" destOrd="0" parTransId="{FAE9E20C-3581-49D8-B4CB-067CBCE4AE1F}" sibTransId="{160718CE-B7BD-45DA-A520-148BB109A3F6}"/>
    <dgm:cxn modelId="{C21C3B7F-03C9-413A-90AB-B26BC6EB1E3E}" type="presOf" srcId="{D0E87159-D00F-40E8-958A-021B0FE6E762}" destId="{005B253B-8C29-442F-83CD-EF856998BF2D}" srcOrd="0" destOrd="0" presId="urn:microsoft.com/office/officeart/2005/8/layout/hList1"/>
    <dgm:cxn modelId="{11E79488-8F7C-4E0C-9444-7060B5F56F25}" type="presOf" srcId="{17AE3069-406D-410A-A403-D326ABE643AA}" destId="{0AD08495-CF43-4880-82E5-36345FE98EDA}" srcOrd="0" destOrd="3" presId="urn:microsoft.com/office/officeart/2005/8/layout/hList1"/>
    <dgm:cxn modelId="{5E137497-3779-42F8-907D-253BF2DBCA89}" srcId="{D0E87159-D00F-40E8-958A-021B0FE6E762}" destId="{F75C55AE-A15A-484C-8671-F0CCF365176A}" srcOrd="0" destOrd="0" parTransId="{13FCD332-4495-4D9A-A41A-128A7AE3409F}" sibTransId="{D839853B-6C09-4E2C-9624-7412C77B433A}"/>
    <dgm:cxn modelId="{2C0084A4-14AB-445E-99A5-89723751B0AE}" type="presOf" srcId="{F75C55AE-A15A-484C-8671-F0CCF365176A}" destId="{91D3AD7C-26B4-488C-B21E-1074C7EC2180}" srcOrd="0" destOrd="0" presId="urn:microsoft.com/office/officeart/2005/8/layout/hList1"/>
    <dgm:cxn modelId="{032F70A5-2077-4C58-ADDD-729D07FAEB64}" type="presOf" srcId="{5B681045-420A-4CC2-B2AA-EFBE2F20CA9C}" destId="{A80F1C47-8848-42E8-98A5-7A2CCAFA9E22}" srcOrd="0" destOrd="0" presId="urn:microsoft.com/office/officeart/2005/8/layout/hList1"/>
    <dgm:cxn modelId="{0110FAAE-EB36-419A-B44D-708A0198F87F}" srcId="{5B681045-420A-4CC2-B2AA-EFBE2F20CA9C}" destId="{D7010443-6883-40DB-9A8D-7DD0235E5E31}" srcOrd="0" destOrd="0" parTransId="{AF1BB9F6-F32B-467F-913D-CFD79FF1FFF8}" sibTransId="{24B78AEF-36F8-43E6-9B94-DA77E6742510}"/>
    <dgm:cxn modelId="{A806EEBB-DF1A-411A-8953-6C3A716D0E13}" srcId="{706B0549-8C51-4BC8-A347-B558840618F7}" destId="{D0E87159-D00F-40E8-958A-021B0FE6E762}" srcOrd="1" destOrd="0" parTransId="{9472D181-BCE9-48F4-A2C4-522D6BAEC4C9}" sibTransId="{64FE76FB-A14C-45AD-88D4-18ED05F64A7F}"/>
    <dgm:cxn modelId="{C59F6CC7-2D02-4541-9003-FEA5C3B7A0F1}" srcId="{5B681045-420A-4CC2-B2AA-EFBE2F20CA9C}" destId="{08BCA6AB-E601-4AC4-9B94-B52FF2E8FE0D}" srcOrd="4" destOrd="0" parTransId="{8A2C81B6-743B-4B06-9FDF-0343DA8ECD3E}" sibTransId="{E108A664-4DAF-4A0C-B4B4-BB45EFEEDD67}"/>
    <dgm:cxn modelId="{7A9989D2-95E7-46E3-99A5-5D72084282E3}" type="presOf" srcId="{D7010443-6883-40DB-9A8D-7DD0235E5E31}" destId="{0AD08495-CF43-4880-82E5-36345FE98EDA}" srcOrd="0" destOrd="0" presId="urn:microsoft.com/office/officeart/2005/8/layout/hList1"/>
    <dgm:cxn modelId="{2BACE2D2-BB6B-427A-9DC5-02EF71853FED}" type="presOf" srcId="{D682B03D-8EC1-4F12-AFB9-E4B8C0E112DE}" destId="{0AD08495-CF43-4880-82E5-36345FE98EDA}" srcOrd="0" destOrd="1" presId="urn:microsoft.com/office/officeart/2005/8/layout/hList1"/>
    <dgm:cxn modelId="{DD07B7EB-9D28-4681-B396-707F4546E79B}" srcId="{706B0549-8C51-4BC8-A347-B558840618F7}" destId="{5B681045-420A-4CC2-B2AA-EFBE2F20CA9C}" srcOrd="0" destOrd="0" parTransId="{FAB15AB6-9344-42A6-AE7B-C6E256B4A238}" sibTransId="{5DC6915A-49DF-48E7-9A6F-02A59291184E}"/>
    <dgm:cxn modelId="{3F5806F9-A7B8-44C6-80D3-DB2A9D626617}" srcId="{5B681045-420A-4CC2-B2AA-EFBE2F20CA9C}" destId="{17AE3069-406D-410A-A403-D326ABE643AA}" srcOrd="3" destOrd="0" parTransId="{228C63E6-CD8E-4164-8ABA-FB92368DB5AC}" sibTransId="{1393474D-66D5-4654-AA60-521842C46EEE}"/>
    <dgm:cxn modelId="{5329E0FF-78DB-4350-A22D-B43C58A19D74}" type="presOf" srcId="{706B0549-8C51-4BC8-A347-B558840618F7}" destId="{0630DA22-325B-476C-A069-F5EB636CD261}" srcOrd="0" destOrd="0" presId="urn:microsoft.com/office/officeart/2005/8/layout/hList1"/>
    <dgm:cxn modelId="{E96DDADA-7D1A-4B68-9E99-E6C2FEF82C10}" type="presParOf" srcId="{0630DA22-325B-476C-A069-F5EB636CD261}" destId="{0131EB20-1068-4A3F-8A56-1B5709683653}" srcOrd="0" destOrd="0" presId="urn:microsoft.com/office/officeart/2005/8/layout/hList1"/>
    <dgm:cxn modelId="{FD31E4D7-0938-4444-9853-E52969E15839}" type="presParOf" srcId="{0131EB20-1068-4A3F-8A56-1B5709683653}" destId="{A80F1C47-8848-42E8-98A5-7A2CCAFA9E22}" srcOrd="0" destOrd="0" presId="urn:microsoft.com/office/officeart/2005/8/layout/hList1"/>
    <dgm:cxn modelId="{4BC0C75B-247C-4209-B06C-AC1A07BBE395}" type="presParOf" srcId="{0131EB20-1068-4A3F-8A56-1B5709683653}" destId="{0AD08495-CF43-4880-82E5-36345FE98EDA}" srcOrd="1" destOrd="0" presId="urn:microsoft.com/office/officeart/2005/8/layout/hList1"/>
    <dgm:cxn modelId="{D45E7E93-158D-4C8A-A5EE-85959861A6F5}" type="presParOf" srcId="{0630DA22-325B-476C-A069-F5EB636CD261}" destId="{6237B790-809E-415F-8A00-25159872DEEA}" srcOrd="1" destOrd="0" presId="urn:microsoft.com/office/officeart/2005/8/layout/hList1"/>
    <dgm:cxn modelId="{2BBA0011-89E0-44D2-949D-39DD299BE601}" type="presParOf" srcId="{0630DA22-325B-476C-A069-F5EB636CD261}" destId="{F9FB4E12-691F-4BA9-9AF7-E7F5D688C3A0}" srcOrd="2" destOrd="0" presId="urn:microsoft.com/office/officeart/2005/8/layout/hList1"/>
    <dgm:cxn modelId="{B99F387C-9CA7-49AF-AC23-E00A6244F186}" type="presParOf" srcId="{F9FB4E12-691F-4BA9-9AF7-E7F5D688C3A0}" destId="{005B253B-8C29-442F-83CD-EF856998BF2D}" srcOrd="0" destOrd="0" presId="urn:microsoft.com/office/officeart/2005/8/layout/hList1"/>
    <dgm:cxn modelId="{722EBC5E-EAEF-48F6-B7E3-553838302A78}" type="presParOf" srcId="{F9FB4E12-691F-4BA9-9AF7-E7F5D688C3A0}" destId="{91D3AD7C-26B4-488C-B21E-1074C7EC21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050936-FF31-4001-94BE-B21AAA81A499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pt-BR"/>
        </a:p>
      </dgm:t>
    </dgm:pt>
    <dgm:pt modelId="{C47073C7-501C-4A5F-854D-A32276503D2C}">
      <dgm:prSet/>
      <dgm:spPr/>
      <dgm:t>
        <a:bodyPr/>
        <a:lstStyle/>
        <a:p>
          <a:r>
            <a:rPr lang="pt-BR"/>
            <a:t>Contratação semi-integrada e integrada </a:t>
          </a:r>
        </a:p>
      </dgm:t>
    </dgm:pt>
    <dgm:pt modelId="{F2BC9737-5062-427E-8386-2ABE8B17E99B}" type="parTrans" cxnId="{3A357570-608D-4629-A8C2-16397CB993D2}">
      <dgm:prSet/>
      <dgm:spPr/>
      <dgm:t>
        <a:bodyPr/>
        <a:lstStyle/>
        <a:p>
          <a:endParaRPr lang="pt-BR"/>
        </a:p>
      </dgm:t>
    </dgm:pt>
    <dgm:pt modelId="{312DBED4-03E8-4CAD-A183-B1879A80704B}" type="sibTrans" cxnId="{3A357570-608D-4629-A8C2-16397CB993D2}">
      <dgm:prSet/>
      <dgm:spPr/>
      <dgm:t>
        <a:bodyPr/>
        <a:lstStyle/>
        <a:p>
          <a:endParaRPr lang="pt-BR"/>
        </a:p>
      </dgm:t>
    </dgm:pt>
    <dgm:pt modelId="{7F4785C7-0D12-48EC-AD17-32A4DD11F83A}">
      <dgm:prSet/>
      <dgm:spPr/>
      <dgm:t>
        <a:bodyPr/>
        <a:lstStyle/>
        <a:p>
          <a:r>
            <a:rPr lang="pt-BR"/>
            <a:t>Anteprojeto (conteúdo técnico mínimo =&gt; avaliação das propostas)</a:t>
          </a:r>
        </a:p>
      </dgm:t>
    </dgm:pt>
    <dgm:pt modelId="{D5BBCB0F-7371-44F9-AA8F-37D21AC90142}" type="parTrans" cxnId="{41795593-75DB-45A9-A8EB-C0108690F0B9}">
      <dgm:prSet/>
      <dgm:spPr/>
      <dgm:t>
        <a:bodyPr/>
        <a:lstStyle/>
        <a:p>
          <a:endParaRPr lang="pt-BR"/>
        </a:p>
      </dgm:t>
    </dgm:pt>
    <dgm:pt modelId="{6B3195ED-A344-4819-AE82-42D8C62FA55C}" type="sibTrans" cxnId="{41795593-75DB-45A9-A8EB-C0108690F0B9}">
      <dgm:prSet/>
      <dgm:spPr/>
      <dgm:t>
        <a:bodyPr/>
        <a:lstStyle/>
        <a:p>
          <a:endParaRPr lang="pt-BR"/>
        </a:p>
      </dgm:t>
    </dgm:pt>
    <dgm:pt modelId="{01FFF649-4FD1-4D02-8E67-71B76176B3EC}">
      <dgm:prSet/>
      <dgm:spPr/>
      <dgm:t>
        <a:bodyPr/>
        <a:lstStyle/>
        <a:p>
          <a:r>
            <a:rPr lang="pt-BR"/>
            <a:t>Matriz de risco (incertezas de projeto e de condições locais)</a:t>
          </a:r>
        </a:p>
      </dgm:t>
    </dgm:pt>
    <dgm:pt modelId="{18217B59-BD9E-40FB-A340-A41D4A99FD17}" type="parTrans" cxnId="{A62BA83A-38EB-4BAA-8C65-1A2AC46BC2B2}">
      <dgm:prSet/>
      <dgm:spPr/>
      <dgm:t>
        <a:bodyPr/>
        <a:lstStyle/>
        <a:p>
          <a:endParaRPr lang="pt-BR"/>
        </a:p>
      </dgm:t>
    </dgm:pt>
    <dgm:pt modelId="{6AA9C1A9-ED12-4FFA-BE3C-10E5FB30CD56}" type="sibTrans" cxnId="{A62BA83A-38EB-4BAA-8C65-1A2AC46BC2B2}">
      <dgm:prSet/>
      <dgm:spPr/>
      <dgm:t>
        <a:bodyPr/>
        <a:lstStyle/>
        <a:p>
          <a:endParaRPr lang="pt-BR"/>
        </a:p>
      </dgm:t>
    </dgm:pt>
    <dgm:pt modelId="{9E12C193-405F-46CB-9EC9-4B0BF6AAB661}">
      <dgm:prSet/>
      <dgm:spPr/>
      <dgm:t>
        <a:bodyPr/>
        <a:lstStyle/>
        <a:p>
          <a:r>
            <a:rPr lang="pt-BR"/>
            <a:t>Taxa de risco (em função das incertezas alocadas ao contratado)</a:t>
          </a:r>
        </a:p>
      </dgm:t>
    </dgm:pt>
    <dgm:pt modelId="{2C94A879-E1AD-4466-A432-BE5A56D56364}" type="parTrans" cxnId="{E982EEC4-7B6A-46DA-BCC3-605F17F78113}">
      <dgm:prSet/>
      <dgm:spPr/>
      <dgm:t>
        <a:bodyPr/>
        <a:lstStyle/>
        <a:p>
          <a:endParaRPr lang="pt-BR"/>
        </a:p>
      </dgm:t>
    </dgm:pt>
    <dgm:pt modelId="{A0184FBC-790B-4114-8AA7-EC446B26E8F1}" type="sibTrans" cxnId="{E982EEC4-7B6A-46DA-BCC3-605F17F78113}">
      <dgm:prSet/>
      <dgm:spPr/>
      <dgm:t>
        <a:bodyPr/>
        <a:lstStyle/>
        <a:p>
          <a:endParaRPr lang="pt-BR"/>
        </a:p>
      </dgm:t>
    </dgm:pt>
    <dgm:pt modelId="{F3AC5F17-DF79-4C52-92E2-580498A2C7D6}">
      <dgm:prSet/>
      <dgm:spPr/>
      <dgm:t>
        <a:bodyPr/>
        <a:lstStyle/>
        <a:p>
          <a:r>
            <a:rPr lang="pt-BR"/>
            <a:t>Composições paramétricas e modelos paramétricos</a:t>
          </a:r>
        </a:p>
      </dgm:t>
    </dgm:pt>
    <dgm:pt modelId="{BFFB1DE7-F933-4CE7-B94A-9FA09A82EB87}" type="parTrans" cxnId="{6AC8660D-10A1-4878-B6FC-31739871D5A8}">
      <dgm:prSet/>
      <dgm:spPr/>
      <dgm:t>
        <a:bodyPr/>
        <a:lstStyle/>
        <a:p>
          <a:endParaRPr lang="pt-BR"/>
        </a:p>
      </dgm:t>
    </dgm:pt>
    <dgm:pt modelId="{255502A9-C4C5-4A07-B2E5-FBF7A6371829}" type="sibTrans" cxnId="{6AC8660D-10A1-4878-B6FC-31739871D5A8}">
      <dgm:prSet/>
      <dgm:spPr/>
      <dgm:t>
        <a:bodyPr/>
        <a:lstStyle/>
        <a:p>
          <a:endParaRPr lang="pt-BR"/>
        </a:p>
      </dgm:t>
    </dgm:pt>
    <dgm:pt modelId="{F5F90C83-E570-4EA1-BB2A-69059B03B8B6}" type="pres">
      <dgm:prSet presAssocID="{12050936-FF31-4001-94BE-B21AAA81A499}" presName="Name0" presStyleCnt="0">
        <dgm:presLayoutVars>
          <dgm:dir/>
          <dgm:resizeHandles val="exact"/>
        </dgm:presLayoutVars>
      </dgm:prSet>
      <dgm:spPr/>
    </dgm:pt>
    <dgm:pt modelId="{D8B57A77-32D7-416A-A4C2-DE8B15830496}" type="pres">
      <dgm:prSet presAssocID="{C47073C7-501C-4A5F-854D-A32276503D2C}" presName="Name5" presStyleLbl="vennNode1" presStyleIdx="0" presStyleCnt="5">
        <dgm:presLayoutVars>
          <dgm:bulletEnabled val="1"/>
        </dgm:presLayoutVars>
      </dgm:prSet>
      <dgm:spPr/>
    </dgm:pt>
    <dgm:pt modelId="{E1E52646-BB6F-45A1-AC58-9DF5A8966D44}" type="pres">
      <dgm:prSet presAssocID="{312DBED4-03E8-4CAD-A183-B1879A80704B}" presName="space" presStyleCnt="0"/>
      <dgm:spPr/>
    </dgm:pt>
    <dgm:pt modelId="{F22D3DC7-2E06-4D55-A02A-266BDCFB23BC}" type="pres">
      <dgm:prSet presAssocID="{7F4785C7-0D12-48EC-AD17-32A4DD11F83A}" presName="Name5" presStyleLbl="vennNode1" presStyleIdx="1" presStyleCnt="5">
        <dgm:presLayoutVars>
          <dgm:bulletEnabled val="1"/>
        </dgm:presLayoutVars>
      </dgm:prSet>
      <dgm:spPr/>
    </dgm:pt>
    <dgm:pt modelId="{C7F20FF9-B3E5-4656-BA1E-73124F3A7A10}" type="pres">
      <dgm:prSet presAssocID="{6B3195ED-A344-4819-AE82-42D8C62FA55C}" presName="space" presStyleCnt="0"/>
      <dgm:spPr/>
    </dgm:pt>
    <dgm:pt modelId="{59A1FF8B-096D-49C8-85FE-2B509BFA2418}" type="pres">
      <dgm:prSet presAssocID="{01FFF649-4FD1-4D02-8E67-71B76176B3EC}" presName="Name5" presStyleLbl="vennNode1" presStyleIdx="2" presStyleCnt="5">
        <dgm:presLayoutVars>
          <dgm:bulletEnabled val="1"/>
        </dgm:presLayoutVars>
      </dgm:prSet>
      <dgm:spPr/>
    </dgm:pt>
    <dgm:pt modelId="{6CD47F57-DC65-4B4A-B24A-DE87A6634460}" type="pres">
      <dgm:prSet presAssocID="{6AA9C1A9-ED12-4FFA-BE3C-10E5FB30CD56}" presName="space" presStyleCnt="0"/>
      <dgm:spPr/>
    </dgm:pt>
    <dgm:pt modelId="{7BCB0163-8FAE-46AA-9C3C-D4BC51B43BC4}" type="pres">
      <dgm:prSet presAssocID="{9E12C193-405F-46CB-9EC9-4B0BF6AAB661}" presName="Name5" presStyleLbl="vennNode1" presStyleIdx="3" presStyleCnt="5">
        <dgm:presLayoutVars>
          <dgm:bulletEnabled val="1"/>
        </dgm:presLayoutVars>
      </dgm:prSet>
      <dgm:spPr/>
    </dgm:pt>
    <dgm:pt modelId="{9D44BDC1-2408-43BC-A0F6-A0271615DF03}" type="pres">
      <dgm:prSet presAssocID="{A0184FBC-790B-4114-8AA7-EC446B26E8F1}" presName="space" presStyleCnt="0"/>
      <dgm:spPr/>
    </dgm:pt>
    <dgm:pt modelId="{D0DD4502-7DFB-4640-AF14-11A84CEC7B95}" type="pres">
      <dgm:prSet presAssocID="{F3AC5F17-DF79-4C52-92E2-580498A2C7D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6AC8660D-10A1-4878-B6FC-31739871D5A8}" srcId="{12050936-FF31-4001-94BE-B21AAA81A499}" destId="{F3AC5F17-DF79-4C52-92E2-580498A2C7D6}" srcOrd="4" destOrd="0" parTransId="{BFFB1DE7-F933-4CE7-B94A-9FA09A82EB87}" sibTransId="{255502A9-C4C5-4A07-B2E5-FBF7A6371829}"/>
    <dgm:cxn modelId="{1CBDEA18-062C-4FD5-BCD0-6054C405B0BA}" type="presOf" srcId="{F3AC5F17-DF79-4C52-92E2-580498A2C7D6}" destId="{D0DD4502-7DFB-4640-AF14-11A84CEC7B95}" srcOrd="0" destOrd="0" presId="urn:microsoft.com/office/officeart/2005/8/layout/venn3"/>
    <dgm:cxn modelId="{A62BA83A-38EB-4BAA-8C65-1A2AC46BC2B2}" srcId="{12050936-FF31-4001-94BE-B21AAA81A499}" destId="{01FFF649-4FD1-4D02-8E67-71B76176B3EC}" srcOrd="2" destOrd="0" parTransId="{18217B59-BD9E-40FB-A340-A41D4A99FD17}" sibTransId="{6AA9C1A9-ED12-4FFA-BE3C-10E5FB30CD56}"/>
    <dgm:cxn modelId="{2F66D95F-4FF4-4BC6-A854-7C4CE83936A8}" type="presOf" srcId="{12050936-FF31-4001-94BE-B21AAA81A499}" destId="{F5F90C83-E570-4EA1-BB2A-69059B03B8B6}" srcOrd="0" destOrd="0" presId="urn:microsoft.com/office/officeart/2005/8/layout/venn3"/>
    <dgm:cxn modelId="{3A357570-608D-4629-A8C2-16397CB993D2}" srcId="{12050936-FF31-4001-94BE-B21AAA81A499}" destId="{C47073C7-501C-4A5F-854D-A32276503D2C}" srcOrd="0" destOrd="0" parTransId="{F2BC9737-5062-427E-8386-2ABE8B17E99B}" sibTransId="{312DBED4-03E8-4CAD-A183-B1879A80704B}"/>
    <dgm:cxn modelId="{88DE5571-0A7D-4196-A72B-654FEAF31FDB}" type="presOf" srcId="{C47073C7-501C-4A5F-854D-A32276503D2C}" destId="{D8B57A77-32D7-416A-A4C2-DE8B15830496}" srcOrd="0" destOrd="0" presId="urn:microsoft.com/office/officeart/2005/8/layout/venn3"/>
    <dgm:cxn modelId="{41795593-75DB-45A9-A8EB-C0108690F0B9}" srcId="{12050936-FF31-4001-94BE-B21AAA81A499}" destId="{7F4785C7-0D12-48EC-AD17-32A4DD11F83A}" srcOrd="1" destOrd="0" parTransId="{D5BBCB0F-7371-44F9-AA8F-37D21AC90142}" sibTransId="{6B3195ED-A344-4819-AE82-42D8C62FA55C}"/>
    <dgm:cxn modelId="{5B7E7CA8-9A51-43EB-8315-2EBC3AC3BE39}" type="presOf" srcId="{7F4785C7-0D12-48EC-AD17-32A4DD11F83A}" destId="{F22D3DC7-2E06-4D55-A02A-266BDCFB23BC}" srcOrd="0" destOrd="0" presId="urn:microsoft.com/office/officeart/2005/8/layout/venn3"/>
    <dgm:cxn modelId="{E982EEC4-7B6A-46DA-BCC3-605F17F78113}" srcId="{12050936-FF31-4001-94BE-B21AAA81A499}" destId="{9E12C193-405F-46CB-9EC9-4B0BF6AAB661}" srcOrd="3" destOrd="0" parTransId="{2C94A879-E1AD-4466-A432-BE5A56D56364}" sibTransId="{A0184FBC-790B-4114-8AA7-EC446B26E8F1}"/>
    <dgm:cxn modelId="{17559EC8-C252-491A-9862-94549EE547E0}" type="presOf" srcId="{01FFF649-4FD1-4D02-8E67-71B76176B3EC}" destId="{59A1FF8B-096D-49C8-85FE-2B509BFA2418}" srcOrd="0" destOrd="0" presId="urn:microsoft.com/office/officeart/2005/8/layout/venn3"/>
    <dgm:cxn modelId="{A193B3E2-6251-49BB-9A11-AA6505192704}" type="presOf" srcId="{9E12C193-405F-46CB-9EC9-4B0BF6AAB661}" destId="{7BCB0163-8FAE-46AA-9C3C-D4BC51B43BC4}" srcOrd="0" destOrd="0" presId="urn:microsoft.com/office/officeart/2005/8/layout/venn3"/>
    <dgm:cxn modelId="{ABA0215D-0EF5-486F-9215-6E1102BA36E1}" type="presParOf" srcId="{F5F90C83-E570-4EA1-BB2A-69059B03B8B6}" destId="{D8B57A77-32D7-416A-A4C2-DE8B15830496}" srcOrd="0" destOrd="0" presId="urn:microsoft.com/office/officeart/2005/8/layout/venn3"/>
    <dgm:cxn modelId="{E8EE8CFB-B420-443F-9332-DC1DDD18C131}" type="presParOf" srcId="{F5F90C83-E570-4EA1-BB2A-69059B03B8B6}" destId="{E1E52646-BB6F-45A1-AC58-9DF5A8966D44}" srcOrd="1" destOrd="0" presId="urn:microsoft.com/office/officeart/2005/8/layout/venn3"/>
    <dgm:cxn modelId="{9DC35694-3264-4F4C-80DE-30D7F4A1FEFC}" type="presParOf" srcId="{F5F90C83-E570-4EA1-BB2A-69059B03B8B6}" destId="{F22D3DC7-2E06-4D55-A02A-266BDCFB23BC}" srcOrd="2" destOrd="0" presId="urn:microsoft.com/office/officeart/2005/8/layout/venn3"/>
    <dgm:cxn modelId="{E67AF5B3-7764-47ED-A369-ADA79EF8C7DF}" type="presParOf" srcId="{F5F90C83-E570-4EA1-BB2A-69059B03B8B6}" destId="{C7F20FF9-B3E5-4656-BA1E-73124F3A7A10}" srcOrd="3" destOrd="0" presId="urn:microsoft.com/office/officeart/2005/8/layout/venn3"/>
    <dgm:cxn modelId="{F6986127-9724-47E3-952B-75630A5A7D89}" type="presParOf" srcId="{F5F90C83-E570-4EA1-BB2A-69059B03B8B6}" destId="{59A1FF8B-096D-49C8-85FE-2B509BFA2418}" srcOrd="4" destOrd="0" presId="urn:microsoft.com/office/officeart/2005/8/layout/venn3"/>
    <dgm:cxn modelId="{ECFF37CE-9CA7-41C6-9E81-2CADE460F4CB}" type="presParOf" srcId="{F5F90C83-E570-4EA1-BB2A-69059B03B8B6}" destId="{6CD47F57-DC65-4B4A-B24A-DE87A6634460}" srcOrd="5" destOrd="0" presId="urn:microsoft.com/office/officeart/2005/8/layout/venn3"/>
    <dgm:cxn modelId="{448045DC-A291-4528-9C2E-4ACA5BBD4AE1}" type="presParOf" srcId="{F5F90C83-E570-4EA1-BB2A-69059B03B8B6}" destId="{7BCB0163-8FAE-46AA-9C3C-D4BC51B43BC4}" srcOrd="6" destOrd="0" presId="urn:microsoft.com/office/officeart/2005/8/layout/venn3"/>
    <dgm:cxn modelId="{D4F72928-DC36-4A78-8492-0E8A4C11107D}" type="presParOf" srcId="{F5F90C83-E570-4EA1-BB2A-69059B03B8B6}" destId="{9D44BDC1-2408-43BC-A0F6-A0271615DF03}" srcOrd="7" destOrd="0" presId="urn:microsoft.com/office/officeart/2005/8/layout/venn3"/>
    <dgm:cxn modelId="{77E4323B-5AA3-4469-AE19-B45E86EC66F9}" type="presParOf" srcId="{F5F90C83-E570-4EA1-BB2A-69059B03B8B6}" destId="{D0DD4502-7DFB-4640-AF14-11A84CEC7B9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97D9D-4334-4737-9C56-3A3F8A5E37FB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85F0A64-3C4B-46B8-A655-940C72FEA72A}">
      <dgm:prSet/>
      <dgm:spPr/>
      <dgm:t>
        <a:bodyPr/>
        <a:lstStyle/>
        <a:p>
          <a:r>
            <a:rPr lang="pt-BR" b="1" dirty="0">
              <a:latin typeface="CAIXA Std" panose="020B0603020204030204" pitchFamily="34" charset="0"/>
            </a:rPr>
            <a:t>Documento constitutivo da primeira etapa do planejamento de uma contratação: </a:t>
          </a:r>
          <a:endParaRPr lang="pt-BR" dirty="0">
            <a:latin typeface="CAIXA Std" panose="020B0603020204030204" pitchFamily="34" charset="0"/>
          </a:endParaRPr>
        </a:p>
      </dgm:t>
    </dgm:pt>
    <dgm:pt modelId="{BAFDEA7F-B61B-4624-814C-C37435689EBB}" type="parTrans" cxnId="{4E744DD4-6833-40B5-AFFA-95CE2BDFE069}">
      <dgm:prSet/>
      <dgm:spPr/>
      <dgm:t>
        <a:bodyPr/>
        <a:lstStyle/>
        <a:p>
          <a:endParaRPr lang="pt-BR"/>
        </a:p>
      </dgm:t>
    </dgm:pt>
    <dgm:pt modelId="{4BCA9B6F-C438-4F6D-BEFB-E4F085D2A5B6}" type="sibTrans" cxnId="{4E744DD4-6833-40B5-AFFA-95CE2BDFE069}">
      <dgm:prSet/>
      <dgm:spPr/>
      <dgm:t>
        <a:bodyPr/>
        <a:lstStyle/>
        <a:p>
          <a:endParaRPr lang="pt-BR"/>
        </a:p>
      </dgm:t>
    </dgm:pt>
    <dgm:pt modelId="{0A335C30-588E-498B-BA37-FA2FDFF170CC}">
      <dgm:prSet custT="1"/>
      <dgm:spPr/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Necessidade de contratação (interesse público)</a:t>
          </a:r>
        </a:p>
      </dgm:t>
    </dgm:pt>
    <dgm:pt modelId="{A2C9A12A-0ABE-4A42-A441-245EC6979172}" type="parTrans" cxnId="{CE6747D7-EDC6-49A6-9BFC-8C9A00F76733}">
      <dgm:prSet/>
      <dgm:spPr/>
      <dgm:t>
        <a:bodyPr/>
        <a:lstStyle/>
        <a:p>
          <a:endParaRPr lang="pt-BR"/>
        </a:p>
      </dgm:t>
    </dgm:pt>
    <dgm:pt modelId="{3DFFE004-F376-416B-B6DE-F7730CBA6BC3}" type="sibTrans" cxnId="{CE6747D7-EDC6-49A6-9BFC-8C9A00F76733}">
      <dgm:prSet/>
      <dgm:spPr/>
      <dgm:t>
        <a:bodyPr/>
        <a:lstStyle/>
        <a:p>
          <a:endParaRPr lang="pt-BR"/>
        </a:p>
      </dgm:t>
    </dgm:pt>
    <dgm:pt modelId="{2EEB74B7-E2CC-490E-B3EE-A71E961E7453}">
      <dgm:prSet custT="1"/>
      <dgm:spPr/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Quantificação do objeto (levantamentos de campo)</a:t>
          </a:r>
        </a:p>
      </dgm:t>
    </dgm:pt>
    <dgm:pt modelId="{5D9985AB-EEBF-4187-BCA5-3E52225E5B9C}" type="parTrans" cxnId="{9680C046-1E8F-4448-A300-720C7608E726}">
      <dgm:prSet/>
      <dgm:spPr/>
      <dgm:t>
        <a:bodyPr/>
        <a:lstStyle/>
        <a:p>
          <a:endParaRPr lang="pt-BR"/>
        </a:p>
      </dgm:t>
    </dgm:pt>
    <dgm:pt modelId="{CE471BA3-6A3A-44A4-8741-2E0192DCAAAA}" type="sibTrans" cxnId="{9680C046-1E8F-4448-A300-720C7608E726}">
      <dgm:prSet/>
      <dgm:spPr/>
      <dgm:t>
        <a:bodyPr/>
        <a:lstStyle/>
        <a:p>
          <a:endParaRPr lang="pt-BR"/>
        </a:p>
      </dgm:t>
    </dgm:pt>
    <dgm:pt modelId="{67E256CA-20FC-429D-B9D8-1FED739429D0}">
      <dgm:prSet custT="1"/>
      <dgm:spPr/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Justificativa para parcelamento da solução</a:t>
          </a:r>
        </a:p>
      </dgm:t>
    </dgm:pt>
    <dgm:pt modelId="{B48DEE5D-EAB2-432B-ABCB-C91C0B51384F}" type="parTrans" cxnId="{4F0E942D-7B44-4761-90AD-6655FD8DCFE1}">
      <dgm:prSet/>
      <dgm:spPr/>
      <dgm:t>
        <a:bodyPr/>
        <a:lstStyle/>
        <a:p>
          <a:endParaRPr lang="pt-BR"/>
        </a:p>
      </dgm:t>
    </dgm:pt>
    <dgm:pt modelId="{98E971DA-1C1B-4D6A-A0A7-A0E9DD861370}" type="sibTrans" cxnId="{4F0E942D-7B44-4761-90AD-6655FD8DCFE1}">
      <dgm:prSet/>
      <dgm:spPr/>
      <dgm:t>
        <a:bodyPr/>
        <a:lstStyle/>
        <a:p>
          <a:endParaRPr lang="pt-BR"/>
        </a:p>
      </dgm:t>
    </dgm:pt>
    <dgm:pt modelId="{64C4293C-811A-4583-B3B5-50E95843091E}">
      <dgm:prSet custT="1"/>
      <dgm:spPr/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Viabilidade de execução</a:t>
          </a:r>
        </a:p>
      </dgm:t>
    </dgm:pt>
    <dgm:pt modelId="{2B240E19-88FA-4423-87D1-CBD3926CAFDF}" type="parTrans" cxnId="{7A54B180-8EF8-47C6-99C5-59F05657A503}">
      <dgm:prSet/>
      <dgm:spPr/>
      <dgm:t>
        <a:bodyPr/>
        <a:lstStyle/>
        <a:p>
          <a:endParaRPr lang="pt-BR"/>
        </a:p>
      </dgm:t>
    </dgm:pt>
    <dgm:pt modelId="{27895680-F22A-4180-B33B-6896E436E82B}" type="sibTrans" cxnId="{7A54B180-8EF8-47C6-99C5-59F05657A503}">
      <dgm:prSet/>
      <dgm:spPr/>
      <dgm:t>
        <a:bodyPr/>
        <a:lstStyle/>
        <a:p>
          <a:endParaRPr lang="pt-BR"/>
        </a:p>
      </dgm:t>
    </dgm:pt>
    <dgm:pt modelId="{412AD764-636A-44B3-9F42-6970E965D131}">
      <dgm:prSet custT="1"/>
      <dgm:spPr/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Estimativa de valor</a:t>
          </a:r>
        </a:p>
      </dgm:t>
    </dgm:pt>
    <dgm:pt modelId="{39841FDC-8AB9-4193-ACE8-B65F32D94452}" type="parTrans" cxnId="{33B34D26-0C64-4634-894E-C8B93BE6503A}">
      <dgm:prSet/>
      <dgm:spPr/>
      <dgm:t>
        <a:bodyPr/>
        <a:lstStyle/>
        <a:p>
          <a:endParaRPr lang="pt-BR"/>
        </a:p>
      </dgm:t>
    </dgm:pt>
    <dgm:pt modelId="{33015A4E-4F52-471D-8523-F566B645D17F}" type="sibTrans" cxnId="{33B34D26-0C64-4634-894E-C8B93BE6503A}">
      <dgm:prSet/>
      <dgm:spPr/>
      <dgm:t>
        <a:bodyPr/>
        <a:lstStyle/>
        <a:p>
          <a:endParaRPr lang="pt-BR"/>
        </a:p>
      </dgm:t>
    </dgm:pt>
    <dgm:pt modelId="{E7E6AC7B-9341-4FFF-85F1-AA2B7C493478}">
      <dgm:prSet custT="1"/>
      <dgm:spPr/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Caracterização do objeto </a:t>
          </a:r>
        </a:p>
      </dgm:t>
    </dgm:pt>
    <dgm:pt modelId="{D2B39290-0320-449D-94DF-FDABB60C4E9C}" type="parTrans" cxnId="{7197D2B8-58FD-457A-9845-F86EFDC0632A}">
      <dgm:prSet/>
      <dgm:spPr/>
      <dgm:t>
        <a:bodyPr/>
        <a:lstStyle/>
        <a:p>
          <a:endParaRPr lang="pt-BR"/>
        </a:p>
      </dgm:t>
    </dgm:pt>
    <dgm:pt modelId="{CEA37F61-64A6-4A7D-94BC-0E69AD68C0E8}" type="sibTrans" cxnId="{7197D2B8-58FD-457A-9845-F86EFDC0632A}">
      <dgm:prSet/>
      <dgm:spPr/>
      <dgm:t>
        <a:bodyPr/>
        <a:lstStyle/>
        <a:p>
          <a:endParaRPr lang="pt-BR"/>
        </a:p>
      </dgm:t>
    </dgm:pt>
    <dgm:pt modelId="{5DAD5BA2-16E8-472A-BCFE-2E4D288E6B5D}" type="pres">
      <dgm:prSet presAssocID="{D7197D9D-4334-4737-9C56-3A3F8A5E37FB}" presName="Name0" presStyleCnt="0">
        <dgm:presLayoutVars>
          <dgm:dir/>
          <dgm:animLvl val="lvl"/>
          <dgm:resizeHandles val="exact"/>
        </dgm:presLayoutVars>
      </dgm:prSet>
      <dgm:spPr/>
    </dgm:pt>
    <dgm:pt modelId="{0EE4B573-BD24-41AC-8BB3-B02014419FF7}" type="pres">
      <dgm:prSet presAssocID="{085F0A64-3C4B-46B8-A655-940C72FEA72A}" presName="linNode" presStyleCnt="0"/>
      <dgm:spPr/>
    </dgm:pt>
    <dgm:pt modelId="{F26E619E-652A-482A-89D0-5AD9CB4BFAA2}" type="pres">
      <dgm:prSet presAssocID="{085F0A64-3C4B-46B8-A655-940C72FEA72A}" presName="parentText" presStyleLbl="node1" presStyleIdx="0" presStyleCnt="1" custLinFactNeighborX="-8070" custLinFactNeighborY="-49">
        <dgm:presLayoutVars>
          <dgm:chMax val="1"/>
          <dgm:bulletEnabled val="1"/>
        </dgm:presLayoutVars>
      </dgm:prSet>
      <dgm:spPr/>
    </dgm:pt>
    <dgm:pt modelId="{20260949-0786-4C5D-8051-2708A5CF7EC4}" type="pres">
      <dgm:prSet presAssocID="{085F0A64-3C4B-46B8-A655-940C72FEA72A}" presName="descendantText" presStyleLbl="alignAccFollowNode1" presStyleIdx="0" presStyleCnt="1" custScaleX="149626" custScaleY="125122">
        <dgm:presLayoutVars>
          <dgm:bulletEnabled val="1"/>
        </dgm:presLayoutVars>
      </dgm:prSet>
      <dgm:spPr/>
    </dgm:pt>
  </dgm:ptLst>
  <dgm:cxnLst>
    <dgm:cxn modelId="{33B34D26-0C64-4634-894E-C8B93BE6503A}" srcId="{085F0A64-3C4B-46B8-A655-940C72FEA72A}" destId="{412AD764-636A-44B3-9F42-6970E965D131}" srcOrd="4" destOrd="0" parTransId="{39841FDC-8AB9-4193-ACE8-B65F32D94452}" sibTransId="{33015A4E-4F52-471D-8523-F566B645D17F}"/>
    <dgm:cxn modelId="{4F0E942D-7B44-4761-90AD-6655FD8DCFE1}" srcId="{085F0A64-3C4B-46B8-A655-940C72FEA72A}" destId="{67E256CA-20FC-429D-B9D8-1FED739429D0}" srcOrd="2" destOrd="0" parTransId="{B48DEE5D-EAB2-432B-ABCB-C91C0B51384F}" sibTransId="{98E971DA-1C1B-4D6A-A0A7-A0E9DD861370}"/>
    <dgm:cxn modelId="{9680C046-1E8F-4448-A300-720C7608E726}" srcId="{085F0A64-3C4B-46B8-A655-940C72FEA72A}" destId="{2EEB74B7-E2CC-490E-B3EE-A71E961E7453}" srcOrd="1" destOrd="0" parTransId="{5D9985AB-EEBF-4187-BCA5-3E52225E5B9C}" sibTransId="{CE471BA3-6A3A-44A4-8741-2E0192DCAAAA}"/>
    <dgm:cxn modelId="{3369B85B-1862-4B55-98DB-2A1087E6C779}" type="presOf" srcId="{67E256CA-20FC-429D-B9D8-1FED739429D0}" destId="{20260949-0786-4C5D-8051-2708A5CF7EC4}" srcOrd="0" destOrd="2" presId="urn:microsoft.com/office/officeart/2005/8/layout/vList5"/>
    <dgm:cxn modelId="{A0AF8E7B-91F0-41B1-9AF9-AE7E8A0F204B}" type="presOf" srcId="{412AD764-636A-44B3-9F42-6970E965D131}" destId="{20260949-0786-4C5D-8051-2708A5CF7EC4}" srcOrd="0" destOrd="4" presId="urn:microsoft.com/office/officeart/2005/8/layout/vList5"/>
    <dgm:cxn modelId="{7A54B180-8EF8-47C6-99C5-59F05657A503}" srcId="{085F0A64-3C4B-46B8-A655-940C72FEA72A}" destId="{64C4293C-811A-4583-B3B5-50E95843091E}" srcOrd="3" destOrd="0" parTransId="{2B240E19-88FA-4423-87D1-CBD3926CAFDF}" sibTransId="{27895680-F22A-4180-B33B-6896E436E82B}"/>
    <dgm:cxn modelId="{92928387-E548-4B24-9171-D838BF8695F8}" type="presOf" srcId="{D7197D9D-4334-4737-9C56-3A3F8A5E37FB}" destId="{5DAD5BA2-16E8-472A-BCFE-2E4D288E6B5D}" srcOrd="0" destOrd="0" presId="urn:microsoft.com/office/officeart/2005/8/layout/vList5"/>
    <dgm:cxn modelId="{269B2F9A-EC02-48D6-B147-0341C864ECF0}" type="presOf" srcId="{E7E6AC7B-9341-4FFF-85F1-AA2B7C493478}" destId="{20260949-0786-4C5D-8051-2708A5CF7EC4}" srcOrd="0" destOrd="5" presId="urn:microsoft.com/office/officeart/2005/8/layout/vList5"/>
    <dgm:cxn modelId="{94166AB8-DB35-450A-9560-31A068D3052A}" type="presOf" srcId="{0A335C30-588E-498B-BA37-FA2FDFF170CC}" destId="{20260949-0786-4C5D-8051-2708A5CF7EC4}" srcOrd="0" destOrd="0" presId="urn:microsoft.com/office/officeart/2005/8/layout/vList5"/>
    <dgm:cxn modelId="{7197D2B8-58FD-457A-9845-F86EFDC0632A}" srcId="{085F0A64-3C4B-46B8-A655-940C72FEA72A}" destId="{E7E6AC7B-9341-4FFF-85F1-AA2B7C493478}" srcOrd="5" destOrd="0" parTransId="{D2B39290-0320-449D-94DF-FDABB60C4E9C}" sibTransId="{CEA37F61-64A6-4A7D-94BC-0E69AD68C0E8}"/>
    <dgm:cxn modelId="{97D4B9BE-1DB9-4D97-BEAC-EF0BB3C6EE74}" type="presOf" srcId="{085F0A64-3C4B-46B8-A655-940C72FEA72A}" destId="{F26E619E-652A-482A-89D0-5AD9CB4BFAA2}" srcOrd="0" destOrd="0" presId="urn:microsoft.com/office/officeart/2005/8/layout/vList5"/>
    <dgm:cxn modelId="{4E744DD4-6833-40B5-AFFA-95CE2BDFE069}" srcId="{D7197D9D-4334-4737-9C56-3A3F8A5E37FB}" destId="{085F0A64-3C4B-46B8-A655-940C72FEA72A}" srcOrd="0" destOrd="0" parTransId="{BAFDEA7F-B61B-4624-814C-C37435689EBB}" sibTransId="{4BCA9B6F-C438-4F6D-BEFB-E4F085D2A5B6}"/>
    <dgm:cxn modelId="{CE6747D7-EDC6-49A6-9BFC-8C9A00F76733}" srcId="{085F0A64-3C4B-46B8-A655-940C72FEA72A}" destId="{0A335C30-588E-498B-BA37-FA2FDFF170CC}" srcOrd="0" destOrd="0" parTransId="{A2C9A12A-0ABE-4A42-A441-245EC6979172}" sibTransId="{3DFFE004-F376-416B-B6DE-F7730CBA6BC3}"/>
    <dgm:cxn modelId="{73C0D0DE-B2BA-4E9F-B17C-E5258AC43F2B}" type="presOf" srcId="{2EEB74B7-E2CC-490E-B3EE-A71E961E7453}" destId="{20260949-0786-4C5D-8051-2708A5CF7EC4}" srcOrd="0" destOrd="1" presId="urn:microsoft.com/office/officeart/2005/8/layout/vList5"/>
    <dgm:cxn modelId="{6F58F6E9-9256-4C96-A261-98ABC7DF03EA}" type="presOf" srcId="{64C4293C-811A-4583-B3B5-50E95843091E}" destId="{20260949-0786-4C5D-8051-2708A5CF7EC4}" srcOrd="0" destOrd="3" presId="urn:microsoft.com/office/officeart/2005/8/layout/vList5"/>
    <dgm:cxn modelId="{07121630-76AF-4B37-A8C7-DFBE79EEB2F8}" type="presParOf" srcId="{5DAD5BA2-16E8-472A-BCFE-2E4D288E6B5D}" destId="{0EE4B573-BD24-41AC-8BB3-B02014419FF7}" srcOrd="0" destOrd="0" presId="urn:microsoft.com/office/officeart/2005/8/layout/vList5"/>
    <dgm:cxn modelId="{23D7F76C-4EFE-4227-A049-63736C6B1098}" type="presParOf" srcId="{0EE4B573-BD24-41AC-8BB3-B02014419FF7}" destId="{F26E619E-652A-482A-89D0-5AD9CB4BFAA2}" srcOrd="0" destOrd="0" presId="urn:microsoft.com/office/officeart/2005/8/layout/vList5"/>
    <dgm:cxn modelId="{4556151B-2C1D-4FD1-BFF8-492B184B0994}" type="presParOf" srcId="{0EE4B573-BD24-41AC-8BB3-B02014419FF7}" destId="{20260949-0786-4C5D-8051-2708A5CF7E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652F5-3843-435B-A86F-3B971418BFC6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38AD006-965B-48CD-8658-0D94A2C526BD}">
      <dgm:prSet custT="1"/>
      <dgm:spPr>
        <a:solidFill>
          <a:schemeClr val="accent1"/>
        </a:solidFill>
      </dgm:spPr>
      <dgm:t>
        <a:bodyPr/>
        <a:lstStyle/>
        <a:p>
          <a:r>
            <a:rPr lang="pt-BR" sz="2000" b="1" dirty="0">
              <a:latin typeface="CAIXA Std" panose="020B0603020204030204" pitchFamily="34" charset="0"/>
            </a:rPr>
            <a:t>Caracterização do objeto (TR – Programa de necessidades)</a:t>
          </a:r>
          <a:endParaRPr lang="pt-BR" sz="2000" dirty="0">
            <a:latin typeface="CAIXA Std" panose="020B0603020204030204" pitchFamily="34" charset="0"/>
          </a:endParaRPr>
        </a:p>
      </dgm:t>
    </dgm:pt>
    <dgm:pt modelId="{7C2944DB-0387-4071-8B9D-2068233900AF}" type="parTrans" cxnId="{38CE444E-676A-4B6E-87CD-1F8C760508EE}">
      <dgm:prSet/>
      <dgm:spPr/>
      <dgm:t>
        <a:bodyPr/>
        <a:lstStyle/>
        <a:p>
          <a:endParaRPr lang="pt-BR"/>
        </a:p>
      </dgm:t>
    </dgm:pt>
    <dgm:pt modelId="{FFB3D1A0-083F-4D87-A54E-51BEB246DFD4}" type="sibTrans" cxnId="{38CE444E-676A-4B6E-87CD-1F8C760508EE}">
      <dgm:prSet/>
      <dgm:spPr/>
      <dgm:t>
        <a:bodyPr/>
        <a:lstStyle/>
        <a:p>
          <a:endParaRPr lang="pt-BR"/>
        </a:p>
      </dgm:t>
    </dgm:pt>
    <dgm:pt modelId="{F17B4A6F-6661-4235-8FE0-82AB8B5CF5DB}">
      <dgm:prSet custT="1"/>
      <dgm:spPr>
        <a:solidFill>
          <a:srgbClr val="47AF51"/>
        </a:solidFill>
      </dgm:spPr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Ensaios e levantamentos de campo</a:t>
          </a:r>
        </a:p>
      </dgm:t>
    </dgm:pt>
    <dgm:pt modelId="{32F72B5D-E439-4BA2-B3D6-986F445E1893}" type="parTrans" cxnId="{BE47CCB1-132A-45BA-BC13-5C917B8B882F}">
      <dgm:prSet/>
      <dgm:spPr/>
      <dgm:t>
        <a:bodyPr/>
        <a:lstStyle/>
        <a:p>
          <a:endParaRPr lang="pt-BR"/>
        </a:p>
      </dgm:t>
    </dgm:pt>
    <dgm:pt modelId="{7FD79543-3A64-4EE3-B7F8-3FFD28C5BC3F}" type="sibTrans" cxnId="{BE47CCB1-132A-45BA-BC13-5C917B8B882F}">
      <dgm:prSet/>
      <dgm:spPr/>
      <dgm:t>
        <a:bodyPr/>
        <a:lstStyle/>
        <a:p>
          <a:endParaRPr lang="pt-BR"/>
        </a:p>
      </dgm:t>
    </dgm:pt>
    <dgm:pt modelId="{1C52428F-6E72-4201-B2CB-2329B352452D}">
      <dgm:prSet custT="1"/>
      <dgm:spPr>
        <a:solidFill>
          <a:schemeClr val="accent1"/>
        </a:solidFill>
      </dgm:spPr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Aprofundamento dos estudos técnicos </a:t>
          </a:r>
          <a:br>
            <a:rPr lang="pt-BR" sz="1800" dirty="0">
              <a:latin typeface="CAIXA Std" panose="020B0603020204030204" pitchFamily="34" charset="0"/>
            </a:rPr>
          </a:br>
          <a:r>
            <a:rPr lang="pt-BR" sz="1800" dirty="0">
              <a:latin typeface="CAIXA Std" panose="020B0603020204030204" pitchFamily="34" charset="0"/>
            </a:rPr>
            <a:t>(vulto e complexidade)</a:t>
          </a:r>
        </a:p>
      </dgm:t>
    </dgm:pt>
    <dgm:pt modelId="{A6216E9F-4D6B-47E4-8ADC-5571E683E1BF}" type="parTrans" cxnId="{BC26E2E2-29CE-4370-AF26-AAE3CD8DBABD}">
      <dgm:prSet/>
      <dgm:spPr/>
      <dgm:t>
        <a:bodyPr/>
        <a:lstStyle/>
        <a:p>
          <a:endParaRPr lang="pt-BR"/>
        </a:p>
      </dgm:t>
    </dgm:pt>
    <dgm:pt modelId="{2FA9B7F3-CB88-4FA9-8F48-4EE65F1D02C5}" type="sibTrans" cxnId="{BC26E2E2-29CE-4370-AF26-AAE3CD8DBABD}">
      <dgm:prSet/>
      <dgm:spPr/>
      <dgm:t>
        <a:bodyPr/>
        <a:lstStyle/>
        <a:p>
          <a:endParaRPr lang="pt-BR"/>
        </a:p>
      </dgm:t>
    </dgm:pt>
    <dgm:pt modelId="{20E73543-DA5D-42FF-B655-C93E0B771760}">
      <dgm:prSet custT="1"/>
      <dgm:spPr>
        <a:solidFill>
          <a:srgbClr val="47AF51"/>
        </a:solidFill>
      </dgm:spPr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Análise de mercado (soluções e custos)</a:t>
          </a:r>
        </a:p>
      </dgm:t>
    </dgm:pt>
    <dgm:pt modelId="{D8F14DFA-CAE2-48FD-BBD8-0940F3873992}" type="parTrans" cxnId="{33C74490-D2AD-425B-8599-FB5F6BD55C1A}">
      <dgm:prSet/>
      <dgm:spPr/>
      <dgm:t>
        <a:bodyPr/>
        <a:lstStyle/>
        <a:p>
          <a:endParaRPr lang="pt-BR"/>
        </a:p>
      </dgm:t>
    </dgm:pt>
    <dgm:pt modelId="{00923218-07B8-494B-86D9-39B74575E5D5}" type="sibTrans" cxnId="{33C74490-D2AD-425B-8599-FB5F6BD55C1A}">
      <dgm:prSet/>
      <dgm:spPr/>
      <dgm:t>
        <a:bodyPr/>
        <a:lstStyle/>
        <a:p>
          <a:endParaRPr lang="pt-BR"/>
        </a:p>
      </dgm:t>
    </dgm:pt>
    <dgm:pt modelId="{5F84E1D1-6616-48F4-B85F-192210A288D8}">
      <dgm:prSet custT="1"/>
      <dgm:spPr>
        <a:solidFill>
          <a:schemeClr val="accent1"/>
        </a:solidFill>
      </dgm:spPr>
      <dgm:t>
        <a:bodyPr/>
        <a:lstStyle/>
        <a:p>
          <a:r>
            <a:rPr lang="pt-BR" sz="1700" dirty="0">
              <a:latin typeface="CAIXA Std" panose="020B0603020204030204" pitchFamily="34" charset="0"/>
            </a:rPr>
            <a:t>Estudo de concepção e alternativas técnicas (inclusive definição de etapas)</a:t>
          </a:r>
        </a:p>
      </dgm:t>
    </dgm:pt>
    <dgm:pt modelId="{F16CC0FD-2DA1-4A7B-8A38-B6EE7685F795}" type="parTrans" cxnId="{5530CD26-D154-4212-BA3B-4099FF434516}">
      <dgm:prSet/>
      <dgm:spPr/>
      <dgm:t>
        <a:bodyPr/>
        <a:lstStyle/>
        <a:p>
          <a:endParaRPr lang="pt-BR"/>
        </a:p>
      </dgm:t>
    </dgm:pt>
    <dgm:pt modelId="{4AC1A1C0-4B5C-4004-B7F0-F91D558849FF}" type="sibTrans" cxnId="{5530CD26-D154-4212-BA3B-4099FF434516}">
      <dgm:prSet/>
      <dgm:spPr/>
      <dgm:t>
        <a:bodyPr/>
        <a:lstStyle/>
        <a:p>
          <a:endParaRPr lang="pt-BR"/>
        </a:p>
      </dgm:t>
    </dgm:pt>
    <dgm:pt modelId="{0DFFF541-F501-4ACC-BEBF-772AEDBF664B}">
      <dgm:prSet custT="1"/>
      <dgm:spPr>
        <a:solidFill>
          <a:srgbClr val="47AF51"/>
        </a:solidFill>
      </dgm:spPr>
      <dgm:t>
        <a:bodyPr/>
        <a:lstStyle/>
        <a:p>
          <a:r>
            <a:rPr lang="pt-BR" sz="2000" dirty="0">
              <a:latin typeface="CAIXA Std" panose="020B0603020204030204" pitchFamily="34" charset="0"/>
            </a:rPr>
            <a:t>Projeto </a:t>
          </a:r>
          <a:r>
            <a:rPr lang="pt-BR" sz="1900" dirty="0">
              <a:latin typeface="CAIXA Std" panose="020B0603020204030204" pitchFamily="34" charset="0"/>
            </a:rPr>
            <a:t>(anteprojeto, projeto básico ou executivo</a:t>
          </a:r>
          <a:r>
            <a:rPr lang="pt-BR" sz="1800" dirty="0"/>
            <a:t>)</a:t>
          </a:r>
        </a:p>
      </dgm:t>
    </dgm:pt>
    <dgm:pt modelId="{141AC5B2-C255-4C35-973D-3A0768909CD0}" type="parTrans" cxnId="{63E5BD45-113E-4999-84DD-140E588AB4B8}">
      <dgm:prSet/>
      <dgm:spPr/>
      <dgm:t>
        <a:bodyPr/>
        <a:lstStyle/>
        <a:p>
          <a:endParaRPr lang="pt-BR"/>
        </a:p>
      </dgm:t>
    </dgm:pt>
    <dgm:pt modelId="{9CDC8EA2-AA73-4A87-8CAF-9E9B52E9D5FE}" type="sibTrans" cxnId="{63E5BD45-113E-4999-84DD-140E588AB4B8}">
      <dgm:prSet/>
      <dgm:spPr/>
      <dgm:t>
        <a:bodyPr/>
        <a:lstStyle/>
        <a:p>
          <a:endParaRPr lang="pt-BR"/>
        </a:p>
      </dgm:t>
    </dgm:pt>
    <dgm:pt modelId="{0380B0CE-DCDE-4A8C-B77C-E4BD9C9E1C0E}" type="pres">
      <dgm:prSet presAssocID="{6C6652F5-3843-435B-A86F-3B971418BFC6}" presName="composite" presStyleCnt="0">
        <dgm:presLayoutVars>
          <dgm:chMax val="1"/>
          <dgm:dir/>
          <dgm:resizeHandles val="exact"/>
        </dgm:presLayoutVars>
      </dgm:prSet>
      <dgm:spPr/>
    </dgm:pt>
    <dgm:pt modelId="{3820EC97-DB23-42DB-B117-281630FDA02D}" type="pres">
      <dgm:prSet presAssocID="{538AD006-965B-48CD-8658-0D94A2C526BD}" presName="roof" presStyleLbl="dkBgShp" presStyleIdx="0" presStyleCnt="2"/>
      <dgm:spPr/>
    </dgm:pt>
    <dgm:pt modelId="{5382A0BA-1C2C-4C3C-A1CE-CB152910092F}" type="pres">
      <dgm:prSet presAssocID="{538AD006-965B-48CD-8658-0D94A2C526BD}" presName="pillars" presStyleCnt="0"/>
      <dgm:spPr/>
    </dgm:pt>
    <dgm:pt modelId="{4B08F258-800C-4AEF-A301-302C013E43C1}" type="pres">
      <dgm:prSet presAssocID="{538AD006-965B-48CD-8658-0D94A2C526BD}" presName="pillar1" presStyleLbl="node1" presStyleIdx="0" presStyleCnt="5" custScaleX="138693">
        <dgm:presLayoutVars>
          <dgm:bulletEnabled val="1"/>
        </dgm:presLayoutVars>
      </dgm:prSet>
      <dgm:spPr/>
    </dgm:pt>
    <dgm:pt modelId="{9D99E14C-4294-4522-9952-ADCEE2B58B63}" type="pres">
      <dgm:prSet presAssocID="{1C52428F-6E72-4201-B2CB-2329B352452D}" presName="pillarX" presStyleLbl="node1" presStyleIdx="1" presStyleCnt="5" custScaleX="149112">
        <dgm:presLayoutVars>
          <dgm:bulletEnabled val="1"/>
        </dgm:presLayoutVars>
      </dgm:prSet>
      <dgm:spPr/>
    </dgm:pt>
    <dgm:pt modelId="{18A218CF-7B14-4BA4-AD25-53442EDCB501}" type="pres">
      <dgm:prSet presAssocID="{20E73543-DA5D-42FF-B655-C93E0B771760}" presName="pillarX" presStyleLbl="node1" presStyleIdx="2" presStyleCnt="5">
        <dgm:presLayoutVars>
          <dgm:bulletEnabled val="1"/>
        </dgm:presLayoutVars>
      </dgm:prSet>
      <dgm:spPr/>
    </dgm:pt>
    <dgm:pt modelId="{1031CF58-5F09-4833-B1E5-E2C5165B4177}" type="pres">
      <dgm:prSet presAssocID="{5F84E1D1-6616-48F4-B85F-192210A288D8}" presName="pillarX" presStyleLbl="node1" presStyleIdx="3" presStyleCnt="5">
        <dgm:presLayoutVars>
          <dgm:bulletEnabled val="1"/>
        </dgm:presLayoutVars>
      </dgm:prSet>
      <dgm:spPr/>
    </dgm:pt>
    <dgm:pt modelId="{C2B19382-02FC-4258-B0AD-3E874B13FBD6}" type="pres">
      <dgm:prSet presAssocID="{0DFFF541-F501-4ACC-BEBF-772AEDBF664B}" presName="pillarX" presStyleLbl="node1" presStyleIdx="4" presStyleCnt="5" custScaleX="114237">
        <dgm:presLayoutVars>
          <dgm:bulletEnabled val="1"/>
        </dgm:presLayoutVars>
      </dgm:prSet>
      <dgm:spPr/>
    </dgm:pt>
    <dgm:pt modelId="{12CE147C-F40C-4CBF-A120-5D6A9F1665A7}" type="pres">
      <dgm:prSet presAssocID="{538AD006-965B-48CD-8658-0D94A2C526BD}" presName="base" presStyleLbl="dkBgShp" presStyleIdx="1" presStyleCnt="2"/>
      <dgm:spPr>
        <a:solidFill>
          <a:schemeClr val="accent1"/>
        </a:solidFill>
      </dgm:spPr>
    </dgm:pt>
  </dgm:ptLst>
  <dgm:cxnLst>
    <dgm:cxn modelId="{5530CD26-D154-4212-BA3B-4099FF434516}" srcId="{538AD006-965B-48CD-8658-0D94A2C526BD}" destId="{5F84E1D1-6616-48F4-B85F-192210A288D8}" srcOrd="3" destOrd="0" parTransId="{F16CC0FD-2DA1-4A7B-8A38-B6EE7685F795}" sibTransId="{4AC1A1C0-4B5C-4004-B7F0-F91D558849FF}"/>
    <dgm:cxn modelId="{DEED2C3C-1E62-4A8F-8B2A-1B883B1087A0}" type="presOf" srcId="{F17B4A6F-6661-4235-8FE0-82AB8B5CF5DB}" destId="{4B08F258-800C-4AEF-A301-302C013E43C1}" srcOrd="0" destOrd="0" presId="urn:microsoft.com/office/officeart/2005/8/layout/hList3"/>
    <dgm:cxn modelId="{20995743-2123-4409-90C7-502820EA899E}" type="presOf" srcId="{5F84E1D1-6616-48F4-B85F-192210A288D8}" destId="{1031CF58-5F09-4833-B1E5-E2C5165B4177}" srcOrd="0" destOrd="0" presId="urn:microsoft.com/office/officeart/2005/8/layout/hList3"/>
    <dgm:cxn modelId="{63E5BD45-113E-4999-84DD-140E588AB4B8}" srcId="{538AD006-965B-48CD-8658-0D94A2C526BD}" destId="{0DFFF541-F501-4ACC-BEBF-772AEDBF664B}" srcOrd="4" destOrd="0" parTransId="{141AC5B2-C255-4C35-973D-3A0768909CD0}" sibTransId="{9CDC8EA2-AA73-4A87-8CAF-9E9B52E9D5FE}"/>
    <dgm:cxn modelId="{38CE444E-676A-4B6E-87CD-1F8C760508EE}" srcId="{6C6652F5-3843-435B-A86F-3B971418BFC6}" destId="{538AD006-965B-48CD-8658-0D94A2C526BD}" srcOrd="0" destOrd="0" parTransId="{7C2944DB-0387-4071-8B9D-2068233900AF}" sibTransId="{FFB3D1A0-083F-4D87-A54E-51BEB246DFD4}"/>
    <dgm:cxn modelId="{B44DDC64-5A1D-41D2-B03D-519F19A85D80}" type="presOf" srcId="{538AD006-965B-48CD-8658-0D94A2C526BD}" destId="{3820EC97-DB23-42DB-B117-281630FDA02D}" srcOrd="0" destOrd="0" presId="urn:microsoft.com/office/officeart/2005/8/layout/hList3"/>
    <dgm:cxn modelId="{33C74490-D2AD-425B-8599-FB5F6BD55C1A}" srcId="{538AD006-965B-48CD-8658-0D94A2C526BD}" destId="{20E73543-DA5D-42FF-B655-C93E0B771760}" srcOrd="2" destOrd="0" parTransId="{D8F14DFA-CAE2-48FD-BBD8-0940F3873992}" sibTransId="{00923218-07B8-494B-86D9-39B74575E5D5}"/>
    <dgm:cxn modelId="{BE47CCB1-132A-45BA-BC13-5C917B8B882F}" srcId="{538AD006-965B-48CD-8658-0D94A2C526BD}" destId="{F17B4A6F-6661-4235-8FE0-82AB8B5CF5DB}" srcOrd="0" destOrd="0" parTransId="{32F72B5D-E439-4BA2-B3D6-986F445E1893}" sibTransId="{7FD79543-3A64-4EE3-B7F8-3FFD28C5BC3F}"/>
    <dgm:cxn modelId="{876A64C6-C35C-4A04-82FC-7FC0B701C8D3}" type="presOf" srcId="{1C52428F-6E72-4201-B2CB-2329B352452D}" destId="{9D99E14C-4294-4522-9952-ADCEE2B58B63}" srcOrd="0" destOrd="0" presId="urn:microsoft.com/office/officeart/2005/8/layout/hList3"/>
    <dgm:cxn modelId="{7E1F27CC-08A3-4CFE-8433-68F03EEDBF9F}" type="presOf" srcId="{0DFFF541-F501-4ACC-BEBF-772AEDBF664B}" destId="{C2B19382-02FC-4258-B0AD-3E874B13FBD6}" srcOrd="0" destOrd="0" presId="urn:microsoft.com/office/officeart/2005/8/layout/hList3"/>
    <dgm:cxn modelId="{9C75D4D8-39B6-4237-AFC2-F08DA8758BFA}" type="presOf" srcId="{20E73543-DA5D-42FF-B655-C93E0B771760}" destId="{18A218CF-7B14-4BA4-AD25-53442EDCB501}" srcOrd="0" destOrd="0" presId="urn:microsoft.com/office/officeart/2005/8/layout/hList3"/>
    <dgm:cxn modelId="{BC26E2E2-29CE-4370-AF26-AAE3CD8DBABD}" srcId="{538AD006-965B-48CD-8658-0D94A2C526BD}" destId="{1C52428F-6E72-4201-B2CB-2329B352452D}" srcOrd="1" destOrd="0" parTransId="{A6216E9F-4D6B-47E4-8ADC-5571E683E1BF}" sibTransId="{2FA9B7F3-CB88-4FA9-8F48-4EE65F1D02C5}"/>
    <dgm:cxn modelId="{C90260F2-E56B-46BC-9C83-DE5900D55D43}" type="presOf" srcId="{6C6652F5-3843-435B-A86F-3B971418BFC6}" destId="{0380B0CE-DCDE-4A8C-B77C-E4BD9C9E1C0E}" srcOrd="0" destOrd="0" presId="urn:microsoft.com/office/officeart/2005/8/layout/hList3"/>
    <dgm:cxn modelId="{195CB8E8-E973-486B-A52C-D5BC8A986416}" type="presParOf" srcId="{0380B0CE-DCDE-4A8C-B77C-E4BD9C9E1C0E}" destId="{3820EC97-DB23-42DB-B117-281630FDA02D}" srcOrd="0" destOrd="0" presId="urn:microsoft.com/office/officeart/2005/8/layout/hList3"/>
    <dgm:cxn modelId="{9250FF7E-7EB7-4DFA-A53E-79F15ABA9833}" type="presParOf" srcId="{0380B0CE-DCDE-4A8C-B77C-E4BD9C9E1C0E}" destId="{5382A0BA-1C2C-4C3C-A1CE-CB152910092F}" srcOrd="1" destOrd="0" presId="urn:microsoft.com/office/officeart/2005/8/layout/hList3"/>
    <dgm:cxn modelId="{6EADB8D4-46F3-451E-AA9A-BEA5427E0A95}" type="presParOf" srcId="{5382A0BA-1C2C-4C3C-A1CE-CB152910092F}" destId="{4B08F258-800C-4AEF-A301-302C013E43C1}" srcOrd="0" destOrd="0" presId="urn:microsoft.com/office/officeart/2005/8/layout/hList3"/>
    <dgm:cxn modelId="{5166D9BB-D7DA-4545-8F7D-C4F4B7650AFB}" type="presParOf" srcId="{5382A0BA-1C2C-4C3C-A1CE-CB152910092F}" destId="{9D99E14C-4294-4522-9952-ADCEE2B58B63}" srcOrd="1" destOrd="0" presId="urn:microsoft.com/office/officeart/2005/8/layout/hList3"/>
    <dgm:cxn modelId="{8E7DF8A2-426B-4AA9-A7D8-EF6E3C252B9A}" type="presParOf" srcId="{5382A0BA-1C2C-4C3C-A1CE-CB152910092F}" destId="{18A218CF-7B14-4BA4-AD25-53442EDCB501}" srcOrd="2" destOrd="0" presId="urn:microsoft.com/office/officeart/2005/8/layout/hList3"/>
    <dgm:cxn modelId="{02FD8307-8C32-4A1D-A532-E2B5CCD1BD1E}" type="presParOf" srcId="{5382A0BA-1C2C-4C3C-A1CE-CB152910092F}" destId="{1031CF58-5F09-4833-B1E5-E2C5165B4177}" srcOrd="3" destOrd="0" presId="urn:microsoft.com/office/officeart/2005/8/layout/hList3"/>
    <dgm:cxn modelId="{E9DE7431-0442-4E21-A08C-5C62623B486E}" type="presParOf" srcId="{5382A0BA-1C2C-4C3C-A1CE-CB152910092F}" destId="{C2B19382-02FC-4258-B0AD-3E874B13FBD6}" srcOrd="4" destOrd="0" presId="urn:microsoft.com/office/officeart/2005/8/layout/hList3"/>
    <dgm:cxn modelId="{941B936F-A16C-49BB-8B88-209FAFD619E9}" type="presParOf" srcId="{0380B0CE-DCDE-4A8C-B77C-E4BD9C9E1C0E}" destId="{12CE147C-F40C-4CBF-A120-5D6A9F1665A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BBC2B-9FD0-4126-9CFB-03EB5CFFEBE5}" type="doc">
      <dgm:prSet loTypeId="urn:microsoft.com/office/officeart/2005/8/layout/default" loCatId="list" qsTypeId="urn:microsoft.com/office/officeart/2005/8/quickstyle/3d7" qsCatId="3D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D8BE36BA-BA7A-4063-83B5-F5A9B9AE2015}">
      <dgm:prSet/>
      <dgm:spPr/>
      <dgm:t>
        <a:bodyPr/>
        <a:lstStyle/>
        <a:p>
          <a:r>
            <a:rPr lang="pt-BR" dirty="0"/>
            <a:t>Memória de cálculo de dimensionamento</a:t>
          </a:r>
        </a:p>
      </dgm:t>
    </dgm:pt>
    <dgm:pt modelId="{38C35854-CD13-4393-95D2-E95308431BE2}" type="parTrans" cxnId="{D96F9BE9-79BD-4908-962C-FCAE733D0929}">
      <dgm:prSet/>
      <dgm:spPr/>
      <dgm:t>
        <a:bodyPr/>
        <a:lstStyle/>
        <a:p>
          <a:endParaRPr lang="pt-BR"/>
        </a:p>
      </dgm:t>
    </dgm:pt>
    <dgm:pt modelId="{ED6E130A-095C-4B0A-82C4-44030E9455A2}" type="sibTrans" cxnId="{D96F9BE9-79BD-4908-962C-FCAE733D0929}">
      <dgm:prSet/>
      <dgm:spPr/>
      <dgm:t>
        <a:bodyPr/>
        <a:lstStyle/>
        <a:p>
          <a:endParaRPr lang="pt-BR"/>
        </a:p>
      </dgm:t>
    </dgm:pt>
    <dgm:pt modelId="{157F2BE4-7E10-4E99-AF79-E167F5AF955E}">
      <dgm:prSet/>
      <dgm:spPr/>
      <dgm:t>
        <a:bodyPr/>
        <a:lstStyle/>
        <a:p>
          <a:r>
            <a:rPr lang="pt-BR" dirty="0"/>
            <a:t>Peças gráficas</a:t>
          </a:r>
        </a:p>
      </dgm:t>
    </dgm:pt>
    <dgm:pt modelId="{B18939EF-E380-46BE-8F3F-D5E3F619F453}" type="parTrans" cxnId="{7E76D821-B28C-417C-B9BD-AA22D920DD1F}">
      <dgm:prSet/>
      <dgm:spPr/>
      <dgm:t>
        <a:bodyPr/>
        <a:lstStyle/>
        <a:p>
          <a:endParaRPr lang="pt-BR"/>
        </a:p>
      </dgm:t>
    </dgm:pt>
    <dgm:pt modelId="{8D7D4AA4-125A-466E-BE5F-941BAA69F8C6}" type="sibTrans" cxnId="{7E76D821-B28C-417C-B9BD-AA22D920DD1F}">
      <dgm:prSet/>
      <dgm:spPr/>
      <dgm:t>
        <a:bodyPr/>
        <a:lstStyle/>
        <a:p>
          <a:endParaRPr lang="pt-BR"/>
        </a:p>
      </dgm:t>
    </dgm:pt>
    <dgm:pt modelId="{763D5351-506D-4744-8C5F-FA24B0210E60}">
      <dgm:prSet/>
      <dgm:spPr/>
      <dgm:t>
        <a:bodyPr/>
        <a:lstStyle/>
        <a:p>
          <a:r>
            <a:rPr lang="pt-BR"/>
            <a:t>Memorial descritivo</a:t>
          </a:r>
        </a:p>
      </dgm:t>
    </dgm:pt>
    <dgm:pt modelId="{5806FE1C-D4B0-4AE3-ABBC-6F197F0C6F38}" type="parTrans" cxnId="{0AFEB444-6B2F-4BCF-B106-20BD5B8DB8AA}">
      <dgm:prSet/>
      <dgm:spPr/>
      <dgm:t>
        <a:bodyPr/>
        <a:lstStyle/>
        <a:p>
          <a:endParaRPr lang="pt-BR"/>
        </a:p>
      </dgm:t>
    </dgm:pt>
    <dgm:pt modelId="{55F285CB-3477-4D7D-935E-C9D0F62E2F40}" type="sibTrans" cxnId="{0AFEB444-6B2F-4BCF-B106-20BD5B8DB8AA}">
      <dgm:prSet/>
      <dgm:spPr/>
      <dgm:t>
        <a:bodyPr/>
        <a:lstStyle/>
        <a:p>
          <a:endParaRPr lang="pt-BR"/>
        </a:p>
      </dgm:t>
    </dgm:pt>
    <dgm:pt modelId="{CDE14015-E71B-4CC1-9D7C-2C59756192DD}">
      <dgm:prSet/>
      <dgm:spPr/>
      <dgm:t>
        <a:bodyPr/>
        <a:lstStyle/>
        <a:p>
          <a:r>
            <a:rPr lang="pt-BR"/>
            <a:t>Especificações técnicas</a:t>
          </a:r>
        </a:p>
      </dgm:t>
    </dgm:pt>
    <dgm:pt modelId="{30EC0D4C-E34D-4C50-9614-947EFF78BD77}" type="parTrans" cxnId="{A3CAC5E5-8347-4176-A6F5-25765B052D64}">
      <dgm:prSet/>
      <dgm:spPr/>
      <dgm:t>
        <a:bodyPr/>
        <a:lstStyle/>
        <a:p>
          <a:endParaRPr lang="pt-BR"/>
        </a:p>
      </dgm:t>
    </dgm:pt>
    <dgm:pt modelId="{A4B0C7A4-41A7-4E83-AAB7-64719254BF7A}" type="sibTrans" cxnId="{A3CAC5E5-8347-4176-A6F5-25765B052D64}">
      <dgm:prSet/>
      <dgm:spPr/>
      <dgm:t>
        <a:bodyPr/>
        <a:lstStyle/>
        <a:p>
          <a:endParaRPr lang="pt-BR"/>
        </a:p>
      </dgm:t>
    </dgm:pt>
    <dgm:pt modelId="{9A80667D-5B39-40C4-BCFA-FAD5E65C16AF}">
      <dgm:prSet/>
      <dgm:spPr/>
      <dgm:t>
        <a:bodyPr/>
        <a:lstStyle/>
        <a:p>
          <a:r>
            <a:rPr lang="pt-BR"/>
            <a:t>Orçamento</a:t>
          </a:r>
        </a:p>
      </dgm:t>
    </dgm:pt>
    <dgm:pt modelId="{454BEFDA-6D31-4409-95C5-5DF897C1B188}" type="parTrans" cxnId="{CC46505D-D454-432C-9911-761BF285E585}">
      <dgm:prSet/>
      <dgm:spPr/>
      <dgm:t>
        <a:bodyPr/>
        <a:lstStyle/>
        <a:p>
          <a:endParaRPr lang="pt-BR"/>
        </a:p>
      </dgm:t>
    </dgm:pt>
    <dgm:pt modelId="{04AA3B98-0A7C-4E23-968F-8F0494A33054}" type="sibTrans" cxnId="{CC46505D-D454-432C-9911-761BF285E585}">
      <dgm:prSet/>
      <dgm:spPr/>
      <dgm:t>
        <a:bodyPr/>
        <a:lstStyle/>
        <a:p>
          <a:endParaRPr lang="pt-BR"/>
        </a:p>
      </dgm:t>
    </dgm:pt>
    <dgm:pt modelId="{6B84E387-455E-4F4C-AA0B-8D852B4AF890}">
      <dgm:prSet/>
      <dgm:spPr/>
      <dgm:t>
        <a:bodyPr/>
        <a:lstStyle/>
        <a:p>
          <a:r>
            <a:rPr lang="pt-BR"/>
            <a:t>Cronograma</a:t>
          </a:r>
        </a:p>
      </dgm:t>
    </dgm:pt>
    <dgm:pt modelId="{79E58800-073F-4B62-B3ED-C460E53D7D31}" type="parTrans" cxnId="{BA371CEA-0EC6-4C8C-B9D0-979292D82D38}">
      <dgm:prSet/>
      <dgm:spPr/>
      <dgm:t>
        <a:bodyPr/>
        <a:lstStyle/>
        <a:p>
          <a:endParaRPr lang="pt-BR"/>
        </a:p>
      </dgm:t>
    </dgm:pt>
    <dgm:pt modelId="{ADA2D26F-3518-4CB3-B0C4-904C891712F5}" type="sibTrans" cxnId="{BA371CEA-0EC6-4C8C-B9D0-979292D82D38}">
      <dgm:prSet/>
      <dgm:spPr/>
      <dgm:t>
        <a:bodyPr/>
        <a:lstStyle/>
        <a:p>
          <a:endParaRPr lang="pt-BR"/>
        </a:p>
      </dgm:t>
    </dgm:pt>
    <dgm:pt modelId="{5DA9ED20-736B-4D87-8D30-A472EC2CC191}" type="pres">
      <dgm:prSet presAssocID="{E5DBBC2B-9FD0-4126-9CFB-03EB5CFFEBE5}" presName="diagram" presStyleCnt="0">
        <dgm:presLayoutVars>
          <dgm:dir/>
          <dgm:resizeHandles val="exact"/>
        </dgm:presLayoutVars>
      </dgm:prSet>
      <dgm:spPr/>
    </dgm:pt>
    <dgm:pt modelId="{1A9FE2A6-141F-481D-89C9-95A091F0F304}" type="pres">
      <dgm:prSet presAssocID="{D8BE36BA-BA7A-4063-83B5-F5A9B9AE2015}" presName="node" presStyleLbl="node1" presStyleIdx="0" presStyleCnt="6">
        <dgm:presLayoutVars>
          <dgm:bulletEnabled val="1"/>
        </dgm:presLayoutVars>
      </dgm:prSet>
      <dgm:spPr/>
    </dgm:pt>
    <dgm:pt modelId="{8B62546C-7EE5-4645-8C37-467162AF057B}" type="pres">
      <dgm:prSet presAssocID="{ED6E130A-095C-4B0A-82C4-44030E9455A2}" presName="sibTrans" presStyleCnt="0"/>
      <dgm:spPr/>
    </dgm:pt>
    <dgm:pt modelId="{494F9616-5A0D-422C-B3E8-7629AA67D3EE}" type="pres">
      <dgm:prSet presAssocID="{157F2BE4-7E10-4E99-AF79-E167F5AF955E}" presName="node" presStyleLbl="node1" presStyleIdx="1" presStyleCnt="6">
        <dgm:presLayoutVars>
          <dgm:bulletEnabled val="1"/>
        </dgm:presLayoutVars>
      </dgm:prSet>
      <dgm:spPr/>
    </dgm:pt>
    <dgm:pt modelId="{7D5069E8-32E4-4AAA-82F0-F4035DD0C91A}" type="pres">
      <dgm:prSet presAssocID="{8D7D4AA4-125A-466E-BE5F-941BAA69F8C6}" presName="sibTrans" presStyleCnt="0"/>
      <dgm:spPr/>
    </dgm:pt>
    <dgm:pt modelId="{5ED1B693-778A-4C4D-AA33-FF50B934832F}" type="pres">
      <dgm:prSet presAssocID="{763D5351-506D-4744-8C5F-FA24B0210E60}" presName="node" presStyleLbl="node1" presStyleIdx="2" presStyleCnt="6">
        <dgm:presLayoutVars>
          <dgm:bulletEnabled val="1"/>
        </dgm:presLayoutVars>
      </dgm:prSet>
      <dgm:spPr/>
    </dgm:pt>
    <dgm:pt modelId="{BD5F50ED-ECE6-4FE2-9A57-3C30B82ACEF8}" type="pres">
      <dgm:prSet presAssocID="{55F285CB-3477-4D7D-935E-C9D0F62E2F40}" presName="sibTrans" presStyleCnt="0"/>
      <dgm:spPr/>
    </dgm:pt>
    <dgm:pt modelId="{B832AA17-C5E3-4836-B5A0-B2E5EDE287E0}" type="pres">
      <dgm:prSet presAssocID="{CDE14015-E71B-4CC1-9D7C-2C59756192DD}" presName="node" presStyleLbl="node1" presStyleIdx="3" presStyleCnt="6">
        <dgm:presLayoutVars>
          <dgm:bulletEnabled val="1"/>
        </dgm:presLayoutVars>
      </dgm:prSet>
      <dgm:spPr/>
    </dgm:pt>
    <dgm:pt modelId="{92241193-3069-4451-A613-93F74212D2AA}" type="pres">
      <dgm:prSet presAssocID="{A4B0C7A4-41A7-4E83-AAB7-64719254BF7A}" presName="sibTrans" presStyleCnt="0"/>
      <dgm:spPr/>
    </dgm:pt>
    <dgm:pt modelId="{BECEEE82-A3C0-42F1-A285-D9D702D57596}" type="pres">
      <dgm:prSet presAssocID="{9A80667D-5B39-40C4-BCFA-FAD5E65C16AF}" presName="node" presStyleLbl="node1" presStyleIdx="4" presStyleCnt="6">
        <dgm:presLayoutVars>
          <dgm:bulletEnabled val="1"/>
        </dgm:presLayoutVars>
      </dgm:prSet>
      <dgm:spPr/>
    </dgm:pt>
    <dgm:pt modelId="{5098FB95-8C40-49A1-965E-787DB577ABC7}" type="pres">
      <dgm:prSet presAssocID="{04AA3B98-0A7C-4E23-968F-8F0494A33054}" presName="sibTrans" presStyleCnt="0"/>
      <dgm:spPr/>
    </dgm:pt>
    <dgm:pt modelId="{6D5EF84E-9ABB-4DDA-AE57-9D22676E6A5F}" type="pres">
      <dgm:prSet presAssocID="{6B84E387-455E-4F4C-AA0B-8D852B4AF890}" presName="node" presStyleLbl="node1" presStyleIdx="5" presStyleCnt="6">
        <dgm:presLayoutVars>
          <dgm:bulletEnabled val="1"/>
        </dgm:presLayoutVars>
      </dgm:prSet>
      <dgm:spPr/>
    </dgm:pt>
  </dgm:ptLst>
  <dgm:cxnLst>
    <dgm:cxn modelId="{7E76D821-B28C-417C-B9BD-AA22D920DD1F}" srcId="{E5DBBC2B-9FD0-4126-9CFB-03EB5CFFEBE5}" destId="{157F2BE4-7E10-4E99-AF79-E167F5AF955E}" srcOrd="1" destOrd="0" parTransId="{B18939EF-E380-46BE-8F3F-D5E3F619F453}" sibTransId="{8D7D4AA4-125A-466E-BE5F-941BAA69F8C6}"/>
    <dgm:cxn modelId="{F394F028-4483-4112-A2B5-B79208428941}" type="presOf" srcId="{D8BE36BA-BA7A-4063-83B5-F5A9B9AE2015}" destId="{1A9FE2A6-141F-481D-89C9-95A091F0F304}" srcOrd="0" destOrd="0" presId="urn:microsoft.com/office/officeart/2005/8/layout/default"/>
    <dgm:cxn modelId="{0AFEB444-6B2F-4BCF-B106-20BD5B8DB8AA}" srcId="{E5DBBC2B-9FD0-4126-9CFB-03EB5CFFEBE5}" destId="{763D5351-506D-4744-8C5F-FA24B0210E60}" srcOrd="2" destOrd="0" parTransId="{5806FE1C-D4B0-4AE3-ABBC-6F197F0C6F38}" sibTransId="{55F285CB-3477-4D7D-935E-C9D0F62E2F40}"/>
    <dgm:cxn modelId="{CC46505D-D454-432C-9911-761BF285E585}" srcId="{E5DBBC2B-9FD0-4126-9CFB-03EB5CFFEBE5}" destId="{9A80667D-5B39-40C4-BCFA-FAD5E65C16AF}" srcOrd="4" destOrd="0" parTransId="{454BEFDA-6D31-4409-95C5-5DF897C1B188}" sibTransId="{04AA3B98-0A7C-4E23-968F-8F0494A33054}"/>
    <dgm:cxn modelId="{6D69516B-55F8-4A71-80B5-29515E897D01}" type="presOf" srcId="{E5DBBC2B-9FD0-4126-9CFB-03EB5CFFEBE5}" destId="{5DA9ED20-736B-4D87-8D30-A472EC2CC191}" srcOrd="0" destOrd="0" presId="urn:microsoft.com/office/officeart/2005/8/layout/default"/>
    <dgm:cxn modelId="{F1C9886B-FB9C-42B5-9F34-A7A48A38D15E}" type="presOf" srcId="{157F2BE4-7E10-4E99-AF79-E167F5AF955E}" destId="{494F9616-5A0D-422C-B3E8-7629AA67D3EE}" srcOrd="0" destOrd="0" presId="urn:microsoft.com/office/officeart/2005/8/layout/default"/>
    <dgm:cxn modelId="{8386B86D-D15F-48D4-8AF8-C5C92F9053D1}" type="presOf" srcId="{CDE14015-E71B-4CC1-9D7C-2C59756192DD}" destId="{B832AA17-C5E3-4836-B5A0-B2E5EDE287E0}" srcOrd="0" destOrd="0" presId="urn:microsoft.com/office/officeart/2005/8/layout/default"/>
    <dgm:cxn modelId="{8E81FE96-47CC-415E-8475-BC824FCE364E}" type="presOf" srcId="{6B84E387-455E-4F4C-AA0B-8D852B4AF890}" destId="{6D5EF84E-9ABB-4DDA-AE57-9D22676E6A5F}" srcOrd="0" destOrd="0" presId="urn:microsoft.com/office/officeart/2005/8/layout/default"/>
    <dgm:cxn modelId="{35ECC7C1-0E26-49CB-8BA9-5FF749DD8F18}" type="presOf" srcId="{9A80667D-5B39-40C4-BCFA-FAD5E65C16AF}" destId="{BECEEE82-A3C0-42F1-A285-D9D702D57596}" srcOrd="0" destOrd="0" presId="urn:microsoft.com/office/officeart/2005/8/layout/default"/>
    <dgm:cxn modelId="{A3CAC5E5-8347-4176-A6F5-25765B052D64}" srcId="{E5DBBC2B-9FD0-4126-9CFB-03EB5CFFEBE5}" destId="{CDE14015-E71B-4CC1-9D7C-2C59756192DD}" srcOrd="3" destOrd="0" parTransId="{30EC0D4C-E34D-4C50-9614-947EFF78BD77}" sibTransId="{A4B0C7A4-41A7-4E83-AAB7-64719254BF7A}"/>
    <dgm:cxn modelId="{D96F9BE9-79BD-4908-962C-FCAE733D0929}" srcId="{E5DBBC2B-9FD0-4126-9CFB-03EB5CFFEBE5}" destId="{D8BE36BA-BA7A-4063-83B5-F5A9B9AE2015}" srcOrd="0" destOrd="0" parTransId="{38C35854-CD13-4393-95D2-E95308431BE2}" sibTransId="{ED6E130A-095C-4B0A-82C4-44030E9455A2}"/>
    <dgm:cxn modelId="{BA371CEA-0EC6-4C8C-B9D0-979292D82D38}" srcId="{E5DBBC2B-9FD0-4126-9CFB-03EB5CFFEBE5}" destId="{6B84E387-455E-4F4C-AA0B-8D852B4AF890}" srcOrd="5" destOrd="0" parTransId="{79E58800-073F-4B62-B3ED-C460E53D7D31}" sibTransId="{ADA2D26F-3518-4CB3-B0C4-904C891712F5}"/>
    <dgm:cxn modelId="{413F72FF-506C-403F-B0E8-81B4C8315222}" type="presOf" srcId="{763D5351-506D-4744-8C5F-FA24B0210E60}" destId="{5ED1B693-778A-4C4D-AA33-FF50B934832F}" srcOrd="0" destOrd="0" presId="urn:microsoft.com/office/officeart/2005/8/layout/default"/>
    <dgm:cxn modelId="{F66396C3-1FA5-4E1A-B4B8-B8C39F3FB2F2}" type="presParOf" srcId="{5DA9ED20-736B-4D87-8D30-A472EC2CC191}" destId="{1A9FE2A6-141F-481D-89C9-95A091F0F304}" srcOrd="0" destOrd="0" presId="urn:microsoft.com/office/officeart/2005/8/layout/default"/>
    <dgm:cxn modelId="{F5CD3A21-CBFF-41BA-8333-0832CEF3E21D}" type="presParOf" srcId="{5DA9ED20-736B-4D87-8D30-A472EC2CC191}" destId="{8B62546C-7EE5-4645-8C37-467162AF057B}" srcOrd="1" destOrd="0" presId="urn:microsoft.com/office/officeart/2005/8/layout/default"/>
    <dgm:cxn modelId="{CA1EF4A7-098A-4EDE-A996-5221C1C20949}" type="presParOf" srcId="{5DA9ED20-736B-4D87-8D30-A472EC2CC191}" destId="{494F9616-5A0D-422C-B3E8-7629AA67D3EE}" srcOrd="2" destOrd="0" presId="urn:microsoft.com/office/officeart/2005/8/layout/default"/>
    <dgm:cxn modelId="{493832C6-2D43-41ED-A424-6703426222E4}" type="presParOf" srcId="{5DA9ED20-736B-4D87-8D30-A472EC2CC191}" destId="{7D5069E8-32E4-4AAA-82F0-F4035DD0C91A}" srcOrd="3" destOrd="0" presId="urn:microsoft.com/office/officeart/2005/8/layout/default"/>
    <dgm:cxn modelId="{4296DD0A-F53A-4EA9-B6B5-79626AAFCD19}" type="presParOf" srcId="{5DA9ED20-736B-4D87-8D30-A472EC2CC191}" destId="{5ED1B693-778A-4C4D-AA33-FF50B934832F}" srcOrd="4" destOrd="0" presId="urn:microsoft.com/office/officeart/2005/8/layout/default"/>
    <dgm:cxn modelId="{C4404EB4-D807-4F04-A9F4-ED635D3553B1}" type="presParOf" srcId="{5DA9ED20-736B-4D87-8D30-A472EC2CC191}" destId="{BD5F50ED-ECE6-4FE2-9A57-3C30B82ACEF8}" srcOrd="5" destOrd="0" presId="urn:microsoft.com/office/officeart/2005/8/layout/default"/>
    <dgm:cxn modelId="{29507180-A60C-404E-9753-11DEC6E16159}" type="presParOf" srcId="{5DA9ED20-736B-4D87-8D30-A472EC2CC191}" destId="{B832AA17-C5E3-4836-B5A0-B2E5EDE287E0}" srcOrd="6" destOrd="0" presId="urn:microsoft.com/office/officeart/2005/8/layout/default"/>
    <dgm:cxn modelId="{9D2013D6-9C0E-4071-B776-649973B92507}" type="presParOf" srcId="{5DA9ED20-736B-4D87-8D30-A472EC2CC191}" destId="{92241193-3069-4451-A613-93F74212D2AA}" srcOrd="7" destOrd="0" presId="urn:microsoft.com/office/officeart/2005/8/layout/default"/>
    <dgm:cxn modelId="{A4848220-A518-49C5-96E9-168DFAC2CEC3}" type="presParOf" srcId="{5DA9ED20-736B-4D87-8D30-A472EC2CC191}" destId="{BECEEE82-A3C0-42F1-A285-D9D702D57596}" srcOrd="8" destOrd="0" presId="urn:microsoft.com/office/officeart/2005/8/layout/default"/>
    <dgm:cxn modelId="{CBB920B5-15D1-4E85-A3BB-15C0859ED122}" type="presParOf" srcId="{5DA9ED20-736B-4D87-8D30-A472EC2CC191}" destId="{5098FB95-8C40-49A1-965E-787DB577ABC7}" srcOrd="9" destOrd="0" presId="urn:microsoft.com/office/officeart/2005/8/layout/default"/>
    <dgm:cxn modelId="{16F20C85-F533-418D-B017-26AA066A3DF6}" type="presParOf" srcId="{5DA9ED20-736B-4D87-8D30-A472EC2CC191}" destId="{6D5EF84E-9ABB-4DDA-AE57-9D22676E6A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1EFE33-1711-4D95-AACD-EE2D334E93E3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B233B01-650A-4C42-8FCC-34C1CE025BB2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CAIXA Std" panose="020B0603020204030204" pitchFamily="34" charset="0"/>
            </a:rPr>
            <a:t>Normas ABNT (Lei 4.150/62)</a:t>
          </a:r>
        </a:p>
      </dgm:t>
    </dgm:pt>
    <dgm:pt modelId="{2C00EB3C-0BBD-4CDA-AD9E-D4BA3D0442D4}" type="parTrans" cxnId="{BF8144E1-8C24-46BB-BB7F-B2B2429B8699}">
      <dgm:prSet/>
      <dgm:spPr/>
      <dgm:t>
        <a:bodyPr/>
        <a:lstStyle/>
        <a:p>
          <a:endParaRPr lang="pt-BR"/>
        </a:p>
      </dgm:t>
    </dgm:pt>
    <dgm:pt modelId="{71661B86-FCC3-4998-B12F-1ED06580E670}" type="sibTrans" cxnId="{BF8144E1-8C24-46BB-BB7F-B2B2429B8699}">
      <dgm:prSet/>
      <dgm:spPr/>
      <dgm:t>
        <a:bodyPr/>
        <a:lstStyle/>
        <a:p>
          <a:endParaRPr lang="pt-BR"/>
        </a:p>
      </dgm:t>
    </dgm:pt>
    <dgm:pt modelId="{98A1654E-7433-4B51-BD42-00B3DE0437A2}">
      <dgm:prSet custT="1"/>
      <dgm:spPr/>
      <dgm:t>
        <a:bodyPr/>
        <a:lstStyle/>
        <a:p>
          <a:r>
            <a:rPr lang="pt-BR" sz="1500" dirty="0">
              <a:solidFill>
                <a:schemeClr val="tx1"/>
              </a:solidFill>
              <a:latin typeface="CAIXA Std" panose="020B0603020204030204" pitchFamily="34" charset="0"/>
            </a:rPr>
            <a:t>Dados de projeto (população; parâmetros de dimensionamento e etc...</a:t>
          </a:r>
        </a:p>
      </dgm:t>
    </dgm:pt>
    <dgm:pt modelId="{61EC2CF6-32A1-4325-A327-C93DC476A2FA}" type="parTrans" cxnId="{211324AA-EFB9-48BF-B700-85EA17207F66}">
      <dgm:prSet/>
      <dgm:spPr/>
      <dgm:t>
        <a:bodyPr/>
        <a:lstStyle/>
        <a:p>
          <a:endParaRPr lang="pt-BR"/>
        </a:p>
      </dgm:t>
    </dgm:pt>
    <dgm:pt modelId="{9B663678-3D33-4F4E-80D7-EE0829F6A904}" type="sibTrans" cxnId="{211324AA-EFB9-48BF-B700-85EA17207F66}">
      <dgm:prSet/>
      <dgm:spPr/>
      <dgm:t>
        <a:bodyPr/>
        <a:lstStyle/>
        <a:p>
          <a:endParaRPr lang="pt-BR"/>
        </a:p>
      </dgm:t>
    </dgm:pt>
    <dgm:pt modelId="{3F64FBF6-D9DC-4B56-9570-706BF8004E0C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IXA Std" panose="020B0603020204030204" pitchFamily="34" charset="0"/>
            </a:rPr>
            <a:t>Planilhas de cálculo </a:t>
          </a:r>
          <a:r>
            <a:rPr lang="pt-BR" sz="1500" dirty="0">
              <a:solidFill>
                <a:schemeClr val="tx1"/>
              </a:solidFill>
              <a:latin typeface="CAIXA Std" panose="020B0603020204030204" pitchFamily="34" charset="0"/>
            </a:rPr>
            <a:t>(dimensionamento)</a:t>
          </a:r>
        </a:p>
      </dgm:t>
    </dgm:pt>
    <dgm:pt modelId="{E6DB33AA-3E46-44DB-8AB5-18E074B82E3F}" type="parTrans" cxnId="{5FC9C9B5-2991-4805-B9C2-DAC330F13E15}">
      <dgm:prSet/>
      <dgm:spPr/>
      <dgm:t>
        <a:bodyPr/>
        <a:lstStyle/>
        <a:p>
          <a:endParaRPr lang="pt-BR"/>
        </a:p>
      </dgm:t>
    </dgm:pt>
    <dgm:pt modelId="{677557A0-345E-4F57-A1E4-6CD1E0AEC15D}" type="sibTrans" cxnId="{5FC9C9B5-2991-4805-B9C2-DAC330F13E15}">
      <dgm:prSet/>
      <dgm:spPr/>
      <dgm:t>
        <a:bodyPr/>
        <a:lstStyle/>
        <a:p>
          <a:endParaRPr lang="pt-BR"/>
        </a:p>
      </dgm:t>
    </dgm:pt>
    <dgm:pt modelId="{D58D53FB-0DA0-40FD-8BAB-7A38E61F6F22}" type="pres">
      <dgm:prSet presAssocID="{DB1EFE33-1711-4D95-AACD-EE2D334E93E3}" presName="compositeShape" presStyleCnt="0">
        <dgm:presLayoutVars>
          <dgm:chMax val="7"/>
          <dgm:dir/>
          <dgm:resizeHandles val="exact"/>
        </dgm:presLayoutVars>
      </dgm:prSet>
      <dgm:spPr/>
    </dgm:pt>
    <dgm:pt modelId="{FFEDF960-620F-4B37-A74D-63F75CC5D9B4}" type="pres">
      <dgm:prSet presAssocID="{DB1EFE33-1711-4D95-AACD-EE2D334E93E3}" presName="wedge1" presStyleLbl="node1" presStyleIdx="0" presStyleCnt="3"/>
      <dgm:spPr/>
    </dgm:pt>
    <dgm:pt modelId="{BAD3E478-C555-495C-95A4-1E68A93E2CC1}" type="pres">
      <dgm:prSet presAssocID="{DB1EFE33-1711-4D95-AACD-EE2D334E93E3}" presName="dummy1a" presStyleCnt="0"/>
      <dgm:spPr/>
    </dgm:pt>
    <dgm:pt modelId="{C719A703-BFA5-45E5-8213-83797A8DD15F}" type="pres">
      <dgm:prSet presAssocID="{DB1EFE33-1711-4D95-AACD-EE2D334E93E3}" presName="dummy1b" presStyleCnt="0"/>
      <dgm:spPr/>
    </dgm:pt>
    <dgm:pt modelId="{A67C6438-0B8C-4E5B-B7B1-77D219077FD5}" type="pres">
      <dgm:prSet presAssocID="{DB1EFE33-1711-4D95-AACD-EE2D334E93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523724A-496D-4140-AF92-BD43343A1E07}" type="pres">
      <dgm:prSet presAssocID="{DB1EFE33-1711-4D95-AACD-EE2D334E93E3}" presName="wedge2" presStyleLbl="node1" presStyleIdx="1" presStyleCnt="3" custScaleX="116904" custScaleY="109487"/>
      <dgm:spPr/>
    </dgm:pt>
    <dgm:pt modelId="{FC8197A4-83FD-4723-9F13-D906D4A1B5D3}" type="pres">
      <dgm:prSet presAssocID="{DB1EFE33-1711-4D95-AACD-EE2D334E93E3}" presName="dummy2a" presStyleCnt="0"/>
      <dgm:spPr/>
    </dgm:pt>
    <dgm:pt modelId="{BF265FD8-9784-4673-AB5E-0C4B29D9B8CB}" type="pres">
      <dgm:prSet presAssocID="{DB1EFE33-1711-4D95-AACD-EE2D334E93E3}" presName="dummy2b" presStyleCnt="0"/>
      <dgm:spPr/>
    </dgm:pt>
    <dgm:pt modelId="{4A4E50FC-DA8F-4E85-88CE-85FD9EA53D29}" type="pres">
      <dgm:prSet presAssocID="{DB1EFE33-1711-4D95-AACD-EE2D334E93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EBFFF5-0C4B-42F5-A36C-A0E94C02D122}" type="pres">
      <dgm:prSet presAssocID="{DB1EFE33-1711-4D95-AACD-EE2D334E93E3}" presName="wedge3" presStyleLbl="node1" presStyleIdx="2" presStyleCnt="3"/>
      <dgm:spPr/>
    </dgm:pt>
    <dgm:pt modelId="{04D0A8C7-7D62-4505-96FA-4B31694F86BD}" type="pres">
      <dgm:prSet presAssocID="{DB1EFE33-1711-4D95-AACD-EE2D334E93E3}" presName="dummy3a" presStyleCnt="0"/>
      <dgm:spPr/>
    </dgm:pt>
    <dgm:pt modelId="{0420B3E0-C986-4314-AD86-CF3E211BCD24}" type="pres">
      <dgm:prSet presAssocID="{DB1EFE33-1711-4D95-AACD-EE2D334E93E3}" presName="dummy3b" presStyleCnt="0"/>
      <dgm:spPr/>
    </dgm:pt>
    <dgm:pt modelId="{2B974AE4-93D4-48E0-9D54-C4D6A76C5E90}" type="pres">
      <dgm:prSet presAssocID="{DB1EFE33-1711-4D95-AACD-EE2D334E93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248C233-2C84-42D0-9B0F-B8FC70893C73}" type="pres">
      <dgm:prSet presAssocID="{71661B86-FCC3-4998-B12F-1ED06580E670}" presName="arrowWedge1" presStyleLbl="fgSibTrans2D1" presStyleIdx="0" presStyleCnt="3"/>
      <dgm:spPr/>
    </dgm:pt>
    <dgm:pt modelId="{6B89ED14-8577-4982-80D0-6B29F3D5F3E4}" type="pres">
      <dgm:prSet presAssocID="{9B663678-3D33-4F4E-80D7-EE0829F6A904}" presName="arrowWedge2" presStyleLbl="fgSibTrans2D1" presStyleIdx="1" presStyleCnt="3"/>
      <dgm:spPr/>
    </dgm:pt>
    <dgm:pt modelId="{BA52C042-0551-494F-BD3B-0A65719FB417}" type="pres">
      <dgm:prSet presAssocID="{677557A0-345E-4F57-A1E4-6CD1E0AEC15D}" presName="arrowWedge3" presStyleLbl="fgSibTrans2D1" presStyleIdx="2" presStyleCnt="3"/>
      <dgm:spPr/>
    </dgm:pt>
  </dgm:ptLst>
  <dgm:cxnLst>
    <dgm:cxn modelId="{D7AE0533-74D3-4EA3-B173-EBC185FE5BBB}" type="presOf" srcId="{3F64FBF6-D9DC-4B56-9570-706BF8004E0C}" destId="{2B974AE4-93D4-48E0-9D54-C4D6A76C5E90}" srcOrd="1" destOrd="0" presId="urn:microsoft.com/office/officeart/2005/8/layout/cycle8"/>
    <dgm:cxn modelId="{19088C37-511A-4F51-A6EA-8EF0F4450469}" type="presOf" srcId="{98A1654E-7433-4B51-BD42-00B3DE0437A2}" destId="{F523724A-496D-4140-AF92-BD43343A1E07}" srcOrd="0" destOrd="0" presId="urn:microsoft.com/office/officeart/2005/8/layout/cycle8"/>
    <dgm:cxn modelId="{A739E84A-F0F1-4E97-BF43-FFF3DCCED21B}" type="presOf" srcId="{98A1654E-7433-4B51-BD42-00B3DE0437A2}" destId="{4A4E50FC-DA8F-4E85-88CE-85FD9EA53D29}" srcOrd="1" destOrd="0" presId="urn:microsoft.com/office/officeart/2005/8/layout/cycle8"/>
    <dgm:cxn modelId="{D39F6B75-481E-4D6F-A477-087CB2308A9C}" type="presOf" srcId="{EB233B01-650A-4C42-8FCC-34C1CE025BB2}" destId="{FFEDF960-620F-4B37-A74D-63F75CC5D9B4}" srcOrd="0" destOrd="0" presId="urn:microsoft.com/office/officeart/2005/8/layout/cycle8"/>
    <dgm:cxn modelId="{D7928894-3785-4273-875B-190FC4204B72}" type="presOf" srcId="{DB1EFE33-1711-4D95-AACD-EE2D334E93E3}" destId="{D58D53FB-0DA0-40FD-8BAB-7A38E61F6F22}" srcOrd="0" destOrd="0" presId="urn:microsoft.com/office/officeart/2005/8/layout/cycle8"/>
    <dgm:cxn modelId="{AEF965A2-D9BB-42B3-ADD4-C516BAA432F3}" type="presOf" srcId="{3F64FBF6-D9DC-4B56-9570-706BF8004E0C}" destId="{3EEBFFF5-0C4B-42F5-A36C-A0E94C02D122}" srcOrd="0" destOrd="0" presId="urn:microsoft.com/office/officeart/2005/8/layout/cycle8"/>
    <dgm:cxn modelId="{211324AA-EFB9-48BF-B700-85EA17207F66}" srcId="{DB1EFE33-1711-4D95-AACD-EE2D334E93E3}" destId="{98A1654E-7433-4B51-BD42-00B3DE0437A2}" srcOrd="1" destOrd="0" parTransId="{61EC2CF6-32A1-4325-A327-C93DC476A2FA}" sibTransId="{9B663678-3D33-4F4E-80D7-EE0829F6A904}"/>
    <dgm:cxn modelId="{5FC9C9B5-2991-4805-B9C2-DAC330F13E15}" srcId="{DB1EFE33-1711-4D95-AACD-EE2D334E93E3}" destId="{3F64FBF6-D9DC-4B56-9570-706BF8004E0C}" srcOrd="2" destOrd="0" parTransId="{E6DB33AA-3E46-44DB-8AB5-18E074B82E3F}" sibTransId="{677557A0-345E-4F57-A1E4-6CD1E0AEC15D}"/>
    <dgm:cxn modelId="{AA3E24D8-A79E-4681-8482-A40780848649}" type="presOf" srcId="{EB233B01-650A-4C42-8FCC-34C1CE025BB2}" destId="{A67C6438-0B8C-4E5B-B7B1-77D219077FD5}" srcOrd="1" destOrd="0" presId="urn:microsoft.com/office/officeart/2005/8/layout/cycle8"/>
    <dgm:cxn modelId="{BF8144E1-8C24-46BB-BB7F-B2B2429B8699}" srcId="{DB1EFE33-1711-4D95-AACD-EE2D334E93E3}" destId="{EB233B01-650A-4C42-8FCC-34C1CE025BB2}" srcOrd="0" destOrd="0" parTransId="{2C00EB3C-0BBD-4CDA-AD9E-D4BA3D0442D4}" sibTransId="{71661B86-FCC3-4998-B12F-1ED06580E670}"/>
    <dgm:cxn modelId="{8A8E9F0C-D043-4276-835D-E0136CC8D364}" type="presParOf" srcId="{D58D53FB-0DA0-40FD-8BAB-7A38E61F6F22}" destId="{FFEDF960-620F-4B37-A74D-63F75CC5D9B4}" srcOrd="0" destOrd="0" presId="urn:microsoft.com/office/officeart/2005/8/layout/cycle8"/>
    <dgm:cxn modelId="{49BB1953-13ED-4D1B-B11A-7B85B2D5BBB1}" type="presParOf" srcId="{D58D53FB-0DA0-40FD-8BAB-7A38E61F6F22}" destId="{BAD3E478-C555-495C-95A4-1E68A93E2CC1}" srcOrd="1" destOrd="0" presId="urn:microsoft.com/office/officeart/2005/8/layout/cycle8"/>
    <dgm:cxn modelId="{8EA75FFB-F96D-4AAC-AF77-8C92E2AFE430}" type="presParOf" srcId="{D58D53FB-0DA0-40FD-8BAB-7A38E61F6F22}" destId="{C719A703-BFA5-45E5-8213-83797A8DD15F}" srcOrd="2" destOrd="0" presId="urn:microsoft.com/office/officeart/2005/8/layout/cycle8"/>
    <dgm:cxn modelId="{81DE1CD3-A73E-45AB-9C74-731D22DDC3A9}" type="presParOf" srcId="{D58D53FB-0DA0-40FD-8BAB-7A38E61F6F22}" destId="{A67C6438-0B8C-4E5B-B7B1-77D219077FD5}" srcOrd="3" destOrd="0" presId="urn:microsoft.com/office/officeart/2005/8/layout/cycle8"/>
    <dgm:cxn modelId="{F5920727-8767-4BD3-BA94-8C25D10A5D33}" type="presParOf" srcId="{D58D53FB-0DA0-40FD-8BAB-7A38E61F6F22}" destId="{F523724A-496D-4140-AF92-BD43343A1E07}" srcOrd="4" destOrd="0" presId="urn:microsoft.com/office/officeart/2005/8/layout/cycle8"/>
    <dgm:cxn modelId="{48D38FF7-D598-4B4B-9F70-7FDB1808069C}" type="presParOf" srcId="{D58D53FB-0DA0-40FD-8BAB-7A38E61F6F22}" destId="{FC8197A4-83FD-4723-9F13-D906D4A1B5D3}" srcOrd="5" destOrd="0" presId="urn:microsoft.com/office/officeart/2005/8/layout/cycle8"/>
    <dgm:cxn modelId="{A1365366-0848-4219-A1C4-214FF1484549}" type="presParOf" srcId="{D58D53FB-0DA0-40FD-8BAB-7A38E61F6F22}" destId="{BF265FD8-9784-4673-AB5E-0C4B29D9B8CB}" srcOrd="6" destOrd="0" presId="urn:microsoft.com/office/officeart/2005/8/layout/cycle8"/>
    <dgm:cxn modelId="{C28645D5-8533-40B0-A805-8F780CAE37AF}" type="presParOf" srcId="{D58D53FB-0DA0-40FD-8BAB-7A38E61F6F22}" destId="{4A4E50FC-DA8F-4E85-88CE-85FD9EA53D29}" srcOrd="7" destOrd="0" presId="urn:microsoft.com/office/officeart/2005/8/layout/cycle8"/>
    <dgm:cxn modelId="{66B4E783-3B91-42EE-B4E1-551F18E2861D}" type="presParOf" srcId="{D58D53FB-0DA0-40FD-8BAB-7A38E61F6F22}" destId="{3EEBFFF5-0C4B-42F5-A36C-A0E94C02D122}" srcOrd="8" destOrd="0" presId="urn:microsoft.com/office/officeart/2005/8/layout/cycle8"/>
    <dgm:cxn modelId="{FFD36AD4-29F2-4FF3-A4B3-AACD24A96DF7}" type="presParOf" srcId="{D58D53FB-0DA0-40FD-8BAB-7A38E61F6F22}" destId="{04D0A8C7-7D62-4505-96FA-4B31694F86BD}" srcOrd="9" destOrd="0" presId="urn:microsoft.com/office/officeart/2005/8/layout/cycle8"/>
    <dgm:cxn modelId="{35EAD579-A563-4A8E-A738-1620DEAEACBB}" type="presParOf" srcId="{D58D53FB-0DA0-40FD-8BAB-7A38E61F6F22}" destId="{0420B3E0-C986-4314-AD86-CF3E211BCD24}" srcOrd="10" destOrd="0" presId="urn:microsoft.com/office/officeart/2005/8/layout/cycle8"/>
    <dgm:cxn modelId="{BF137C1D-CD2A-4B7C-89C4-E0B5C7524BD5}" type="presParOf" srcId="{D58D53FB-0DA0-40FD-8BAB-7A38E61F6F22}" destId="{2B974AE4-93D4-48E0-9D54-C4D6A76C5E90}" srcOrd="11" destOrd="0" presId="urn:microsoft.com/office/officeart/2005/8/layout/cycle8"/>
    <dgm:cxn modelId="{89329FA3-EF17-4B8B-B7BA-C7095F8D8A2A}" type="presParOf" srcId="{D58D53FB-0DA0-40FD-8BAB-7A38E61F6F22}" destId="{4248C233-2C84-42D0-9B0F-B8FC70893C73}" srcOrd="12" destOrd="0" presId="urn:microsoft.com/office/officeart/2005/8/layout/cycle8"/>
    <dgm:cxn modelId="{285CADD9-7934-4D29-9BBF-2425DE0E3EE9}" type="presParOf" srcId="{D58D53FB-0DA0-40FD-8BAB-7A38E61F6F22}" destId="{6B89ED14-8577-4982-80D0-6B29F3D5F3E4}" srcOrd="13" destOrd="0" presId="urn:microsoft.com/office/officeart/2005/8/layout/cycle8"/>
    <dgm:cxn modelId="{89949624-41C7-40D3-A37C-D41D2AF72451}" type="presParOf" srcId="{D58D53FB-0DA0-40FD-8BAB-7A38E61F6F22}" destId="{BA52C042-0551-494F-BD3B-0A65719FB41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FCA141-BBD3-4F07-A36F-83D597F58033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pt-BR"/>
        </a:p>
      </dgm:t>
    </dgm:pt>
    <dgm:pt modelId="{0DF0CB3C-FC4C-445D-9A1E-4F217EEE4513}">
      <dgm:prSet/>
      <dgm:spPr/>
      <dgm:t>
        <a:bodyPr/>
        <a:lstStyle/>
        <a:p>
          <a:r>
            <a:rPr lang="pt-BR" b="1"/>
            <a:t>Normas ABNT (Lei 4.150/62)</a:t>
          </a:r>
          <a:endParaRPr lang="pt-BR"/>
        </a:p>
      </dgm:t>
    </dgm:pt>
    <dgm:pt modelId="{1623E9EB-CF8B-46F1-8154-355B1821AE41}" type="parTrans" cxnId="{E69029E2-9FD6-43AC-87D0-290F524B6FB8}">
      <dgm:prSet/>
      <dgm:spPr/>
      <dgm:t>
        <a:bodyPr/>
        <a:lstStyle/>
        <a:p>
          <a:endParaRPr lang="pt-BR"/>
        </a:p>
      </dgm:t>
    </dgm:pt>
    <dgm:pt modelId="{22FBDA00-499A-488E-A7E7-5714C8472CAD}" type="sibTrans" cxnId="{E69029E2-9FD6-43AC-87D0-290F524B6FB8}">
      <dgm:prSet/>
      <dgm:spPr/>
      <dgm:t>
        <a:bodyPr/>
        <a:lstStyle/>
        <a:p>
          <a:endParaRPr lang="pt-BR"/>
        </a:p>
      </dgm:t>
    </dgm:pt>
    <dgm:pt modelId="{7396909A-8769-449D-877E-6BC5024F931F}">
      <dgm:prSet/>
      <dgm:spPr/>
      <dgm:t>
        <a:bodyPr/>
        <a:lstStyle/>
        <a:p>
          <a:r>
            <a:rPr lang="pt-BR" b="1"/>
            <a:t>Compatibilidade entre os documentos técnicos</a:t>
          </a:r>
          <a:endParaRPr lang="pt-BR"/>
        </a:p>
      </dgm:t>
    </dgm:pt>
    <dgm:pt modelId="{F40F331F-6F80-4700-AC5A-92D445D6028E}" type="parTrans" cxnId="{2C92CEF9-F0B9-400F-A23F-2631BFBC0A05}">
      <dgm:prSet/>
      <dgm:spPr/>
      <dgm:t>
        <a:bodyPr/>
        <a:lstStyle/>
        <a:p>
          <a:endParaRPr lang="pt-BR"/>
        </a:p>
      </dgm:t>
    </dgm:pt>
    <dgm:pt modelId="{DCBB463C-5284-4B2B-A532-87442B5BD8B6}" type="sibTrans" cxnId="{2C92CEF9-F0B9-400F-A23F-2631BFBC0A05}">
      <dgm:prSet/>
      <dgm:spPr/>
      <dgm:t>
        <a:bodyPr/>
        <a:lstStyle/>
        <a:p>
          <a:endParaRPr lang="pt-BR"/>
        </a:p>
      </dgm:t>
    </dgm:pt>
    <dgm:pt modelId="{2F75ED25-15A9-475F-BD4B-3B490758254A}">
      <dgm:prSet/>
      <dgm:spPr/>
      <dgm:t>
        <a:bodyPr/>
        <a:lstStyle/>
        <a:p>
          <a:r>
            <a:rPr lang="pt-BR" b="1"/>
            <a:t>Funcionalidade do objeto</a:t>
          </a:r>
          <a:endParaRPr lang="pt-BR"/>
        </a:p>
      </dgm:t>
    </dgm:pt>
    <dgm:pt modelId="{32DED4FA-7DF8-4EAB-9317-3966E38A1283}" type="parTrans" cxnId="{55F7BC7B-E3B4-4115-989E-EF098159AA5D}">
      <dgm:prSet/>
      <dgm:spPr/>
      <dgm:t>
        <a:bodyPr/>
        <a:lstStyle/>
        <a:p>
          <a:endParaRPr lang="pt-BR"/>
        </a:p>
      </dgm:t>
    </dgm:pt>
    <dgm:pt modelId="{C90E6C08-C097-4604-8045-36F8D8C8730D}" type="sibTrans" cxnId="{55F7BC7B-E3B4-4115-989E-EF098159AA5D}">
      <dgm:prSet/>
      <dgm:spPr/>
      <dgm:t>
        <a:bodyPr/>
        <a:lstStyle/>
        <a:p>
          <a:endParaRPr lang="pt-BR"/>
        </a:p>
      </dgm:t>
    </dgm:pt>
    <dgm:pt modelId="{525D1E44-552B-44F0-8DB1-8DA8D8745232}">
      <dgm:prSet/>
      <dgm:spPr/>
      <dgm:t>
        <a:bodyPr/>
        <a:lstStyle/>
        <a:p>
          <a:r>
            <a:rPr lang="pt-BR" b="1"/>
            <a:t>Detalhamento adequado para a execução das obras</a:t>
          </a:r>
          <a:endParaRPr lang="pt-BR"/>
        </a:p>
      </dgm:t>
    </dgm:pt>
    <dgm:pt modelId="{FD6413C2-DDB6-4220-96E3-C95AA00F7705}" type="parTrans" cxnId="{F4157003-2EA2-45DB-B6C7-D21CBA67F460}">
      <dgm:prSet/>
      <dgm:spPr/>
      <dgm:t>
        <a:bodyPr/>
        <a:lstStyle/>
        <a:p>
          <a:endParaRPr lang="pt-BR"/>
        </a:p>
      </dgm:t>
    </dgm:pt>
    <dgm:pt modelId="{54874829-40D5-483D-849D-B90B0DAAD1AE}" type="sibTrans" cxnId="{F4157003-2EA2-45DB-B6C7-D21CBA67F460}">
      <dgm:prSet/>
      <dgm:spPr/>
      <dgm:t>
        <a:bodyPr/>
        <a:lstStyle/>
        <a:p>
          <a:endParaRPr lang="pt-BR"/>
        </a:p>
      </dgm:t>
    </dgm:pt>
    <dgm:pt modelId="{A23F2C33-1724-4E1A-AB84-39D7FA17C80D}" type="pres">
      <dgm:prSet presAssocID="{FDFCA141-BBD3-4F07-A36F-83D597F58033}" presName="Name0" presStyleCnt="0">
        <dgm:presLayoutVars>
          <dgm:dir/>
          <dgm:resizeHandles val="exact"/>
        </dgm:presLayoutVars>
      </dgm:prSet>
      <dgm:spPr/>
    </dgm:pt>
    <dgm:pt modelId="{961C88E5-3C5B-403D-BEA3-45B0DF110859}" type="pres">
      <dgm:prSet presAssocID="{0DF0CB3C-FC4C-445D-9A1E-4F217EEE4513}" presName="Name5" presStyleLbl="vennNode1" presStyleIdx="0" presStyleCnt="4">
        <dgm:presLayoutVars>
          <dgm:bulletEnabled val="1"/>
        </dgm:presLayoutVars>
      </dgm:prSet>
      <dgm:spPr/>
    </dgm:pt>
    <dgm:pt modelId="{77A644B0-23C9-455B-B892-9BF7AFEBF98C}" type="pres">
      <dgm:prSet presAssocID="{22FBDA00-499A-488E-A7E7-5714C8472CAD}" presName="space" presStyleCnt="0"/>
      <dgm:spPr/>
    </dgm:pt>
    <dgm:pt modelId="{1FA990E2-C4E3-40EA-8CDC-DCD20CF3A0AE}" type="pres">
      <dgm:prSet presAssocID="{7396909A-8769-449D-877E-6BC5024F931F}" presName="Name5" presStyleLbl="vennNode1" presStyleIdx="1" presStyleCnt="4">
        <dgm:presLayoutVars>
          <dgm:bulletEnabled val="1"/>
        </dgm:presLayoutVars>
      </dgm:prSet>
      <dgm:spPr/>
    </dgm:pt>
    <dgm:pt modelId="{AD9E54E5-543D-47A0-A7C6-E2A3D24B934D}" type="pres">
      <dgm:prSet presAssocID="{DCBB463C-5284-4B2B-A532-87442B5BD8B6}" presName="space" presStyleCnt="0"/>
      <dgm:spPr/>
    </dgm:pt>
    <dgm:pt modelId="{96026D99-059C-485A-96D2-58B5DCEA4708}" type="pres">
      <dgm:prSet presAssocID="{2F75ED25-15A9-475F-BD4B-3B490758254A}" presName="Name5" presStyleLbl="vennNode1" presStyleIdx="2" presStyleCnt="4">
        <dgm:presLayoutVars>
          <dgm:bulletEnabled val="1"/>
        </dgm:presLayoutVars>
      </dgm:prSet>
      <dgm:spPr/>
    </dgm:pt>
    <dgm:pt modelId="{E513D737-21A6-41DB-9237-70087CE03D4E}" type="pres">
      <dgm:prSet presAssocID="{C90E6C08-C097-4604-8045-36F8D8C8730D}" presName="space" presStyleCnt="0"/>
      <dgm:spPr/>
    </dgm:pt>
    <dgm:pt modelId="{95B9A5DD-A1E1-4BFF-990C-78059A0F9E9D}" type="pres">
      <dgm:prSet presAssocID="{525D1E44-552B-44F0-8DB1-8DA8D874523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4157003-2EA2-45DB-B6C7-D21CBA67F460}" srcId="{FDFCA141-BBD3-4F07-A36F-83D597F58033}" destId="{525D1E44-552B-44F0-8DB1-8DA8D8745232}" srcOrd="3" destOrd="0" parTransId="{FD6413C2-DDB6-4220-96E3-C95AA00F7705}" sibTransId="{54874829-40D5-483D-849D-B90B0DAAD1AE}"/>
    <dgm:cxn modelId="{CBAA1A1F-68E0-4424-B72B-60C11B2AF2FC}" type="presOf" srcId="{2F75ED25-15A9-475F-BD4B-3B490758254A}" destId="{96026D99-059C-485A-96D2-58B5DCEA4708}" srcOrd="0" destOrd="0" presId="urn:microsoft.com/office/officeart/2005/8/layout/venn3"/>
    <dgm:cxn modelId="{8C1AB34A-7430-4DAB-B809-3B953C486057}" type="presOf" srcId="{7396909A-8769-449D-877E-6BC5024F931F}" destId="{1FA990E2-C4E3-40EA-8CDC-DCD20CF3A0AE}" srcOrd="0" destOrd="0" presId="urn:microsoft.com/office/officeart/2005/8/layout/venn3"/>
    <dgm:cxn modelId="{55F7BC7B-E3B4-4115-989E-EF098159AA5D}" srcId="{FDFCA141-BBD3-4F07-A36F-83D597F58033}" destId="{2F75ED25-15A9-475F-BD4B-3B490758254A}" srcOrd="2" destOrd="0" parTransId="{32DED4FA-7DF8-4EAB-9317-3966E38A1283}" sibTransId="{C90E6C08-C097-4604-8045-36F8D8C8730D}"/>
    <dgm:cxn modelId="{4590D8BC-33BA-4C89-9E90-97658297876D}" type="presOf" srcId="{0DF0CB3C-FC4C-445D-9A1E-4F217EEE4513}" destId="{961C88E5-3C5B-403D-BEA3-45B0DF110859}" srcOrd="0" destOrd="0" presId="urn:microsoft.com/office/officeart/2005/8/layout/venn3"/>
    <dgm:cxn modelId="{E69029E2-9FD6-43AC-87D0-290F524B6FB8}" srcId="{FDFCA141-BBD3-4F07-A36F-83D597F58033}" destId="{0DF0CB3C-FC4C-445D-9A1E-4F217EEE4513}" srcOrd="0" destOrd="0" parTransId="{1623E9EB-CF8B-46F1-8154-355B1821AE41}" sibTransId="{22FBDA00-499A-488E-A7E7-5714C8472CAD}"/>
    <dgm:cxn modelId="{DECEEDE8-C0E5-439B-B089-1E461DA70313}" type="presOf" srcId="{525D1E44-552B-44F0-8DB1-8DA8D8745232}" destId="{95B9A5DD-A1E1-4BFF-990C-78059A0F9E9D}" srcOrd="0" destOrd="0" presId="urn:microsoft.com/office/officeart/2005/8/layout/venn3"/>
    <dgm:cxn modelId="{2C92CEF9-F0B9-400F-A23F-2631BFBC0A05}" srcId="{FDFCA141-BBD3-4F07-A36F-83D597F58033}" destId="{7396909A-8769-449D-877E-6BC5024F931F}" srcOrd="1" destOrd="0" parTransId="{F40F331F-6F80-4700-AC5A-92D445D6028E}" sibTransId="{DCBB463C-5284-4B2B-A532-87442B5BD8B6}"/>
    <dgm:cxn modelId="{9255B4FE-E932-42FB-9FFB-BD20F64B98CB}" type="presOf" srcId="{FDFCA141-BBD3-4F07-A36F-83D597F58033}" destId="{A23F2C33-1724-4E1A-AB84-39D7FA17C80D}" srcOrd="0" destOrd="0" presId="urn:microsoft.com/office/officeart/2005/8/layout/venn3"/>
    <dgm:cxn modelId="{D675EF77-D788-4722-A365-8B0AF28AD80F}" type="presParOf" srcId="{A23F2C33-1724-4E1A-AB84-39D7FA17C80D}" destId="{961C88E5-3C5B-403D-BEA3-45B0DF110859}" srcOrd="0" destOrd="0" presId="urn:microsoft.com/office/officeart/2005/8/layout/venn3"/>
    <dgm:cxn modelId="{D3E3DF45-722C-462E-9DA6-CABB422A36F2}" type="presParOf" srcId="{A23F2C33-1724-4E1A-AB84-39D7FA17C80D}" destId="{77A644B0-23C9-455B-B892-9BF7AFEBF98C}" srcOrd="1" destOrd="0" presId="urn:microsoft.com/office/officeart/2005/8/layout/venn3"/>
    <dgm:cxn modelId="{A3AE9403-5D25-481F-9054-58B3F5B4B328}" type="presParOf" srcId="{A23F2C33-1724-4E1A-AB84-39D7FA17C80D}" destId="{1FA990E2-C4E3-40EA-8CDC-DCD20CF3A0AE}" srcOrd="2" destOrd="0" presId="urn:microsoft.com/office/officeart/2005/8/layout/venn3"/>
    <dgm:cxn modelId="{F4E6AE39-C20A-459A-A3B2-55961BCD0E6F}" type="presParOf" srcId="{A23F2C33-1724-4E1A-AB84-39D7FA17C80D}" destId="{AD9E54E5-543D-47A0-A7C6-E2A3D24B934D}" srcOrd="3" destOrd="0" presId="urn:microsoft.com/office/officeart/2005/8/layout/venn3"/>
    <dgm:cxn modelId="{E8B13965-2101-45EF-8FD9-3D535464EE1E}" type="presParOf" srcId="{A23F2C33-1724-4E1A-AB84-39D7FA17C80D}" destId="{96026D99-059C-485A-96D2-58B5DCEA4708}" srcOrd="4" destOrd="0" presId="urn:microsoft.com/office/officeart/2005/8/layout/venn3"/>
    <dgm:cxn modelId="{357D5641-B6AC-44AE-B28E-8A12BB30990E}" type="presParOf" srcId="{A23F2C33-1724-4E1A-AB84-39D7FA17C80D}" destId="{E513D737-21A6-41DB-9237-70087CE03D4E}" srcOrd="5" destOrd="0" presId="urn:microsoft.com/office/officeart/2005/8/layout/venn3"/>
    <dgm:cxn modelId="{A554D304-3665-4218-A8E1-9B1C07656A96}" type="presParOf" srcId="{A23F2C33-1724-4E1A-AB84-39D7FA17C80D}" destId="{95B9A5DD-A1E1-4BFF-990C-78059A0F9E9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86CE44-9B57-42F0-A8BD-E2575B38DA58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38CB4EE-23E7-41BA-8852-118441717A78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Especificações técnicas</a:t>
          </a:r>
          <a:endParaRPr lang="pt-BR" dirty="0">
            <a:solidFill>
              <a:schemeClr val="tx1"/>
            </a:solidFill>
          </a:endParaRPr>
        </a:p>
      </dgm:t>
    </dgm:pt>
    <dgm:pt modelId="{A89F946E-3211-4881-A9AD-C9920A461376}" type="parTrans" cxnId="{F94F65AC-9F90-4381-A464-292DFE3C8CC5}">
      <dgm:prSet/>
      <dgm:spPr/>
      <dgm:t>
        <a:bodyPr/>
        <a:lstStyle/>
        <a:p>
          <a:endParaRPr lang="pt-BR"/>
        </a:p>
      </dgm:t>
    </dgm:pt>
    <dgm:pt modelId="{03E412A9-BD3E-4405-A9D9-83BE1E34C1A3}" type="sibTrans" cxnId="{F94F65AC-9F90-4381-A464-292DFE3C8CC5}">
      <dgm:prSet/>
      <dgm:spPr/>
      <dgm:t>
        <a:bodyPr/>
        <a:lstStyle/>
        <a:p>
          <a:endParaRPr lang="pt-BR"/>
        </a:p>
      </dgm:t>
    </dgm:pt>
    <dgm:pt modelId="{742BE602-11DB-4666-A093-83B19F75715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Detalhes construtivos</a:t>
          </a:r>
          <a:endParaRPr lang="pt-BR" dirty="0">
            <a:solidFill>
              <a:schemeClr val="tx1"/>
            </a:solidFill>
          </a:endParaRPr>
        </a:p>
      </dgm:t>
    </dgm:pt>
    <dgm:pt modelId="{D3C93567-9825-4C8C-A9DD-9872A7D1E786}" type="parTrans" cxnId="{A3BBFC9A-32A2-4D7A-889E-E8884C972D6E}">
      <dgm:prSet/>
      <dgm:spPr/>
      <dgm:t>
        <a:bodyPr/>
        <a:lstStyle/>
        <a:p>
          <a:endParaRPr lang="pt-BR"/>
        </a:p>
      </dgm:t>
    </dgm:pt>
    <dgm:pt modelId="{6FDF2523-35D8-4923-A3A0-A0FE60041DFA}" type="sibTrans" cxnId="{A3BBFC9A-32A2-4D7A-889E-E8884C972D6E}">
      <dgm:prSet/>
      <dgm:spPr/>
      <dgm:t>
        <a:bodyPr/>
        <a:lstStyle/>
        <a:p>
          <a:endParaRPr lang="pt-BR"/>
        </a:p>
      </dgm:t>
    </dgm:pt>
    <dgm:pt modelId="{92359C1F-63BE-44B9-B85F-1765E69C35F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Interferências (climáticas, topográficas, urbanísticas, hidrográficas etc.)</a:t>
          </a:r>
          <a:endParaRPr lang="pt-BR" dirty="0">
            <a:solidFill>
              <a:schemeClr val="tx1"/>
            </a:solidFill>
          </a:endParaRPr>
        </a:p>
      </dgm:t>
    </dgm:pt>
    <dgm:pt modelId="{B6666C8F-CD4D-4233-9F79-9337537957BB}" type="parTrans" cxnId="{211FF2F7-66B2-4DDE-A09C-D779D8CA7027}">
      <dgm:prSet/>
      <dgm:spPr/>
      <dgm:t>
        <a:bodyPr/>
        <a:lstStyle/>
        <a:p>
          <a:endParaRPr lang="pt-BR"/>
        </a:p>
      </dgm:t>
    </dgm:pt>
    <dgm:pt modelId="{F20DA93E-4325-4B5A-BDD7-F55D34D98BF3}" type="sibTrans" cxnId="{211FF2F7-66B2-4DDE-A09C-D779D8CA7027}">
      <dgm:prSet/>
      <dgm:spPr/>
      <dgm:t>
        <a:bodyPr/>
        <a:lstStyle/>
        <a:p>
          <a:endParaRPr lang="pt-BR"/>
        </a:p>
      </dgm:t>
    </dgm:pt>
    <dgm:pt modelId="{9D20132D-B542-4774-98AB-DD0BDFF260AC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Contingências operacionais x soluções</a:t>
          </a:r>
          <a:endParaRPr lang="pt-BR" dirty="0">
            <a:solidFill>
              <a:schemeClr val="tx1"/>
            </a:solidFill>
          </a:endParaRPr>
        </a:p>
      </dgm:t>
    </dgm:pt>
    <dgm:pt modelId="{25F7E70D-71B2-4366-A832-9B8EE45EA9E3}" type="parTrans" cxnId="{9D183C6D-3FF6-491D-B208-9ECCF55B04EB}">
      <dgm:prSet/>
      <dgm:spPr/>
      <dgm:t>
        <a:bodyPr/>
        <a:lstStyle/>
        <a:p>
          <a:endParaRPr lang="pt-BR"/>
        </a:p>
      </dgm:t>
    </dgm:pt>
    <dgm:pt modelId="{F5ED86FB-6B03-4767-B3C0-F868C843DCFB}" type="sibTrans" cxnId="{9D183C6D-3FF6-491D-B208-9ECCF55B04EB}">
      <dgm:prSet/>
      <dgm:spPr/>
      <dgm:t>
        <a:bodyPr/>
        <a:lstStyle/>
        <a:p>
          <a:endParaRPr lang="pt-BR"/>
        </a:p>
      </dgm:t>
    </dgm:pt>
    <dgm:pt modelId="{CA0B60E4-F02B-4441-AA13-D9C1E3864FD7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Subsídios técnicos para a</a:t>
          </a:r>
        </a:p>
        <a:p>
          <a:r>
            <a:rPr lang="pt-BR" b="1" dirty="0">
              <a:solidFill>
                <a:schemeClr val="tx1"/>
              </a:solidFill>
            </a:rPr>
            <a:t> Matriz de risco</a:t>
          </a:r>
          <a:endParaRPr lang="pt-BR" dirty="0">
            <a:solidFill>
              <a:schemeClr val="tx1"/>
            </a:solidFill>
          </a:endParaRPr>
        </a:p>
      </dgm:t>
    </dgm:pt>
    <dgm:pt modelId="{2BF0E638-FA45-45B5-A083-953CE4747D7C}" type="parTrans" cxnId="{B4929015-BE70-4AAC-983A-167C718683E3}">
      <dgm:prSet/>
      <dgm:spPr/>
      <dgm:t>
        <a:bodyPr/>
        <a:lstStyle/>
        <a:p>
          <a:endParaRPr lang="pt-BR"/>
        </a:p>
      </dgm:t>
    </dgm:pt>
    <dgm:pt modelId="{11FFAB16-FB65-4A9F-B6D1-AD8B2E8BAAC0}" type="sibTrans" cxnId="{B4929015-BE70-4AAC-983A-167C718683E3}">
      <dgm:prSet/>
      <dgm:spPr/>
      <dgm:t>
        <a:bodyPr/>
        <a:lstStyle/>
        <a:p>
          <a:endParaRPr lang="pt-BR"/>
        </a:p>
      </dgm:t>
    </dgm:pt>
    <dgm:pt modelId="{C9CC3904-6881-4807-8755-3C8ED155641E}" type="pres">
      <dgm:prSet presAssocID="{8F86CE44-9B57-42F0-A8BD-E2575B38DA58}" presName="diagram" presStyleCnt="0">
        <dgm:presLayoutVars>
          <dgm:dir/>
          <dgm:resizeHandles val="exact"/>
        </dgm:presLayoutVars>
      </dgm:prSet>
      <dgm:spPr/>
    </dgm:pt>
    <dgm:pt modelId="{5FE254F2-797D-4756-9902-7FD7E1A23265}" type="pres">
      <dgm:prSet presAssocID="{738CB4EE-23E7-41BA-8852-118441717A78}" presName="node" presStyleLbl="node1" presStyleIdx="0" presStyleCnt="5">
        <dgm:presLayoutVars>
          <dgm:bulletEnabled val="1"/>
        </dgm:presLayoutVars>
      </dgm:prSet>
      <dgm:spPr/>
    </dgm:pt>
    <dgm:pt modelId="{184D3E91-01A7-49E4-98D8-184567B94C37}" type="pres">
      <dgm:prSet presAssocID="{03E412A9-BD3E-4405-A9D9-83BE1E34C1A3}" presName="sibTrans" presStyleCnt="0"/>
      <dgm:spPr/>
    </dgm:pt>
    <dgm:pt modelId="{06A924C2-B419-4D30-8ECD-266F65A70458}" type="pres">
      <dgm:prSet presAssocID="{742BE602-11DB-4666-A093-83B19F757156}" presName="node" presStyleLbl="node1" presStyleIdx="1" presStyleCnt="5">
        <dgm:presLayoutVars>
          <dgm:bulletEnabled val="1"/>
        </dgm:presLayoutVars>
      </dgm:prSet>
      <dgm:spPr/>
    </dgm:pt>
    <dgm:pt modelId="{61C4F243-1CD1-4DA2-A5A0-D9650640E7B1}" type="pres">
      <dgm:prSet presAssocID="{6FDF2523-35D8-4923-A3A0-A0FE60041DFA}" presName="sibTrans" presStyleCnt="0"/>
      <dgm:spPr/>
    </dgm:pt>
    <dgm:pt modelId="{C89C03AF-2B1C-46BE-BB31-34F59DE0DB92}" type="pres">
      <dgm:prSet presAssocID="{92359C1F-63BE-44B9-B85F-1765E69C35F3}" presName="node" presStyleLbl="node1" presStyleIdx="2" presStyleCnt="5">
        <dgm:presLayoutVars>
          <dgm:bulletEnabled val="1"/>
        </dgm:presLayoutVars>
      </dgm:prSet>
      <dgm:spPr/>
    </dgm:pt>
    <dgm:pt modelId="{E251F6F4-0EEF-4AC3-AF5C-48896FA04F87}" type="pres">
      <dgm:prSet presAssocID="{F20DA93E-4325-4B5A-BDD7-F55D34D98BF3}" presName="sibTrans" presStyleCnt="0"/>
      <dgm:spPr/>
    </dgm:pt>
    <dgm:pt modelId="{F6426DB2-D30D-4DA4-B602-3BC11D3D0FD9}" type="pres">
      <dgm:prSet presAssocID="{9D20132D-B542-4774-98AB-DD0BDFF260AC}" presName="node" presStyleLbl="node1" presStyleIdx="3" presStyleCnt="5">
        <dgm:presLayoutVars>
          <dgm:bulletEnabled val="1"/>
        </dgm:presLayoutVars>
      </dgm:prSet>
      <dgm:spPr/>
    </dgm:pt>
    <dgm:pt modelId="{9FA004D9-5FC8-4556-99F7-3A1B45A11147}" type="pres">
      <dgm:prSet presAssocID="{F5ED86FB-6B03-4767-B3C0-F868C843DCFB}" presName="sibTrans" presStyleCnt="0"/>
      <dgm:spPr/>
    </dgm:pt>
    <dgm:pt modelId="{860BAB8C-8B35-4621-ABD6-5DD22DE3E047}" type="pres">
      <dgm:prSet presAssocID="{CA0B60E4-F02B-4441-AA13-D9C1E3864FD7}" presName="node" presStyleLbl="node1" presStyleIdx="4" presStyleCnt="5">
        <dgm:presLayoutVars>
          <dgm:bulletEnabled val="1"/>
        </dgm:presLayoutVars>
      </dgm:prSet>
      <dgm:spPr/>
    </dgm:pt>
  </dgm:ptLst>
  <dgm:cxnLst>
    <dgm:cxn modelId="{6A174A11-0065-4D33-BDF0-867215D1DE76}" type="presOf" srcId="{9D20132D-B542-4774-98AB-DD0BDFF260AC}" destId="{F6426DB2-D30D-4DA4-B602-3BC11D3D0FD9}" srcOrd="0" destOrd="0" presId="urn:microsoft.com/office/officeart/2005/8/layout/default"/>
    <dgm:cxn modelId="{2D285612-AD97-464B-A4A1-40B51E021640}" type="presOf" srcId="{738CB4EE-23E7-41BA-8852-118441717A78}" destId="{5FE254F2-797D-4756-9902-7FD7E1A23265}" srcOrd="0" destOrd="0" presId="urn:microsoft.com/office/officeart/2005/8/layout/default"/>
    <dgm:cxn modelId="{B4929015-BE70-4AAC-983A-167C718683E3}" srcId="{8F86CE44-9B57-42F0-A8BD-E2575B38DA58}" destId="{CA0B60E4-F02B-4441-AA13-D9C1E3864FD7}" srcOrd="4" destOrd="0" parTransId="{2BF0E638-FA45-45B5-A083-953CE4747D7C}" sibTransId="{11FFAB16-FB65-4A9F-B6D1-AD8B2E8BAAC0}"/>
    <dgm:cxn modelId="{37D41C55-6702-4B44-8050-A8CC73F5CBE4}" type="presOf" srcId="{92359C1F-63BE-44B9-B85F-1765E69C35F3}" destId="{C89C03AF-2B1C-46BE-BB31-34F59DE0DB92}" srcOrd="0" destOrd="0" presId="urn:microsoft.com/office/officeart/2005/8/layout/default"/>
    <dgm:cxn modelId="{9D183C6D-3FF6-491D-B208-9ECCF55B04EB}" srcId="{8F86CE44-9B57-42F0-A8BD-E2575B38DA58}" destId="{9D20132D-B542-4774-98AB-DD0BDFF260AC}" srcOrd="3" destOrd="0" parTransId="{25F7E70D-71B2-4366-A832-9B8EE45EA9E3}" sibTransId="{F5ED86FB-6B03-4767-B3C0-F868C843DCFB}"/>
    <dgm:cxn modelId="{39D08C78-7CB8-4884-9ED4-E76F48CCBF09}" type="presOf" srcId="{8F86CE44-9B57-42F0-A8BD-E2575B38DA58}" destId="{C9CC3904-6881-4807-8755-3C8ED155641E}" srcOrd="0" destOrd="0" presId="urn:microsoft.com/office/officeart/2005/8/layout/default"/>
    <dgm:cxn modelId="{8FBE5D84-F0A5-4FA9-8094-6416C6DC8464}" type="presOf" srcId="{CA0B60E4-F02B-4441-AA13-D9C1E3864FD7}" destId="{860BAB8C-8B35-4621-ABD6-5DD22DE3E047}" srcOrd="0" destOrd="0" presId="urn:microsoft.com/office/officeart/2005/8/layout/default"/>
    <dgm:cxn modelId="{A3BBFC9A-32A2-4D7A-889E-E8884C972D6E}" srcId="{8F86CE44-9B57-42F0-A8BD-E2575B38DA58}" destId="{742BE602-11DB-4666-A093-83B19F757156}" srcOrd="1" destOrd="0" parTransId="{D3C93567-9825-4C8C-A9DD-9872A7D1E786}" sibTransId="{6FDF2523-35D8-4923-A3A0-A0FE60041DFA}"/>
    <dgm:cxn modelId="{F94F65AC-9F90-4381-A464-292DFE3C8CC5}" srcId="{8F86CE44-9B57-42F0-A8BD-E2575B38DA58}" destId="{738CB4EE-23E7-41BA-8852-118441717A78}" srcOrd="0" destOrd="0" parTransId="{A89F946E-3211-4881-A9AD-C9920A461376}" sibTransId="{03E412A9-BD3E-4405-A9D9-83BE1E34C1A3}"/>
    <dgm:cxn modelId="{C38EBBD5-308C-48E0-84B1-4B661CA0D952}" type="presOf" srcId="{742BE602-11DB-4666-A093-83B19F757156}" destId="{06A924C2-B419-4D30-8ECD-266F65A70458}" srcOrd="0" destOrd="0" presId="urn:microsoft.com/office/officeart/2005/8/layout/default"/>
    <dgm:cxn modelId="{211FF2F7-66B2-4DDE-A09C-D779D8CA7027}" srcId="{8F86CE44-9B57-42F0-A8BD-E2575B38DA58}" destId="{92359C1F-63BE-44B9-B85F-1765E69C35F3}" srcOrd="2" destOrd="0" parTransId="{B6666C8F-CD4D-4233-9F79-9337537957BB}" sibTransId="{F20DA93E-4325-4B5A-BDD7-F55D34D98BF3}"/>
    <dgm:cxn modelId="{CBBB0A1F-3B28-4B04-8E41-A77BF6949AA4}" type="presParOf" srcId="{C9CC3904-6881-4807-8755-3C8ED155641E}" destId="{5FE254F2-797D-4756-9902-7FD7E1A23265}" srcOrd="0" destOrd="0" presId="urn:microsoft.com/office/officeart/2005/8/layout/default"/>
    <dgm:cxn modelId="{55405CDD-73E7-44B1-A582-5F3C28134209}" type="presParOf" srcId="{C9CC3904-6881-4807-8755-3C8ED155641E}" destId="{184D3E91-01A7-49E4-98D8-184567B94C37}" srcOrd="1" destOrd="0" presId="urn:microsoft.com/office/officeart/2005/8/layout/default"/>
    <dgm:cxn modelId="{04498CE1-E780-467D-9017-F181437C812A}" type="presParOf" srcId="{C9CC3904-6881-4807-8755-3C8ED155641E}" destId="{06A924C2-B419-4D30-8ECD-266F65A70458}" srcOrd="2" destOrd="0" presId="urn:microsoft.com/office/officeart/2005/8/layout/default"/>
    <dgm:cxn modelId="{4D89EF0D-C22F-4812-B89F-58A40AA9F53F}" type="presParOf" srcId="{C9CC3904-6881-4807-8755-3C8ED155641E}" destId="{61C4F243-1CD1-4DA2-A5A0-D9650640E7B1}" srcOrd="3" destOrd="0" presId="urn:microsoft.com/office/officeart/2005/8/layout/default"/>
    <dgm:cxn modelId="{ED3FCF3F-7CD1-4410-BD95-81F14FBC4B93}" type="presParOf" srcId="{C9CC3904-6881-4807-8755-3C8ED155641E}" destId="{C89C03AF-2B1C-46BE-BB31-34F59DE0DB92}" srcOrd="4" destOrd="0" presId="urn:microsoft.com/office/officeart/2005/8/layout/default"/>
    <dgm:cxn modelId="{09A29426-FD1A-484F-A146-085CC6F6E947}" type="presParOf" srcId="{C9CC3904-6881-4807-8755-3C8ED155641E}" destId="{E251F6F4-0EEF-4AC3-AF5C-48896FA04F87}" srcOrd="5" destOrd="0" presId="urn:microsoft.com/office/officeart/2005/8/layout/default"/>
    <dgm:cxn modelId="{809ECC2C-6E57-4C99-A7A9-8FA601755D7E}" type="presParOf" srcId="{C9CC3904-6881-4807-8755-3C8ED155641E}" destId="{F6426DB2-D30D-4DA4-B602-3BC11D3D0FD9}" srcOrd="6" destOrd="0" presId="urn:microsoft.com/office/officeart/2005/8/layout/default"/>
    <dgm:cxn modelId="{658FD5FB-3D6A-438B-9653-ABB8A7F18F0E}" type="presParOf" srcId="{C9CC3904-6881-4807-8755-3C8ED155641E}" destId="{9FA004D9-5FC8-4556-99F7-3A1B45A11147}" srcOrd="7" destOrd="0" presId="urn:microsoft.com/office/officeart/2005/8/layout/default"/>
    <dgm:cxn modelId="{1B40DEE9-EE52-4DDF-AB6D-4BCD3C53FE15}" type="presParOf" srcId="{C9CC3904-6881-4807-8755-3C8ED155641E}" destId="{860BAB8C-8B35-4621-ABD6-5DD22DE3E0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3EA860-9829-4626-BC7F-2B4089F08EB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9B2ADC34-AFDA-41A8-84CE-41BA71131EC6}">
      <dgm:prSet custT="1"/>
      <dgm:spPr/>
      <dgm:t>
        <a:bodyPr/>
        <a:lstStyle/>
        <a:p>
          <a:r>
            <a:rPr lang="pt-BR" sz="1800" b="1" dirty="0">
              <a:latin typeface="CAIXA Std" panose="020B0603020204030204" pitchFamily="34" charset="0"/>
            </a:rPr>
            <a:t>Prazo da obra: alvo ou consequência?</a:t>
          </a:r>
          <a:endParaRPr lang="pt-BR" sz="1800" dirty="0">
            <a:latin typeface="CAIXA Std" panose="020B0603020204030204" pitchFamily="34" charset="0"/>
          </a:endParaRPr>
        </a:p>
      </dgm:t>
    </dgm:pt>
    <dgm:pt modelId="{E0DAFED6-B80C-4062-81EC-8F7FA8325106}" type="parTrans" cxnId="{2F9A8BEC-BC9C-4C1A-9E9C-AAF6C4B3A2DE}">
      <dgm:prSet/>
      <dgm:spPr/>
      <dgm:t>
        <a:bodyPr/>
        <a:lstStyle/>
        <a:p>
          <a:endParaRPr lang="pt-BR"/>
        </a:p>
      </dgm:t>
    </dgm:pt>
    <dgm:pt modelId="{FBAD30CD-EB77-4750-A4A6-F75739761569}" type="sibTrans" cxnId="{2F9A8BEC-BC9C-4C1A-9E9C-AAF6C4B3A2DE}">
      <dgm:prSet/>
      <dgm:spPr/>
      <dgm:t>
        <a:bodyPr/>
        <a:lstStyle/>
        <a:p>
          <a:endParaRPr lang="pt-BR"/>
        </a:p>
      </dgm:t>
    </dgm:pt>
    <dgm:pt modelId="{A087EA8B-4E2B-4F09-8B84-DF4FB46511D0}">
      <dgm:prSet custT="1"/>
      <dgm:spPr/>
      <dgm:t>
        <a:bodyPr/>
        <a:lstStyle/>
        <a:p>
          <a:r>
            <a:rPr lang="pt-BR" sz="1500" b="1" dirty="0">
              <a:latin typeface="CAIXA Std" panose="020B0603020204030204" pitchFamily="34" charset="0"/>
            </a:rPr>
            <a:t>Metodologia para estabelecimento do cronograma </a:t>
          </a:r>
          <a:endParaRPr lang="pt-BR" sz="1500" dirty="0">
            <a:latin typeface="CAIXA Std" panose="020B0603020204030204" pitchFamily="34" charset="0"/>
          </a:endParaRPr>
        </a:p>
      </dgm:t>
    </dgm:pt>
    <dgm:pt modelId="{C0B9B5BD-94A0-484D-8275-FA2E9113EEFD}" type="parTrans" cxnId="{7D8EB955-9AFA-44F3-A7F3-E2368FD59DFC}">
      <dgm:prSet/>
      <dgm:spPr/>
      <dgm:t>
        <a:bodyPr/>
        <a:lstStyle/>
        <a:p>
          <a:endParaRPr lang="pt-BR"/>
        </a:p>
      </dgm:t>
    </dgm:pt>
    <dgm:pt modelId="{4502BA32-D796-4A3C-A0DE-82A3E695243A}" type="sibTrans" cxnId="{7D8EB955-9AFA-44F3-A7F3-E2368FD59DFC}">
      <dgm:prSet/>
      <dgm:spPr/>
      <dgm:t>
        <a:bodyPr/>
        <a:lstStyle/>
        <a:p>
          <a:endParaRPr lang="pt-BR"/>
        </a:p>
      </dgm:t>
    </dgm:pt>
    <dgm:pt modelId="{E9377CC6-2416-4154-8B4D-18A3080B296F}">
      <dgm:prSet custT="1"/>
      <dgm:spPr/>
      <dgm:t>
        <a:bodyPr/>
        <a:lstStyle/>
        <a:p>
          <a:r>
            <a:rPr lang="pt-BR" sz="1800" dirty="0"/>
            <a:t>PERT/COM </a:t>
          </a:r>
        </a:p>
      </dgm:t>
    </dgm:pt>
    <dgm:pt modelId="{7C05C2A0-9C53-4C02-BD81-1A3F9FAF5377}" type="parTrans" cxnId="{2DC9302C-DB55-470C-8EDB-9CDEAC3D05DB}">
      <dgm:prSet/>
      <dgm:spPr/>
      <dgm:t>
        <a:bodyPr/>
        <a:lstStyle/>
        <a:p>
          <a:endParaRPr lang="pt-BR"/>
        </a:p>
      </dgm:t>
    </dgm:pt>
    <dgm:pt modelId="{4D626EF4-5D81-4231-8490-7585FB8452BD}" type="sibTrans" cxnId="{2DC9302C-DB55-470C-8EDB-9CDEAC3D05DB}">
      <dgm:prSet/>
      <dgm:spPr/>
      <dgm:t>
        <a:bodyPr/>
        <a:lstStyle/>
        <a:p>
          <a:endParaRPr lang="pt-BR"/>
        </a:p>
      </dgm:t>
    </dgm:pt>
    <dgm:pt modelId="{89B085D4-3E42-4FFE-9079-9181F61F1D5C}">
      <dgm:prSet custT="1"/>
      <dgm:spPr/>
      <dgm:t>
        <a:bodyPr/>
        <a:lstStyle/>
        <a:p>
          <a:r>
            <a:rPr lang="pt-BR" sz="1800" dirty="0"/>
            <a:t>produtividades das composições do SINAPI</a:t>
          </a:r>
        </a:p>
      </dgm:t>
    </dgm:pt>
    <dgm:pt modelId="{38BEABD8-291A-42C6-BE00-2D988CB0AAC4}" type="parTrans" cxnId="{9E1BF778-5D5A-4D69-AC73-9121FBE40E89}">
      <dgm:prSet/>
      <dgm:spPr/>
      <dgm:t>
        <a:bodyPr/>
        <a:lstStyle/>
        <a:p>
          <a:endParaRPr lang="pt-BR"/>
        </a:p>
      </dgm:t>
    </dgm:pt>
    <dgm:pt modelId="{1AB3A5D2-2102-4DDE-8A83-40824C9070CF}" type="sibTrans" cxnId="{9E1BF778-5D5A-4D69-AC73-9121FBE40E89}">
      <dgm:prSet/>
      <dgm:spPr/>
      <dgm:t>
        <a:bodyPr/>
        <a:lstStyle/>
        <a:p>
          <a:endParaRPr lang="pt-BR"/>
        </a:p>
      </dgm:t>
    </dgm:pt>
    <dgm:pt modelId="{E9A9FE9B-C4F0-4D6F-B529-D4DF6192CDD9}">
      <dgm:prSet custT="1"/>
      <dgm:spPr/>
      <dgm:t>
        <a:bodyPr/>
        <a:lstStyle/>
        <a:p>
          <a:r>
            <a:rPr lang="pt-BR" sz="1800" dirty="0"/>
            <a:t>Etc.</a:t>
          </a:r>
        </a:p>
      </dgm:t>
    </dgm:pt>
    <dgm:pt modelId="{D016860C-306E-4FFC-8569-1AB9FA3EE814}" type="parTrans" cxnId="{FA11201F-501B-4B6B-B852-A9B30AD6E070}">
      <dgm:prSet/>
      <dgm:spPr/>
      <dgm:t>
        <a:bodyPr/>
        <a:lstStyle/>
        <a:p>
          <a:endParaRPr lang="pt-BR"/>
        </a:p>
      </dgm:t>
    </dgm:pt>
    <dgm:pt modelId="{165DB0C7-2AD7-4D2D-ADDA-6327CBA69AF6}" type="sibTrans" cxnId="{FA11201F-501B-4B6B-B852-A9B30AD6E070}">
      <dgm:prSet/>
      <dgm:spPr/>
      <dgm:t>
        <a:bodyPr/>
        <a:lstStyle/>
        <a:p>
          <a:endParaRPr lang="pt-BR"/>
        </a:p>
      </dgm:t>
    </dgm:pt>
    <dgm:pt modelId="{3EF7BE7F-F17E-48FD-984C-11E3ACD764CC}">
      <dgm:prSet custT="1"/>
      <dgm:spPr/>
      <dgm:t>
        <a:bodyPr/>
        <a:lstStyle/>
        <a:p>
          <a:r>
            <a:rPr lang="pt-BR" sz="1500" b="1" dirty="0">
              <a:latin typeface="CAIXA Std" panose="020B0603020204030204" pitchFamily="34" charset="0"/>
            </a:rPr>
            <a:t>Memória do cronograma </a:t>
          </a:r>
          <a:endParaRPr lang="pt-BR" sz="1500" dirty="0">
            <a:latin typeface="CAIXA Std" panose="020B0603020204030204" pitchFamily="34" charset="0"/>
          </a:endParaRPr>
        </a:p>
      </dgm:t>
    </dgm:pt>
    <dgm:pt modelId="{6A208800-47B0-4D12-B1D1-98D330FC9A48}" type="parTrans" cxnId="{5CF12995-8112-4D26-9C62-95C197B917CB}">
      <dgm:prSet/>
      <dgm:spPr/>
      <dgm:t>
        <a:bodyPr/>
        <a:lstStyle/>
        <a:p>
          <a:endParaRPr lang="pt-BR"/>
        </a:p>
      </dgm:t>
    </dgm:pt>
    <dgm:pt modelId="{C5955656-F587-4E5C-A818-A6CA89394ABD}" type="sibTrans" cxnId="{5CF12995-8112-4D26-9C62-95C197B917CB}">
      <dgm:prSet/>
      <dgm:spPr/>
      <dgm:t>
        <a:bodyPr/>
        <a:lstStyle/>
        <a:p>
          <a:endParaRPr lang="pt-BR"/>
        </a:p>
      </dgm:t>
    </dgm:pt>
    <dgm:pt modelId="{BC5E6AF4-03E0-4730-81E4-E5328A3F7B43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Frentes de serviços</a:t>
          </a:r>
        </a:p>
      </dgm:t>
    </dgm:pt>
    <dgm:pt modelId="{1AAEE2A5-1DAE-442F-B7FD-7DDF1082DCAA}" type="parTrans" cxnId="{C9EBF098-6B1E-49DF-9841-03B0B18470B5}">
      <dgm:prSet/>
      <dgm:spPr/>
      <dgm:t>
        <a:bodyPr/>
        <a:lstStyle/>
        <a:p>
          <a:endParaRPr lang="pt-BR"/>
        </a:p>
      </dgm:t>
    </dgm:pt>
    <dgm:pt modelId="{6F945C84-FC68-4A93-B5D8-4AB799ECC3F6}" type="sibTrans" cxnId="{C9EBF098-6B1E-49DF-9841-03B0B18470B5}">
      <dgm:prSet/>
      <dgm:spPr/>
      <dgm:t>
        <a:bodyPr/>
        <a:lstStyle/>
        <a:p>
          <a:endParaRPr lang="pt-BR"/>
        </a:p>
      </dgm:t>
    </dgm:pt>
    <dgm:pt modelId="{5146824A-35C1-450E-B905-69247D3FC9B2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Interferências</a:t>
          </a:r>
        </a:p>
      </dgm:t>
    </dgm:pt>
    <dgm:pt modelId="{A84C9040-3A2B-4BB0-A11F-788E1D7AC1D3}" type="parTrans" cxnId="{29EC60BD-E5D7-4A04-9620-9B90CC7B8D6B}">
      <dgm:prSet/>
      <dgm:spPr/>
      <dgm:t>
        <a:bodyPr/>
        <a:lstStyle/>
        <a:p>
          <a:endParaRPr lang="pt-BR"/>
        </a:p>
      </dgm:t>
    </dgm:pt>
    <dgm:pt modelId="{D577602D-FD88-4E76-9BB2-2F61616D50EF}" type="sibTrans" cxnId="{29EC60BD-E5D7-4A04-9620-9B90CC7B8D6B}">
      <dgm:prSet/>
      <dgm:spPr/>
      <dgm:t>
        <a:bodyPr/>
        <a:lstStyle/>
        <a:p>
          <a:endParaRPr lang="pt-BR"/>
        </a:p>
      </dgm:t>
    </dgm:pt>
    <dgm:pt modelId="{A28AD8B4-7956-47E0-AB55-4F2562346BA5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Etc.</a:t>
          </a:r>
        </a:p>
      </dgm:t>
    </dgm:pt>
    <dgm:pt modelId="{1D6A3B86-08A9-479F-A4AB-0D9E34923929}" type="parTrans" cxnId="{2A20FAD8-6E4E-4FAE-8865-71FBF3DCB121}">
      <dgm:prSet/>
      <dgm:spPr/>
      <dgm:t>
        <a:bodyPr/>
        <a:lstStyle/>
        <a:p>
          <a:endParaRPr lang="pt-BR"/>
        </a:p>
      </dgm:t>
    </dgm:pt>
    <dgm:pt modelId="{0E44B593-AC16-47E6-9BBF-52445C06579C}" type="sibTrans" cxnId="{2A20FAD8-6E4E-4FAE-8865-71FBF3DCB121}">
      <dgm:prSet/>
      <dgm:spPr/>
      <dgm:t>
        <a:bodyPr/>
        <a:lstStyle/>
        <a:p>
          <a:endParaRPr lang="pt-BR"/>
        </a:p>
      </dgm:t>
    </dgm:pt>
    <dgm:pt modelId="{D205AFC4-6867-4A7D-8B4F-3B55F6050CFE}" type="pres">
      <dgm:prSet presAssocID="{0B3EA860-9829-4626-BC7F-2B4089F08EBF}" presName="linear" presStyleCnt="0">
        <dgm:presLayoutVars>
          <dgm:dir/>
          <dgm:animLvl val="lvl"/>
          <dgm:resizeHandles val="exact"/>
        </dgm:presLayoutVars>
      </dgm:prSet>
      <dgm:spPr/>
    </dgm:pt>
    <dgm:pt modelId="{13604CD9-2DED-4220-8780-B19A7014A2C7}" type="pres">
      <dgm:prSet presAssocID="{9B2ADC34-AFDA-41A8-84CE-41BA71131EC6}" presName="parentLin" presStyleCnt="0"/>
      <dgm:spPr/>
    </dgm:pt>
    <dgm:pt modelId="{63583291-ECF6-40BD-A2C4-68888ABFB2DE}" type="pres">
      <dgm:prSet presAssocID="{9B2ADC34-AFDA-41A8-84CE-41BA71131EC6}" presName="parentLeftMargin" presStyleLbl="node1" presStyleIdx="0" presStyleCnt="3"/>
      <dgm:spPr/>
    </dgm:pt>
    <dgm:pt modelId="{E8886A8B-796C-4403-8432-75FFCC2CC0C7}" type="pres">
      <dgm:prSet presAssocID="{9B2ADC34-AFDA-41A8-84CE-41BA71131E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71F9F6-C34A-456F-8972-D4B60936F837}" type="pres">
      <dgm:prSet presAssocID="{9B2ADC34-AFDA-41A8-84CE-41BA71131EC6}" presName="negativeSpace" presStyleCnt="0"/>
      <dgm:spPr/>
    </dgm:pt>
    <dgm:pt modelId="{C4B0E4CA-98D1-4553-A1A0-A1440CEA9446}" type="pres">
      <dgm:prSet presAssocID="{9B2ADC34-AFDA-41A8-84CE-41BA71131EC6}" presName="childText" presStyleLbl="conFgAcc1" presStyleIdx="0" presStyleCnt="3">
        <dgm:presLayoutVars>
          <dgm:bulletEnabled val="1"/>
        </dgm:presLayoutVars>
      </dgm:prSet>
      <dgm:spPr/>
    </dgm:pt>
    <dgm:pt modelId="{2CE38B1C-21AB-46AD-9047-FEB35DDB738A}" type="pres">
      <dgm:prSet presAssocID="{FBAD30CD-EB77-4750-A4A6-F75739761569}" presName="spaceBetweenRectangles" presStyleCnt="0"/>
      <dgm:spPr/>
    </dgm:pt>
    <dgm:pt modelId="{A3DF3381-D20A-4F93-844B-BE1D9E6235AC}" type="pres">
      <dgm:prSet presAssocID="{A087EA8B-4E2B-4F09-8B84-DF4FB46511D0}" presName="parentLin" presStyleCnt="0"/>
      <dgm:spPr/>
    </dgm:pt>
    <dgm:pt modelId="{3207ED67-5EEB-4FAC-8E5C-D87421207E2F}" type="pres">
      <dgm:prSet presAssocID="{A087EA8B-4E2B-4F09-8B84-DF4FB46511D0}" presName="parentLeftMargin" presStyleLbl="node1" presStyleIdx="0" presStyleCnt="3"/>
      <dgm:spPr/>
    </dgm:pt>
    <dgm:pt modelId="{CF23E564-BE3E-405B-90A2-EA645ECEE727}" type="pres">
      <dgm:prSet presAssocID="{A087EA8B-4E2B-4F09-8B84-DF4FB46511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68476A-244E-4906-A283-28B274118893}" type="pres">
      <dgm:prSet presAssocID="{A087EA8B-4E2B-4F09-8B84-DF4FB46511D0}" presName="negativeSpace" presStyleCnt="0"/>
      <dgm:spPr/>
    </dgm:pt>
    <dgm:pt modelId="{656D7345-FD0E-415C-B18A-AB4D3A57E555}" type="pres">
      <dgm:prSet presAssocID="{A087EA8B-4E2B-4F09-8B84-DF4FB46511D0}" presName="childText" presStyleLbl="conFgAcc1" presStyleIdx="1" presStyleCnt="3">
        <dgm:presLayoutVars>
          <dgm:bulletEnabled val="1"/>
        </dgm:presLayoutVars>
      </dgm:prSet>
      <dgm:spPr/>
    </dgm:pt>
    <dgm:pt modelId="{3A162566-FCB0-4AAD-8616-311B9713516D}" type="pres">
      <dgm:prSet presAssocID="{4502BA32-D796-4A3C-A0DE-82A3E695243A}" presName="spaceBetweenRectangles" presStyleCnt="0"/>
      <dgm:spPr/>
    </dgm:pt>
    <dgm:pt modelId="{45887551-330E-43AE-A4BB-1185672FB360}" type="pres">
      <dgm:prSet presAssocID="{3EF7BE7F-F17E-48FD-984C-11E3ACD764CC}" presName="parentLin" presStyleCnt="0"/>
      <dgm:spPr/>
    </dgm:pt>
    <dgm:pt modelId="{60EA39F8-A615-41C4-A6C8-A1A7310D8F4B}" type="pres">
      <dgm:prSet presAssocID="{3EF7BE7F-F17E-48FD-984C-11E3ACD764CC}" presName="parentLeftMargin" presStyleLbl="node1" presStyleIdx="1" presStyleCnt="3"/>
      <dgm:spPr/>
    </dgm:pt>
    <dgm:pt modelId="{F3F39502-FEB9-461A-997F-013DA392BC89}" type="pres">
      <dgm:prSet presAssocID="{3EF7BE7F-F17E-48FD-984C-11E3ACD764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C36547-3964-436A-A8D2-A29A266CBFEF}" type="pres">
      <dgm:prSet presAssocID="{3EF7BE7F-F17E-48FD-984C-11E3ACD764CC}" presName="negativeSpace" presStyleCnt="0"/>
      <dgm:spPr/>
    </dgm:pt>
    <dgm:pt modelId="{7D45521F-9642-4D6D-9C9A-CBEA6ED35B43}" type="pres">
      <dgm:prSet presAssocID="{3EF7BE7F-F17E-48FD-984C-11E3ACD764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21B114-B25E-4497-9965-9E5F285D91A8}" type="presOf" srcId="{0B3EA860-9829-4626-BC7F-2B4089F08EBF}" destId="{D205AFC4-6867-4A7D-8B4F-3B55F6050CFE}" srcOrd="0" destOrd="0" presId="urn:microsoft.com/office/officeart/2005/8/layout/list1"/>
    <dgm:cxn modelId="{FA11201F-501B-4B6B-B852-A9B30AD6E070}" srcId="{A087EA8B-4E2B-4F09-8B84-DF4FB46511D0}" destId="{E9A9FE9B-C4F0-4D6F-B529-D4DF6192CDD9}" srcOrd="2" destOrd="0" parTransId="{D016860C-306E-4FFC-8569-1AB9FA3EE814}" sibTransId="{165DB0C7-2AD7-4D2D-ADDA-6327CBA69AF6}"/>
    <dgm:cxn modelId="{2DC9302C-DB55-470C-8EDB-9CDEAC3D05DB}" srcId="{A087EA8B-4E2B-4F09-8B84-DF4FB46511D0}" destId="{E9377CC6-2416-4154-8B4D-18A3080B296F}" srcOrd="0" destOrd="0" parTransId="{7C05C2A0-9C53-4C02-BD81-1A3F9FAF5377}" sibTransId="{4D626EF4-5D81-4231-8490-7585FB8452BD}"/>
    <dgm:cxn modelId="{423FD534-CB37-4A0B-BAA3-A341D9BD9D55}" type="presOf" srcId="{89B085D4-3E42-4FFE-9079-9181F61F1D5C}" destId="{656D7345-FD0E-415C-B18A-AB4D3A57E555}" srcOrd="0" destOrd="1" presId="urn:microsoft.com/office/officeart/2005/8/layout/list1"/>
    <dgm:cxn modelId="{C42BCE38-19D5-4D62-9C09-4E1BCDD548AB}" type="presOf" srcId="{3EF7BE7F-F17E-48FD-984C-11E3ACD764CC}" destId="{F3F39502-FEB9-461A-997F-013DA392BC89}" srcOrd="1" destOrd="0" presId="urn:microsoft.com/office/officeart/2005/8/layout/list1"/>
    <dgm:cxn modelId="{A61AB53E-28B4-46BD-8D71-4A506C44440E}" type="presOf" srcId="{3EF7BE7F-F17E-48FD-984C-11E3ACD764CC}" destId="{60EA39F8-A615-41C4-A6C8-A1A7310D8F4B}" srcOrd="0" destOrd="0" presId="urn:microsoft.com/office/officeart/2005/8/layout/list1"/>
    <dgm:cxn modelId="{8DA28D43-B1E8-49F0-B747-5F78A1FE55B3}" type="presOf" srcId="{9B2ADC34-AFDA-41A8-84CE-41BA71131EC6}" destId="{E8886A8B-796C-4403-8432-75FFCC2CC0C7}" srcOrd="1" destOrd="0" presId="urn:microsoft.com/office/officeart/2005/8/layout/list1"/>
    <dgm:cxn modelId="{7D8EB955-9AFA-44F3-A7F3-E2368FD59DFC}" srcId="{0B3EA860-9829-4626-BC7F-2B4089F08EBF}" destId="{A087EA8B-4E2B-4F09-8B84-DF4FB46511D0}" srcOrd="1" destOrd="0" parTransId="{C0B9B5BD-94A0-484D-8275-FA2E9113EEFD}" sibTransId="{4502BA32-D796-4A3C-A0DE-82A3E695243A}"/>
    <dgm:cxn modelId="{1E831D5A-CC9A-41E5-9727-795A9C2585AA}" type="presOf" srcId="{E9377CC6-2416-4154-8B4D-18A3080B296F}" destId="{656D7345-FD0E-415C-B18A-AB4D3A57E555}" srcOrd="0" destOrd="0" presId="urn:microsoft.com/office/officeart/2005/8/layout/list1"/>
    <dgm:cxn modelId="{9E1BF778-5D5A-4D69-AC73-9121FBE40E89}" srcId="{A087EA8B-4E2B-4F09-8B84-DF4FB46511D0}" destId="{89B085D4-3E42-4FFE-9079-9181F61F1D5C}" srcOrd="1" destOrd="0" parTransId="{38BEABD8-291A-42C6-BE00-2D988CB0AAC4}" sibTransId="{1AB3A5D2-2102-4DDE-8A83-40824C9070CF}"/>
    <dgm:cxn modelId="{5CF12995-8112-4D26-9C62-95C197B917CB}" srcId="{0B3EA860-9829-4626-BC7F-2B4089F08EBF}" destId="{3EF7BE7F-F17E-48FD-984C-11E3ACD764CC}" srcOrd="2" destOrd="0" parTransId="{6A208800-47B0-4D12-B1D1-98D330FC9A48}" sibTransId="{C5955656-F587-4E5C-A818-A6CA89394ABD}"/>
    <dgm:cxn modelId="{C9EBF098-6B1E-49DF-9841-03B0B18470B5}" srcId="{3EF7BE7F-F17E-48FD-984C-11E3ACD764CC}" destId="{BC5E6AF4-03E0-4730-81E4-E5328A3F7B43}" srcOrd="0" destOrd="0" parTransId="{1AAEE2A5-1DAE-442F-B7FD-7DDF1082DCAA}" sibTransId="{6F945C84-FC68-4A93-B5D8-4AB799ECC3F6}"/>
    <dgm:cxn modelId="{AAD3359D-8679-4AEA-A65F-91CDB35456FE}" type="presOf" srcId="{9B2ADC34-AFDA-41A8-84CE-41BA71131EC6}" destId="{63583291-ECF6-40BD-A2C4-68888ABFB2DE}" srcOrd="0" destOrd="0" presId="urn:microsoft.com/office/officeart/2005/8/layout/list1"/>
    <dgm:cxn modelId="{1E65719D-D76B-4844-B1BF-88BE35ED3866}" type="presOf" srcId="{A087EA8B-4E2B-4F09-8B84-DF4FB46511D0}" destId="{CF23E564-BE3E-405B-90A2-EA645ECEE727}" srcOrd="1" destOrd="0" presId="urn:microsoft.com/office/officeart/2005/8/layout/list1"/>
    <dgm:cxn modelId="{67DFEDAB-A14F-4CA1-90D4-AF2D5FFDFDA1}" type="presOf" srcId="{A28AD8B4-7956-47E0-AB55-4F2562346BA5}" destId="{7D45521F-9642-4D6D-9C9A-CBEA6ED35B43}" srcOrd="0" destOrd="2" presId="urn:microsoft.com/office/officeart/2005/8/layout/list1"/>
    <dgm:cxn modelId="{29EC60BD-E5D7-4A04-9620-9B90CC7B8D6B}" srcId="{3EF7BE7F-F17E-48FD-984C-11E3ACD764CC}" destId="{5146824A-35C1-450E-B905-69247D3FC9B2}" srcOrd="1" destOrd="0" parTransId="{A84C9040-3A2B-4BB0-A11F-788E1D7AC1D3}" sibTransId="{D577602D-FD88-4E76-9BB2-2F61616D50EF}"/>
    <dgm:cxn modelId="{6F7231C9-061A-4C0D-84D2-595171E9E4B6}" type="presOf" srcId="{BC5E6AF4-03E0-4730-81E4-E5328A3F7B43}" destId="{7D45521F-9642-4D6D-9C9A-CBEA6ED35B43}" srcOrd="0" destOrd="0" presId="urn:microsoft.com/office/officeart/2005/8/layout/list1"/>
    <dgm:cxn modelId="{8D140DD7-5A63-4E1B-A08A-391FF3C687C1}" type="presOf" srcId="{E9A9FE9B-C4F0-4D6F-B529-D4DF6192CDD9}" destId="{656D7345-FD0E-415C-B18A-AB4D3A57E555}" srcOrd="0" destOrd="2" presId="urn:microsoft.com/office/officeart/2005/8/layout/list1"/>
    <dgm:cxn modelId="{2A20FAD8-6E4E-4FAE-8865-71FBF3DCB121}" srcId="{3EF7BE7F-F17E-48FD-984C-11E3ACD764CC}" destId="{A28AD8B4-7956-47E0-AB55-4F2562346BA5}" srcOrd="2" destOrd="0" parTransId="{1D6A3B86-08A9-479F-A4AB-0D9E34923929}" sibTransId="{0E44B593-AC16-47E6-9BBF-52445C06579C}"/>
    <dgm:cxn modelId="{A8F84EE6-2088-4880-87F8-E848AB335539}" type="presOf" srcId="{A087EA8B-4E2B-4F09-8B84-DF4FB46511D0}" destId="{3207ED67-5EEB-4FAC-8E5C-D87421207E2F}" srcOrd="0" destOrd="0" presId="urn:microsoft.com/office/officeart/2005/8/layout/list1"/>
    <dgm:cxn modelId="{2F9A8BEC-BC9C-4C1A-9E9C-AAF6C4B3A2DE}" srcId="{0B3EA860-9829-4626-BC7F-2B4089F08EBF}" destId="{9B2ADC34-AFDA-41A8-84CE-41BA71131EC6}" srcOrd="0" destOrd="0" parTransId="{E0DAFED6-B80C-4062-81EC-8F7FA8325106}" sibTransId="{FBAD30CD-EB77-4750-A4A6-F75739761569}"/>
    <dgm:cxn modelId="{337B8FFC-77CF-4A5F-9303-387CEDC49D3F}" type="presOf" srcId="{5146824A-35C1-450E-B905-69247D3FC9B2}" destId="{7D45521F-9642-4D6D-9C9A-CBEA6ED35B43}" srcOrd="0" destOrd="1" presId="urn:microsoft.com/office/officeart/2005/8/layout/list1"/>
    <dgm:cxn modelId="{E1903BFF-CCBE-4CCA-94A9-803BF7535A98}" type="presParOf" srcId="{D205AFC4-6867-4A7D-8B4F-3B55F6050CFE}" destId="{13604CD9-2DED-4220-8780-B19A7014A2C7}" srcOrd="0" destOrd="0" presId="urn:microsoft.com/office/officeart/2005/8/layout/list1"/>
    <dgm:cxn modelId="{B6004C60-4497-48E3-8258-8108C8BAB4E9}" type="presParOf" srcId="{13604CD9-2DED-4220-8780-B19A7014A2C7}" destId="{63583291-ECF6-40BD-A2C4-68888ABFB2DE}" srcOrd="0" destOrd="0" presId="urn:microsoft.com/office/officeart/2005/8/layout/list1"/>
    <dgm:cxn modelId="{812F9509-B38D-4717-B0D1-79A85C17C30F}" type="presParOf" srcId="{13604CD9-2DED-4220-8780-B19A7014A2C7}" destId="{E8886A8B-796C-4403-8432-75FFCC2CC0C7}" srcOrd="1" destOrd="0" presId="urn:microsoft.com/office/officeart/2005/8/layout/list1"/>
    <dgm:cxn modelId="{C8A9FB87-9F5D-4B41-A564-5452A399850E}" type="presParOf" srcId="{D205AFC4-6867-4A7D-8B4F-3B55F6050CFE}" destId="{D971F9F6-C34A-456F-8972-D4B60936F837}" srcOrd="1" destOrd="0" presId="urn:microsoft.com/office/officeart/2005/8/layout/list1"/>
    <dgm:cxn modelId="{CC8802A2-30EB-48AA-8329-F0A3D10D219C}" type="presParOf" srcId="{D205AFC4-6867-4A7D-8B4F-3B55F6050CFE}" destId="{C4B0E4CA-98D1-4553-A1A0-A1440CEA9446}" srcOrd="2" destOrd="0" presId="urn:microsoft.com/office/officeart/2005/8/layout/list1"/>
    <dgm:cxn modelId="{57CF1D66-881B-4F64-82FA-EFDFD69DABFD}" type="presParOf" srcId="{D205AFC4-6867-4A7D-8B4F-3B55F6050CFE}" destId="{2CE38B1C-21AB-46AD-9047-FEB35DDB738A}" srcOrd="3" destOrd="0" presId="urn:microsoft.com/office/officeart/2005/8/layout/list1"/>
    <dgm:cxn modelId="{49804B88-FAFF-4E27-BC6D-32EC68C53344}" type="presParOf" srcId="{D205AFC4-6867-4A7D-8B4F-3B55F6050CFE}" destId="{A3DF3381-D20A-4F93-844B-BE1D9E6235AC}" srcOrd="4" destOrd="0" presId="urn:microsoft.com/office/officeart/2005/8/layout/list1"/>
    <dgm:cxn modelId="{A85D2296-253E-42D2-B9EF-E52DEE90372D}" type="presParOf" srcId="{A3DF3381-D20A-4F93-844B-BE1D9E6235AC}" destId="{3207ED67-5EEB-4FAC-8E5C-D87421207E2F}" srcOrd="0" destOrd="0" presId="urn:microsoft.com/office/officeart/2005/8/layout/list1"/>
    <dgm:cxn modelId="{266293A5-E7F5-4032-8324-86C3CB3F7068}" type="presParOf" srcId="{A3DF3381-D20A-4F93-844B-BE1D9E6235AC}" destId="{CF23E564-BE3E-405B-90A2-EA645ECEE727}" srcOrd="1" destOrd="0" presId="urn:microsoft.com/office/officeart/2005/8/layout/list1"/>
    <dgm:cxn modelId="{40170BA5-898E-43DD-819B-D673A8D82F63}" type="presParOf" srcId="{D205AFC4-6867-4A7D-8B4F-3B55F6050CFE}" destId="{8F68476A-244E-4906-A283-28B274118893}" srcOrd="5" destOrd="0" presId="urn:microsoft.com/office/officeart/2005/8/layout/list1"/>
    <dgm:cxn modelId="{7231006E-A3EC-4D01-8CFB-4D315A33063B}" type="presParOf" srcId="{D205AFC4-6867-4A7D-8B4F-3B55F6050CFE}" destId="{656D7345-FD0E-415C-B18A-AB4D3A57E555}" srcOrd="6" destOrd="0" presId="urn:microsoft.com/office/officeart/2005/8/layout/list1"/>
    <dgm:cxn modelId="{0D3FAFDA-FF95-40BF-84C2-A4BE275959AD}" type="presParOf" srcId="{D205AFC4-6867-4A7D-8B4F-3B55F6050CFE}" destId="{3A162566-FCB0-4AAD-8616-311B9713516D}" srcOrd="7" destOrd="0" presId="urn:microsoft.com/office/officeart/2005/8/layout/list1"/>
    <dgm:cxn modelId="{C74CBF17-E8E2-4587-8EBA-736C7BAB9EEB}" type="presParOf" srcId="{D205AFC4-6867-4A7D-8B4F-3B55F6050CFE}" destId="{45887551-330E-43AE-A4BB-1185672FB360}" srcOrd="8" destOrd="0" presId="urn:microsoft.com/office/officeart/2005/8/layout/list1"/>
    <dgm:cxn modelId="{A5C4F317-0942-4356-8DF1-6076DB40A370}" type="presParOf" srcId="{45887551-330E-43AE-A4BB-1185672FB360}" destId="{60EA39F8-A615-41C4-A6C8-A1A7310D8F4B}" srcOrd="0" destOrd="0" presId="urn:microsoft.com/office/officeart/2005/8/layout/list1"/>
    <dgm:cxn modelId="{A30F2C81-40AC-4985-8D3C-62D8D82829A7}" type="presParOf" srcId="{45887551-330E-43AE-A4BB-1185672FB360}" destId="{F3F39502-FEB9-461A-997F-013DA392BC89}" srcOrd="1" destOrd="0" presId="urn:microsoft.com/office/officeart/2005/8/layout/list1"/>
    <dgm:cxn modelId="{E41CE99F-91D3-4F5D-AEAE-C573066383BD}" type="presParOf" srcId="{D205AFC4-6867-4A7D-8B4F-3B55F6050CFE}" destId="{C9C36547-3964-436A-A8D2-A29A266CBFEF}" srcOrd="9" destOrd="0" presId="urn:microsoft.com/office/officeart/2005/8/layout/list1"/>
    <dgm:cxn modelId="{1D4D71FA-242C-40D1-B7D6-D3B5DB5CC596}" type="presParOf" srcId="{D205AFC4-6867-4A7D-8B4F-3B55F6050CFE}" destId="{7D45521F-9642-4D6D-9C9A-CBEA6ED35B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475758-2DDA-4BD8-88C5-2434D6F2B59F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5450C2D3-895E-40AA-A955-33898C67AE00}">
      <dgm:prSet custT="1"/>
      <dgm:spPr/>
      <dgm:t>
        <a:bodyPr/>
        <a:lstStyle/>
        <a:p>
          <a:r>
            <a:rPr lang="pt-BR" sz="1500" dirty="0">
              <a:latin typeface="CAIXA Std" panose="020B0603020204030204" pitchFamily="34" charset="0"/>
            </a:rPr>
            <a:t>Decreto 7.983/13 (Fontes de referência – Repasse OGU) </a:t>
          </a:r>
        </a:p>
      </dgm:t>
    </dgm:pt>
    <dgm:pt modelId="{3F8D776B-4E3C-4472-B919-B5FBEF55B2C5}" type="parTrans" cxnId="{2AD808FE-8E74-4A5F-8D9D-2184DE4EB7F0}">
      <dgm:prSet/>
      <dgm:spPr/>
      <dgm:t>
        <a:bodyPr/>
        <a:lstStyle/>
        <a:p>
          <a:endParaRPr lang="pt-BR"/>
        </a:p>
      </dgm:t>
    </dgm:pt>
    <dgm:pt modelId="{C6B85EFE-E0E6-4ED7-8B3A-50D88EDF5B0E}" type="sibTrans" cxnId="{2AD808FE-8E74-4A5F-8D9D-2184DE4EB7F0}">
      <dgm:prSet/>
      <dgm:spPr/>
      <dgm:t>
        <a:bodyPr/>
        <a:lstStyle/>
        <a:p>
          <a:endParaRPr lang="pt-BR"/>
        </a:p>
      </dgm:t>
    </dgm:pt>
    <dgm:pt modelId="{714CF6B7-22A2-4436-896E-4710C1EBA054}">
      <dgm:prSet custT="1"/>
      <dgm:spPr/>
      <dgm:t>
        <a:bodyPr/>
        <a:lstStyle/>
        <a:p>
          <a:r>
            <a:rPr lang="pt-BR" sz="1500" dirty="0">
              <a:latin typeface="CAIXA Std" panose="020B0603020204030204" pitchFamily="34" charset="0"/>
            </a:rPr>
            <a:t>SINAPI </a:t>
          </a:r>
        </a:p>
      </dgm:t>
    </dgm:pt>
    <dgm:pt modelId="{24970105-FC52-48B5-93FF-C3411C559689}" type="parTrans" cxnId="{B36F67C7-9AE3-46F6-8419-22BC82A083AF}">
      <dgm:prSet/>
      <dgm:spPr/>
      <dgm:t>
        <a:bodyPr/>
        <a:lstStyle/>
        <a:p>
          <a:endParaRPr lang="pt-BR"/>
        </a:p>
      </dgm:t>
    </dgm:pt>
    <dgm:pt modelId="{D2AC416B-3B53-4A14-9108-2A9F68B51A09}" type="sibTrans" cxnId="{B36F67C7-9AE3-46F6-8419-22BC82A083AF}">
      <dgm:prSet/>
      <dgm:spPr/>
      <dgm:t>
        <a:bodyPr/>
        <a:lstStyle/>
        <a:p>
          <a:endParaRPr lang="pt-BR"/>
        </a:p>
      </dgm:t>
    </dgm:pt>
    <dgm:pt modelId="{DEB41D7B-93B6-4221-AE30-E3DF1BB1979A}">
      <dgm:prSet custT="1"/>
      <dgm:spPr/>
      <dgm:t>
        <a:bodyPr/>
        <a:lstStyle/>
        <a:p>
          <a:r>
            <a:rPr lang="pt-BR" sz="1500" dirty="0">
              <a:latin typeface="CAIXA Std" panose="020B0603020204030204" pitchFamily="34" charset="0"/>
            </a:rPr>
            <a:t>SICRO</a:t>
          </a:r>
        </a:p>
      </dgm:t>
    </dgm:pt>
    <dgm:pt modelId="{66C9D547-AC89-4E8C-A5E0-3574542EC438}" type="parTrans" cxnId="{6719FB24-6B57-45CD-88B5-36D950C1E088}">
      <dgm:prSet/>
      <dgm:spPr/>
      <dgm:t>
        <a:bodyPr/>
        <a:lstStyle/>
        <a:p>
          <a:endParaRPr lang="pt-BR"/>
        </a:p>
      </dgm:t>
    </dgm:pt>
    <dgm:pt modelId="{B277407E-7B1B-45C3-A21D-85980012FB88}" type="sibTrans" cxnId="{6719FB24-6B57-45CD-88B5-36D950C1E088}">
      <dgm:prSet/>
      <dgm:spPr/>
      <dgm:t>
        <a:bodyPr/>
        <a:lstStyle/>
        <a:p>
          <a:endParaRPr lang="pt-BR"/>
        </a:p>
      </dgm:t>
    </dgm:pt>
    <dgm:pt modelId="{FF98AA0F-95CF-4B60-8333-EDFD0CD36385}">
      <dgm:prSet custT="1"/>
      <dgm:spPr/>
      <dgm:t>
        <a:bodyPr/>
        <a:lstStyle/>
        <a:p>
          <a:r>
            <a:rPr lang="pt-BR" sz="1500" dirty="0">
              <a:latin typeface="CAIXA Std" panose="020B0603020204030204" pitchFamily="34" charset="0"/>
            </a:rPr>
            <a:t>Outras referências públicas (Financiamento)</a:t>
          </a:r>
        </a:p>
      </dgm:t>
    </dgm:pt>
    <dgm:pt modelId="{6F9415C5-1A08-47C1-AAAB-E94E40716AA7}" type="parTrans" cxnId="{492CD6BA-4633-4B1A-9E21-A55D59E7F979}">
      <dgm:prSet/>
      <dgm:spPr/>
      <dgm:t>
        <a:bodyPr/>
        <a:lstStyle/>
        <a:p>
          <a:endParaRPr lang="pt-BR"/>
        </a:p>
      </dgm:t>
    </dgm:pt>
    <dgm:pt modelId="{D161B264-69AD-419D-8B55-C5A810C96949}" type="sibTrans" cxnId="{492CD6BA-4633-4B1A-9E21-A55D59E7F979}">
      <dgm:prSet/>
      <dgm:spPr/>
      <dgm:t>
        <a:bodyPr/>
        <a:lstStyle/>
        <a:p>
          <a:endParaRPr lang="pt-BR"/>
        </a:p>
      </dgm:t>
    </dgm:pt>
    <dgm:pt modelId="{CA3862C5-9225-43C6-BB9A-591DFF1C3126}">
      <dgm:prSet custT="1"/>
      <dgm:spPr/>
      <dgm:t>
        <a:bodyPr/>
        <a:lstStyle/>
        <a:p>
          <a:r>
            <a:rPr lang="pt-BR" sz="1500" dirty="0">
              <a:latin typeface="CAIXA Std" panose="020B0603020204030204" pitchFamily="34" charset="0"/>
            </a:rPr>
            <a:t>Memória</a:t>
          </a:r>
        </a:p>
      </dgm:t>
    </dgm:pt>
    <dgm:pt modelId="{3BA6DB20-6A4B-4757-A53A-0C5C0BE3959F}" type="parTrans" cxnId="{CCCC9A2D-3D80-4773-B6B3-E2290258B222}">
      <dgm:prSet/>
      <dgm:spPr/>
      <dgm:t>
        <a:bodyPr/>
        <a:lstStyle/>
        <a:p>
          <a:endParaRPr lang="pt-BR"/>
        </a:p>
      </dgm:t>
    </dgm:pt>
    <dgm:pt modelId="{6088328F-BF7B-48C1-B677-14F656D72AFF}" type="sibTrans" cxnId="{CCCC9A2D-3D80-4773-B6B3-E2290258B222}">
      <dgm:prSet/>
      <dgm:spPr/>
      <dgm:t>
        <a:bodyPr/>
        <a:lstStyle/>
        <a:p>
          <a:endParaRPr lang="pt-BR"/>
        </a:p>
      </dgm:t>
    </dgm:pt>
    <dgm:pt modelId="{6156760A-BE72-4B1D-822B-7957B14F0C28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Quantitativos</a:t>
          </a:r>
        </a:p>
      </dgm:t>
    </dgm:pt>
    <dgm:pt modelId="{E34C5E8F-A72D-4C06-B5D2-7A9561800909}" type="parTrans" cxnId="{60035C7B-3710-4D83-98C1-DF8F3A2361BE}">
      <dgm:prSet/>
      <dgm:spPr/>
      <dgm:t>
        <a:bodyPr/>
        <a:lstStyle/>
        <a:p>
          <a:endParaRPr lang="pt-BR"/>
        </a:p>
      </dgm:t>
    </dgm:pt>
    <dgm:pt modelId="{9A2150C9-7521-4AD7-AC1C-A6BEE5DF25A3}" type="sibTrans" cxnId="{60035C7B-3710-4D83-98C1-DF8F3A2361BE}">
      <dgm:prSet/>
      <dgm:spPr/>
      <dgm:t>
        <a:bodyPr/>
        <a:lstStyle/>
        <a:p>
          <a:endParaRPr lang="pt-BR"/>
        </a:p>
      </dgm:t>
    </dgm:pt>
    <dgm:pt modelId="{5B146217-83C6-4F2C-9669-0463E403B056}">
      <dgm:prSet custT="1"/>
      <dgm:spPr/>
      <dgm:t>
        <a:bodyPr/>
        <a:lstStyle/>
        <a:p>
          <a:r>
            <a:rPr lang="pt-BR" sz="1800">
              <a:latin typeface="CAIXA Std" panose="020B0603020204030204" pitchFamily="34" charset="0"/>
            </a:rPr>
            <a:t>Criação/adaptação de composições</a:t>
          </a:r>
        </a:p>
      </dgm:t>
    </dgm:pt>
    <dgm:pt modelId="{1596B522-8D9D-4FA8-9A85-3D4DA43C0846}" type="parTrans" cxnId="{8207B7BF-9486-4DEC-A7EF-629E41DE8076}">
      <dgm:prSet/>
      <dgm:spPr/>
      <dgm:t>
        <a:bodyPr/>
        <a:lstStyle/>
        <a:p>
          <a:endParaRPr lang="pt-BR"/>
        </a:p>
      </dgm:t>
    </dgm:pt>
    <dgm:pt modelId="{2334FDD9-2D08-49CA-92BB-06D45FF91C63}" type="sibTrans" cxnId="{8207B7BF-9486-4DEC-A7EF-629E41DE8076}">
      <dgm:prSet/>
      <dgm:spPr/>
      <dgm:t>
        <a:bodyPr/>
        <a:lstStyle/>
        <a:p>
          <a:endParaRPr lang="pt-BR"/>
        </a:p>
      </dgm:t>
    </dgm:pt>
    <dgm:pt modelId="{0210D5D0-C255-4BDD-83AE-5EA4C696665A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Cotações</a:t>
          </a:r>
        </a:p>
      </dgm:t>
    </dgm:pt>
    <dgm:pt modelId="{2A88EBDB-6FF5-4A7E-B449-522A6691D73C}" type="parTrans" cxnId="{FB4B4C92-B4FF-430F-A851-68B69F404195}">
      <dgm:prSet/>
      <dgm:spPr/>
      <dgm:t>
        <a:bodyPr/>
        <a:lstStyle/>
        <a:p>
          <a:endParaRPr lang="pt-BR"/>
        </a:p>
      </dgm:t>
    </dgm:pt>
    <dgm:pt modelId="{06EFE5D8-AA99-4783-B91E-D4676DF90B4D}" type="sibTrans" cxnId="{FB4B4C92-B4FF-430F-A851-68B69F404195}">
      <dgm:prSet/>
      <dgm:spPr/>
      <dgm:t>
        <a:bodyPr/>
        <a:lstStyle/>
        <a:p>
          <a:endParaRPr lang="pt-BR"/>
        </a:p>
      </dgm:t>
    </dgm:pt>
    <dgm:pt modelId="{3FD3AC0E-9650-436E-91BE-257618C69D7B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Taxa de risco</a:t>
          </a:r>
        </a:p>
      </dgm:t>
    </dgm:pt>
    <dgm:pt modelId="{08C16590-EC69-44DE-B550-8825E8123C06}" type="parTrans" cxnId="{C165CFAD-7130-4308-9AFE-FF7FB37C2C30}">
      <dgm:prSet/>
      <dgm:spPr/>
      <dgm:t>
        <a:bodyPr/>
        <a:lstStyle/>
        <a:p>
          <a:endParaRPr lang="pt-BR"/>
        </a:p>
      </dgm:t>
    </dgm:pt>
    <dgm:pt modelId="{2B4FBF23-2671-4F6B-9EB5-536FECB5F4A4}" type="sibTrans" cxnId="{C165CFAD-7130-4308-9AFE-FF7FB37C2C30}">
      <dgm:prSet/>
      <dgm:spPr/>
      <dgm:t>
        <a:bodyPr/>
        <a:lstStyle/>
        <a:p>
          <a:endParaRPr lang="pt-BR"/>
        </a:p>
      </dgm:t>
    </dgm:pt>
    <dgm:pt modelId="{5C9C7DF0-52F1-48F9-85E2-7F774DDA3ED2}">
      <dgm:prSet custT="1"/>
      <dgm:spPr/>
      <dgm:t>
        <a:bodyPr/>
        <a:lstStyle/>
        <a:p>
          <a:r>
            <a:rPr lang="pt-BR" sz="1800" dirty="0">
              <a:latin typeface="CAIXA Std" panose="020B0603020204030204" pitchFamily="34" charset="0"/>
            </a:rPr>
            <a:t>Etc.</a:t>
          </a:r>
        </a:p>
      </dgm:t>
    </dgm:pt>
    <dgm:pt modelId="{A0EA4325-D443-4969-BC81-1D1D04249776}" type="parTrans" cxnId="{C7276E9C-E2F8-45D1-821B-B4DA70570DFD}">
      <dgm:prSet/>
      <dgm:spPr/>
      <dgm:t>
        <a:bodyPr/>
        <a:lstStyle/>
        <a:p>
          <a:endParaRPr lang="pt-BR"/>
        </a:p>
      </dgm:t>
    </dgm:pt>
    <dgm:pt modelId="{BC004A06-CF68-40FA-BC72-6952C76AEB4C}" type="sibTrans" cxnId="{C7276E9C-E2F8-45D1-821B-B4DA70570DFD}">
      <dgm:prSet/>
      <dgm:spPr/>
      <dgm:t>
        <a:bodyPr/>
        <a:lstStyle/>
        <a:p>
          <a:endParaRPr lang="pt-BR"/>
        </a:p>
      </dgm:t>
    </dgm:pt>
    <dgm:pt modelId="{4680954B-AB38-4476-9C74-4B205F36D9C8}" type="pres">
      <dgm:prSet presAssocID="{EC475758-2DDA-4BD8-88C5-2434D6F2B59F}" presName="linear" presStyleCnt="0">
        <dgm:presLayoutVars>
          <dgm:dir/>
          <dgm:animLvl val="lvl"/>
          <dgm:resizeHandles val="exact"/>
        </dgm:presLayoutVars>
      </dgm:prSet>
      <dgm:spPr/>
    </dgm:pt>
    <dgm:pt modelId="{6E92B65D-82BC-4548-A2F8-C8837C15F037}" type="pres">
      <dgm:prSet presAssocID="{5450C2D3-895E-40AA-A955-33898C67AE00}" presName="parentLin" presStyleCnt="0"/>
      <dgm:spPr/>
    </dgm:pt>
    <dgm:pt modelId="{8CA70B87-7FEA-4FA3-B8A6-2B3265C04870}" type="pres">
      <dgm:prSet presAssocID="{5450C2D3-895E-40AA-A955-33898C67AE00}" presName="parentLeftMargin" presStyleLbl="node1" presStyleIdx="0" presStyleCnt="3"/>
      <dgm:spPr/>
    </dgm:pt>
    <dgm:pt modelId="{C482CC26-965A-492E-B3BD-05BEFBCCB0EC}" type="pres">
      <dgm:prSet presAssocID="{5450C2D3-895E-40AA-A955-33898C67AE00}" presName="parentText" presStyleLbl="node1" presStyleIdx="0" presStyleCnt="3" custLinFactNeighborX="9901">
        <dgm:presLayoutVars>
          <dgm:chMax val="0"/>
          <dgm:bulletEnabled val="1"/>
        </dgm:presLayoutVars>
      </dgm:prSet>
      <dgm:spPr/>
    </dgm:pt>
    <dgm:pt modelId="{E19D6F05-9704-4907-AB7E-DB2218959B58}" type="pres">
      <dgm:prSet presAssocID="{5450C2D3-895E-40AA-A955-33898C67AE00}" presName="negativeSpace" presStyleCnt="0"/>
      <dgm:spPr/>
    </dgm:pt>
    <dgm:pt modelId="{EB0F8E7C-CA01-4569-9349-F091C9D07BD4}" type="pres">
      <dgm:prSet presAssocID="{5450C2D3-895E-40AA-A955-33898C67AE00}" presName="childText" presStyleLbl="conFgAcc1" presStyleIdx="0" presStyleCnt="3">
        <dgm:presLayoutVars>
          <dgm:bulletEnabled val="1"/>
        </dgm:presLayoutVars>
      </dgm:prSet>
      <dgm:spPr/>
    </dgm:pt>
    <dgm:pt modelId="{66DC2E45-84AF-4723-BA9A-5AE7C9E6A002}" type="pres">
      <dgm:prSet presAssocID="{C6B85EFE-E0E6-4ED7-8B3A-50D88EDF5B0E}" presName="spaceBetweenRectangles" presStyleCnt="0"/>
      <dgm:spPr/>
    </dgm:pt>
    <dgm:pt modelId="{9E91AB94-F8A5-4D6E-B3B7-67B374243C71}" type="pres">
      <dgm:prSet presAssocID="{FF98AA0F-95CF-4B60-8333-EDFD0CD36385}" presName="parentLin" presStyleCnt="0"/>
      <dgm:spPr/>
    </dgm:pt>
    <dgm:pt modelId="{BD1C44C8-AB01-4FAD-9833-DC811048072F}" type="pres">
      <dgm:prSet presAssocID="{FF98AA0F-95CF-4B60-8333-EDFD0CD36385}" presName="parentLeftMargin" presStyleLbl="node1" presStyleIdx="0" presStyleCnt="3"/>
      <dgm:spPr/>
    </dgm:pt>
    <dgm:pt modelId="{B3C52E07-81EB-49B9-ABA3-9A2141E45F03}" type="pres">
      <dgm:prSet presAssocID="{FF98AA0F-95CF-4B60-8333-EDFD0CD363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EEA8E6-7B83-4897-80F1-331A2646CDB2}" type="pres">
      <dgm:prSet presAssocID="{FF98AA0F-95CF-4B60-8333-EDFD0CD36385}" presName="negativeSpace" presStyleCnt="0"/>
      <dgm:spPr/>
    </dgm:pt>
    <dgm:pt modelId="{0F79CF9E-292C-4B25-AB20-56EC6DA98218}" type="pres">
      <dgm:prSet presAssocID="{FF98AA0F-95CF-4B60-8333-EDFD0CD36385}" presName="childText" presStyleLbl="conFgAcc1" presStyleIdx="1" presStyleCnt="3">
        <dgm:presLayoutVars>
          <dgm:bulletEnabled val="1"/>
        </dgm:presLayoutVars>
      </dgm:prSet>
      <dgm:spPr/>
    </dgm:pt>
    <dgm:pt modelId="{D7D7F5B3-1CF4-4E61-9F77-962AE6140BF1}" type="pres">
      <dgm:prSet presAssocID="{D161B264-69AD-419D-8B55-C5A810C96949}" presName="spaceBetweenRectangles" presStyleCnt="0"/>
      <dgm:spPr/>
    </dgm:pt>
    <dgm:pt modelId="{87BE8BDD-92A0-4204-B88A-6DD6DE63E9EF}" type="pres">
      <dgm:prSet presAssocID="{CA3862C5-9225-43C6-BB9A-591DFF1C3126}" presName="parentLin" presStyleCnt="0"/>
      <dgm:spPr/>
    </dgm:pt>
    <dgm:pt modelId="{C731A588-E728-450B-9B5A-99733A95C6B0}" type="pres">
      <dgm:prSet presAssocID="{CA3862C5-9225-43C6-BB9A-591DFF1C3126}" presName="parentLeftMargin" presStyleLbl="node1" presStyleIdx="1" presStyleCnt="3"/>
      <dgm:spPr/>
    </dgm:pt>
    <dgm:pt modelId="{D596C009-458D-4334-9C53-E14D8DA5D414}" type="pres">
      <dgm:prSet presAssocID="{CA3862C5-9225-43C6-BB9A-591DFF1C31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AE89ACD-E1F7-4709-9E3A-21EFF70292A8}" type="pres">
      <dgm:prSet presAssocID="{CA3862C5-9225-43C6-BB9A-591DFF1C3126}" presName="negativeSpace" presStyleCnt="0"/>
      <dgm:spPr/>
    </dgm:pt>
    <dgm:pt modelId="{75CDA0D8-E9A9-4FEB-9E55-872519BE2B54}" type="pres">
      <dgm:prSet presAssocID="{CA3862C5-9225-43C6-BB9A-591DFF1C31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1C4900-F765-4879-A45A-3956EB1D8275}" type="presOf" srcId="{5C9C7DF0-52F1-48F9-85E2-7F774DDA3ED2}" destId="{75CDA0D8-E9A9-4FEB-9E55-872519BE2B54}" srcOrd="0" destOrd="4" presId="urn:microsoft.com/office/officeart/2005/8/layout/list1"/>
    <dgm:cxn modelId="{D08B4403-4FC0-4C08-B2F5-C05872A6F590}" type="presOf" srcId="{EC475758-2DDA-4BD8-88C5-2434D6F2B59F}" destId="{4680954B-AB38-4476-9C74-4B205F36D9C8}" srcOrd="0" destOrd="0" presId="urn:microsoft.com/office/officeart/2005/8/layout/list1"/>
    <dgm:cxn modelId="{AFC38C21-9AB2-4BC2-9002-5941C6FD8C94}" type="presOf" srcId="{714CF6B7-22A2-4436-896E-4710C1EBA054}" destId="{EB0F8E7C-CA01-4569-9349-F091C9D07BD4}" srcOrd="0" destOrd="0" presId="urn:microsoft.com/office/officeart/2005/8/layout/list1"/>
    <dgm:cxn modelId="{6719FB24-6B57-45CD-88B5-36D950C1E088}" srcId="{5450C2D3-895E-40AA-A955-33898C67AE00}" destId="{DEB41D7B-93B6-4221-AE30-E3DF1BB1979A}" srcOrd="1" destOrd="0" parTransId="{66C9D547-AC89-4E8C-A5E0-3574542EC438}" sibTransId="{B277407E-7B1B-45C3-A21D-85980012FB88}"/>
    <dgm:cxn modelId="{3E1AC52B-A1C1-4FEF-ADDD-83956AEADB84}" type="presOf" srcId="{FF98AA0F-95CF-4B60-8333-EDFD0CD36385}" destId="{BD1C44C8-AB01-4FAD-9833-DC811048072F}" srcOrd="0" destOrd="0" presId="urn:microsoft.com/office/officeart/2005/8/layout/list1"/>
    <dgm:cxn modelId="{CCCC9A2D-3D80-4773-B6B3-E2290258B222}" srcId="{EC475758-2DDA-4BD8-88C5-2434D6F2B59F}" destId="{CA3862C5-9225-43C6-BB9A-591DFF1C3126}" srcOrd="2" destOrd="0" parTransId="{3BA6DB20-6A4B-4757-A53A-0C5C0BE3959F}" sibTransId="{6088328F-BF7B-48C1-B677-14F656D72AFF}"/>
    <dgm:cxn modelId="{2212782F-CEBE-45F6-B1FF-11D32A725B2C}" type="presOf" srcId="{CA3862C5-9225-43C6-BB9A-591DFF1C3126}" destId="{C731A588-E728-450B-9B5A-99733A95C6B0}" srcOrd="0" destOrd="0" presId="urn:microsoft.com/office/officeart/2005/8/layout/list1"/>
    <dgm:cxn modelId="{21EC7D31-31A0-4F02-9386-DF31918B2FB9}" type="presOf" srcId="{6156760A-BE72-4B1D-822B-7957B14F0C28}" destId="{75CDA0D8-E9A9-4FEB-9E55-872519BE2B54}" srcOrd="0" destOrd="0" presId="urn:microsoft.com/office/officeart/2005/8/layout/list1"/>
    <dgm:cxn modelId="{0FF76E4F-B782-4D1B-A799-9F79AEDB34A3}" type="presOf" srcId="{FF98AA0F-95CF-4B60-8333-EDFD0CD36385}" destId="{B3C52E07-81EB-49B9-ABA3-9A2141E45F03}" srcOrd="1" destOrd="0" presId="urn:microsoft.com/office/officeart/2005/8/layout/list1"/>
    <dgm:cxn modelId="{E6023E6D-4ACA-490F-8E90-0B7478628A07}" type="presOf" srcId="{CA3862C5-9225-43C6-BB9A-591DFF1C3126}" destId="{D596C009-458D-4334-9C53-E14D8DA5D414}" srcOrd="1" destOrd="0" presId="urn:microsoft.com/office/officeart/2005/8/layout/list1"/>
    <dgm:cxn modelId="{60035C7B-3710-4D83-98C1-DF8F3A2361BE}" srcId="{CA3862C5-9225-43C6-BB9A-591DFF1C3126}" destId="{6156760A-BE72-4B1D-822B-7957B14F0C28}" srcOrd="0" destOrd="0" parTransId="{E34C5E8F-A72D-4C06-B5D2-7A9561800909}" sibTransId="{9A2150C9-7521-4AD7-AC1C-A6BEE5DF25A3}"/>
    <dgm:cxn modelId="{B0FA7B85-870E-446B-85DF-CB37711745A1}" type="presOf" srcId="{DEB41D7B-93B6-4221-AE30-E3DF1BB1979A}" destId="{EB0F8E7C-CA01-4569-9349-F091C9D07BD4}" srcOrd="0" destOrd="1" presId="urn:microsoft.com/office/officeart/2005/8/layout/list1"/>
    <dgm:cxn modelId="{DF66318E-6203-4F51-8EB0-DA209CD9A9EA}" type="presOf" srcId="{5450C2D3-895E-40AA-A955-33898C67AE00}" destId="{C482CC26-965A-492E-B3BD-05BEFBCCB0EC}" srcOrd="1" destOrd="0" presId="urn:microsoft.com/office/officeart/2005/8/layout/list1"/>
    <dgm:cxn modelId="{FB4B4C92-B4FF-430F-A851-68B69F404195}" srcId="{CA3862C5-9225-43C6-BB9A-591DFF1C3126}" destId="{0210D5D0-C255-4BDD-83AE-5EA4C696665A}" srcOrd="2" destOrd="0" parTransId="{2A88EBDB-6FF5-4A7E-B449-522A6691D73C}" sibTransId="{06EFE5D8-AA99-4783-B91E-D4676DF90B4D}"/>
    <dgm:cxn modelId="{C7276E9C-E2F8-45D1-821B-B4DA70570DFD}" srcId="{CA3862C5-9225-43C6-BB9A-591DFF1C3126}" destId="{5C9C7DF0-52F1-48F9-85E2-7F774DDA3ED2}" srcOrd="4" destOrd="0" parTransId="{A0EA4325-D443-4969-BC81-1D1D04249776}" sibTransId="{BC004A06-CF68-40FA-BC72-6952C76AEB4C}"/>
    <dgm:cxn modelId="{C165CFAD-7130-4308-9AFE-FF7FB37C2C30}" srcId="{CA3862C5-9225-43C6-BB9A-591DFF1C3126}" destId="{3FD3AC0E-9650-436E-91BE-257618C69D7B}" srcOrd="3" destOrd="0" parTransId="{08C16590-EC69-44DE-B550-8825E8123C06}" sibTransId="{2B4FBF23-2671-4F6B-9EB5-536FECB5F4A4}"/>
    <dgm:cxn modelId="{492CD6BA-4633-4B1A-9E21-A55D59E7F979}" srcId="{EC475758-2DDA-4BD8-88C5-2434D6F2B59F}" destId="{FF98AA0F-95CF-4B60-8333-EDFD0CD36385}" srcOrd="1" destOrd="0" parTransId="{6F9415C5-1A08-47C1-AAAB-E94E40716AA7}" sibTransId="{D161B264-69AD-419D-8B55-C5A810C96949}"/>
    <dgm:cxn modelId="{8207B7BF-9486-4DEC-A7EF-629E41DE8076}" srcId="{CA3862C5-9225-43C6-BB9A-591DFF1C3126}" destId="{5B146217-83C6-4F2C-9669-0463E403B056}" srcOrd="1" destOrd="0" parTransId="{1596B522-8D9D-4FA8-9A85-3D4DA43C0846}" sibTransId="{2334FDD9-2D08-49CA-92BB-06D45FF91C63}"/>
    <dgm:cxn modelId="{B36F67C7-9AE3-46F6-8419-22BC82A083AF}" srcId="{5450C2D3-895E-40AA-A955-33898C67AE00}" destId="{714CF6B7-22A2-4436-896E-4710C1EBA054}" srcOrd="0" destOrd="0" parTransId="{24970105-FC52-48B5-93FF-C3411C559689}" sibTransId="{D2AC416B-3B53-4A14-9108-2A9F68B51A09}"/>
    <dgm:cxn modelId="{056F27D6-424E-4D19-951A-DFE1AD2E51EC}" type="presOf" srcId="{5B146217-83C6-4F2C-9669-0463E403B056}" destId="{75CDA0D8-E9A9-4FEB-9E55-872519BE2B54}" srcOrd="0" destOrd="1" presId="urn:microsoft.com/office/officeart/2005/8/layout/list1"/>
    <dgm:cxn modelId="{111422F5-4C7F-4B56-8FFD-A0DBDBA1EFAA}" type="presOf" srcId="{0210D5D0-C255-4BDD-83AE-5EA4C696665A}" destId="{75CDA0D8-E9A9-4FEB-9E55-872519BE2B54}" srcOrd="0" destOrd="2" presId="urn:microsoft.com/office/officeart/2005/8/layout/list1"/>
    <dgm:cxn modelId="{3A6719F8-8F29-4D05-83BE-2A0F1FCD160C}" type="presOf" srcId="{5450C2D3-895E-40AA-A955-33898C67AE00}" destId="{8CA70B87-7FEA-4FA3-B8A6-2B3265C04870}" srcOrd="0" destOrd="0" presId="urn:microsoft.com/office/officeart/2005/8/layout/list1"/>
    <dgm:cxn modelId="{2AD808FE-8E74-4A5F-8D9D-2184DE4EB7F0}" srcId="{EC475758-2DDA-4BD8-88C5-2434D6F2B59F}" destId="{5450C2D3-895E-40AA-A955-33898C67AE00}" srcOrd="0" destOrd="0" parTransId="{3F8D776B-4E3C-4472-B919-B5FBEF55B2C5}" sibTransId="{C6B85EFE-E0E6-4ED7-8B3A-50D88EDF5B0E}"/>
    <dgm:cxn modelId="{45D5A8FF-5938-4CAC-BCC1-CDEB7CB0FF48}" type="presOf" srcId="{3FD3AC0E-9650-436E-91BE-257618C69D7B}" destId="{75CDA0D8-E9A9-4FEB-9E55-872519BE2B54}" srcOrd="0" destOrd="3" presId="urn:microsoft.com/office/officeart/2005/8/layout/list1"/>
    <dgm:cxn modelId="{CFFCCDF2-D709-4D2F-B312-26D91E1D0C4E}" type="presParOf" srcId="{4680954B-AB38-4476-9C74-4B205F36D9C8}" destId="{6E92B65D-82BC-4548-A2F8-C8837C15F037}" srcOrd="0" destOrd="0" presId="urn:microsoft.com/office/officeart/2005/8/layout/list1"/>
    <dgm:cxn modelId="{DBEAFB1A-E6FC-4DE5-B590-E79695140056}" type="presParOf" srcId="{6E92B65D-82BC-4548-A2F8-C8837C15F037}" destId="{8CA70B87-7FEA-4FA3-B8A6-2B3265C04870}" srcOrd="0" destOrd="0" presId="urn:microsoft.com/office/officeart/2005/8/layout/list1"/>
    <dgm:cxn modelId="{40C84573-B095-4F1B-964C-1E6930211D03}" type="presParOf" srcId="{6E92B65D-82BC-4548-A2F8-C8837C15F037}" destId="{C482CC26-965A-492E-B3BD-05BEFBCCB0EC}" srcOrd="1" destOrd="0" presId="urn:microsoft.com/office/officeart/2005/8/layout/list1"/>
    <dgm:cxn modelId="{7D8D8BA2-0F3D-4072-B72D-2A752753DCA3}" type="presParOf" srcId="{4680954B-AB38-4476-9C74-4B205F36D9C8}" destId="{E19D6F05-9704-4907-AB7E-DB2218959B58}" srcOrd="1" destOrd="0" presId="urn:microsoft.com/office/officeart/2005/8/layout/list1"/>
    <dgm:cxn modelId="{45FB7EF1-3AFD-452C-88F9-06601D97AA23}" type="presParOf" srcId="{4680954B-AB38-4476-9C74-4B205F36D9C8}" destId="{EB0F8E7C-CA01-4569-9349-F091C9D07BD4}" srcOrd="2" destOrd="0" presId="urn:microsoft.com/office/officeart/2005/8/layout/list1"/>
    <dgm:cxn modelId="{E7CE45B0-F49B-4D7A-8077-0F84C6A6F310}" type="presParOf" srcId="{4680954B-AB38-4476-9C74-4B205F36D9C8}" destId="{66DC2E45-84AF-4723-BA9A-5AE7C9E6A002}" srcOrd="3" destOrd="0" presId="urn:microsoft.com/office/officeart/2005/8/layout/list1"/>
    <dgm:cxn modelId="{9582F4B7-EED2-4080-8EC7-32A7149AEE8B}" type="presParOf" srcId="{4680954B-AB38-4476-9C74-4B205F36D9C8}" destId="{9E91AB94-F8A5-4D6E-B3B7-67B374243C71}" srcOrd="4" destOrd="0" presId="urn:microsoft.com/office/officeart/2005/8/layout/list1"/>
    <dgm:cxn modelId="{6F47EE92-4C4E-404A-9306-990FB3B02107}" type="presParOf" srcId="{9E91AB94-F8A5-4D6E-B3B7-67B374243C71}" destId="{BD1C44C8-AB01-4FAD-9833-DC811048072F}" srcOrd="0" destOrd="0" presId="urn:microsoft.com/office/officeart/2005/8/layout/list1"/>
    <dgm:cxn modelId="{E3F49973-867D-41CD-993F-BA16324BE4B2}" type="presParOf" srcId="{9E91AB94-F8A5-4D6E-B3B7-67B374243C71}" destId="{B3C52E07-81EB-49B9-ABA3-9A2141E45F03}" srcOrd="1" destOrd="0" presId="urn:microsoft.com/office/officeart/2005/8/layout/list1"/>
    <dgm:cxn modelId="{40B6D46F-2C7B-4B2F-BB58-90CC83AE1923}" type="presParOf" srcId="{4680954B-AB38-4476-9C74-4B205F36D9C8}" destId="{BFEEA8E6-7B83-4897-80F1-331A2646CDB2}" srcOrd="5" destOrd="0" presId="urn:microsoft.com/office/officeart/2005/8/layout/list1"/>
    <dgm:cxn modelId="{7873F348-16D6-4960-A462-3A685EB774FB}" type="presParOf" srcId="{4680954B-AB38-4476-9C74-4B205F36D9C8}" destId="{0F79CF9E-292C-4B25-AB20-56EC6DA98218}" srcOrd="6" destOrd="0" presId="urn:microsoft.com/office/officeart/2005/8/layout/list1"/>
    <dgm:cxn modelId="{B7243AD8-5BB8-499C-9DE9-9EB9743507CE}" type="presParOf" srcId="{4680954B-AB38-4476-9C74-4B205F36D9C8}" destId="{D7D7F5B3-1CF4-4E61-9F77-962AE6140BF1}" srcOrd="7" destOrd="0" presId="urn:microsoft.com/office/officeart/2005/8/layout/list1"/>
    <dgm:cxn modelId="{836EB1A4-7198-4736-826C-C10C7A8066F2}" type="presParOf" srcId="{4680954B-AB38-4476-9C74-4B205F36D9C8}" destId="{87BE8BDD-92A0-4204-B88A-6DD6DE63E9EF}" srcOrd="8" destOrd="0" presId="urn:microsoft.com/office/officeart/2005/8/layout/list1"/>
    <dgm:cxn modelId="{936376FE-A780-40CC-AF57-A6EE50DA7A50}" type="presParOf" srcId="{87BE8BDD-92A0-4204-B88A-6DD6DE63E9EF}" destId="{C731A588-E728-450B-9B5A-99733A95C6B0}" srcOrd="0" destOrd="0" presId="urn:microsoft.com/office/officeart/2005/8/layout/list1"/>
    <dgm:cxn modelId="{06C3EA84-C063-423A-861F-1863C8760103}" type="presParOf" srcId="{87BE8BDD-92A0-4204-B88A-6DD6DE63E9EF}" destId="{D596C009-458D-4334-9C53-E14D8DA5D414}" srcOrd="1" destOrd="0" presId="urn:microsoft.com/office/officeart/2005/8/layout/list1"/>
    <dgm:cxn modelId="{E2C428EC-F728-439D-BCC1-D3FCC234311F}" type="presParOf" srcId="{4680954B-AB38-4476-9C74-4B205F36D9C8}" destId="{1AE89ACD-E1F7-4709-9E3A-21EFF70292A8}" srcOrd="9" destOrd="0" presId="urn:microsoft.com/office/officeart/2005/8/layout/list1"/>
    <dgm:cxn modelId="{306158B5-0BE6-4CE4-8C80-3B9661927BAC}" type="presParOf" srcId="{4680954B-AB38-4476-9C74-4B205F36D9C8}" destId="{75CDA0D8-E9A9-4FEB-9E55-872519BE2B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F1C47-8848-42E8-98A5-7A2CCAFA9E22}">
      <dsp:nvSpPr>
        <dsp:cNvPr id="0" name=""/>
        <dsp:cNvSpPr/>
      </dsp:nvSpPr>
      <dsp:spPr>
        <a:xfrm>
          <a:off x="41" y="319545"/>
          <a:ext cx="3971594" cy="79751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IXA Std" panose="020B0603020204030204" pitchFamily="34" charset="0"/>
            </a:rPr>
            <a:t>Escopo e abrangência de atendimento do projeto</a:t>
          </a:r>
          <a:endParaRPr lang="en-US" sz="2000" kern="1200" dirty="0">
            <a:latin typeface="CAIXA Std" panose="020B0603020204030204" pitchFamily="34" charset="0"/>
          </a:endParaRPr>
        </a:p>
      </dsp:txBody>
      <dsp:txXfrm>
        <a:off x="41" y="319545"/>
        <a:ext cx="3971594" cy="797514"/>
      </dsp:txXfrm>
    </dsp:sp>
    <dsp:sp modelId="{0AD08495-CF43-4880-82E5-36345FE98EDA}">
      <dsp:nvSpPr>
        <dsp:cNvPr id="0" name=""/>
        <dsp:cNvSpPr/>
      </dsp:nvSpPr>
      <dsp:spPr>
        <a:xfrm>
          <a:off x="41" y="1117059"/>
          <a:ext cx="3971594" cy="2964599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Estudo de demanda (preliminar)</a:t>
          </a:r>
          <a:endParaRPr lang="en-US" sz="2000" kern="1200" dirty="0">
            <a:latin typeface="CAIXA Std" panose="020B0603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Disponibilidades/diretrizes financeiras: CAPEX x OPEX</a:t>
          </a:r>
          <a:endParaRPr lang="en-US" sz="2000" kern="1200" dirty="0">
            <a:latin typeface="CAIXA Std" panose="020B0603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Nível de serviço/Desempenho (qualidade do atendimento)</a:t>
          </a:r>
          <a:endParaRPr lang="en-US" sz="2000" kern="1200" dirty="0">
            <a:latin typeface="CAIXA Std" panose="020B0603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Abrangência espacial</a:t>
          </a:r>
          <a:endParaRPr lang="en-US" sz="2000" kern="1200" dirty="0">
            <a:latin typeface="CAIXA Std" panose="020B0603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Alcance temporal</a:t>
          </a:r>
          <a:endParaRPr lang="en-US" sz="2000" kern="1200" dirty="0">
            <a:latin typeface="CAIXA Std" panose="020B0603020204030204" pitchFamily="34" charset="0"/>
          </a:endParaRPr>
        </a:p>
      </dsp:txBody>
      <dsp:txXfrm>
        <a:off x="41" y="1117059"/>
        <a:ext cx="3971594" cy="2964599"/>
      </dsp:txXfrm>
    </dsp:sp>
    <dsp:sp modelId="{005B253B-8C29-442F-83CD-EF856998BF2D}">
      <dsp:nvSpPr>
        <dsp:cNvPr id="0" name=""/>
        <dsp:cNvSpPr/>
      </dsp:nvSpPr>
      <dsp:spPr>
        <a:xfrm>
          <a:off x="4485322" y="315412"/>
          <a:ext cx="3971594" cy="95163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IXA Std" panose="020B0603020204030204" pitchFamily="34" charset="0"/>
            </a:rPr>
            <a:t>Prazo para disponibilidade dos serviços</a:t>
          </a:r>
          <a:endParaRPr lang="en-US" sz="2000" kern="1200" dirty="0">
            <a:latin typeface="CAIXA Std" panose="020B0603020204030204" pitchFamily="34" charset="0"/>
          </a:endParaRPr>
        </a:p>
      </dsp:txBody>
      <dsp:txXfrm>
        <a:off x="4485322" y="315412"/>
        <a:ext cx="3971594" cy="951634"/>
      </dsp:txXfrm>
    </dsp:sp>
    <dsp:sp modelId="{91D3AD7C-26B4-488C-B21E-1074C7EC2180}">
      <dsp:nvSpPr>
        <dsp:cNvPr id="0" name=""/>
        <dsp:cNvSpPr/>
      </dsp:nvSpPr>
      <dsp:spPr>
        <a:xfrm>
          <a:off x="4485322" y="1155589"/>
          <a:ext cx="3971594" cy="2964599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Prazo de execução dos estudos e projetos</a:t>
          </a:r>
          <a:endParaRPr lang="en-US" sz="2000" kern="1200" dirty="0">
            <a:latin typeface="CAIXA Std" panose="020B0603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Prazo de execução das obras</a:t>
          </a:r>
          <a:endParaRPr lang="en-US" sz="2000" kern="1200" dirty="0">
            <a:latin typeface="CAIXA Std" panose="020B0603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Modulação dos investimentos</a:t>
          </a:r>
          <a:endParaRPr lang="en-US" sz="2000" kern="1200" dirty="0">
            <a:latin typeface="CAIXA Std" panose="020B0603020204030204" pitchFamily="34" charset="0"/>
          </a:endParaRPr>
        </a:p>
      </dsp:txBody>
      <dsp:txXfrm>
        <a:off x="4485322" y="1155589"/>
        <a:ext cx="3971594" cy="29645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57A77-32D7-416A-A4C2-DE8B15830496}">
      <dsp:nvSpPr>
        <dsp:cNvPr id="0" name=""/>
        <dsp:cNvSpPr/>
      </dsp:nvSpPr>
      <dsp:spPr>
        <a:xfrm>
          <a:off x="1022" y="434004"/>
          <a:ext cx="1994313" cy="199431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54" tIns="20320" rIns="10975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Contratação semi-integrada e integrada </a:t>
          </a:r>
        </a:p>
      </dsp:txBody>
      <dsp:txXfrm>
        <a:off x="293082" y="726064"/>
        <a:ext cx="1410193" cy="1410193"/>
      </dsp:txXfrm>
    </dsp:sp>
    <dsp:sp modelId="{F22D3DC7-2E06-4D55-A02A-266BDCFB23BC}">
      <dsp:nvSpPr>
        <dsp:cNvPr id="0" name=""/>
        <dsp:cNvSpPr/>
      </dsp:nvSpPr>
      <dsp:spPr>
        <a:xfrm>
          <a:off x="1596473" y="434004"/>
          <a:ext cx="1994313" cy="1994313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54" tIns="20320" rIns="10975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Anteprojeto (conteúdo técnico mínimo =&gt; avaliação das propostas)</a:t>
          </a:r>
        </a:p>
      </dsp:txBody>
      <dsp:txXfrm>
        <a:off x="1888533" y="726064"/>
        <a:ext cx="1410193" cy="1410193"/>
      </dsp:txXfrm>
    </dsp:sp>
    <dsp:sp modelId="{59A1FF8B-096D-49C8-85FE-2B509BFA2418}">
      <dsp:nvSpPr>
        <dsp:cNvPr id="0" name=""/>
        <dsp:cNvSpPr/>
      </dsp:nvSpPr>
      <dsp:spPr>
        <a:xfrm>
          <a:off x="3191925" y="434004"/>
          <a:ext cx="1994313" cy="1994313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54" tIns="20320" rIns="10975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Matriz de risco (incertezas de projeto e de condições locais)</a:t>
          </a:r>
        </a:p>
      </dsp:txBody>
      <dsp:txXfrm>
        <a:off x="3483985" y="726064"/>
        <a:ext cx="1410193" cy="1410193"/>
      </dsp:txXfrm>
    </dsp:sp>
    <dsp:sp modelId="{7BCB0163-8FAE-46AA-9C3C-D4BC51B43BC4}">
      <dsp:nvSpPr>
        <dsp:cNvPr id="0" name=""/>
        <dsp:cNvSpPr/>
      </dsp:nvSpPr>
      <dsp:spPr>
        <a:xfrm>
          <a:off x="4787376" y="434004"/>
          <a:ext cx="1994313" cy="1994313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54" tIns="20320" rIns="10975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Taxa de risco (em função das incertezas alocadas ao contratado)</a:t>
          </a:r>
        </a:p>
      </dsp:txBody>
      <dsp:txXfrm>
        <a:off x="5079436" y="726064"/>
        <a:ext cx="1410193" cy="1410193"/>
      </dsp:txXfrm>
    </dsp:sp>
    <dsp:sp modelId="{D0DD4502-7DFB-4640-AF14-11A84CEC7B95}">
      <dsp:nvSpPr>
        <dsp:cNvPr id="0" name=""/>
        <dsp:cNvSpPr/>
      </dsp:nvSpPr>
      <dsp:spPr>
        <a:xfrm>
          <a:off x="6382827" y="434004"/>
          <a:ext cx="1994313" cy="199431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54" tIns="20320" rIns="109754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Composições paramétricas e modelos paramétricos</a:t>
          </a:r>
        </a:p>
      </dsp:txBody>
      <dsp:txXfrm>
        <a:off x="6674887" y="726064"/>
        <a:ext cx="1410193" cy="1410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60949-0786-4C5D-8051-2708A5CF7EC4}">
      <dsp:nvSpPr>
        <dsp:cNvPr id="0" name=""/>
        <dsp:cNvSpPr/>
      </dsp:nvSpPr>
      <dsp:spPr>
        <a:xfrm rot="5400000">
          <a:off x="4037385" y="-1623996"/>
          <a:ext cx="3169130" cy="64171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Necessidade de contratação (interesse público)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Quantificação do objeto (levantamentos de campo)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Justificativa para parcelamento da solução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Viabilidade de execução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Estimativa de valor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CAIXA Std" panose="020B0603020204030204" pitchFamily="34" charset="0"/>
            </a:rPr>
            <a:t>Caracterização do objeto </a:t>
          </a:r>
        </a:p>
      </dsp:txBody>
      <dsp:txXfrm rot="-5400000">
        <a:off x="2413386" y="154707"/>
        <a:ext cx="6262424" cy="2859722"/>
      </dsp:txXfrm>
    </dsp:sp>
    <dsp:sp modelId="{F26E619E-652A-482A-89D0-5AD9CB4BFAA2}">
      <dsp:nvSpPr>
        <dsp:cNvPr id="0" name=""/>
        <dsp:cNvSpPr/>
      </dsp:nvSpPr>
      <dsp:spPr>
        <a:xfrm>
          <a:off x="0" y="0"/>
          <a:ext cx="2412438" cy="316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CAIXA Std" panose="020B0603020204030204" pitchFamily="34" charset="0"/>
            </a:rPr>
            <a:t>Documento constitutivo da primeira etapa do planejamento de uma contratação: </a:t>
          </a:r>
          <a:endParaRPr lang="pt-BR" sz="2200" kern="1200" dirty="0">
            <a:latin typeface="CAIXA Std" panose="020B0603020204030204" pitchFamily="34" charset="0"/>
          </a:endParaRPr>
        </a:p>
      </dsp:txBody>
      <dsp:txXfrm>
        <a:off x="117766" y="117766"/>
        <a:ext cx="2176906" cy="2930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0EC97-DB23-42DB-B117-281630FDA02D}">
      <dsp:nvSpPr>
        <dsp:cNvPr id="0" name=""/>
        <dsp:cNvSpPr/>
      </dsp:nvSpPr>
      <dsp:spPr>
        <a:xfrm>
          <a:off x="0" y="0"/>
          <a:ext cx="8661115" cy="965653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AIXA Std" panose="020B0603020204030204" pitchFamily="34" charset="0"/>
            </a:rPr>
            <a:t>Caracterização do objeto (TR – Programa de necessidades)</a:t>
          </a:r>
          <a:endParaRPr lang="pt-BR" sz="2000" kern="1200" dirty="0">
            <a:latin typeface="CAIXA Std" panose="020B0603020204030204" pitchFamily="34" charset="0"/>
          </a:endParaRPr>
        </a:p>
      </dsp:txBody>
      <dsp:txXfrm>
        <a:off x="0" y="0"/>
        <a:ext cx="8661115" cy="965653"/>
      </dsp:txXfrm>
    </dsp:sp>
    <dsp:sp modelId="{4B08F258-800C-4AEF-A301-302C013E43C1}">
      <dsp:nvSpPr>
        <dsp:cNvPr id="0" name=""/>
        <dsp:cNvSpPr/>
      </dsp:nvSpPr>
      <dsp:spPr>
        <a:xfrm>
          <a:off x="2235" y="965653"/>
          <a:ext cx="1994239" cy="2027872"/>
        </a:xfrm>
        <a:prstGeom prst="rect">
          <a:avLst/>
        </a:prstGeom>
        <a:solidFill>
          <a:srgbClr val="47AF5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IXA Std" panose="020B0603020204030204" pitchFamily="34" charset="0"/>
            </a:rPr>
            <a:t>Ensaios e levantamentos de campo</a:t>
          </a:r>
        </a:p>
      </dsp:txBody>
      <dsp:txXfrm>
        <a:off x="2235" y="965653"/>
        <a:ext cx="1994239" cy="2027872"/>
      </dsp:txXfrm>
    </dsp:sp>
    <dsp:sp modelId="{9D99E14C-4294-4522-9952-ADCEE2B58B63}">
      <dsp:nvSpPr>
        <dsp:cNvPr id="0" name=""/>
        <dsp:cNvSpPr/>
      </dsp:nvSpPr>
      <dsp:spPr>
        <a:xfrm>
          <a:off x="1996474" y="965653"/>
          <a:ext cx="2144052" cy="2027872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IXA Std" panose="020B0603020204030204" pitchFamily="34" charset="0"/>
            </a:rPr>
            <a:t>Aprofundamento dos estudos técnicos </a:t>
          </a:r>
          <a:br>
            <a:rPr lang="pt-BR" sz="1800" kern="1200" dirty="0">
              <a:latin typeface="CAIXA Std" panose="020B0603020204030204" pitchFamily="34" charset="0"/>
            </a:rPr>
          </a:br>
          <a:r>
            <a:rPr lang="pt-BR" sz="1800" kern="1200" dirty="0">
              <a:latin typeface="CAIXA Std" panose="020B0603020204030204" pitchFamily="34" charset="0"/>
            </a:rPr>
            <a:t>(vulto e complexidade)</a:t>
          </a:r>
        </a:p>
      </dsp:txBody>
      <dsp:txXfrm>
        <a:off x="1996474" y="965653"/>
        <a:ext cx="2144052" cy="2027872"/>
      </dsp:txXfrm>
    </dsp:sp>
    <dsp:sp modelId="{18A218CF-7B14-4BA4-AD25-53442EDCB501}">
      <dsp:nvSpPr>
        <dsp:cNvPr id="0" name=""/>
        <dsp:cNvSpPr/>
      </dsp:nvSpPr>
      <dsp:spPr>
        <a:xfrm>
          <a:off x="4140527" y="965653"/>
          <a:ext cx="1437880" cy="2027872"/>
        </a:xfrm>
        <a:prstGeom prst="rect">
          <a:avLst/>
        </a:prstGeom>
        <a:solidFill>
          <a:srgbClr val="47AF5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IXA Std" panose="020B0603020204030204" pitchFamily="34" charset="0"/>
            </a:rPr>
            <a:t>Análise de mercado (soluções e custos)</a:t>
          </a:r>
        </a:p>
      </dsp:txBody>
      <dsp:txXfrm>
        <a:off x="4140527" y="965653"/>
        <a:ext cx="1437880" cy="2027872"/>
      </dsp:txXfrm>
    </dsp:sp>
    <dsp:sp modelId="{1031CF58-5F09-4833-B1E5-E2C5165B4177}">
      <dsp:nvSpPr>
        <dsp:cNvPr id="0" name=""/>
        <dsp:cNvSpPr/>
      </dsp:nvSpPr>
      <dsp:spPr>
        <a:xfrm>
          <a:off x="5578407" y="965653"/>
          <a:ext cx="1437880" cy="2027872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IXA Std" panose="020B0603020204030204" pitchFamily="34" charset="0"/>
            </a:rPr>
            <a:t>Estudo de concepção e alternativas técnicas (inclusive definição de etapas)</a:t>
          </a:r>
        </a:p>
      </dsp:txBody>
      <dsp:txXfrm>
        <a:off x="5578407" y="965653"/>
        <a:ext cx="1437880" cy="2027872"/>
      </dsp:txXfrm>
    </dsp:sp>
    <dsp:sp modelId="{C2B19382-02FC-4258-B0AD-3E874B13FBD6}">
      <dsp:nvSpPr>
        <dsp:cNvPr id="0" name=""/>
        <dsp:cNvSpPr/>
      </dsp:nvSpPr>
      <dsp:spPr>
        <a:xfrm>
          <a:off x="7016288" y="965653"/>
          <a:ext cx="1642591" cy="2027872"/>
        </a:xfrm>
        <a:prstGeom prst="rect">
          <a:avLst/>
        </a:prstGeom>
        <a:solidFill>
          <a:srgbClr val="47AF5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IXA Std" panose="020B0603020204030204" pitchFamily="34" charset="0"/>
            </a:rPr>
            <a:t>Projeto </a:t>
          </a:r>
          <a:r>
            <a:rPr lang="pt-BR" sz="1900" kern="1200" dirty="0">
              <a:latin typeface="CAIXA Std" panose="020B0603020204030204" pitchFamily="34" charset="0"/>
            </a:rPr>
            <a:t>(anteprojeto, projeto básico ou executivo</a:t>
          </a:r>
          <a:r>
            <a:rPr lang="pt-BR" sz="1800" kern="1200" dirty="0"/>
            <a:t>)</a:t>
          </a:r>
        </a:p>
      </dsp:txBody>
      <dsp:txXfrm>
        <a:off x="7016288" y="965653"/>
        <a:ext cx="1642591" cy="2027872"/>
      </dsp:txXfrm>
    </dsp:sp>
    <dsp:sp modelId="{12CE147C-F40C-4CBF-A120-5D6A9F1665A7}">
      <dsp:nvSpPr>
        <dsp:cNvPr id="0" name=""/>
        <dsp:cNvSpPr/>
      </dsp:nvSpPr>
      <dsp:spPr>
        <a:xfrm>
          <a:off x="0" y="2993526"/>
          <a:ext cx="8661115" cy="22531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FE2A6-141F-481D-89C9-95A091F0F304}">
      <dsp:nvSpPr>
        <dsp:cNvPr id="0" name=""/>
        <dsp:cNvSpPr/>
      </dsp:nvSpPr>
      <dsp:spPr>
        <a:xfrm>
          <a:off x="100582" y="302"/>
          <a:ext cx="2619347" cy="15716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Memória de cálculo de dimensionamento</a:t>
          </a:r>
        </a:p>
      </dsp:txBody>
      <dsp:txXfrm>
        <a:off x="100582" y="302"/>
        <a:ext cx="2619347" cy="1571608"/>
      </dsp:txXfrm>
    </dsp:sp>
    <dsp:sp modelId="{494F9616-5A0D-422C-B3E8-7629AA67D3EE}">
      <dsp:nvSpPr>
        <dsp:cNvPr id="0" name=""/>
        <dsp:cNvSpPr/>
      </dsp:nvSpPr>
      <dsp:spPr>
        <a:xfrm>
          <a:off x="2981864" y="302"/>
          <a:ext cx="2619347" cy="15716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Peças gráficas</a:t>
          </a:r>
        </a:p>
      </dsp:txBody>
      <dsp:txXfrm>
        <a:off x="2981864" y="302"/>
        <a:ext cx="2619347" cy="1571608"/>
      </dsp:txXfrm>
    </dsp:sp>
    <dsp:sp modelId="{5ED1B693-778A-4C4D-AA33-FF50B934832F}">
      <dsp:nvSpPr>
        <dsp:cNvPr id="0" name=""/>
        <dsp:cNvSpPr/>
      </dsp:nvSpPr>
      <dsp:spPr>
        <a:xfrm>
          <a:off x="5863146" y="302"/>
          <a:ext cx="2619347" cy="15716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Memorial descritivo</a:t>
          </a:r>
        </a:p>
      </dsp:txBody>
      <dsp:txXfrm>
        <a:off x="5863146" y="302"/>
        <a:ext cx="2619347" cy="1571608"/>
      </dsp:txXfrm>
    </dsp:sp>
    <dsp:sp modelId="{B832AA17-C5E3-4836-B5A0-B2E5EDE287E0}">
      <dsp:nvSpPr>
        <dsp:cNvPr id="0" name=""/>
        <dsp:cNvSpPr/>
      </dsp:nvSpPr>
      <dsp:spPr>
        <a:xfrm>
          <a:off x="100582" y="1833845"/>
          <a:ext cx="2619347" cy="15716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Especificações técnicas</a:t>
          </a:r>
        </a:p>
      </dsp:txBody>
      <dsp:txXfrm>
        <a:off x="100582" y="1833845"/>
        <a:ext cx="2619347" cy="1571608"/>
      </dsp:txXfrm>
    </dsp:sp>
    <dsp:sp modelId="{BECEEE82-A3C0-42F1-A285-D9D702D57596}">
      <dsp:nvSpPr>
        <dsp:cNvPr id="0" name=""/>
        <dsp:cNvSpPr/>
      </dsp:nvSpPr>
      <dsp:spPr>
        <a:xfrm>
          <a:off x="2981864" y="1833845"/>
          <a:ext cx="2619347" cy="15716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Orçamento</a:t>
          </a:r>
        </a:p>
      </dsp:txBody>
      <dsp:txXfrm>
        <a:off x="2981864" y="1833845"/>
        <a:ext cx="2619347" cy="1571608"/>
      </dsp:txXfrm>
    </dsp:sp>
    <dsp:sp modelId="{6D5EF84E-9ABB-4DDA-AE57-9D22676E6A5F}">
      <dsp:nvSpPr>
        <dsp:cNvPr id="0" name=""/>
        <dsp:cNvSpPr/>
      </dsp:nvSpPr>
      <dsp:spPr>
        <a:xfrm>
          <a:off x="5863146" y="1833845"/>
          <a:ext cx="2619347" cy="15716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Cronograma</a:t>
          </a:r>
        </a:p>
      </dsp:txBody>
      <dsp:txXfrm>
        <a:off x="5863146" y="1833845"/>
        <a:ext cx="2619347" cy="1571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DF960-620F-4B37-A74D-63F75CC5D9B4}">
      <dsp:nvSpPr>
        <dsp:cNvPr id="0" name=""/>
        <dsp:cNvSpPr/>
      </dsp:nvSpPr>
      <dsp:spPr>
        <a:xfrm>
          <a:off x="2386473" y="212040"/>
          <a:ext cx="3562287" cy="356228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1"/>
              </a:solidFill>
              <a:latin typeface="CAIXA Std" panose="020B0603020204030204" pitchFamily="34" charset="0"/>
            </a:rPr>
            <a:t>Normas ABNT (Lei 4.150/62)</a:t>
          </a:r>
        </a:p>
      </dsp:txBody>
      <dsp:txXfrm>
        <a:off x="4263883" y="966906"/>
        <a:ext cx="1272245" cy="1060204"/>
      </dsp:txXfrm>
    </dsp:sp>
    <dsp:sp modelId="{F523724A-496D-4140-AF92-BD43343A1E07}">
      <dsp:nvSpPr>
        <dsp:cNvPr id="0" name=""/>
        <dsp:cNvSpPr/>
      </dsp:nvSpPr>
      <dsp:spPr>
        <a:xfrm>
          <a:off x="2012022" y="170288"/>
          <a:ext cx="4164456" cy="390024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IXA Std" panose="020B0603020204030204" pitchFamily="34" charset="0"/>
            </a:rPr>
            <a:t>Dados de projeto (população; parâmetros de dimensionamento e etc...</a:t>
          </a:r>
        </a:p>
      </dsp:txBody>
      <dsp:txXfrm>
        <a:off x="3003560" y="2700802"/>
        <a:ext cx="2230958" cy="1021491"/>
      </dsp:txXfrm>
    </dsp:sp>
    <dsp:sp modelId="{3EEBFFF5-0C4B-42F5-A36C-A0E94C02D122}">
      <dsp:nvSpPr>
        <dsp:cNvPr id="0" name=""/>
        <dsp:cNvSpPr/>
      </dsp:nvSpPr>
      <dsp:spPr>
        <a:xfrm>
          <a:off x="2239741" y="212040"/>
          <a:ext cx="3562287" cy="356228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CAIXA Std" panose="020B0603020204030204" pitchFamily="34" charset="0"/>
            </a:rPr>
            <a:t>Planilhas de cálculo </a:t>
          </a:r>
          <a:r>
            <a:rPr lang="pt-BR" sz="1500" kern="1200" dirty="0">
              <a:solidFill>
                <a:schemeClr val="tx1"/>
              </a:solidFill>
              <a:latin typeface="CAIXA Std" panose="020B0603020204030204" pitchFamily="34" charset="0"/>
            </a:rPr>
            <a:t>(dimensionamento)</a:t>
          </a:r>
        </a:p>
      </dsp:txBody>
      <dsp:txXfrm>
        <a:off x="2652372" y="966906"/>
        <a:ext cx="1272245" cy="1060204"/>
      </dsp:txXfrm>
    </dsp:sp>
    <dsp:sp modelId="{4248C233-2C84-42D0-9B0F-B8FC70893C73}">
      <dsp:nvSpPr>
        <dsp:cNvPr id="0" name=""/>
        <dsp:cNvSpPr/>
      </dsp:nvSpPr>
      <dsp:spPr>
        <a:xfrm>
          <a:off x="2166245" y="-8481"/>
          <a:ext cx="4003332" cy="40033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89ED14-8577-4982-80D0-6B29F3D5F3E4}">
      <dsp:nvSpPr>
        <dsp:cNvPr id="0" name=""/>
        <dsp:cNvSpPr/>
      </dsp:nvSpPr>
      <dsp:spPr>
        <a:xfrm>
          <a:off x="2089027" y="116647"/>
          <a:ext cx="4003332" cy="40033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52C042-0551-494F-BD3B-0A65719FB417}">
      <dsp:nvSpPr>
        <dsp:cNvPr id="0" name=""/>
        <dsp:cNvSpPr/>
      </dsp:nvSpPr>
      <dsp:spPr>
        <a:xfrm>
          <a:off x="2018924" y="-8481"/>
          <a:ext cx="4003332" cy="40033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C88E5-3C5B-403D-BEA3-45B0DF110859}">
      <dsp:nvSpPr>
        <dsp:cNvPr id="0" name=""/>
        <dsp:cNvSpPr/>
      </dsp:nvSpPr>
      <dsp:spPr>
        <a:xfrm>
          <a:off x="2259" y="124809"/>
          <a:ext cx="2267281" cy="22672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776" tIns="19050" rIns="12477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Normas ABNT (Lei 4.150/62)</a:t>
          </a:r>
          <a:endParaRPr lang="pt-BR" sz="1500" kern="1200"/>
        </a:p>
      </dsp:txBody>
      <dsp:txXfrm>
        <a:off x="334295" y="456845"/>
        <a:ext cx="1603209" cy="1603209"/>
      </dsp:txXfrm>
    </dsp:sp>
    <dsp:sp modelId="{1FA990E2-C4E3-40EA-8CDC-DCD20CF3A0AE}">
      <dsp:nvSpPr>
        <dsp:cNvPr id="0" name=""/>
        <dsp:cNvSpPr/>
      </dsp:nvSpPr>
      <dsp:spPr>
        <a:xfrm>
          <a:off x="1816085" y="124809"/>
          <a:ext cx="2267281" cy="2267281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776" tIns="19050" rIns="12477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Compatibilidade entre os documentos técnicos</a:t>
          </a:r>
          <a:endParaRPr lang="pt-BR" sz="1500" kern="1200"/>
        </a:p>
      </dsp:txBody>
      <dsp:txXfrm>
        <a:off x="2148121" y="456845"/>
        <a:ext cx="1603209" cy="1603209"/>
      </dsp:txXfrm>
    </dsp:sp>
    <dsp:sp modelId="{96026D99-059C-485A-96D2-58B5DCEA4708}">
      <dsp:nvSpPr>
        <dsp:cNvPr id="0" name=""/>
        <dsp:cNvSpPr/>
      </dsp:nvSpPr>
      <dsp:spPr>
        <a:xfrm>
          <a:off x="3629910" y="124809"/>
          <a:ext cx="2267281" cy="2267281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776" tIns="19050" rIns="12477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Funcionalidade do objeto</a:t>
          </a:r>
          <a:endParaRPr lang="pt-BR" sz="1500" kern="1200"/>
        </a:p>
      </dsp:txBody>
      <dsp:txXfrm>
        <a:off x="3961946" y="456845"/>
        <a:ext cx="1603209" cy="1603209"/>
      </dsp:txXfrm>
    </dsp:sp>
    <dsp:sp modelId="{95B9A5DD-A1E1-4BFF-990C-78059A0F9E9D}">
      <dsp:nvSpPr>
        <dsp:cNvPr id="0" name=""/>
        <dsp:cNvSpPr/>
      </dsp:nvSpPr>
      <dsp:spPr>
        <a:xfrm>
          <a:off x="5443736" y="124809"/>
          <a:ext cx="2267281" cy="226728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776" tIns="19050" rIns="124776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Detalhamento adequado para a execução das obras</a:t>
          </a:r>
          <a:endParaRPr lang="pt-BR" sz="1500" kern="1200"/>
        </a:p>
      </dsp:txBody>
      <dsp:txXfrm>
        <a:off x="5775772" y="456845"/>
        <a:ext cx="1603209" cy="1603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54F2-797D-4756-9902-7FD7E1A23265}">
      <dsp:nvSpPr>
        <dsp:cNvPr id="0" name=""/>
        <dsp:cNvSpPr/>
      </dsp:nvSpPr>
      <dsp:spPr>
        <a:xfrm>
          <a:off x="324322" y="1365"/>
          <a:ext cx="2199685" cy="1319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Especificações técnicas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24322" y="1365"/>
        <a:ext cx="2199685" cy="1319811"/>
      </dsp:txXfrm>
    </dsp:sp>
    <dsp:sp modelId="{06A924C2-B419-4D30-8ECD-266F65A70458}">
      <dsp:nvSpPr>
        <dsp:cNvPr id="0" name=""/>
        <dsp:cNvSpPr/>
      </dsp:nvSpPr>
      <dsp:spPr>
        <a:xfrm>
          <a:off x="2743976" y="1365"/>
          <a:ext cx="2199685" cy="131981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Detalhes construtivos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2743976" y="1365"/>
        <a:ext cx="2199685" cy="1319811"/>
      </dsp:txXfrm>
    </dsp:sp>
    <dsp:sp modelId="{C89C03AF-2B1C-46BE-BB31-34F59DE0DB92}">
      <dsp:nvSpPr>
        <dsp:cNvPr id="0" name=""/>
        <dsp:cNvSpPr/>
      </dsp:nvSpPr>
      <dsp:spPr>
        <a:xfrm>
          <a:off x="5163630" y="1365"/>
          <a:ext cx="2199685" cy="131981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Interferências (climáticas, topográficas, urbanísticas, hidrográficas etc.)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163630" y="1365"/>
        <a:ext cx="2199685" cy="1319811"/>
      </dsp:txXfrm>
    </dsp:sp>
    <dsp:sp modelId="{F6426DB2-D30D-4DA4-B602-3BC11D3D0FD9}">
      <dsp:nvSpPr>
        <dsp:cNvPr id="0" name=""/>
        <dsp:cNvSpPr/>
      </dsp:nvSpPr>
      <dsp:spPr>
        <a:xfrm>
          <a:off x="1534149" y="1541145"/>
          <a:ext cx="2199685" cy="131981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Contingências operacionais x soluções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534149" y="1541145"/>
        <a:ext cx="2199685" cy="1319811"/>
      </dsp:txXfrm>
    </dsp:sp>
    <dsp:sp modelId="{860BAB8C-8B35-4621-ABD6-5DD22DE3E047}">
      <dsp:nvSpPr>
        <dsp:cNvPr id="0" name=""/>
        <dsp:cNvSpPr/>
      </dsp:nvSpPr>
      <dsp:spPr>
        <a:xfrm>
          <a:off x="3953803" y="1541145"/>
          <a:ext cx="2199685" cy="13198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Subsídios técnicos para 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 Matriz de risco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953803" y="1541145"/>
        <a:ext cx="2199685" cy="13198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E4CA-98D1-4553-A1A0-A1440CEA9446}">
      <dsp:nvSpPr>
        <dsp:cNvPr id="0" name=""/>
        <dsp:cNvSpPr/>
      </dsp:nvSpPr>
      <dsp:spPr>
        <a:xfrm>
          <a:off x="0" y="195032"/>
          <a:ext cx="8042796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86A8B-796C-4403-8432-75FFCC2CC0C7}">
      <dsp:nvSpPr>
        <dsp:cNvPr id="0" name=""/>
        <dsp:cNvSpPr/>
      </dsp:nvSpPr>
      <dsp:spPr>
        <a:xfrm>
          <a:off x="402139" y="32672"/>
          <a:ext cx="5629957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99" tIns="0" rIns="2127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IXA Std" panose="020B0603020204030204" pitchFamily="34" charset="0"/>
            </a:rPr>
            <a:t>Prazo da obra: alvo ou consequência?</a:t>
          </a:r>
          <a:endParaRPr lang="pt-BR" sz="1800" kern="1200" dirty="0">
            <a:latin typeface="CAIXA Std" panose="020B0603020204030204" pitchFamily="34" charset="0"/>
          </a:endParaRPr>
        </a:p>
      </dsp:txBody>
      <dsp:txXfrm>
        <a:off x="417991" y="48524"/>
        <a:ext cx="5598253" cy="293016"/>
      </dsp:txXfrm>
    </dsp:sp>
    <dsp:sp modelId="{656D7345-FD0E-415C-B18A-AB4D3A57E555}">
      <dsp:nvSpPr>
        <dsp:cNvPr id="0" name=""/>
        <dsp:cNvSpPr/>
      </dsp:nvSpPr>
      <dsp:spPr>
        <a:xfrm>
          <a:off x="0" y="693992"/>
          <a:ext cx="8042796" cy="1212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210" tIns="229108" rIns="62421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PERT/COM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produtividades das composições do SINAPI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Etc.</a:t>
          </a:r>
        </a:p>
      </dsp:txBody>
      <dsp:txXfrm>
        <a:off x="0" y="693992"/>
        <a:ext cx="8042796" cy="1212750"/>
      </dsp:txXfrm>
    </dsp:sp>
    <dsp:sp modelId="{CF23E564-BE3E-405B-90A2-EA645ECEE727}">
      <dsp:nvSpPr>
        <dsp:cNvPr id="0" name=""/>
        <dsp:cNvSpPr/>
      </dsp:nvSpPr>
      <dsp:spPr>
        <a:xfrm>
          <a:off x="402139" y="531632"/>
          <a:ext cx="5629957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99" tIns="0" rIns="2127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CAIXA Std" panose="020B0603020204030204" pitchFamily="34" charset="0"/>
            </a:rPr>
            <a:t>Metodologia para estabelecimento do cronograma </a:t>
          </a:r>
          <a:endParaRPr lang="pt-BR" sz="1500" kern="1200" dirty="0">
            <a:latin typeface="CAIXA Std" panose="020B0603020204030204" pitchFamily="34" charset="0"/>
          </a:endParaRPr>
        </a:p>
      </dsp:txBody>
      <dsp:txXfrm>
        <a:off x="417991" y="547484"/>
        <a:ext cx="5598253" cy="293016"/>
      </dsp:txXfrm>
    </dsp:sp>
    <dsp:sp modelId="{7D45521F-9642-4D6D-9C9A-CBEA6ED35B43}">
      <dsp:nvSpPr>
        <dsp:cNvPr id="0" name=""/>
        <dsp:cNvSpPr/>
      </dsp:nvSpPr>
      <dsp:spPr>
        <a:xfrm>
          <a:off x="0" y="2128502"/>
          <a:ext cx="8042796" cy="13166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210" tIns="229108" rIns="62421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Frentes de serviços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Interferências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Etc.</a:t>
          </a:r>
        </a:p>
      </dsp:txBody>
      <dsp:txXfrm>
        <a:off x="0" y="2128502"/>
        <a:ext cx="8042796" cy="1316699"/>
      </dsp:txXfrm>
    </dsp:sp>
    <dsp:sp modelId="{F3F39502-FEB9-461A-997F-013DA392BC89}">
      <dsp:nvSpPr>
        <dsp:cNvPr id="0" name=""/>
        <dsp:cNvSpPr/>
      </dsp:nvSpPr>
      <dsp:spPr>
        <a:xfrm>
          <a:off x="402139" y="1966142"/>
          <a:ext cx="5629957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799" tIns="0" rIns="2127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CAIXA Std" panose="020B0603020204030204" pitchFamily="34" charset="0"/>
            </a:rPr>
            <a:t>Memória do cronograma </a:t>
          </a:r>
          <a:endParaRPr lang="pt-BR" sz="1500" kern="1200" dirty="0">
            <a:latin typeface="CAIXA Std" panose="020B0603020204030204" pitchFamily="34" charset="0"/>
          </a:endParaRPr>
        </a:p>
      </dsp:txBody>
      <dsp:txXfrm>
        <a:off x="417991" y="1981994"/>
        <a:ext cx="5598253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F8E7C-CA01-4569-9349-F091C9D07BD4}">
      <dsp:nvSpPr>
        <dsp:cNvPr id="0" name=""/>
        <dsp:cNvSpPr/>
      </dsp:nvSpPr>
      <dsp:spPr>
        <a:xfrm>
          <a:off x="0" y="277691"/>
          <a:ext cx="8317352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19" tIns="354076" rIns="64551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IXA Std" panose="020B0603020204030204" pitchFamily="34" charset="0"/>
            </a:rPr>
            <a:t>SINAPI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CAIXA Std" panose="020B0603020204030204" pitchFamily="34" charset="0"/>
            </a:rPr>
            <a:t>SICRO</a:t>
          </a:r>
        </a:p>
      </dsp:txBody>
      <dsp:txXfrm>
        <a:off x="0" y="277691"/>
        <a:ext cx="8317352" cy="963900"/>
      </dsp:txXfrm>
    </dsp:sp>
    <dsp:sp modelId="{C482CC26-965A-492E-B3BD-05BEFBCCB0EC}">
      <dsp:nvSpPr>
        <dsp:cNvPr id="0" name=""/>
        <dsp:cNvSpPr/>
      </dsp:nvSpPr>
      <dsp:spPr>
        <a:xfrm>
          <a:off x="457042" y="26771"/>
          <a:ext cx="5822146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63" tIns="0" rIns="2200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IXA Std" panose="020B0603020204030204" pitchFamily="34" charset="0"/>
            </a:rPr>
            <a:t>Decreto 7.983/13 (Fontes de referência – Repasse OGU) </a:t>
          </a:r>
        </a:p>
      </dsp:txBody>
      <dsp:txXfrm>
        <a:off x="481540" y="51269"/>
        <a:ext cx="5773150" cy="452844"/>
      </dsp:txXfrm>
    </dsp:sp>
    <dsp:sp modelId="{0F79CF9E-292C-4B25-AB20-56EC6DA98218}">
      <dsp:nvSpPr>
        <dsp:cNvPr id="0" name=""/>
        <dsp:cNvSpPr/>
      </dsp:nvSpPr>
      <dsp:spPr>
        <a:xfrm>
          <a:off x="0" y="1584311"/>
          <a:ext cx="831735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52E07-81EB-49B9-ABA3-9A2141E45F03}">
      <dsp:nvSpPr>
        <dsp:cNvPr id="0" name=""/>
        <dsp:cNvSpPr/>
      </dsp:nvSpPr>
      <dsp:spPr>
        <a:xfrm>
          <a:off x="415867" y="1333392"/>
          <a:ext cx="5822146" cy="5018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63" tIns="0" rIns="2200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IXA Std" panose="020B0603020204030204" pitchFamily="34" charset="0"/>
            </a:rPr>
            <a:t>Outras referências públicas (Financiamento)</a:t>
          </a:r>
        </a:p>
      </dsp:txBody>
      <dsp:txXfrm>
        <a:off x="440365" y="1357890"/>
        <a:ext cx="5773150" cy="452844"/>
      </dsp:txXfrm>
    </dsp:sp>
    <dsp:sp modelId="{75CDA0D8-E9A9-4FEB-9E55-872519BE2B54}">
      <dsp:nvSpPr>
        <dsp:cNvPr id="0" name=""/>
        <dsp:cNvSpPr/>
      </dsp:nvSpPr>
      <dsp:spPr>
        <a:xfrm>
          <a:off x="0" y="2355431"/>
          <a:ext cx="8317352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19" tIns="354076" rIns="6455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Quantitativos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>
              <a:latin typeface="CAIXA Std" panose="020B0603020204030204" pitchFamily="34" charset="0"/>
            </a:rPr>
            <a:t>Criação/adaptação de composições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Cotações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Taxa de risco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CAIXA Std" panose="020B0603020204030204" pitchFamily="34" charset="0"/>
            </a:rPr>
            <a:t>Etc.</a:t>
          </a:r>
        </a:p>
      </dsp:txBody>
      <dsp:txXfrm>
        <a:off x="0" y="2355431"/>
        <a:ext cx="8317352" cy="2088450"/>
      </dsp:txXfrm>
    </dsp:sp>
    <dsp:sp modelId="{D596C009-458D-4334-9C53-E14D8DA5D414}">
      <dsp:nvSpPr>
        <dsp:cNvPr id="0" name=""/>
        <dsp:cNvSpPr/>
      </dsp:nvSpPr>
      <dsp:spPr>
        <a:xfrm>
          <a:off x="415867" y="2104512"/>
          <a:ext cx="5822146" cy="501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63" tIns="0" rIns="2200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IXA Std" panose="020B0603020204030204" pitchFamily="34" charset="0"/>
            </a:rPr>
            <a:t>Memória</a:t>
          </a:r>
        </a:p>
      </dsp:txBody>
      <dsp:txXfrm>
        <a:off x="440365" y="2129010"/>
        <a:ext cx="577315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859C1-BB37-364C-6282-68140E690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8B1506-C487-95C3-0E74-C8F1E54F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F39EAB-C34E-4FB4-5359-4E068E52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5D5E1-A918-7F52-EA2C-CF833B73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A4124-A284-3AD8-9A28-93BA8786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6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E1EB8-3AF8-DE4D-8935-FD5ACD40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48D7DB-6718-C018-261F-D28F9FE70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B85A7-008D-135D-F962-64CD4F8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7AAA9-0878-7159-EAA7-EE9DF711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4E830-7043-CEA8-4D19-151580F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23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F3DCBC-4B36-EC8E-7B2E-7EF32424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B4A96E-BC3F-BDDD-F5F7-156644B68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710E7-E9EA-EE41-CCB3-574ED414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65DCB-DDEA-390C-6F50-3758D929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B3373-F544-7603-7EB1-C5E08C5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5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72812-A8FF-5975-E534-524DB07C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A82BE4-1274-BB26-4D5F-8D408936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B6D97-2CAB-F9C4-D237-B5E08CE2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CBD65-1451-34E2-BCB9-4DCAF540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0E2A5A-1DFE-5658-12FB-5BD4EEC5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3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DC9B5-37D5-2A24-2A58-4EC1DD5F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D39E10-6A31-E7F1-C53C-18F359B1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1013A-6EB2-5B48-84D7-2E67BB6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C6582-2860-CE3C-EAA0-841AF880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8A704-9809-223F-9603-A36360D0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4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A48C9-5303-19CA-EA1B-DCE2DBEA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851FC-11C7-9119-03CE-9E364EC08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96059C-A7C9-BFD2-ED90-65ACC847D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462E9F-CAAC-0F00-D774-9F7D4B23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6B15FD-CB18-9C7B-C2CF-668D428D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4E9E38-2CE5-0A66-92C5-691CAE6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D00EC-73E6-3FA5-368A-9BB89C1F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E15F76-49B7-35D3-9200-02CB3BFB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7938B1-EA12-062A-3C07-DC155687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4FFC62-929F-9F06-AC04-4FBA127FD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76D330-842D-10D3-2EDE-F7912B5D7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CF650C-96C6-51B6-B92C-A603CE9D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6F6B8E-C5BB-7997-5CDC-558615ED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3C984E-7649-7C4D-7623-318244A5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08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8816E-14B9-F77D-7AE1-238D9057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A5B270-D4D6-BED4-B727-687F70FA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C9311B-BAA3-6EE7-7841-3738226A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6FB9D0-734D-3323-01E9-4F915F1F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6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6039E5-0286-E8D0-1A3A-0A242DE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7C0018-184C-0F4D-3C57-633FF275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CF9312-6678-FB0F-D7BB-C343CF8F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07C4D-B46A-2E6D-BFE8-47B1B75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D0D13-BC6F-AB62-5DDF-96947575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637C9E-520F-725B-67B8-A5CB1756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F0DD65-CB40-C109-A9D2-19856DDF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3498F7-CC9F-FBF4-69F8-160E1931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FEDDCC-574F-A89F-557B-8670FE48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FD13E-FFEF-BEFD-D3F9-6F4F795F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16833F-824B-06E4-3840-6CD06F717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9F5281-6910-AB79-5482-BB7EEB2C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446D4-D66C-14B9-6B2E-B1962DE8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8F0F51-7F70-9760-DB81-20EC8F3A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FF051F-D543-A7FB-61FC-C0780686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8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7FD457-9003-0481-B33F-F6B01853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3E358E-E0A6-29C9-2BDC-678BEFAB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46B458-561B-8A22-54B5-911D48D73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C27951-4B5A-E8C9-5E01-4CBC7C9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A7A41-B896-8121-6FD3-D9BB7B12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5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ixa.gov.br/Downloads/sinapi-composicoes-aferidas-sumario-composicoes-aferidas/SUMARIO_DE_PUBLICACOES_E_DOCUMENTACAO_DO_SINAPI.pdf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4B7AE3-E523-0364-AE00-B38D87B1E816}"/>
              </a:ext>
            </a:extLst>
          </p:cNvPr>
          <p:cNvSpPr txBox="1"/>
          <p:nvPr/>
        </p:nvSpPr>
        <p:spPr>
          <a:xfrm>
            <a:off x="2907586" y="1018586"/>
            <a:ext cx="79521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500" b="1" cap="all" dirty="0">
                <a:solidFill>
                  <a:schemeClr val="accent1">
                    <a:lumMod val="75000"/>
                  </a:schemeClr>
                </a:solidFill>
                <a:latin typeface="CAIXA Std" panose="020B0603020204030204" pitchFamily="34" charset="77"/>
              </a:rPr>
              <a:t>Como produzir projetos de engenharia com qualidade</a:t>
            </a:r>
            <a:endParaRPr lang="pt-BR" sz="4500" b="1" cap="all" dirty="0">
              <a:solidFill>
                <a:srgbClr val="280890"/>
              </a:solidFill>
              <a:latin typeface="CAIXA Std" panose="020B0603020204030204" pitchFamily="34" charset="77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FFAADC-3F3A-7F75-F3A2-8E7278BE46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5935"/>
            <a:ext cx="3074313" cy="76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Uma imagem contendo gravata, homem, vestindo, terno&#10;&#10;Descrição gerada automaticamente">
            <a:extLst>
              <a:ext uri="{FF2B5EF4-FFF2-40B4-BE49-F238E27FC236}">
                <a16:creationId xmlns:a16="http://schemas.microsoft.com/office/drawing/2014/main" id="{037CB925-8DE7-7777-BEC2-C23854C547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959" y="3363867"/>
            <a:ext cx="3249800" cy="345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24093BCB-2C24-CF5F-6F40-F4582CADB885}"/>
              </a:ext>
            </a:extLst>
          </p:cNvPr>
          <p:cNvSpPr/>
          <p:nvPr/>
        </p:nvSpPr>
        <p:spPr>
          <a:xfrm>
            <a:off x="3792312" y="3738664"/>
            <a:ext cx="1332335" cy="1319589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6834">
              <a:defRPr/>
            </a:pPr>
            <a:endParaRPr lang="pt-BR" sz="699">
              <a:solidFill>
                <a:srgbClr val="0074B0"/>
              </a:solidFill>
              <a:latin typeface="Calibri" panose="020F0502020204030204"/>
            </a:endParaRPr>
          </a:p>
        </p:txBody>
      </p:sp>
      <p:sp>
        <p:nvSpPr>
          <p:cNvPr id="11" name="Caixa de Texto 2">
            <a:extLst>
              <a:ext uri="{FF2B5EF4-FFF2-40B4-BE49-F238E27FC236}">
                <a16:creationId xmlns:a16="http://schemas.microsoft.com/office/drawing/2014/main" id="{1F4F3490-4570-E601-8D7B-A12C21DF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50" y="4160915"/>
            <a:ext cx="2519607" cy="40930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vert="horz" wrap="square" lIns="45687" tIns="22844" rIns="45687" bIns="22844" anchor="t" anchorCtr="0">
            <a:noAutofit/>
          </a:bodyPr>
          <a:lstStyle/>
          <a:p>
            <a:pPr algn="ctr" defTabSz="456834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IXA Std" panose="020B0603020204030204" pitchFamily="34" charset="0"/>
                <a:cs typeface="Tunga" panose="020B0502040204020203" pitchFamily="34" charset="0"/>
              </a:rPr>
              <a:t>Alexandre Honório Cayres</a:t>
            </a:r>
          </a:p>
          <a:p>
            <a:pPr algn="ctr" defTabSz="456834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IXA Std" panose="020B0603020204030204" pitchFamily="34" charset="0"/>
                <a:cs typeface="Tunga" panose="020B0502040204020203" pitchFamily="34" charset="0"/>
              </a:rPr>
              <a:t>Gerente Nacional</a:t>
            </a:r>
          </a:p>
        </p:txBody>
      </p:sp>
    </p:spTree>
    <p:extLst>
      <p:ext uri="{BB962C8B-B14F-4D97-AF65-F5344CB8AC3E}">
        <p14:creationId xmlns:p14="http://schemas.microsoft.com/office/powerpoint/2010/main" val="412943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F057A11-5A4F-D61F-CC47-E791EF6E5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827183"/>
              </p:ext>
            </p:extLst>
          </p:nvPr>
        </p:nvGraphicFramePr>
        <p:xfrm>
          <a:off x="3531740" y="1934650"/>
          <a:ext cx="8042796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AB79EE1-9F74-31BD-CA7E-A3C9B12B098B}"/>
              </a:ext>
            </a:extLst>
          </p:cNvPr>
          <p:cNvSpPr txBox="1"/>
          <p:nvPr/>
        </p:nvSpPr>
        <p:spPr>
          <a:xfrm>
            <a:off x="2851472" y="1130004"/>
            <a:ext cx="7910442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828800">
              <a:spcBef>
                <a:spcPct val="0"/>
              </a:spcBef>
              <a:buSzPct val="120000"/>
            </a:pPr>
            <a:r>
              <a:rPr lang="pt-BR" sz="3500" b="1" cap="all" spc="-150" dirty="0">
                <a:solidFill>
                  <a:schemeClr val="accent6">
                    <a:lumMod val="75000"/>
                  </a:schemeClr>
                </a:solidFill>
                <a:latin typeface="CAIXA Std" panose="020B0603020204030204" pitchFamily="34" charset="0"/>
                <a:ea typeface="+mj-ea"/>
                <a:cs typeface="+mj-cs"/>
              </a:rPr>
              <a:t>Projeto - Cronograma</a:t>
            </a:r>
          </a:p>
        </p:txBody>
      </p:sp>
    </p:spTree>
    <p:extLst>
      <p:ext uri="{BB962C8B-B14F-4D97-AF65-F5344CB8AC3E}">
        <p14:creationId xmlns:p14="http://schemas.microsoft.com/office/powerpoint/2010/main" val="290137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428"/>
            <a:ext cx="12192000" cy="6858000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A51E440-4136-4D1A-827D-1CC85BF10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583677"/>
              </p:ext>
            </p:extLst>
          </p:nvPr>
        </p:nvGraphicFramePr>
        <p:xfrm>
          <a:off x="3211034" y="1228397"/>
          <a:ext cx="8317352" cy="447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A8B8EAA-D7B3-C288-B173-03D3C1682CF9}"/>
              </a:ext>
            </a:extLst>
          </p:cNvPr>
          <p:cNvSpPr txBox="1"/>
          <p:nvPr/>
        </p:nvSpPr>
        <p:spPr>
          <a:xfrm>
            <a:off x="2722759" y="495071"/>
            <a:ext cx="166209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828800">
              <a:spcBef>
                <a:spcPct val="0"/>
              </a:spcBef>
              <a:buSzPct val="120000"/>
            </a:pPr>
            <a:r>
              <a:rPr lang="pt-BR" sz="3600" b="1" cap="all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         Projeto – Orçamento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2233D1F-8BA9-8DF4-BD7D-4D1971CE5966}"/>
              </a:ext>
            </a:extLst>
          </p:cNvPr>
          <p:cNvGrpSpPr>
            <a:grpSpLocks noChangeAspect="1"/>
          </p:cNvGrpSpPr>
          <p:nvPr/>
        </p:nvGrpSpPr>
        <p:grpSpPr>
          <a:xfrm>
            <a:off x="9489440" y="1710901"/>
            <a:ext cx="1954192" cy="2669716"/>
            <a:chOff x="16308546" y="3338853"/>
            <a:chExt cx="5197730" cy="710086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30A01B6-D85D-DEE5-3132-E20494682B23}"/>
                </a:ext>
              </a:extLst>
            </p:cNvPr>
            <p:cNvSpPr txBox="1"/>
            <p:nvPr/>
          </p:nvSpPr>
          <p:spPr>
            <a:xfrm>
              <a:off x="16308546" y="8229449"/>
              <a:ext cx="5197730" cy="221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CAIXA Std" panose="020B0603020204030204" pitchFamily="34" charset="0"/>
                  <a:hlinkClick r:id="rId8"/>
                </a:rPr>
                <a:t>SINAPI – SUMÁRIO DE PUBLICAÇÕES</a:t>
              </a:r>
              <a:endParaRPr lang="pt-BR" sz="1600" dirty="0">
                <a:latin typeface="CAIXA Std" panose="020B0603020204030204" pitchFamily="34" charset="0"/>
              </a:endParaRPr>
            </a:p>
          </p:txBody>
        </p:sp>
        <p:pic>
          <p:nvPicPr>
            <p:cNvPr id="7" name="Picture 2" descr="Scan me!">
              <a:extLst>
                <a:ext uri="{FF2B5EF4-FFF2-40B4-BE49-F238E27FC236}">
                  <a16:creationId xmlns:a16="http://schemas.microsoft.com/office/drawing/2014/main" id="{750DD0EE-F81D-E98A-5082-1C300988D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6351" y="3338853"/>
              <a:ext cx="4762119" cy="476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63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1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469C6C1-7652-2019-2801-9B332EF9FCAF}"/>
              </a:ext>
            </a:extLst>
          </p:cNvPr>
          <p:cNvSpPr txBox="1"/>
          <p:nvPr/>
        </p:nvSpPr>
        <p:spPr>
          <a:xfrm>
            <a:off x="4651624" y="1510570"/>
            <a:ext cx="60977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spcBef>
                <a:spcPct val="0"/>
              </a:spcBef>
              <a:buSzPct val="120000"/>
            </a:pPr>
            <a:r>
              <a:rPr lang="pt-BR" sz="3500" b="1" cap="all" spc="-150" dirty="0">
                <a:solidFill>
                  <a:schemeClr val="accent6">
                    <a:lumMod val="75000"/>
                  </a:schemeClr>
                </a:solidFill>
                <a:latin typeface="CAIXA Std" panose="020B0603020204030204" pitchFamily="34" charset="0"/>
                <a:ea typeface="+mj-ea"/>
                <a:cs typeface="+mj-cs"/>
              </a:rPr>
              <a:t>Nova Lei de Licitação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82E14E7-20F7-8545-08B0-DEAB12918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319386"/>
              </p:ext>
            </p:extLst>
          </p:nvPr>
        </p:nvGraphicFramePr>
        <p:xfrm>
          <a:off x="3418726" y="2042111"/>
          <a:ext cx="8378164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73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0D1A3D8-80A2-FE13-D101-E59562938C6D}"/>
              </a:ext>
            </a:extLst>
          </p:cNvPr>
          <p:cNvSpPr txBox="1"/>
          <p:nvPr/>
        </p:nvSpPr>
        <p:spPr>
          <a:xfrm>
            <a:off x="4247636" y="5018099"/>
            <a:ext cx="610798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spcBef>
                <a:spcPct val="0"/>
              </a:spcBef>
              <a:buSzPct val="120000"/>
            </a:pPr>
            <a:r>
              <a:rPr lang="pt-BR" sz="5500" b="1" cap="all" spc="-150" dirty="0">
                <a:solidFill>
                  <a:schemeClr val="accent1">
                    <a:lumMod val="75000"/>
                  </a:schemeClr>
                </a:solidFill>
                <a:latin typeface="CAIXA Std" panose="020B0603020204030204" pitchFamily="34" charset="0"/>
                <a:ea typeface="+mj-ea"/>
                <a:cs typeface="+mj-cs"/>
              </a:rPr>
              <a:t>OBRIGADO</a:t>
            </a:r>
            <a:endParaRPr lang="pt-BR" sz="5500" b="1" cap="all" spc="-150" dirty="0">
              <a:solidFill>
                <a:schemeClr val="accent6">
                  <a:lumMod val="75000"/>
                </a:schemeClr>
              </a:solidFill>
              <a:latin typeface="CAIXA Std" panose="020B0603020204030204" pitchFamily="34" charset="0"/>
              <a:ea typeface="+mj-ea"/>
              <a:cs typeface="+mj-cs"/>
            </a:endParaRPr>
          </a:p>
        </p:txBody>
      </p:sp>
      <p:pic>
        <p:nvPicPr>
          <p:cNvPr id="13" name="Imagem 12" descr="Pessoa segurando faca&#10;&#10;Descrição gerada automaticamente com confiança média">
            <a:extLst>
              <a:ext uri="{FF2B5EF4-FFF2-40B4-BE49-F238E27FC236}">
                <a16:creationId xmlns:a16="http://schemas.microsoft.com/office/drawing/2014/main" id="{8407C244-BD9C-7295-2906-50CA1FD50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123" y="901182"/>
            <a:ext cx="5846720" cy="389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747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52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319705B-731C-F7DE-E977-34C9BF644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733" y="600075"/>
            <a:ext cx="8367267" cy="38890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507E5CB-6DB0-02F7-9C39-614D8668E2E7}"/>
              </a:ext>
            </a:extLst>
          </p:cNvPr>
          <p:cNvSpPr txBox="1"/>
          <p:nvPr/>
        </p:nvSpPr>
        <p:spPr>
          <a:xfrm>
            <a:off x="5085708" y="4733061"/>
            <a:ext cx="61047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pt-BR" sz="1800" b="1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CAIXA Std" panose="020B0603020204030204" pitchFamily="34" charset="0"/>
                <a:cs typeface="Arial" panose="020B0604020202020204" pitchFamily="34" charset="0"/>
              </a:rPr>
              <a:t>GEPAD  - GERÊNCIA NACIONAL PADRONIZAÇÃO E </a:t>
            </a:r>
            <a:r>
              <a:rPr kumimoji="0" lang="pt-BR" sz="1800" b="1" strike="noStrike" kern="1200" cap="none" spc="-15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CAIXA Std" panose="020B0603020204030204" pitchFamily="34" charset="0"/>
                <a:cs typeface="Arial" panose="020B0604020202020204" pitchFamily="34" charset="0"/>
              </a:rPr>
              <a:t> NORMAS TÉCNICAS DE GOVERNO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CAIXA Std" panose="020B0603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CAIXA Std" panose="020B0603020204030204" pitchFamily="34" charset="0"/>
                <a:cs typeface="Arial" panose="020B0604020202020204" pitchFamily="34" charset="0"/>
              </a:rPr>
              <a:t>SUGOV/DESEG/VIGOV</a:t>
            </a:r>
          </a:p>
        </p:txBody>
      </p:sp>
    </p:spTree>
    <p:extLst>
      <p:ext uri="{BB962C8B-B14F-4D97-AF65-F5344CB8AC3E}">
        <p14:creationId xmlns:p14="http://schemas.microsoft.com/office/powerpoint/2010/main" val="4415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aixaDeTexto 2">
            <a:extLst>
              <a:ext uri="{FF2B5EF4-FFF2-40B4-BE49-F238E27FC236}">
                <a16:creationId xmlns:a16="http://schemas.microsoft.com/office/drawing/2014/main" id="{6B453034-0F5E-9B67-D71C-8C37649A5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855820"/>
              </p:ext>
            </p:extLst>
          </p:nvPr>
        </p:nvGraphicFramePr>
        <p:xfrm>
          <a:off x="3498890" y="1228397"/>
          <a:ext cx="8499296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D190949-D1CB-03C3-D6D7-645C0BEC8387}"/>
              </a:ext>
            </a:extLst>
          </p:cNvPr>
          <p:cNvSpPr txBox="1"/>
          <p:nvPr/>
        </p:nvSpPr>
        <p:spPr>
          <a:xfrm>
            <a:off x="2222009" y="951398"/>
            <a:ext cx="819009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828800">
              <a:spcBef>
                <a:spcPct val="0"/>
              </a:spcBef>
              <a:buSzPct val="120000"/>
            </a:pPr>
            <a:r>
              <a:rPr lang="pt-BR" sz="3000" b="1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PROGRAMA DE NECESSIDADES</a:t>
            </a:r>
          </a:p>
        </p:txBody>
      </p:sp>
    </p:spTree>
    <p:extLst>
      <p:ext uri="{BB962C8B-B14F-4D97-AF65-F5344CB8AC3E}">
        <p14:creationId xmlns:p14="http://schemas.microsoft.com/office/powerpoint/2010/main" val="94018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21E786D-F298-0FF6-613C-45FF4B72F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443836"/>
              </p:ext>
            </p:extLst>
          </p:nvPr>
        </p:nvGraphicFramePr>
        <p:xfrm>
          <a:off x="3267182" y="2440554"/>
          <a:ext cx="8831463" cy="316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13EC82F-1EC5-5E87-771F-08990073A67E}"/>
              </a:ext>
            </a:extLst>
          </p:cNvPr>
          <p:cNvSpPr txBox="1"/>
          <p:nvPr/>
        </p:nvSpPr>
        <p:spPr>
          <a:xfrm>
            <a:off x="1358981" y="740479"/>
            <a:ext cx="819009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828800">
              <a:spcBef>
                <a:spcPct val="0"/>
              </a:spcBef>
              <a:buSzPct val="120000"/>
            </a:pPr>
            <a:r>
              <a:rPr lang="pt-BR" sz="3000" b="1" cap="all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Estudo Técnico Preliminar </a:t>
            </a:r>
            <a:br>
              <a:rPr lang="pt-BR" sz="3000" b="1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</a:br>
            <a:r>
              <a:rPr lang="pt-BR" sz="3000" b="1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Transparência nos critérios de contratação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2AD60F3-D9DA-9A9A-4E85-F89EF367BA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71" b="-8116"/>
          <a:stretch/>
        </p:blipFill>
        <p:spPr>
          <a:xfrm>
            <a:off x="9338354" y="0"/>
            <a:ext cx="2957244" cy="230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2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5347385-A52F-D363-EC65-BCCE01A1A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154686"/>
              </p:ext>
            </p:extLst>
          </p:nvPr>
        </p:nvGraphicFramePr>
        <p:xfrm>
          <a:off x="3411019" y="2421667"/>
          <a:ext cx="8661115" cy="321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B45CB54-C519-B082-587A-A260BD634216}"/>
              </a:ext>
            </a:extLst>
          </p:cNvPr>
          <p:cNvSpPr txBox="1"/>
          <p:nvPr/>
        </p:nvSpPr>
        <p:spPr>
          <a:xfrm>
            <a:off x="3765766" y="1114746"/>
            <a:ext cx="7504984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828800">
              <a:spcBef>
                <a:spcPct val="0"/>
              </a:spcBef>
              <a:buSzPct val="120000"/>
            </a:pPr>
            <a:r>
              <a:rPr lang="pt-BR" sz="3500" b="1" cap="all" spc="-150" dirty="0">
                <a:solidFill>
                  <a:srgbClr val="6BB380"/>
                </a:solidFill>
                <a:latin typeface="CAIXA Std" panose="020B0603020204030204" pitchFamily="34" charset="0"/>
                <a:ea typeface="+mj-ea"/>
                <a:cs typeface="+mj-cs"/>
              </a:rPr>
              <a:t>Contratação do Projeto</a:t>
            </a:r>
            <a:br>
              <a:rPr lang="pt-BR" sz="3500" b="1" cap="all" spc="-150" dirty="0">
                <a:solidFill>
                  <a:srgbClr val="6BB380"/>
                </a:solidFill>
                <a:latin typeface="CAIXA Std" panose="020B0603020204030204" pitchFamily="34" charset="0"/>
                <a:ea typeface="+mj-ea"/>
                <a:cs typeface="+mj-cs"/>
              </a:rPr>
            </a:br>
            <a:r>
              <a:rPr lang="pt-BR" sz="3500" b="1" cap="all" spc="-150" dirty="0">
                <a:solidFill>
                  <a:srgbClr val="6BB380"/>
                </a:solidFill>
                <a:latin typeface="CAIXA Std" panose="020B0603020204030204" pitchFamily="34" charset="0"/>
                <a:ea typeface="+mj-ea"/>
                <a:cs typeface="+mj-cs"/>
              </a:rPr>
              <a:t> de Engenharia</a:t>
            </a:r>
          </a:p>
        </p:txBody>
      </p:sp>
    </p:spTree>
    <p:extLst>
      <p:ext uri="{BB962C8B-B14F-4D97-AF65-F5344CB8AC3E}">
        <p14:creationId xmlns:p14="http://schemas.microsoft.com/office/powerpoint/2010/main" val="425383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447EAC-231A-53F7-CCB2-66FE87402938}"/>
              </a:ext>
            </a:extLst>
          </p:cNvPr>
          <p:cNvSpPr txBox="1"/>
          <p:nvPr/>
        </p:nvSpPr>
        <p:spPr>
          <a:xfrm>
            <a:off x="3316522" y="1530338"/>
            <a:ext cx="33849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828800">
              <a:spcBef>
                <a:spcPct val="0"/>
              </a:spcBef>
              <a:buSzPct val="120000"/>
            </a:pPr>
            <a:r>
              <a:rPr lang="pt-BR" sz="4000" b="1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     PROJETO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A916BAA8-B2C4-CB0A-AB4C-D037BC7E9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70787"/>
              </p:ext>
            </p:extLst>
          </p:nvPr>
        </p:nvGraphicFramePr>
        <p:xfrm>
          <a:off x="3780890" y="2845234"/>
          <a:ext cx="8583077" cy="340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A3B03943-68E6-6EAD-4F80-5E835FF46A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427" y="0"/>
            <a:ext cx="5318589" cy="2866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427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48E7C5-1A67-FF70-4BFD-303711A07E22}"/>
              </a:ext>
            </a:extLst>
          </p:cNvPr>
          <p:cNvSpPr txBox="1"/>
          <p:nvPr/>
        </p:nvSpPr>
        <p:spPr>
          <a:xfrm>
            <a:off x="3111997" y="1052076"/>
            <a:ext cx="68317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>
              <a:spcBef>
                <a:spcPct val="0"/>
              </a:spcBef>
              <a:buSzPct val="120000"/>
            </a:pPr>
            <a:r>
              <a:rPr lang="pt-BR" sz="3500" b="1" spc="-150" dirty="0">
                <a:solidFill>
                  <a:schemeClr val="accent2"/>
                </a:solidFill>
                <a:latin typeface="CAIXA Std" panose="020B0603020204030204" pitchFamily="34" charset="0"/>
                <a:ea typeface="+mj-ea"/>
                <a:cs typeface="+mj-cs"/>
              </a:rPr>
              <a:t>Projeto – Memórias de Cálculo de dimensionamento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B058915-853E-E176-289B-DA58DAADE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863029"/>
              </p:ext>
            </p:extLst>
          </p:nvPr>
        </p:nvGraphicFramePr>
        <p:xfrm>
          <a:off x="2690117" y="2046966"/>
          <a:ext cx="8188502" cy="4240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82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919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DD8E9C1-AEFA-4B9A-08DD-BFE5DA8E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051337"/>
              </p:ext>
            </p:extLst>
          </p:nvPr>
        </p:nvGraphicFramePr>
        <p:xfrm>
          <a:off x="3829691" y="2127019"/>
          <a:ext cx="7713278" cy="251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8640C6F-47B4-3ABF-DB8C-3CAA33193D84}"/>
              </a:ext>
            </a:extLst>
          </p:cNvPr>
          <p:cNvSpPr txBox="1"/>
          <p:nvPr/>
        </p:nvSpPr>
        <p:spPr>
          <a:xfrm>
            <a:off x="4828298" y="1407558"/>
            <a:ext cx="5846551" cy="554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828800">
              <a:spcBef>
                <a:spcPct val="0"/>
              </a:spcBef>
              <a:buSzPct val="120000"/>
            </a:pPr>
            <a:r>
              <a:rPr lang="pt-BR" sz="3000" b="1" cap="all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Projeto – Peças Gráficas</a:t>
            </a:r>
          </a:p>
        </p:txBody>
      </p:sp>
    </p:spTree>
    <p:extLst>
      <p:ext uri="{BB962C8B-B14F-4D97-AF65-F5344CB8AC3E}">
        <p14:creationId xmlns:p14="http://schemas.microsoft.com/office/powerpoint/2010/main" val="111977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E05884F-AF00-B93B-8F7B-E72A8BA233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ED359F3-F982-7F26-3504-A10582CDC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981863"/>
              </p:ext>
            </p:extLst>
          </p:nvPr>
        </p:nvGraphicFramePr>
        <p:xfrm>
          <a:off x="3138187" y="1839862"/>
          <a:ext cx="768763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AE27CAA-A39A-066B-4820-DA0E2F4159A8}"/>
              </a:ext>
            </a:extLst>
          </p:cNvPr>
          <p:cNvSpPr txBox="1"/>
          <p:nvPr/>
        </p:nvSpPr>
        <p:spPr>
          <a:xfrm>
            <a:off x="1518439" y="958664"/>
            <a:ext cx="859176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828800">
              <a:spcBef>
                <a:spcPct val="0"/>
              </a:spcBef>
              <a:buSzPct val="120000"/>
            </a:pPr>
            <a:r>
              <a:rPr lang="pt-BR" sz="3500" b="1" spc="-150" dirty="0">
                <a:solidFill>
                  <a:srgbClr val="0062AB"/>
                </a:solidFill>
                <a:latin typeface="Tw Cen MT"/>
                <a:ea typeface="+mj-ea"/>
                <a:cs typeface="+mj-cs"/>
              </a:rPr>
              <a:t>	</a:t>
            </a:r>
            <a:r>
              <a:rPr lang="pt-BR" sz="3000" b="1" cap="all" spc="-150" dirty="0">
                <a:solidFill>
                  <a:srgbClr val="0062AB"/>
                </a:solidFill>
                <a:latin typeface="CAIXA Std" panose="020B0603020204030204" pitchFamily="34" charset="0"/>
                <a:ea typeface="+mj-ea"/>
                <a:cs typeface="+mj-cs"/>
              </a:rPr>
              <a:t>Projeto – Memorial Descritivo</a:t>
            </a:r>
          </a:p>
        </p:txBody>
      </p:sp>
      <p:pic>
        <p:nvPicPr>
          <p:cNvPr id="9" name="Imagem 8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33AA98BB-EEDA-7BE7-800B-19315A1898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887" y="4554590"/>
            <a:ext cx="3455113" cy="2303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922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421</Words>
  <Application>Microsoft Macintosh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CAIXA Std</vt:lpstr>
      <vt:lpstr>Calibri</vt:lpstr>
      <vt:lpstr>Calibri Light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Ulisses Barbosa da Silva</dc:creator>
  <cp:lastModifiedBy>Mateus Rocha</cp:lastModifiedBy>
  <cp:revision>10</cp:revision>
  <dcterms:created xsi:type="dcterms:W3CDTF">2024-04-23T16:23:12Z</dcterms:created>
  <dcterms:modified xsi:type="dcterms:W3CDTF">2024-05-24T12:45:20Z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e7aacd-7cc4-4c31-9e6f-7ef306428f09_Enabled">
    <vt:lpwstr>true</vt:lpwstr>
  </property>
  <property fmtid="{D5CDD505-2E9C-101B-9397-08002B2CF9AE}" pid="3" name="MSIP_Label_fde7aacd-7cc4-4c31-9e6f-7ef306428f09_SetDate">
    <vt:lpwstr>2024-05-20T14:17:05Z</vt:lpwstr>
  </property>
  <property fmtid="{D5CDD505-2E9C-101B-9397-08002B2CF9AE}" pid="4" name="MSIP_Label_fde7aacd-7cc4-4c31-9e6f-7ef306428f09_Method">
    <vt:lpwstr>Privileged</vt:lpwstr>
  </property>
  <property fmtid="{D5CDD505-2E9C-101B-9397-08002B2CF9AE}" pid="5" name="MSIP_Label_fde7aacd-7cc4-4c31-9e6f-7ef306428f09_Name">
    <vt:lpwstr>_PUBLICO</vt:lpwstr>
  </property>
  <property fmtid="{D5CDD505-2E9C-101B-9397-08002B2CF9AE}" pid="6" name="MSIP_Label_fde7aacd-7cc4-4c31-9e6f-7ef306428f09_SiteId">
    <vt:lpwstr>ab9bba98-684a-43fb-add8-9c2bebede229</vt:lpwstr>
  </property>
  <property fmtid="{D5CDD505-2E9C-101B-9397-08002B2CF9AE}" pid="7" name="MSIP_Label_fde7aacd-7cc4-4c31-9e6f-7ef306428f09_ActionId">
    <vt:lpwstr>69af21d4-b9fe-430f-af16-58bfb3079afc</vt:lpwstr>
  </property>
  <property fmtid="{D5CDD505-2E9C-101B-9397-08002B2CF9AE}" pid="8" name="MSIP_Label_fde7aacd-7cc4-4c31-9e6f-7ef306428f09_ContentBits">
    <vt:lpwstr>1</vt:lpwstr>
  </property>
</Properties>
</file>