
<file path=[Content_Types].xml><?xml version="1.0" encoding="utf-8"?>
<Types xmlns="http://schemas.openxmlformats.org/package/2006/content-types">
  <Default Extension="png" ContentType="image/png"/>
  <Default Extension="jpeg" ContentType="image/jpeg"/>
  <Default Extension="rels" ContentType="application/vnd.openxmlformats-package.relationships+xml"/>
  <Default Extension="xml" ContentType="application/xml"/>
  <Override PartName="/ppt/presentation.xml" ContentType="application/vnd.openxmlformats-officedocument.presentationml.presentation.main+xml"/>
  <Override PartName="/ppt/slideMasters/slideMaster1.xml" ContentType="application/vnd.openxmlformats-officedocument.presentationml.slideMaster+xml"/>
  <Override PartName="/ppt/slides/slide1.xml" ContentType="application/vnd.openxmlformats-officedocument.presentationml.slide+xml"/>
  <Override PartName="/ppt/slides/slide2.xml" ContentType="application/vnd.openxmlformats-officedocument.presentationml.slide+xml"/>
  <Override PartName="/ppt/slides/slide3.xml" ContentType="application/vnd.openxmlformats-officedocument.presentationml.slide+xml"/>
  <Override PartName="/ppt/slides/slide4.xml" ContentType="application/vnd.openxmlformats-officedocument.presentationml.slide+xml"/>
  <Override PartName="/ppt/slides/slide5.xml" ContentType="application/vnd.openxmlformats-officedocument.presentationml.slide+xml"/>
  <Override PartName="/ppt/slides/slide6.xml" ContentType="application/vnd.openxmlformats-officedocument.presentationml.slide+xml"/>
  <Override PartName="/ppt/slides/slide7.xml" ContentType="application/vnd.openxmlformats-officedocument.presentationml.slide+xml"/>
  <Override PartName="/ppt/handoutMasters/handoutMaster1.xml" ContentType="application/vnd.openxmlformats-officedocument.presentationml.handoutMaster+xml"/>
  <Override PartName="/ppt/presProps.xml" ContentType="application/vnd.openxmlformats-officedocument.presentationml.presProps+xml"/>
  <Override PartName="/ppt/viewProps.xml" ContentType="application/vnd.openxmlformats-officedocument.presentationml.viewProps+xml"/>
  <Override PartName="/ppt/theme/theme1.xml" ContentType="application/vnd.openxmlformats-officedocument.theme+xml"/>
  <Override PartName="/ppt/tableStyles.xml" ContentType="application/vnd.openxmlformats-officedocument.presentationml.tableStyles+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slideLayouts/slideLayout9.xml" ContentType="application/vnd.openxmlformats-officedocument.presentationml.slideLayout+xml"/>
  <Override PartName="/ppt/slideLayouts/slideLayout10.xml" ContentType="application/vnd.openxmlformats-officedocument.presentationml.slideLayout+xml"/>
  <Override PartName="/ppt/slideLayouts/slideLayout11.xml" ContentType="application/vnd.openxmlformats-officedocument.presentationml.slideLayout+xml"/>
  <Override PartName="/ppt/theme/theme2.xml" ContentType="application/vnd.openxmlformats-officedocument.theme+xml"/>
  <Override PartName="/docProps/core.xml" ContentType="application/vnd.openxmlformats-package.core-properties+xml"/>
  <Override PartName="/docProps/app.xml" ContentType="application/vnd.openxmlformats-officedocument.extended-properties+xml"/>
</Types>
</file>

<file path=_rels/.rels><?xml version="1.0" encoding="UTF-8" standalone="yes"?>
<Relationships xmlns="http://schemas.openxmlformats.org/package/2006/relationships"><Relationship Id="rId3" Type="http://schemas.openxmlformats.org/package/2006/relationships/metadata/core-properties" Target="docProps/core.xml"/><Relationship Id="rId2" Type="http://schemas.openxmlformats.org/package/2006/relationships/metadata/thumbnail" Target="docProps/thumbnail.jpeg"/><Relationship Id="rId1" Type="http://schemas.openxmlformats.org/officeDocument/2006/relationships/officeDocument" Target="ppt/presentation.xml"/><Relationship Id="rId4" Type="http://schemas.openxmlformats.org/officeDocument/2006/relationships/extended-properties" Target="docProps/app.xml"/></Relationships>
</file>

<file path=ppt/presentation.xml><?xml version="1.0" encoding="utf-8"?>
<p:presentation xmlns:a="http://schemas.openxmlformats.org/drawingml/2006/main" xmlns:r="http://schemas.openxmlformats.org/officeDocument/2006/relationships" xmlns:p="http://schemas.openxmlformats.org/presentationml/2006/main" saveSubsetFonts="1">
  <p:sldMasterIdLst>
    <p:sldMasterId id="2147483648" r:id="rId1"/>
  </p:sldMasterIdLst>
  <p:handoutMasterIdLst>
    <p:handoutMasterId r:id="rId9"/>
  </p:handoutMasterIdLst>
  <p:sldIdLst>
    <p:sldId id="259" r:id="rId2"/>
    <p:sldId id="262" r:id="rId3"/>
    <p:sldId id="263" r:id="rId4"/>
    <p:sldId id="265" r:id="rId5"/>
    <p:sldId id="266" r:id="rId6"/>
    <p:sldId id="267" r:id="rId7"/>
    <p:sldId id="264" r:id="rId8"/>
  </p:sldIdLst>
  <p:sldSz cx="9144000" cy="6858000" type="screen4x3"/>
  <p:notesSz cx="6858000" cy="9144000"/>
  <p:defaultTextStyle>
    <a:defPPr>
      <a:defRPr lang="pt-BR"/>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defaultTextStyle>
</p:presentation>
</file>

<file path=ppt/presProps.xml><?xml version="1.0" encoding="utf-8"?>
<p:presentationPr xmlns:a="http://schemas.openxmlformats.org/drawingml/2006/main" xmlns:r="http://schemas.openxmlformats.org/officeDocument/2006/relationships" xmlns:p="http://schemas.openxmlformats.org/presentationml/2006/main">
  <p:showPr showNarration="1">
    <p:present/>
    <p:sldAll/>
    <p:penClr>
      <a:prstClr val="red"/>
    </p:penClr>
    <p:extLst>
      <p:ext uri="{EC167BDD-8182-4AB7-AECC-EB403E3ABB37}">
        <p14:laserClr xmlns:p14="http://schemas.microsoft.com/office/powerpoint/2010/main">
          <a:srgbClr val="FF0000"/>
        </p14:laserClr>
      </p:ext>
      <p:ext uri="{2FDB2607-1784-4EEB-B798-7EB5836EED8A}">
        <p14:showMediaCtrls xmlns:p14="http://schemas.microsoft.com/office/powerpoint/2010/main" val="1"/>
      </p:ext>
    </p:extLst>
  </p:showPr>
  <p:extLst>
    <p:ext uri="{E76CE94A-603C-4142-B9EB-6D1370010A27}">
      <p14:discardImageEditData xmlns:p14="http://schemas.microsoft.com/office/powerpoint/2010/main" val="0"/>
    </p:ext>
    <p:ext uri="{D31A062A-798A-4329-ABDD-BBA856620510}">
      <p14:defaultImageDpi xmlns:p14="http://schemas.microsoft.com/office/powerpoint/2010/main" val="220"/>
    </p:ext>
  </p:extLst>
</p:presentationPr>
</file>

<file path=ppt/tableStyles.xml><?xml version="1.0" encoding="utf-8"?>
<a:tblStyleLst xmlns:a="http://schemas.openxmlformats.org/drawingml/2006/main" def="{5C22544A-7EE6-4342-B048-85BDC9FD1C3A}"/>
</file>

<file path=ppt/viewProps.xml><?xml version="1.0" encoding="utf-8"?>
<p:viewPr xmlns:a="http://schemas.openxmlformats.org/drawingml/2006/main" xmlns:r="http://schemas.openxmlformats.org/officeDocument/2006/relationships" xmlns:p="http://schemas.openxmlformats.org/presentationml/2006/main">
  <p:normalViewPr snapVertSplitter="1" vertBarState="minimized" horzBarState="maximized">
    <p:restoredLeft sz="15620"/>
    <p:restoredTop sz="94660"/>
  </p:normalViewPr>
  <p:slideViewPr>
    <p:cSldViewPr>
      <p:cViewPr>
        <p:scale>
          <a:sx n="60" d="100"/>
          <a:sy n="60" d="100"/>
        </p:scale>
        <p:origin x="-2274" y="-384"/>
      </p:cViewPr>
      <p:guideLst>
        <p:guide orient="horz" pos="2160"/>
        <p:guide pos="2880"/>
      </p:guideLst>
    </p:cSldViewPr>
  </p:slideViewPr>
  <p:notesTextViewPr>
    <p:cViewPr>
      <p:scale>
        <a:sx n="1" d="1"/>
        <a:sy n="1" d="1"/>
      </p:scale>
      <p:origin x="0" y="0"/>
    </p:cViewPr>
  </p:notesTextViewPr>
  <p:notesViewPr>
    <p:cSldViewPr>
      <p:cViewPr varScale="1">
        <p:scale>
          <a:sx n="71" d="100"/>
          <a:sy n="71" d="100"/>
        </p:scale>
        <p:origin x="-2706" y="-96"/>
      </p:cViewPr>
      <p:guideLst>
        <p:guide orient="horz" pos="2880"/>
        <p:guide pos="2160"/>
      </p:guideLst>
    </p:cSldViewPr>
  </p:notesViewPr>
  <p:gridSpacing cx="72008" cy="72008"/>
</p:viewPr>
</file>

<file path=ppt/_rels/presentation.xml.rels><?xml version="1.0" encoding="UTF-8" standalone="yes"?>
<Relationships xmlns="http://schemas.openxmlformats.org/package/2006/relationships"><Relationship Id="rId8" Type="http://schemas.openxmlformats.org/officeDocument/2006/relationships/slide" Target="slides/slide7.xml"/><Relationship Id="rId13" Type="http://schemas.openxmlformats.org/officeDocument/2006/relationships/tableStyles" Target="tableStyles.xml"/><Relationship Id="rId3" Type="http://schemas.openxmlformats.org/officeDocument/2006/relationships/slide" Target="slides/slide2.xml"/><Relationship Id="rId7" Type="http://schemas.openxmlformats.org/officeDocument/2006/relationships/slide" Target="slides/slide6.xml"/><Relationship Id="rId12" Type="http://schemas.openxmlformats.org/officeDocument/2006/relationships/theme" Target="theme/theme1.xml"/><Relationship Id="rId2" Type="http://schemas.openxmlformats.org/officeDocument/2006/relationships/slide" Target="slides/slide1.xml"/><Relationship Id="rId1" Type="http://schemas.openxmlformats.org/officeDocument/2006/relationships/slideMaster" Target="slideMasters/slideMaster1.xml"/><Relationship Id="rId6" Type="http://schemas.openxmlformats.org/officeDocument/2006/relationships/slide" Target="slides/slide5.xml"/><Relationship Id="rId11" Type="http://schemas.openxmlformats.org/officeDocument/2006/relationships/viewProps" Target="viewProps.xml"/><Relationship Id="rId5" Type="http://schemas.openxmlformats.org/officeDocument/2006/relationships/slide" Target="slides/slide4.xml"/><Relationship Id="rId10" Type="http://schemas.openxmlformats.org/officeDocument/2006/relationships/presProps" Target="presProps.xml"/><Relationship Id="rId4" Type="http://schemas.openxmlformats.org/officeDocument/2006/relationships/slide" Target="slides/slide3.xml"/><Relationship Id="rId9" Type="http://schemas.openxmlformats.org/officeDocument/2006/relationships/handoutMaster" Target="handoutMasters/handoutMaster1.xml"/></Relationships>
</file>

<file path=ppt/handoutMasters/_rels/handoutMaster1.xml.rels><?xml version="1.0" encoding="UTF-8" standalone="yes"?>
<Relationships xmlns="http://schemas.openxmlformats.org/package/2006/relationships"><Relationship Id="rId1" Type="http://schemas.openxmlformats.org/officeDocument/2006/relationships/theme" Target="../theme/theme2.xml"/></Relationships>
</file>

<file path=ppt/handoutMasters/handoutMaster1.xml><?xml version="1.0" encoding="utf-8"?>
<p:handout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Espaço Reservado para Cabeçalho 1"/>
          <p:cNvSpPr>
            <a:spLocks noGrp="1"/>
          </p:cNvSpPr>
          <p:nvPr>
            <p:ph type="hdr" sz="quarter"/>
          </p:nvPr>
        </p:nvSpPr>
        <p:spPr>
          <a:xfrm>
            <a:off x="0" y="0"/>
            <a:ext cx="2971800" cy="457200"/>
          </a:xfrm>
          <a:prstGeom prst="rect">
            <a:avLst/>
          </a:prstGeom>
        </p:spPr>
        <p:txBody>
          <a:bodyPr vert="horz" lIns="91440" tIns="45720" rIns="91440" bIns="45720" rtlCol="0"/>
          <a:lstStyle>
            <a:lvl1pPr algn="l">
              <a:defRPr sz="1200"/>
            </a:lvl1pPr>
          </a:lstStyle>
          <a:p>
            <a:endParaRPr lang="pt-BR"/>
          </a:p>
        </p:txBody>
      </p:sp>
      <p:sp>
        <p:nvSpPr>
          <p:cNvPr id="3" name="Espaço Reservado para Data 2"/>
          <p:cNvSpPr>
            <a:spLocks noGrp="1"/>
          </p:cNvSpPr>
          <p:nvPr>
            <p:ph type="dt" sz="quarter" idx="1"/>
          </p:nvPr>
        </p:nvSpPr>
        <p:spPr>
          <a:xfrm>
            <a:off x="3884613" y="0"/>
            <a:ext cx="2971800" cy="457200"/>
          </a:xfrm>
          <a:prstGeom prst="rect">
            <a:avLst/>
          </a:prstGeom>
        </p:spPr>
        <p:txBody>
          <a:bodyPr vert="horz" lIns="91440" tIns="45720" rIns="91440" bIns="45720" rtlCol="0"/>
          <a:lstStyle>
            <a:lvl1pPr algn="r">
              <a:defRPr sz="1200"/>
            </a:lvl1pPr>
          </a:lstStyle>
          <a:p>
            <a:fld id="{1F48AA22-89A4-4CA1-A2D4-78FB884F934E}" type="datetimeFigureOut">
              <a:rPr lang="pt-BR" smtClean="0"/>
              <a:t>05/05/2019</a:t>
            </a:fld>
            <a:endParaRPr lang="pt-BR"/>
          </a:p>
        </p:txBody>
      </p:sp>
      <p:sp>
        <p:nvSpPr>
          <p:cNvPr id="4" name="Espaço Reservado para Rodapé 3"/>
          <p:cNvSpPr>
            <a:spLocks noGrp="1"/>
          </p:cNvSpPr>
          <p:nvPr>
            <p:ph type="ftr" sz="quarter" idx="2"/>
          </p:nvPr>
        </p:nvSpPr>
        <p:spPr>
          <a:xfrm>
            <a:off x="0" y="8685213"/>
            <a:ext cx="2971800" cy="457200"/>
          </a:xfrm>
          <a:prstGeom prst="rect">
            <a:avLst/>
          </a:prstGeom>
        </p:spPr>
        <p:txBody>
          <a:bodyPr vert="horz" lIns="91440" tIns="45720" rIns="91440" bIns="45720" rtlCol="0" anchor="b"/>
          <a:lstStyle>
            <a:lvl1pPr algn="l">
              <a:defRPr sz="1200"/>
            </a:lvl1pPr>
          </a:lstStyle>
          <a:p>
            <a:endParaRPr lang="pt-BR"/>
          </a:p>
        </p:txBody>
      </p:sp>
      <p:sp>
        <p:nvSpPr>
          <p:cNvPr id="5" name="Espaço Reservado para Número de Slide 4"/>
          <p:cNvSpPr>
            <a:spLocks noGrp="1"/>
          </p:cNvSpPr>
          <p:nvPr>
            <p:ph type="sldNum" sz="quarter" idx="3"/>
          </p:nvPr>
        </p:nvSpPr>
        <p:spPr>
          <a:xfrm>
            <a:off x="3884613" y="8685213"/>
            <a:ext cx="2971800" cy="457200"/>
          </a:xfrm>
          <a:prstGeom prst="rect">
            <a:avLst/>
          </a:prstGeom>
        </p:spPr>
        <p:txBody>
          <a:bodyPr vert="horz" lIns="91440" tIns="45720" rIns="91440" bIns="45720" rtlCol="0" anchor="b"/>
          <a:lstStyle>
            <a:lvl1pPr algn="r">
              <a:defRPr sz="1200"/>
            </a:lvl1pPr>
          </a:lstStyle>
          <a:p>
            <a:fld id="{2FC3A9E8-EF9C-4540-ACF4-4051308097D5}" type="slidenum">
              <a:rPr lang="pt-BR" smtClean="0"/>
              <a:t>‹nº›</a:t>
            </a:fld>
            <a:endParaRPr lang="pt-BR"/>
          </a:p>
        </p:txBody>
      </p:sp>
    </p:spTree>
    <p:extLst>
      <p:ext uri="{BB962C8B-B14F-4D97-AF65-F5344CB8AC3E}">
        <p14:creationId xmlns:p14="http://schemas.microsoft.com/office/powerpoint/2010/main" val="3516508082"/>
      </p:ext>
    </p:extLst>
  </p:cSld>
  <p:clrMap bg1="lt1" tx1="dk1" bg2="lt2" tx2="dk2" accent1="accent1" accent2="accent2" accent3="accent3" accent4="accent4" accent5="accent5" accent6="accent6" hlink="hlink" folHlink="folHlink"/>
</p:handoutMaster>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slideLayout1.xml><?xml version="1.0" encoding="utf-8"?>
<p:sldLayout xmlns:a="http://schemas.openxmlformats.org/drawingml/2006/main" xmlns:r="http://schemas.openxmlformats.org/officeDocument/2006/relationships" xmlns:p="http://schemas.openxmlformats.org/presentationml/2006/main" type="title" preserve="1">
  <p:cSld name="Slide de título">
    <p:spTree>
      <p:nvGrpSpPr>
        <p:cNvPr id="1" name=""/>
        <p:cNvGrpSpPr/>
        <p:nvPr/>
      </p:nvGrpSpPr>
      <p:grpSpPr>
        <a:xfrm>
          <a:off x="0" y="0"/>
          <a:ext cx="0" cy="0"/>
          <a:chOff x="0" y="0"/>
          <a:chExt cx="0" cy="0"/>
        </a:xfrm>
      </p:grpSpPr>
      <p:sp>
        <p:nvSpPr>
          <p:cNvPr id="2" name="Título 1"/>
          <p:cNvSpPr>
            <a:spLocks noGrp="1"/>
          </p:cNvSpPr>
          <p:nvPr>
            <p:ph type="ctrTitle"/>
          </p:nvPr>
        </p:nvSpPr>
        <p:spPr>
          <a:xfrm>
            <a:off x="685800" y="2130427"/>
            <a:ext cx="7772400" cy="1470025"/>
          </a:xfrm>
        </p:spPr>
        <p:txBody>
          <a:bodyPr/>
          <a:lstStyle/>
          <a:p>
            <a:r>
              <a:rPr lang="pt-BR" smtClean="0"/>
              <a:t>Clique para editar o título mestre</a:t>
            </a:r>
            <a:endParaRPr lang="pt-BR"/>
          </a:p>
        </p:txBody>
      </p:sp>
      <p:sp>
        <p:nvSpPr>
          <p:cNvPr id="3" name="Subtítulo 2"/>
          <p:cNvSpPr>
            <a:spLocks noGrp="1"/>
          </p:cNvSpPr>
          <p:nvPr>
            <p:ph type="subTitle" idx="1"/>
          </p:nvPr>
        </p:nvSpPr>
        <p:spPr>
          <a:xfrm>
            <a:off x="1371600" y="3886200"/>
            <a:ext cx="6400800" cy="1752600"/>
          </a:xfrm>
        </p:spPr>
        <p:txBody>
          <a:bodyPr/>
          <a:lstStyle>
            <a:lvl1pPr marL="0" indent="0" algn="ctr">
              <a:buNone/>
              <a:defRPr>
                <a:solidFill>
                  <a:schemeClr val="tx1">
                    <a:tint val="75000"/>
                  </a:schemeClr>
                </a:solidFill>
              </a:defRPr>
            </a:lvl1pPr>
            <a:lvl2pPr marL="457200" indent="0" algn="ctr">
              <a:buNone/>
              <a:defRPr>
                <a:solidFill>
                  <a:schemeClr val="tx1">
                    <a:tint val="75000"/>
                  </a:schemeClr>
                </a:solidFill>
              </a:defRPr>
            </a:lvl2pPr>
            <a:lvl3pPr marL="914400" indent="0" algn="ctr">
              <a:buNone/>
              <a:defRPr>
                <a:solidFill>
                  <a:schemeClr val="tx1">
                    <a:tint val="75000"/>
                  </a:schemeClr>
                </a:solidFill>
              </a:defRPr>
            </a:lvl3pPr>
            <a:lvl4pPr marL="1371600" indent="0" algn="ctr">
              <a:buNone/>
              <a:defRPr>
                <a:solidFill>
                  <a:schemeClr val="tx1">
                    <a:tint val="75000"/>
                  </a:schemeClr>
                </a:solidFill>
              </a:defRPr>
            </a:lvl4pPr>
            <a:lvl5pPr marL="1828800" indent="0" algn="ctr">
              <a:buNone/>
              <a:defRPr>
                <a:solidFill>
                  <a:schemeClr val="tx1">
                    <a:tint val="75000"/>
                  </a:schemeClr>
                </a:solidFill>
              </a:defRPr>
            </a:lvl5pPr>
            <a:lvl6pPr marL="2286000" indent="0" algn="ctr">
              <a:buNone/>
              <a:defRPr>
                <a:solidFill>
                  <a:schemeClr val="tx1">
                    <a:tint val="75000"/>
                  </a:schemeClr>
                </a:solidFill>
              </a:defRPr>
            </a:lvl6pPr>
            <a:lvl7pPr marL="2743200" indent="0" algn="ctr">
              <a:buNone/>
              <a:defRPr>
                <a:solidFill>
                  <a:schemeClr val="tx1">
                    <a:tint val="75000"/>
                  </a:schemeClr>
                </a:solidFill>
              </a:defRPr>
            </a:lvl7pPr>
            <a:lvl8pPr marL="3200400" indent="0" algn="ctr">
              <a:buNone/>
              <a:defRPr>
                <a:solidFill>
                  <a:schemeClr val="tx1">
                    <a:tint val="75000"/>
                  </a:schemeClr>
                </a:solidFill>
              </a:defRPr>
            </a:lvl8pPr>
            <a:lvl9pPr marL="3657600" indent="0" algn="ctr">
              <a:buNone/>
              <a:defRPr>
                <a:solidFill>
                  <a:schemeClr val="tx1">
                    <a:tint val="75000"/>
                  </a:schemeClr>
                </a:solidFill>
              </a:defRPr>
            </a:lvl9pPr>
          </a:lstStyle>
          <a:p>
            <a:r>
              <a:rPr lang="pt-BR" smtClean="0"/>
              <a:t>Clique para editar o estilo do subtítulo mestre</a:t>
            </a:r>
            <a:endParaRPr lang="pt-BR"/>
          </a:p>
        </p:txBody>
      </p:sp>
      <p:sp>
        <p:nvSpPr>
          <p:cNvPr id="4" name="Espaço Reservado para Data 3"/>
          <p:cNvSpPr>
            <a:spLocks noGrp="1"/>
          </p:cNvSpPr>
          <p:nvPr>
            <p:ph type="dt" sz="half" idx="10"/>
          </p:nvPr>
        </p:nvSpPr>
        <p:spPr/>
        <p:txBody>
          <a:bodyPr/>
          <a:lstStyle/>
          <a:p>
            <a:fld id="{677C5135-C6EC-4FEB-97E1-E7A17BEAE96C}" type="datetimeFigureOut">
              <a:rPr lang="pt-BR" smtClean="0"/>
              <a:t>05/05/2019</a:t>
            </a:fld>
            <a:endParaRPr lang="pt-BR"/>
          </a:p>
        </p:txBody>
      </p:sp>
      <p:sp>
        <p:nvSpPr>
          <p:cNvPr id="5" name="Espaço Reservado para Rodapé 4"/>
          <p:cNvSpPr>
            <a:spLocks noGrp="1"/>
          </p:cNvSpPr>
          <p:nvPr>
            <p:ph type="ftr" sz="quarter" idx="11"/>
          </p:nvPr>
        </p:nvSpPr>
        <p:spPr/>
        <p:txBody>
          <a:bodyPr/>
          <a:lstStyle/>
          <a:p>
            <a:endParaRPr lang="pt-BR"/>
          </a:p>
        </p:txBody>
      </p:sp>
      <p:sp>
        <p:nvSpPr>
          <p:cNvPr id="6" name="Espaço Reservado para Número de Slide 5"/>
          <p:cNvSpPr>
            <a:spLocks noGrp="1"/>
          </p:cNvSpPr>
          <p:nvPr>
            <p:ph type="sldNum" sz="quarter" idx="12"/>
          </p:nvPr>
        </p:nvSpPr>
        <p:spPr/>
        <p:txBody>
          <a:bodyPr/>
          <a:lstStyle/>
          <a:p>
            <a:fld id="{AB1E68D5-6873-41D9-9B60-358195EC3482}" type="slidenum">
              <a:rPr lang="pt-BR" smtClean="0"/>
              <a:t>‹nº›</a:t>
            </a:fld>
            <a:endParaRPr lang="pt-BR"/>
          </a:p>
        </p:txBody>
      </p:sp>
    </p:spTree>
    <p:extLst>
      <p:ext uri="{BB962C8B-B14F-4D97-AF65-F5344CB8AC3E}">
        <p14:creationId xmlns:p14="http://schemas.microsoft.com/office/powerpoint/2010/main" val="802523274"/>
      </p:ext>
    </p:extLst>
  </p:cSld>
  <p:clrMapOvr>
    <a:masterClrMapping/>
  </p:clrMapOvr>
</p:sldLayout>
</file>

<file path=ppt/slideLayouts/slideLayout2.xml><?xml version="1.0" encoding="utf-8"?>
<p:sldLayout xmlns:a="http://schemas.openxmlformats.org/drawingml/2006/main" xmlns:r="http://schemas.openxmlformats.org/officeDocument/2006/relationships" xmlns:p="http://schemas.openxmlformats.org/presentationml/2006/main" type="obj" preserve="1">
  <p:cSld name="Título e conteúdo">
    <p:spTree>
      <p:nvGrpSpPr>
        <p:cNvPr id="1" name=""/>
        <p:cNvGrpSpPr/>
        <p:nvPr/>
      </p:nvGrpSpPr>
      <p:grpSpPr>
        <a:xfrm>
          <a:off x="0" y="0"/>
          <a:ext cx="0" cy="0"/>
          <a:chOff x="0" y="0"/>
          <a:chExt cx="0" cy="0"/>
        </a:xfrm>
      </p:grpSpPr>
      <p:sp>
        <p:nvSpPr>
          <p:cNvPr id="2" name="Título 1"/>
          <p:cNvSpPr>
            <a:spLocks noGrp="1"/>
          </p:cNvSpPr>
          <p:nvPr>
            <p:ph type="title"/>
          </p:nvPr>
        </p:nvSpPr>
        <p:spPr/>
        <p:txBody>
          <a:bodyPr/>
          <a:lstStyle/>
          <a:p>
            <a:r>
              <a:rPr lang="pt-BR" smtClean="0"/>
              <a:t>Clique para editar o título mestre</a:t>
            </a:r>
            <a:endParaRPr lang="pt-BR"/>
          </a:p>
        </p:txBody>
      </p:sp>
      <p:sp>
        <p:nvSpPr>
          <p:cNvPr id="3" name="Espaço Reservado para Conteúdo 2"/>
          <p:cNvSpPr>
            <a:spLocks noGrp="1"/>
          </p:cNvSpPr>
          <p:nvPr>
            <p:ph idx="1"/>
          </p:nvPr>
        </p:nvSpPr>
        <p:spPr/>
        <p:txBody>
          <a:bodyPr/>
          <a:lstStyle/>
          <a:p>
            <a:pPr lvl="0"/>
            <a:r>
              <a:rPr lang="pt-BR" smtClean="0"/>
              <a:t>Clique para editar o texto mestre</a:t>
            </a:r>
          </a:p>
          <a:p>
            <a:pPr lvl="1"/>
            <a:r>
              <a:rPr lang="pt-BR" smtClean="0"/>
              <a:t>Segundo nível</a:t>
            </a:r>
          </a:p>
          <a:p>
            <a:pPr lvl="2"/>
            <a:r>
              <a:rPr lang="pt-BR" smtClean="0"/>
              <a:t>Terceiro nível</a:t>
            </a:r>
          </a:p>
          <a:p>
            <a:pPr lvl="3"/>
            <a:r>
              <a:rPr lang="pt-BR" smtClean="0"/>
              <a:t>Quarto nível</a:t>
            </a:r>
          </a:p>
          <a:p>
            <a:pPr lvl="4"/>
            <a:r>
              <a:rPr lang="pt-BR" smtClean="0"/>
              <a:t>Quinto nível</a:t>
            </a:r>
            <a:endParaRPr lang="pt-BR"/>
          </a:p>
        </p:txBody>
      </p:sp>
      <p:sp>
        <p:nvSpPr>
          <p:cNvPr id="4" name="Espaço Reservado para Data 3"/>
          <p:cNvSpPr>
            <a:spLocks noGrp="1"/>
          </p:cNvSpPr>
          <p:nvPr>
            <p:ph type="dt" sz="half" idx="10"/>
          </p:nvPr>
        </p:nvSpPr>
        <p:spPr/>
        <p:txBody>
          <a:bodyPr/>
          <a:lstStyle/>
          <a:p>
            <a:fld id="{677C5135-C6EC-4FEB-97E1-E7A17BEAE96C}" type="datetimeFigureOut">
              <a:rPr lang="pt-BR" smtClean="0"/>
              <a:t>05/05/2019</a:t>
            </a:fld>
            <a:endParaRPr lang="pt-BR"/>
          </a:p>
        </p:txBody>
      </p:sp>
      <p:sp>
        <p:nvSpPr>
          <p:cNvPr id="5" name="Espaço Reservado para Rodapé 4"/>
          <p:cNvSpPr>
            <a:spLocks noGrp="1"/>
          </p:cNvSpPr>
          <p:nvPr>
            <p:ph type="ftr" sz="quarter" idx="11"/>
          </p:nvPr>
        </p:nvSpPr>
        <p:spPr/>
        <p:txBody>
          <a:bodyPr/>
          <a:lstStyle/>
          <a:p>
            <a:endParaRPr lang="pt-BR"/>
          </a:p>
        </p:txBody>
      </p:sp>
      <p:sp>
        <p:nvSpPr>
          <p:cNvPr id="6" name="Espaço Reservado para Número de Slide 5"/>
          <p:cNvSpPr>
            <a:spLocks noGrp="1"/>
          </p:cNvSpPr>
          <p:nvPr>
            <p:ph type="sldNum" sz="quarter" idx="12"/>
          </p:nvPr>
        </p:nvSpPr>
        <p:spPr/>
        <p:txBody>
          <a:bodyPr/>
          <a:lstStyle/>
          <a:p>
            <a:fld id="{AB1E68D5-6873-41D9-9B60-358195EC3482}" type="slidenum">
              <a:rPr lang="pt-BR" smtClean="0"/>
              <a:t>‹nº›</a:t>
            </a:fld>
            <a:endParaRPr lang="pt-BR"/>
          </a:p>
        </p:txBody>
      </p:sp>
    </p:spTree>
    <p:extLst>
      <p:ext uri="{BB962C8B-B14F-4D97-AF65-F5344CB8AC3E}">
        <p14:creationId xmlns:p14="http://schemas.microsoft.com/office/powerpoint/2010/main" val="526933813"/>
      </p:ext>
    </p:extLst>
  </p:cSld>
  <p:clrMapOvr>
    <a:masterClrMapping/>
  </p:clrMapOvr>
</p:sldLayout>
</file>

<file path=ppt/slideLayouts/slideLayout3.xml><?xml version="1.0" encoding="utf-8"?>
<p:sldLayout xmlns:a="http://schemas.openxmlformats.org/drawingml/2006/main" xmlns:r="http://schemas.openxmlformats.org/officeDocument/2006/relationships" xmlns:p="http://schemas.openxmlformats.org/presentationml/2006/main" type="secHead" preserve="1">
  <p:cSld name="Cabeçalho da Seção">
    <p:spTree>
      <p:nvGrpSpPr>
        <p:cNvPr id="1" name=""/>
        <p:cNvGrpSpPr/>
        <p:nvPr/>
      </p:nvGrpSpPr>
      <p:grpSpPr>
        <a:xfrm>
          <a:off x="0" y="0"/>
          <a:ext cx="0" cy="0"/>
          <a:chOff x="0" y="0"/>
          <a:chExt cx="0" cy="0"/>
        </a:xfrm>
      </p:grpSpPr>
      <p:sp>
        <p:nvSpPr>
          <p:cNvPr id="2" name="Título 1"/>
          <p:cNvSpPr>
            <a:spLocks noGrp="1"/>
          </p:cNvSpPr>
          <p:nvPr>
            <p:ph type="title"/>
          </p:nvPr>
        </p:nvSpPr>
        <p:spPr>
          <a:xfrm>
            <a:off x="722313" y="4406902"/>
            <a:ext cx="7772400" cy="1362075"/>
          </a:xfrm>
        </p:spPr>
        <p:txBody>
          <a:bodyPr anchor="t"/>
          <a:lstStyle>
            <a:lvl1pPr algn="l">
              <a:defRPr sz="4000" b="1" cap="all"/>
            </a:lvl1pPr>
          </a:lstStyle>
          <a:p>
            <a:r>
              <a:rPr lang="pt-BR" smtClean="0"/>
              <a:t>Clique para editar o título mestre</a:t>
            </a:r>
            <a:endParaRPr lang="pt-BR"/>
          </a:p>
        </p:txBody>
      </p:sp>
      <p:sp>
        <p:nvSpPr>
          <p:cNvPr id="3" name="Espaço Reservado para Texto 2"/>
          <p:cNvSpPr>
            <a:spLocks noGrp="1"/>
          </p:cNvSpPr>
          <p:nvPr>
            <p:ph type="body" idx="1"/>
          </p:nvPr>
        </p:nvSpPr>
        <p:spPr>
          <a:xfrm>
            <a:off x="722313" y="2906713"/>
            <a:ext cx="7772400" cy="1500187"/>
          </a:xfrm>
        </p:spPr>
        <p:txBody>
          <a:bodyPr anchor="b"/>
          <a:lstStyle>
            <a:lvl1pPr marL="0" indent="0">
              <a:buNone/>
              <a:defRPr sz="2000">
                <a:solidFill>
                  <a:schemeClr val="tx1">
                    <a:tint val="75000"/>
                  </a:schemeClr>
                </a:solidFill>
              </a:defRPr>
            </a:lvl1pPr>
            <a:lvl2pPr marL="457200" indent="0">
              <a:buNone/>
              <a:defRPr sz="1800">
                <a:solidFill>
                  <a:schemeClr val="tx1">
                    <a:tint val="75000"/>
                  </a:schemeClr>
                </a:solidFill>
              </a:defRPr>
            </a:lvl2pPr>
            <a:lvl3pPr marL="914400" indent="0">
              <a:buNone/>
              <a:defRPr sz="1600">
                <a:solidFill>
                  <a:schemeClr val="tx1">
                    <a:tint val="75000"/>
                  </a:schemeClr>
                </a:solidFill>
              </a:defRPr>
            </a:lvl3pPr>
            <a:lvl4pPr marL="1371600" indent="0">
              <a:buNone/>
              <a:defRPr sz="1400">
                <a:solidFill>
                  <a:schemeClr val="tx1">
                    <a:tint val="75000"/>
                  </a:schemeClr>
                </a:solidFill>
              </a:defRPr>
            </a:lvl4pPr>
            <a:lvl5pPr marL="1828800" indent="0">
              <a:buNone/>
              <a:defRPr sz="1400">
                <a:solidFill>
                  <a:schemeClr val="tx1">
                    <a:tint val="75000"/>
                  </a:schemeClr>
                </a:solidFill>
              </a:defRPr>
            </a:lvl5pPr>
            <a:lvl6pPr marL="2286000" indent="0">
              <a:buNone/>
              <a:defRPr sz="1400">
                <a:solidFill>
                  <a:schemeClr val="tx1">
                    <a:tint val="75000"/>
                  </a:schemeClr>
                </a:solidFill>
              </a:defRPr>
            </a:lvl6pPr>
            <a:lvl7pPr marL="2743200" indent="0">
              <a:buNone/>
              <a:defRPr sz="1400">
                <a:solidFill>
                  <a:schemeClr val="tx1">
                    <a:tint val="75000"/>
                  </a:schemeClr>
                </a:solidFill>
              </a:defRPr>
            </a:lvl7pPr>
            <a:lvl8pPr marL="3200400" indent="0">
              <a:buNone/>
              <a:defRPr sz="1400">
                <a:solidFill>
                  <a:schemeClr val="tx1">
                    <a:tint val="75000"/>
                  </a:schemeClr>
                </a:solidFill>
              </a:defRPr>
            </a:lvl8pPr>
            <a:lvl9pPr marL="3657600" indent="0">
              <a:buNone/>
              <a:defRPr sz="1400">
                <a:solidFill>
                  <a:schemeClr val="tx1">
                    <a:tint val="75000"/>
                  </a:schemeClr>
                </a:solidFill>
              </a:defRPr>
            </a:lvl9pPr>
          </a:lstStyle>
          <a:p>
            <a:pPr lvl="0"/>
            <a:r>
              <a:rPr lang="pt-BR" smtClean="0"/>
              <a:t>Clique para editar o texto mestre</a:t>
            </a:r>
          </a:p>
        </p:txBody>
      </p:sp>
      <p:sp>
        <p:nvSpPr>
          <p:cNvPr id="4" name="Espaço Reservado para Data 3"/>
          <p:cNvSpPr>
            <a:spLocks noGrp="1"/>
          </p:cNvSpPr>
          <p:nvPr>
            <p:ph type="dt" sz="half" idx="10"/>
          </p:nvPr>
        </p:nvSpPr>
        <p:spPr/>
        <p:txBody>
          <a:bodyPr/>
          <a:lstStyle/>
          <a:p>
            <a:fld id="{677C5135-C6EC-4FEB-97E1-E7A17BEAE96C}" type="datetimeFigureOut">
              <a:rPr lang="pt-BR" smtClean="0"/>
              <a:t>05/05/2019</a:t>
            </a:fld>
            <a:endParaRPr lang="pt-BR"/>
          </a:p>
        </p:txBody>
      </p:sp>
      <p:sp>
        <p:nvSpPr>
          <p:cNvPr id="5" name="Espaço Reservado para Rodapé 4"/>
          <p:cNvSpPr>
            <a:spLocks noGrp="1"/>
          </p:cNvSpPr>
          <p:nvPr>
            <p:ph type="ftr" sz="quarter" idx="11"/>
          </p:nvPr>
        </p:nvSpPr>
        <p:spPr/>
        <p:txBody>
          <a:bodyPr/>
          <a:lstStyle/>
          <a:p>
            <a:endParaRPr lang="pt-BR"/>
          </a:p>
        </p:txBody>
      </p:sp>
      <p:sp>
        <p:nvSpPr>
          <p:cNvPr id="6" name="Espaço Reservado para Número de Slide 5"/>
          <p:cNvSpPr>
            <a:spLocks noGrp="1"/>
          </p:cNvSpPr>
          <p:nvPr>
            <p:ph type="sldNum" sz="quarter" idx="12"/>
          </p:nvPr>
        </p:nvSpPr>
        <p:spPr/>
        <p:txBody>
          <a:bodyPr/>
          <a:lstStyle/>
          <a:p>
            <a:fld id="{AB1E68D5-6873-41D9-9B60-358195EC3482}" type="slidenum">
              <a:rPr lang="pt-BR" smtClean="0"/>
              <a:t>‹nº›</a:t>
            </a:fld>
            <a:endParaRPr lang="pt-BR"/>
          </a:p>
        </p:txBody>
      </p:sp>
    </p:spTree>
    <p:extLst>
      <p:ext uri="{BB962C8B-B14F-4D97-AF65-F5344CB8AC3E}">
        <p14:creationId xmlns:p14="http://schemas.microsoft.com/office/powerpoint/2010/main" val="1835335697"/>
      </p:ext>
    </p:extLst>
  </p:cSld>
  <p:clrMapOvr>
    <a:masterClrMapping/>
  </p:clrMapOvr>
</p:sldLayout>
</file>

<file path=ppt/slideLayouts/slideLayout4.xml><?xml version="1.0" encoding="utf-8"?>
<p:sldLayout xmlns:a="http://schemas.openxmlformats.org/drawingml/2006/main" xmlns:r="http://schemas.openxmlformats.org/officeDocument/2006/relationships" xmlns:p="http://schemas.openxmlformats.org/presentationml/2006/main" type="twoObj" preserve="1">
  <p:cSld name="Duas Partes de Conteúdo">
    <p:spTree>
      <p:nvGrpSpPr>
        <p:cNvPr id="1" name=""/>
        <p:cNvGrpSpPr/>
        <p:nvPr/>
      </p:nvGrpSpPr>
      <p:grpSpPr>
        <a:xfrm>
          <a:off x="0" y="0"/>
          <a:ext cx="0" cy="0"/>
          <a:chOff x="0" y="0"/>
          <a:chExt cx="0" cy="0"/>
        </a:xfrm>
      </p:grpSpPr>
      <p:sp>
        <p:nvSpPr>
          <p:cNvPr id="2" name="Título 1"/>
          <p:cNvSpPr>
            <a:spLocks noGrp="1"/>
          </p:cNvSpPr>
          <p:nvPr>
            <p:ph type="title"/>
          </p:nvPr>
        </p:nvSpPr>
        <p:spPr/>
        <p:txBody>
          <a:bodyPr/>
          <a:lstStyle/>
          <a:p>
            <a:r>
              <a:rPr lang="pt-BR" smtClean="0"/>
              <a:t>Clique para editar o título mestre</a:t>
            </a:r>
            <a:endParaRPr lang="pt-BR"/>
          </a:p>
        </p:txBody>
      </p:sp>
      <p:sp>
        <p:nvSpPr>
          <p:cNvPr id="3" name="Espaço Reservado para Conteúdo 2"/>
          <p:cNvSpPr>
            <a:spLocks noGrp="1"/>
          </p:cNvSpPr>
          <p:nvPr>
            <p:ph sz="half" idx="1"/>
          </p:nvPr>
        </p:nvSpPr>
        <p:spPr>
          <a:xfrm>
            <a:off x="457201" y="1600202"/>
            <a:ext cx="4038600" cy="4525963"/>
          </a:xfrm>
        </p:spPr>
        <p:txBody>
          <a:bodyPr/>
          <a:lstStyle>
            <a:lvl1pPr>
              <a:defRPr sz="2800"/>
            </a:lvl1pPr>
            <a:lvl2pPr>
              <a:defRPr sz="2400"/>
            </a:lvl2pPr>
            <a:lvl3pPr>
              <a:defRPr sz="2000"/>
            </a:lvl3pPr>
            <a:lvl4pPr>
              <a:defRPr sz="1800"/>
            </a:lvl4pPr>
            <a:lvl5pPr>
              <a:defRPr sz="1800"/>
            </a:lvl5pPr>
            <a:lvl6pPr>
              <a:defRPr sz="1800"/>
            </a:lvl6pPr>
            <a:lvl7pPr>
              <a:defRPr sz="1800"/>
            </a:lvl7pPr>
            <a:lvl8pPr>
              <a:defRPr sz="1800"/>
            </a:lvl8pPr>
            <a:lvl9pPr>
              <a:defRPr sz="1800"/>
            </a:lvl9pPr>
          </a:lstStyle>
          <a:p>
            <a:pPr lvl="0"/>
            <a:r>
              <a:rPr lang="pt-BR" smtClean="0"/>
              <a:t>Clique para editar o texto mestre</a:t>
            </a:r>
          </a:p>
          <a:p>
            <a:pPr lvl="1"/>
            <a:r>
              <a:rPr lang="pt-BR" smtClean="0"/>
              <a:t>Segundo nível</a:t>
            </a:r>
          </a:p>
          <a:p>
            <a:pPr lvl="2"/>
            <a:r>
              <a:rPr lang="pt-BR" smtClean="0"/>
              <a:t>Terceiro nível</a:t>
            </a:r>
          </a:p>
          <a:p>
            <a:pPr lvl="3"/>
            <a:r>
              <a:rPr lang="pt-BR" smtClean="0"/>
              <a:t>Quarto nível</a:t>
            </a:r>
          </a:p>
          <a:p>
            <a:pPr lvl="4"/>
            <a:r>
              <a:rPr lang="pt-BR" smtClean="0"/>
              <a:t>Quinto nível</a:t>
            </a:r>
            <a:endParaRPr lang="pt-BR"/>
          </a:p>
        </p:txBody>
      </p:sp>
      <p:sp>
        <p:nvSpPr>
          <p:cNvPr id="4" name="Espaço Reservado para Conteúdo 3"/>
          <p:cNvSpPr>
            <a:spLocks noGrp="1"/>
          </p:cNvSpPr>
          <p:nvPr>
            <p:ph sz="half" idx="2"/>
          </p:nvPr>
        </p:nvSpPr>
        <p:spPr>
          <a:xfrm>
            <a:off x="4648200" y="1600202"/>
            <a:ext cx="4038600" cy="4525963"/>
          </a:xfrm>
        </p:spPr>
        <p:txBody>
          <a:bodyPr/>
          <a:lstStyle>
            <a:lvl1pPr>
              <a:defRPr sz="2800"/>
            </a:lvl1pPr>
            <a:lvl2pPr>
              <a:defRPr sz="2400"/>
            </a:lvl2pPr>
            <a:lvl3pPr>
              <a:defRPr sz="2000"/>
            </a:lvl3pPr>
            <a:lvl4pPr>
              <a:defRPr sz="1800"/>
            </a:lvl4pPr>
            <a:lvl5pPr>
              <a:defRPr sz="1800"/>
            </a:lvl5pPr>
            <a:lvl6pPr>
              <a:defRPr sz="1800"/>
            </a:lvl6pPr>
            <a:lvl7pPr>
              <a:defRPr sz="1800"/>
            </a:lvl7pPr>
            <a:lvl8pPr>
              <a:defRPr sz="1800"/>
            </a:lvl8pPr>
            <a:lvl9pPr>
              <a:defRPr sz="1800"/>
            </a:lvl9pPr>
          </a:lstStyle>
          <a:p>
            <a:pPr lvl="0"/>
            <a:r>
              <a:rPr lang="pt-BR" smtClean="0"/>
              <a:t>Clique para editar o texto mestre</a:t>
            </a:r>
          </a:p>
          <a:p>
            <a:pPr lvl="1"/>
            <a:r>
              <a:rPr lang="pt-BR" smtClean="0"/>
              <a:t>Segundo nível</a:t>
            </a:r>
          </a:p>
          <a:p>
            <a:pPr lvl="2"/>
            <a:r>
              <a:rPr lang="pt-BR" smtClean="0"/>
              <a:t>Terceiro nível</a:t>
            </a:r>
          </a:p>
          <a:p>
            <a:pPr lvl="3"/>
            <a:r>
              <a:rPr lang="pt-BR" smtClean="0"/>
              <a:t>Quarto nível</a:t>
            </a:r>
          </a:p>
          <a:p>
            <a:pPr lvl="4"/>
            <a:r>
              <a:rPr lang="pt-BR" smtClean="0"/>
              <a:t>Quinto nível</a:t>
            </a:r>
            <a:endParaRPr lang="pt-BR"/>
          </a:p>
        </p:txBody>
      </p:sp>
      <p:sp>
        <p:nvSpPr>
          <p:cNvPr id="5" name="Espaço Reservado para Data 4"/>
          <p:cNvSpPr>
            <a:spLocks noGrp="1"/>
          </p:cNvSpPr>
          <p:nvPr>
            <p:ph type="dt" sz="half" idx="10"/>
          </p:nvPr>
        </p:nvSpPr>
        <p:spPr/>
        <p:txBody>
          <a:bodyPr/>
          <a:lstStyle/>
          <a:p>
            <a:fld id="{677C5135-C6EC-4FEB-97E1-E7A17BEAE96C}" type="datetimeFigureOut">
              <a:rPr lang="pt-BR" smtClean="0"/>
              <a:t>05/05/2019</a:t>
            </a:fld>
            <a:endParaRPr lang="pt-BR"/>
          </a:p>
        </p:txBody>
      </p:sp>
      <p:sp>
        <p:nvSpPr>
          <p:cNvPr id="6" name="Espaço Reservado para Rodapé 5"/>
          <p:cNvSpPr>
            <a:spLocks noGrp="1"/>
          </p:cNvSpPr>
          <p:nvPr>
            <p:ph type="ftr" sz="quarter" idx="11"/>
          </p:nvPr>
        </p:nvSpPr>
        <p:spPr/>
        <p:txBody>
          <a:bodyPr/>
          <a:lstStyle/>
          <a:p>
            <a:endParaRPr lang="pt-BR"/>
          </a:p>
        </p:txBody>
      </p:sp>
      <p:sp>
        <p:nvSpPr>
          <p:cNvPr id="7" name="Espaço Reservado para Número de Slide 6"/>
          <p:cNvSpPr>
            <a:spLocks noGrp="1"/>
          </p:cNvSpPr>
          <p:nvPr>
            <p:ph type="sldNum" sz="quarter" idx="12"/>
          </p:nvPr>
        </p:nvSpPr>
        <p:spPr/>
        <p:txBody>
          <a:bodyPr/>
          <a:lstStyle/>
          <a:p>
            <a:fld id="{AB1E68D5-6873-41D9-9B60-358195EC3482}" type="slidenum">
              <a:rPr lang="pt-BR" smtClean="0"/>
              <a:t>‹nº›</a:t>
            </a:fld>
            <a:endParaRPr lang="pt-BR"/>
          </a:p>
        </p:txBody>
      </p:sp>
    </p:spTree>
    <p:extLst>
      <p:ext uri="{BB962C8B-B14F-4D97-AF65-F5344CB8AC3E}">
        <p14:creationId xmlns:p14="http://schemas.microsoft.com/office/powerpoint/2010/main" val="352746298"/>
      </p:ext>
    </p:extLst>
  </p:cSld>
  <p:clrMapOvr>
    <a:masterClrMapping/>
  </p:clrMapOvr>
</p:sldLayout>
</file>

<file path=ppt/slideLayouts/slideLayout5.xml><?xml version="1.0" encoding="utf-8"?>
<p:sldLayout xmlns:a="http://schemas.openxmlformats.org/drawingml/2006/main" xmlns:r="http://schemas.openxmlformats.org/officeDocument/2006/relationships" xmlns:p="http://schemas.openxmlformats.org/presentationml/2006/main" type="twoTxTwoObj" preserve="1">
  <p:cSld name="Comparação">
    <p:spTree>
      <p:nvGrpSpPr>
        <p:cNvPr id="1" name=""/>
        <p:cNvGrpSpPr/>
        <p:nvPr/>
      </p:nvGrpSpPr>
      <p:grpSpPr>
        <a:xfrm>
          <a:off x="0" y="0"/>
          <a:ext cx="0" cy="0"/>
          <a:chOff x="0" y="0"/>
          <a:chExt cx="0" cy="0"/>
        </a:xfrm>
      </p:grpSpPr>
      <p:sp>
        <p:nvSpPr>
          <p:cNvPr id="2" name="Título 1"/>
          <p:cNvSpPr>
            <a:spLocks noGrp="1"/>
          </p:cNvSpPr>
          <p:nvPr>
            <p:ph type="title"/>
          </p:nvPr>
        </p:nvSpPr>
        <p:spPr/>
        <p:txBody>
          <a:bodyPr/>
          <a:lstStyle>
            <a:lvl1pPr>
              <a:defRPr/>
            </a:lvl1pPr>
          </a:lstStyle>
          <a:p>
            <a:r>
              <a:rPr lang="pt-BR" smtClean="0"/>
              <a:t>Clique para editar o título mestre</a:t>
            </a:r>
            <a:endParaRPr lang="pt-BR"/>
          </a:p>
        </p:txBody>
      </p:sp>
      <p:sp>
        <p:nvSpPr>
          <p:cNvPr id="3" name="Espaço Reservado para Texto 2"/>
          <p:cNvSpPr>
            <a:spLocks noGrp="1"/>
          </p:cNvSpPr>
          <p:nvPr>
            <p:ph type="body" idx="1"/>
          </p:nvPr>
        </p:nvSpPr>
        <p:spPr>
          <a:xfrm>
            <a:off x="457201" y="1535113"/>
            <a:ext cx="4040188" cy="63976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pt-BR" smtClean="0"/>
              <a:t>Clique para editar o texto mestre</a:t>
            </a:r>
          </a:p>
        </p:txBody>
      </p:sp>
      <p:sp>
        <p:nvSpPr>
          <p:cNvPr id="4" name="Espaço Reservado para Conteúdo 3"/>
          <p:cNvSpPr>
            <a:spLocks noGrp="1"/>
          </p:cNvSpPr>
          <p:nvPr>
            <p:ph sz="half" idx="2"/>
          </p:nvPr>
        </p:nvSpPr>
        <p:spPr>
          <a:xfrm>
            <a:off x="457201" y="2174875"/>
            <a:ext cx="4040188" cy="3951288"/>
          </a:xfrm>
        </p:spPr>
        <p:txBody>
          <a:bodyPr/>
          <a:lstStyle>
            <a:lvl1pPr>
              <a:defRPr sz="2400"/>
            </a:lvl1pPr>
            <a:lvl2pPr>
              <a:defRPr sz="2000"/>
            </a:lvl2pPr>
            <a:lvl3pPr>
              <a:defRPr sz="1800"/>
            </a:lvl3pPr>
            <a:lvl4pPr>
              <a:defRPr sz="1600"/>
            </a:lvl4pPr>
            <a:lvl5pPr>
              <a:defRPr sz="1600"/>
            </a:lvl5pPr>
            <a:lvl6pPr>
              <a:defRPr sz="1600"/>
            </a:lvl6pPr>
            <a:lvl7pPr>
              <a:defRPr sz="1600"/>
            </a:lvl7pPr>
            <a:lvl8pPr>
              <a:defRPr sz="1600"/>
            </a:lvl8pPr>
            <a:lvl9pPr>
              <a:defRPr sz="1600"/>
            </a:lvl9pPr>
          </a:lstStyle>
          <a:p>
            <a:pPr lvl="0"/>
            <a:r>
              <a:rPr lang="pt-BR" smtClean="0"/>
              <a:t>Clique para editar o texto mestre</a:t>
            </a:r>
          </a:p>
          <a:p>
            <a:pPr lvl="1"/>
            <a:r>
              <a:rPr lang="pt-BR" smtClean="0"/>
              <a:t>Segundo nível</a:t>
            </a:r>
          </a:p>
          <a:p>
            <a:pPr lvl="2"/>
            <a:r>
              <a:rPr lang="pt-BR" smtClean="0"/>
              <a:t>Terceiro nível</a:t>
            </a:r>
          </a:p>
          <a:p>
            <a:pPr lvl="3"/>
            <a:r>
              <a:rPr lang="pt-BR" smtClean="0"/>
              <a:t>Quarto nível</a:t>
            </a:r>
          </a:p>
          <a:p>
            <a:pPr lvl="4"/>
            <a:r>
              <a:rPr lang="pt-BR" smtClean="0"/>
              <a:t>Quinto nível</a:t>
            </a:r>
            <a:endParaRPr lang="pt-BR"/>
          </a:p>
        </p:txBody>
      </p:sp>
      <p:sp>
        <p:nvSpPr>
          <p:cNvPr id="5" name="Espaço Reservado para Texto 4"/>
          <p:cNvSpPr>
            <a:spLocks noGrp="1"/>
          </p:cNvSpPr>
          <p:nvPr>
            <p:ph type="body" sz="quarter" idx="3"/>
          </p:nvPr>
        </p:nvSpPr>
        <p:spPr>
          <a:xfrm>
            <a:off x="4645026" y="1535113"/>
            <a:ext cx="4041775" cy="63976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pt-BR" smtClean="0"/>
              <a:t>Clique para editar o texto mestre</a:t>
            </a:r>
          </a:p>
        </p:txBody>
      </p:sp>
      <p:sp>
        <p:nvSpPr>
          <p:cNvPr id="6" name="Espaço Reservado para Conteúdo 5"/>
          <p:cNvSpPr>
            <a:spLocks noGrp="1"/>
          </p:cNvSpPr>
          <p:nvPr>
            <p:ph sz="quarter" idx="4"/>
          </p:nvPr>
        </p:nvSpPr>
        <p:spPr>
          <a:xfrm>
            <a:off x="4645026" y="2174875"/>
            <a:ext cx="4041775" cy="3951288"/>
          </a:xfrm>
        </p:spPr>
        <p:txBody>
          <a:bodyPr/>
          <a:lstStyle>
            <a:lvl1pPr>
              <a:defRPr sz="2400"/>
            </a:lvl1pPr>
            <a:lvl2pPr>
              <a:defRPr sz="2000"/>
            </a:lvl2pPr>
            <a:lvl3pPr>
              <a:defRPr sz="1800"/>
            </a:lvl3pPr>
            <a:lvl4pPr>
              <a:defRPr sz="1600"/>
            </a:lvl4pPr>
            <a:lvl5pPr>
              <a:defRPr sz="1600"/>
            </a:lvl5pPr>
            <a:lvl6pPr>
              <a:defRPr sz="1600"/>
            </a:lvl6pPr>
            <a:lvl7pPr>
              <a:defRPr sz="1600"/>
            </a:lvl7pPr>
            <a:lvl8pPr>
              <a:defRPr sz="1600"/>
            </a:lvl8pPr>
            <a:lvl9pPr>
              <a:defRPr sz="1600"/>
            </a:lvl9pPr>
          </a:lstStyle>
          <a:p>
            <a:pPr lvl="0"/>
            <a:r>
              <a:rPr lang="pt-BR" smtClean="0"/>
              <a:t>Clique para editar o texto mestre</a:t>
            </a:r>
          </a:p>
          <a:p>
            <a:pPr lvl="1"/>
            <a:r>
              <a:rPr lang="pt-BR" smtClean="0"/>
              <a:t>Segundo nível</a:t>
            </a:r>
          </a:p>
          <a:p>
            <a:pPr lvl="2"/>
            <a:r>
              <a:rPr lang="pt-BR" smtClean="0"/>
              <a:t>Terceiro nível</a:t>
            </a:r>
          </a:p>
          <a:p>
            <a:pPr lvl="3"/>
            <a:r>
              <a:rPr lang="pt-BR" smtClean="0"/>
              <a:t>Quarto nível</a:t>
            </a:r>
          </a:p>
          <a:p>
            <a:pPr lvl="4"/>
            <a:r>
              <a:rPr lang="pt-BR" smtClean="0"/>
              <a:t>Quinto nível</a:t>
            </a:r>
            <a:endParaRPr lang="pt-BR"/>
          </a:p>
        </p:txBody>
      </p:sp>
      <p:sp>
        <p:nvSpPr>
          <p:cNvPr id="7" name="Espaço Reservado para Data 6"/>
          <p:cNvSpPr>
            <a:spLocks noGrp="1"/>
          </p:cNvSpPr>
          <p:nvPr>
            <p:ph type="dt" sz="half" idx="10"/>
          </p:nvPr>
        </p:nvSpPr>
        <p:spPr/>
        <p:txBody>
          <a:bodyPr/>
          <a:lstStyle/>
          <a:p>
            <a:fld id="{677C5135-C6EC-4FEB-97E1-E7A17BEAE96C}" type="datetimeFigureOut">
              <a:rPr lang="pt-BR" smtClean="0"/>
              <a:t>05/05/2019</a:t>
            </a:fld>
            <a:endParaRPr lang="pt-BR"/>
          </a:p>
        </p:txBody>
      </p:sp>
      <p:sp>
        <p:nvSpPr>
          <p:cNvPr id="8" name="Espaço Reservado para Rodapé 7"/>
          <p:cNvSpPr>
            <a:spLocks noGrp="1"/>
          </p:cNvSpPr>
          <p:nvPr>
            <p:ph type="ftr" sz="quarter" idx="11"/>
          </p:nvPr>
        </p:nvSpPr>
        <p:spPr/>
        <p:txBody>
          <a:bodyPr/>
          <a:lstStyle/>
          <a:p>
            <a:endParaRPr lang="pt-BR"/>
          </a:p>
        </p:txBody>
      </p:sp>
      <p:sp>
        <p:nvSpPr>
          <p:cNvPr id="9" name="Espaço Reservado para Número de Slide 8"/>
          <p:cNvSpPr>
            <a:spLocks noGrp="1"/>
          </p:cNvSpPr>
          <p:nvPr>
            <p:ph type="sldNum" sz="quarter" idx="12"/>
          </p:nvPr>
        </p:nvSpPr>
        <p:spPr/>
        <p:txBody>
          <a:bodyPr/>
          <a:lstStyle/>
          <a:p>
            <a:fld id="{AB1E68D5-6873-41D9-9B60-358195EC3482}" type="slidenum">
              <a:rPr lang="pt-BR" smtClean="0"/>
              <a:t>‹nº›</a:t>
            </a:fld>
            <a:endParaRPr lang="pt-BR"/>
          </a:p>
        </p:txBody>
      </p:sp>
    </p:spTree>
    <p:extLst>
      <p:ext uri="{BB962C8B-B14F-4D97-AF65-F5344CB8AC3E}">
        <p14:creationId xmlns:p14="http://schemas.microsoft.com/office/powerpoint/2010/main" val="1222077586"/>
      </p:ext>
    </p:extLst>
  </p:cSld>
  <p:clrMapOvr>
    <a:masterClrMapping/>
  </p:clrMapOvr>
</p:sldLayout>
</file>

<file path=ppt/slideLayouts/slideLayout6.xml><?xml version="1.0" encoding="utf-8"?>
<p:sldLayout xmlns:a="http://schemas.openxmlformats.org/drawingml/2006/main" xmlns:r="http://schemas.openxmlformats.org/officeDocument/2006/relationships" xmlns:p="http://schemas.openxmlformats.org/presentationml/2006/main" type="titleOnly" preserve="1">
  <p:cSld name="Somente título">
    <p:spTree>
      <p:nvGrpSpPr>
        <p:cNvPr id="1" name=""/>
        <p:cNvGrpSpPr/>
        <p:nvPr/>
      </p:nvGrpSpPr>
      <p:grpSpPr>
        <a:xfrm>
          <a:off x="0" y="0"/>
          <a:ext cx="0" cy="0"/>
          <a:chOff x="0" y="0"/>
          <a:chExt cx="0" cy="0"/>
        </a:xfrm>
      </p:grpSpPr>
      <p:sp>
        <p:nvSpPr>
          <p:cNvPr id="2" name="Título 1"/>
          <p:cNvSpPr>
            <a:spLocks noGrp="1"/>
          </p:cNvSpPr>
          <p:nvPr>
            <p:ph type="title"/>
          </p:nvPr>
        </p:nvSpPr>
        <p:spPr/>
        <p:txBody>
          <a:bodyPr/>
          <a:lstStyle/>
          <a:p>
            <a:r>
              <a:rPr lang="pt-BR" smtClean="0"/>
              <a:t>Clique para editar o título mestre</a:t>
            </a:r>
            <a:endParaRPr lang="pt-BR"/>
          </a:p>
        </p:txBody>
      </p:sp>
      <p:sp>
        <p:nvSpPr>
          <p:cNvPr id="3" name="Espaço Reservado para Data 2"/>
          <p:cNvSpPr>
            <a:spLocks noGrp="1"/>
          </p:cNvSpPr>
          <p:nvPr>
            <p:ph type="dt" sz="half" idx="10"/>
          </p:nvPr>
        </p:nvSpPr>
        <p:spPr/>
        <p:txBody>
          <a:bodyPr/>
          <a:lstStyle/>
          <a:p>
            <a:fld id="{677C5135-C6EC-4FEB-97E1-E7A17BEAE96C}" type="datetimeFigureOut">
              <a:rPr lang="pt-BR" smtClean="0"/>
              <a:t>05/05/2019</a:t>
            </a:fld>
            <a:endParaRPr lang="pt-BR"/>
          </a:p>
        </p:txBody>
      </p:sp>
      <p:sp>
        <p:nvSpPr>
          <p:cNvPr id="4" name="Espaço Reservado para Rodapé 3"/>
          <p:cNvSpPr>
            <a:spLocks noGrp="1"/>
          </p:cNvSpPr>
          <p:nvPr>
            <p:ph type="ftr" sz="quarter" idx="11"/>
          </p:nvPr>
        </p:nvSpPr>
        <p:spPr/>
        <p:txBody>
          <a:bodyPr/>
          <a:lstStyle/>
          <a:p>
            <a:endParaRPr lang="pt-BR"/>
          </a:p>
        </p:txBody>
      </p:sp>
      <p:sp>
        <p:nvSpPr>
          <p:cNvPr id="5" name="Espaço Reservado para Número de Slide 4"/>
          <p:cNvSpPr>
            <a:spLocks noGrp="1"/>
          </p:cNvSpPr>
          <p:nvPr>
            <p:ph type="sldNum" sz="quarter" idx="12"/>
          </p:nvPr>
        </p:nvSpPr>
        <p:spPr/>
        <p:txBody>
          <a:bodyPr/>
          <a:lstStyle/>
          <a:p>
            <a:fld id="{AB1E68D5-6873-41D9-9B60-358195EC3482}" type="slidenum">
              <a:rPr lang="pt-BR" smtClean="0"/>
              <a:t>‹nº›</a:t>
            </a:fld>
            <a:endParaRPr lang="pt-BR"/>
          </a:p>
        </p:txBody>
      </p:sp>
    </p:spTree>
    <p:extLst>
      <p:ext uri="{BB962C8B-B14F-4D97-AF65-F5344CB8AC3E}">
        <p14:creationId xmlns:p14="http://schemas.microsoft.com/office/powerpoint/2010/main" val="3859908945"/>
      </p:ext>
    </p:extLst>
  </p:cSld>
  <p:clrMapOvr>
    <a:masterClrMapping/>
  </p:clrMapOvr>
</p:sldLayout>
</file>

<file path=ppt/slideLayouts/slideLayout7.xml><?xml version="1.0" encoding="utf-8"?>
<p:sldLayout xmlns:a="http://schemas.openxmlformats.org/drawingml/2006/main" xmlns:r="http://schemas.openxmlformats.org/officeDocument/2006/relationships" xmlns:p="http://schemas.openxmlformats.org/presentationml/2006/main" type="blank" preserve="1">
  <p:cSld name="Em branco">
    <p:spTree>
      <p:nvGrpSpPr>
        <p:cNvPr id="1" name=""/>
        <p:cNvGrpSpPr/>
        <p:nvPr/>
      </p:nvGrpSpPr>
      <p:grpSpPr>
        <a:xfrm>
          <a:off x="0" y="0"/>
          <a:ext cx="0" cy="0"/>
          <a:chOff x="0" y="0"/>
          <a:chExt cx="0" cy="0"/>
        </a:xfrm>
      </p:grpSpPr>
      <p:sp>
        <p:nvSpPr>
          <p:cNvPr id="2" name="Espaço Reservado para Data 1"/>
          <p:cNvSpPr>
            <a:spLocks noGrp="1"/>
          </p:cNvSpPr>
          <p:nvPr>
            <p:ph type="dt" sz="half" idx="10"/>
          </p:nvPr>
        </p:nvSpPr>
        <p:spPr/>
        <p:txBody>
          <a:bodyPr/>
          <a:lstStyle/>
          <a:p>
            <a:fld id="{677C5135-C6EC-4FEB-97E1-E7A17BEAE96C}" type="datetimeFigureOut">
              <a:rPr lang="pt-BR" smtClean="0"/>
              <a:t>05/05/2019</a:t>
            </a:fld>
            <a:endParaRPr lang="pt-BR"/>
          </a:p>
        </p:txBody>
      </p:sp>
      <p:sp>
        <p:nvSpPr>
          <p:cNvPr id="3" name="Espaço Reservado para Rodapé 2"/>
          <p:cNvSpPr>
            <a:spLocks noGrp="1"/>
          </p:cNvSpPr>
          <p:nvPr>
            <p:ph type="ftr" sz="quarter" idx="11"/>
          </p:nvPr>
        </p:nvSpPr>
        <p:spPr/>
        <p:txBody>
          <a:bodyPr/>
          <a:lstStyle/>
          <a:p>
            <a:endParaRPr lang="pt-BR"/>
          </a:p>
        </p:txBody>
      </p:sp>
      <p:sp>
        <p:nvSpPr>
          <p:cNvPr id="4" name="Espaço Reservado para Número de Slide 3"/>
          <p:cNvSpPr>
            <a:spLocks noGrp="1"/>
          </p:cNvSpPr>
          <p:nvPr>
            <p:ph type="sldNum" sz="quarter" idx="12"/>
          </p:nvPr>
        </p:nvSpPr>
        <p:spPr/>
        <p:txBody>
          <a:bodyPr/>
          <a:lstStyle/>
          <a:p>
            <a:fld id="{AB1E68D5-6873-41D9-9B60-358195EC3482}" type="slidenum">
              <a:rPr lang="pt-BR" smtClean="0"/>
              <a:t>‹nº›</a:t>
            </a:fld>
            <a:endParaRPr lang="pt-BR"/>
          </a:p>
        </p:txBody>
      </p:sp>
    </p:spTree>
    <p:extLst>
      <p:ext uri="{BB962C8B-B14F-4D97-AF65-F5344CB8AC3E}">
        <p14:creationId xmlns:p14="http://schemas.microsoft.com/office/powerpoint/2010/main" val="2868107286"/>
      </p:ext>
    </p:extLst>
  </p:cSld>
  <p:clrMapOvr>
    <a:masterClrMapping/>
  </p:clrMapOvr>
</p:sldLayout>
</file>

<file path=ppt/slideLayouts/slideLayout8.xml><?xml version="1.0" encoding="utf-8"?>
<p:sldLayout xmlns:a="http://schemas.openxmlformats.org/drawingml/2006/main" xmlns:r="http://schemas.openxmlformats.org/officeDocument/2006/relationships" xmlns:p="http://schemas.openxmlformats.org/presentationml/2006/main" type="objTx" preserve="1">
  <p:cSld name="Conteúdo com Legenda">
    <p:spTree>
      <p:nvGrpSpPr>
        <p:cNvPr id="1" name=""/>
        <p:cNvGrpSpPr/>
        <p:nvPr/>
      </p:nvGrpSpPr>
      <p:grpSpPr>
        <a:xfrm>
          <a:off x="0" y="0"/>
          <a:ext cx="0" cy="0"/>
          <a:chOff x="0" y="0"/>
          <a:chExt cx="0" cy="0"/>
        </a:xfrm>
      </p:grpSpPr>
      <p:sp>
        <p:nvSpPr>
          <p:cNvPr id="2" name="Título 1"/>
          <p:cNvSpPr>
            <a:spLocks noGrp="1"/>
          </p:cNvSpPr>
          <p:nvPr>
            <p:ph type="title"/>
          </p:nvPr>
        </p:nvSpPr>
        <p:spPr>
          <a:xfrm>
            <a:off x="457200" y="273050"/>
            <a:ext cx="3008313" cy="1162050"/>
          </a:xfrm>
        </p:spPr>
        <p:txBody>
          <a:bodyPr anchor="b"/>
          <a:lstStyle>
            <a:lvl1pPr algn="l">
              <a:defRPr sz="2000" b="1"/>
            </a:lvl1pPr>
          </a:lstStyle>
          <a:p>
            <a:r>
              <a:rPr lang="pt-BR" smtClean="0"/>
              <a:t>Clique para editar o título mestre</a:t>
            </a:r>
            <a:endParaRPr lang="pt-BR"/>
          </a:p>
        </p:txBody>
      </p:sp>
      <p:sp>
        <p:nvSpPr>
          <p:cNvPr id="3" name="Espaço Reservado para Conteúdo 2"/>
          <p:cNvSpPr>
            <a:spLocks noGrp="1"/>
          </p:cNvSpPr>
          <p:nvPr>
            <p:ph idx="1"/>
          </p:nvPr>
        </p:nvSpPr>
        <p:spPr>
          <a:xfrm>
            <a:off x="3575051" y="273052"/>
            <a:ext cx="5111750" cy="5853113"/>
          </a:xfrm>
        </p:spPr>
        <p:txBody>
          <a:bodyPr/>
          <a:lstStyle>
            <a:lvl1pPr>
              <a:defRPr sz="3200"/>
            </a:lvl1pPr>
            <a:lvl2pPr>
              <a:defRPr sz="2800"/>
            </a:lvl2pPr>
            <a:lvl3pPr>
              <a:defRPr sz="2400"/>
            </a:lvl3pPr>
            <a:lvl4pPr>
              <a:defRPr sz="2000"/>
            </a:lvl4pPr>
            <a:lvl5pPr>
              <a:defRPr sz="2000"/>
            </a:lvl5pPr>
            <a:lvl6pPr>
              <a:defRPr sz="2000"/>
            </a:lvl6pPr>
            <a:lvl7pPr>
              <a:defRPr sz="2000"/>
            </a:lvl7pPr>
            <a:lvl8pPr>
              <a:defRPr sz="2000"/>
            </a:lvl8pPr>
            <a:lvl9pPr>
              <a:defRPr sz="2000"/>
            </a:lvl9pPr>
          </a:lstStyle>
          <a:p>
            <a:pPr lvl="0"/>
            <a:r>
              <a:rPr lang="pt-BR" smtClean="0"/>
              <a:t>Clique para editar o texto mestre</a:t>
            </a:r>
          </a:p>
          <a:p>
            <a:pPr lvl="1"/>
            <a:r>
              <a:rPr lang="pt-BR" smtClean="0"/>
              <a:t>Segundo nível</a:t>
            </a:r>
          </a:p>
          <a:p>
            <a:pPr lvl="2"/>
            <a:r>
              <a:rPr lang="pt-BR" smtClean="0"/>
              <a:t>Terceiro nível</a:t>
            </a:r>
          </a:p>
          <a:p>
            <a:pPr lvl="3"/>
            <a:r>
              <a:rPr lang="pt-BR" smtClean="0"/>
              <a:t>Quarto nível</a:t>
            </a:r>
          </a:p>
          <a:p>
            <a:pPr lvl="4"/>
            <a:r>
              <a:rPr lang="pt-BR" smtClean="0"/>
              <a:t>Quinto nível</a:t>
            </a:r>
            <a:endParaRPr lang="pt-BR"/>
          </a:p>
        </p:txBody>
      </p:sp>
      <p:sp>
        <p:nvSpPr>
          <p:cNvPr id="4" name="Espaço Reservado para Texto 3"/>
          <p:cNvSpPr>
            <a:spLocks noGrp="1"/>
          </p:cNvSpPr>
          <p:nvPr>
            <p:ph type="body" sz="half" idx="2"/>
          </p:nvPr>
        </p:nvSpPr>
        <p:spPr>
          <a:xfrm>
            <a:off x="457200" y="1435102"/>
            <a:ext cx="3008313" cy="4691063"/>
          </a:xfrm>
        </p:spPr>
        <p:txBody>
          <a:bodyPr/>
          <a:lstStyle>
            <a:lvl1pPr marL="0" indent="0">
              <a:buNone/>
              <a:defRPr sz="14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pt-BR" smtClean="0"/>
              <a:t>Clique para editar o texto mestre</a:t>
            </a:r>
          </a:p>
        </p:txBody>
      </p:sp>
      <p:sp>
        <p:nvSpPr>
          <p:cNvPr id="5" name="Espaço Reservado para Data 4"/>
          <p:cNvSpPr>
            <a:spLocks noGrp="1"/>
          </p:cNvSpPr>
          <p:nvPr>
            <p:ph type="dt" sz="half" idx="10"/>
          </p:nvPr>
        </p:nvSpPr>
        <p:spPr/>
        <p:txBody>
          <a:bodyPr/>
          <a:lstStyle/>
          <a:p>
            <a:fld id="{677C5135-C6EC-4FEB-97E1-E7A17BEAE96C}" type="datetimeFigureOut">
              <a:rPr lang="pt-BR" smtClean="0"/>
              <a:t>05/05/2019</a:t>
            </a:fld>
            <a:endParaRPr lang="pt-BR"/>
          </a:p>
        </p:txBody>
      </p:sp>
      <p:sp>
        <p:nvSpPr>
          <p:cNvPr id="6" name="Espaço Reservado para Rodapé 5"/>
          <p:cNvSpPr>
            <a:spLocks noGrp="1"/>
          </p:cNvSpPr>
          <p:nvPr>
            <p:ph type="ftr" sz="quarter" idx="11"/>
          </p:nvPr>
        </p:nvSpPr>
        <p:spPr/>
        <p:txBody>
          <a:bodyPr/>
          <a:lstStyle/>
          <a:p>
            <a:endParaRPr lang="pt-BR"/>
          </a:p>
        </p:txBody>
      </p:sp>
      <p:sp>
        <p:nvSpPr>
          <p:cNvPr id="7" name="Espaço Reservado para Número de Slide 6"/>
          <p:cNvSpPr>
            <a:spLocks noGrp="1"/>
          </p:cNvSpPr>
          <p:nvPr>
            <p:ph type="sldNum" sz="quarter" idx="12"/>
          </p:nvPr>
        </p:nvSpPr>
        <p:spPr/>
        <p:txBody>
          <a:bodyPr/>
          <a:lstStyle/>
          <a:p>
            <a:fld id="{AB1E68D5-6873-41D9-9B60-358195EC3482}" type="slidenum">
              <a:rPr lang="pt-BR" smtClean="0"/>
              <a:t>‹nº›</a:t>
            </a:fld>
            <a:endParaRPr lang="pt-BR"/>
          </a:p>
        </p:txBody>
      </p:sp>
    </p:spTree>
    <p:extLst>
      <p:ext uri="{BB962C8B-B14F-4D97-AF65-F5344CB8AC3E}">
        <p14:creationId xmlns:p14="http://schemas.microsoft.com/office/powerpoint/2010/main" val="3524891004"/>
      </p:ext>
    </p:extLst>
  </p:cSld>
  <p:clrMapOvr>
    <a:masterClrMapping/>
  </p:clrMapOvr>
</p:sldLayout>
</file>

<file path=ppt/slideLayouts/slideLayout9.xml><?xml version="1.0" encoding="utf-8"?>
<p:sldLayout xmlns:a="http://schemas.openxmlformats.org/drawingml/2006/main" xmlns:r="http://schemas.openxmlformats.org/officeDocument/2006/relationships" xmlns:p="http://schemas.openxmlformats.org/presentationml/2006/main" type="picTx" preserve="1">
  <p:cSld name="Imagem com Legenda">
    <p:spTree>
      <p:nvGrpSpPr>
        <p:cNvPr id="1" name=""/>
        <p:cNvGrpSpPr/>
        <p:nvPr/>
      </p:nvGrpSpPr>
      <p:grpSpPr>
        <a:xfrm>
          <a:off x="0" y="0"/>
          <a:ext cx="0" cy="0"/>
          <a:chOff x="0" y="0"/>
          <a:chExt cx="0" cy="0"/>
        </a:xfrm>
      </p:grpSpPr>
      <p:sp>
        <p:nvSpPr>
          <p:cNvPr id="2" name="Título 1"/>
          <p:cNvSpPr>
            <a:spLocks noGrp="1"/>
          </p:cNvSpPr>
          <p:nvPr>
            <p:ph type="title"/>
          </p:nvPr>
        </p:nvSpPr>
        <p:spPr>
          <a:xfrm>
            <a:off x="1792288" y="4800600"/>
            <a:ext cx="5486400" cy="566738"/>
          </a:xfrm>
        </p:spPr>
        <p:txBody>
          <a:bodyPr anchor="b"/>
          <a:lstStyle>
            <a:lvl1pPr algn="l">
              <a:defRPr sz="2000" b="1"/>
            </a:lvl1pPr>
          </a:lstStyle>
          <a:p>
            <a:r>
              <a:rPr lang="pt-BR" smtClean="0"/>
              <a:t>Clique para editar o título mestre</a:t>
            </a:r>
            <a:endParaRPr lang="pt-BR"/>
          </a:p>
        </p:txBody>
      </p:sp>
      <p:sp>
        <p:nvSpPr>
          <p:cNvPr id="3" name="Espaço Reservado para Imagem 2"/>
          <p:cNvSpPr>
            <a:spLocks noGrp="1"/>
          </p:cNvSpPr>
          <p:nvPr>
            <p:ph type="pic" idx="1"/>
          </p:nvPr>
        </p:nvSpPr>
        <p:spPr>
          <a:xfrm>
            <a:off x="1792288" y="612775"/>
            <a:ext cx="5486400" cy="4114800"/>
          </a:xfrm>
        </p:spPr>
        <p:txBody>
          <a:bodyPr/>
          <a:lstStyle>
            <a:lvl1pPr marL="0" indent="0">
              <a:buNone/>
              <a:defRPr sz="3200"/>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endParaRPr lang="pt-BR"/>
          </a:p>
        </p:txBody>
      </p:sp>
      <p:sp>
        <p:nvSpPr>
          <p:cNvPr id="4" name="Espaço Reservado para Texto 3"/>
          <p:cNvSpPr>
            <a:spLocks noGrp="1"/>
          </p:cNvSpPr>
          <p:nvPr>
            <p:ph type="body" sz="half" idx="2"/>
          </p:nvPr>
        </p:nvSpPr>
        <p:spPr>
          <a:xfrm>
            <a:off x="1792288" y="5367338"/>
            <a:ext cx="5486400" cy="804862"/>
          </a:xfrm>
        </p:spPr>
        <p:txBody>
          <a:bodyPr/>
          <a:lstStyle>
            <a:lvl1pPr marL="0" indent="0">
              <a:buNone/>
              <a:defRPr sz="14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pt-BR" smtClean="0"/>
              <a:t>Clique para editar o texto mestre</a:t>
            </a:r>
          </a:p>
        </p:txBody>
      </p:sp>
      <p:sp>
        <p:nvSpPr>
          <p:cNvPr id="5" name="Espaço Reservado para Data 4"/>
          <p:cNvSpPr>
            <a:spLocks noGrp="1"/>
          </p:cNvSpPr>
          <p:nvPr>
            <p:ph type="dt" sz="half" idx="10"/>
          </p:nvPr>
        </p:nvSpPr>
        <p:spPr/>
        <p:txBody>
          <a:bodyPr/>
          <a:lstStyle/>
          <a:p>
            <a:fld id="{677C5135-C6EC-4FEB-97E1-E7A17BEAE96C}" type="datetimeFigureOut">
              <a:rPr lang="pt-BR" smtClean="0"/>
              <a:t>05/05/2019</a:t>
            </a:fld>
            <a:endParaRPr lang="pt-BR"/>
          </a:p>
        </p:txBody>
      </p:sp>
      <p:sp>
        <p:nvSpPr>
          <p:cNvPr id="6" name="Espaço Reservado para Rodapé 5"/>
          <p:cNvSpPr>
            <a:spLocks noGrp="1"/>
          </p:cNvSpPr>
          <p:nvPr>
            <p:ph type="ftr" sz="quarter" idx="11"/>
          </p:nvPr>
        </p:nvSpPr>
        <p:spPr/>
        <p:txBody>
          <a:bodyPr/>
          <a:lstStyle/>
          <a:p>
            <a:endParaRPr lang="pt-BR"/>
          </a:p>
        </p:txBody>
      </p:sp>
      <p:sp>
        <p:nvSpPr>
          <p:cNvPr id="7" name="Espaço Reservado para Número de Slide 6"/>
          <p:cNvSpPr>
            <a:spLocks noGrp="1"/>
          </p:cNvSpPr>
          <p:nvPr>
            <p:ph type="sldNum" sz="quarter" idx="12"/>
          </p:nvPr>
        </p:nvSpPr>
        <p:spPr/>
        <p:txBody>
          <a:bodyPr/>
          <a:lstStyle/>
          <a:p>
            <a:fld id="{AB1E68D5-6873-41D9-9B60-358195EC3482}" type="slidenum">
              <a:rPr lang="pt-BR" smtClean="0"/>
              <a:t>‹nº›</a:t>
            </a:fld>
            <a:endParaRPr lang="pt-BR"/>
          </a:p>
        </p:txBody>
      </p:sp>
    </p:spTree>
    <p:extLst>
      <p:ext uri="{BB962C8B-B14F-4D97-AF65-F5344CB8AC3E}">
        <p14:creationId xmlns:p14="http://schemas.microsoft.com/office/powerpoint/2010/main" val="3881768931"/>
      </p:ext>
    </p:extLst>
  </p:cSld>
  <p:clrMapOvr>
    <a:masterClrMapping/>
  </p:clrMapOvr>
</p:sldLayout>
</file>

<file path=ppt/slideLayouts/slideLayout10.xml><?xml version="1.0" encoding="utf-8"?>
<p:sldLayout xmlns:a="http://schemas.openxmlformats.org/drawingml/2006/main" xmlns:r="http://schemas.openxmlformats.org/officeDocument/2006/relationships" xmlns:p="http://schemas.openxmlformats.org/presentationml/2006/main" type="vertTx" preserve="1">
  <p:cSld name="Título e texto vertical">
    <p:spTree>
      <p:nvGrpSpPr>
        <p:cNvPr id="1" name=""/>
        <p:cNvGrpSpPr/>
        <p:nvPr/>
      </p:nvGrpSpPr>
      <p:grpSpPr>
        <a:xfrm>
          <a:off x="0" y="0"/>
          <a:ext cx="0" cy="0"/>
          <a:chOff x="0" y="0"/>
          <a:chExt cx="0" cy="0"/>
        </a:xfrm>
      </p:grpSpPr>
      <p:sp>
        <p:nvSpPr>
          <p:cNvPr id="2" name="Título 1"/>
          <p:cNvSpPr>
            <a:spLocks noGrp="1"/>
          </p:cNvSpPr>
          <p:nvPr>
            <p:ph type="title"/>
          </p:nvPr>
        </p:nvSpPr>
        <p:spPr/>
        <p:txBody>
          <a:bodyPr/>
          <a:lstStyle/>
          <a:p>
            <a:r>
              <a:rPr lang="pt-BR" smtClean="0"/>
              <a:t>Clique para editar o título mestre</a:t>
            </a:r>
            <a:endParaRPr lang="pt-BR"/>
          </a:p>
        </p:txBody>
      </p:sp>
      <p:sp>
        <p:nvSpPr>
          <p:cNvPr id="3" name="Espaço Reservado para Texto Vertical 2"/>
          <p:cNvSpPr>
            <a:spLocks noGrp="1"/>
          </p:cNvSpPr>
          <p:nvPr>
            <p:ph type="body" orient="vert" idx="1"/>
          </p:nvPr>
        </p:nvSpPr>
        <p:spPr/>
        <p:txBody>
          <a:bodyPr vert="eaVert"/>
          <a:lstStyle/>
          <a:p>
            <a:pPr lvl="0"/>
            <a:r>
              <a:rPr lang="pt-BR" smtClean="0"/>
              <a:t>Clique para editar o texto mestre</a:t>
            </a:r>
          </a:p>
          <a:p>
            <a:pPr lvl="1"/>
            <a:r>
              <a:rPr lang="pt-BR" smtClean="0"/>
              <a:t>Segundo nível</a:t>
            </a:r>
          </a:p>
          <a:p>
            <a:pPr lvl="2"/>
            <a:r>
              <a:rPr lang="pt-BR" smtClean="0"/>
              <a:t>Terceiro nível</a:t>
            </a:r>
          </a:p>
          <a:p>
            <a:pPr lvl="3"/>
            <a:r>
              <a:rPr lang="pt-BR" smtClean="0"/>
              <a:t>Quarto nível</a:t>
            </a:r>
          </a:p>
          <a:p>
            <a:pPr lvl="4"/>
            <a:r>
              <a:rPr lang="pt-BR" smtClean="0"/>
              <a:t>Quinto nível</a:t>
            </a:r>
            <a:endParaRPr lang="pt-BR"/>
          </a:p>
        </p:txBody>
      </p:sp>
      <p:sp>
        <p:nvSpPr>
          <p:cNvPr id="4" name="Espaço Reservado para Data 3"/>
          <p:cNvSpPr>
            <a:spLocks noGrp="1"/>
          </p:cNvSpPr>
          <p:nvPr>
            <p:ph type="dt" sz="half" idx="10"/>
          </p:nvPr>
        </p:nvSpPr>
        <p:spPr/>
        <p:txBody>
          <a:bodyPr/>
          <a:lstStyle/>
          <a:p>
            <a:fld id="{677C5135-C6EC-4FEB-97E1-E7A17BEAE96C}" type="datetimeFigureOut">
              <a:rPr lang="pt-BR" smtClean="0"/>
              <a:t>05/05/2019</a:t>
            </a:fld>
            <a:endParaRPr lang="pt-BR"/>
          </a:p>
        </p:txBody>
      </p:sp>
      <p:sp>
        <p:nvSpPr>
          <p:cNvPr id="5" name="Espaço Reservado para Rodapé 4"/>
          <p:cNvSpPr>
            <a:spLocks noGrp="1"/>
          </p:cNvSpPr>
          <p:nvPr>
            <p:ph type="ftr" sz="quarter" idx="11"/>
          </p:nvPr>
        </p:nvSpPr>
        <p:spPr/>
        <p:txBody>
          <a:bodyPr/>
          <a:lstStyle/>
          <a:p>
            <a:endParaRPr lang="pt-BR"/>
          </a:p>
        </p:txBody>
      </p:sp>
      <p:sp>
        <p:nvSpPr>
          <p:cNvPr id="6" name="Espaço Reservado para Número de Slide 5"/>
          <p:cNvSpPr>
            <a:spLocks noGrp="1"/>
          </p:cNvSpPr>
          <p:nvPr>
            <p:ph type="sldNum" sz="quarter" idx="12"/>
          </p:nvPr>
        </p:nvSpPr>
        <p:spPr/>
        <p:txBody>
          <a:bodyPr/>
          <a:lstStyle/>
          <a:p>
            <a:fld id="{AB1E68D5-6873-41D9-9B60-358195EC3482}" type="slidenum">
              <a:rPr lang="pt-BR" smtClean="0"/>
              <a:t>‹nº›</a:t>
            </a:fld>
            <a:endParaRPr lang="pt-BR"/>
          </a:p>
        </p:txBody>
      </p:sp>
    </p:spTree>
    <p:extLst>
      <p:ext uri="{BB962C8B-B14F-4D97-AF65-F5344CB8AC3E}">
        <p14:creationId xmlns:p14="http://schemas.microsoft.com/office/powerpoint/2010/main" val="1495381438"/>
      </p:ext>
    </p:extLst>
  </p:cSld>
  <p:clrMapOvr>
    <a:masterClrMapping/>
  </p:clrMapOvr>
</p:sldLayout>
</file>

<file path=ppt/slideLayouts/slideLayout11.xml><?xml version="1.0" encoding="utf-8"?>
<p:sldLayout xmlns:a="http://schemas.openxmlformats.org/drawingml/2006/main" xmlns:r="http://schemas.openxmlformats.org/officeDocument/2006/relationships" xmlns:p="http://schemas.openxmlformats.org/presentationml/2006/main" type="vertTitleAndTx" preserve="1">
  <p:cSld name="Título e texto verticais">
    <p:spTree>
      <p:nvGrpSpPr>
        <p:cNvPr id="1" name=""/>
        <p:cNvGrpSpPr/>
        <p:nvPr/>
      </p:nvGrpSpPr>
      <p:grpSpPr>
        <a:xfrm>
          <a:off x="0" y="0"/>
          <a:ext cx="0" cy="0"/>
          <a:chOff x="0" y="0"/>
          <a:chExt cx="0" cy="0"/>
        </a:xfrm>
      </p:grpSpPr>
      <p:sp>
        <p:nvSpPr>
          <p:cNvPr id="2" name="Título Vertical 1"/>
          <p:cNvSpPr>
            <a:spLocks noGrp="1"/>
          </p:cNvSpPr>
          <p:nvPr>
            <p:ph type="title" orient="vert"/>
          </p:nvPr>
        </p:nvSpPr>
        <p:spPr>
          <a:xfrm>
            <a:off x="6629400" y="274640"/>
            <a:ext cx="2057400" cy="5851525"/>
          </a:xfrm>
        </p:spPr>
        <p:txBody>
          <a:bodyPr vert="eaVert"/>
          <a:lstStyle/>
          <a:p>
            <a:r>
              <a:rPr lang="pt-BR" smtClean="0"/>
              <a:t>Clique para editar o título mestre</a:t>
            </a:r>
            <a:endParaRPr lang="pt-BR"/>
          </a:p>
        </p:txBody>
      </p:sp>
      <p:sp>
        <p:nvSpPr>
          <p:cNvPr id="3" name="Espaço Reservado para Texto Vertical 2"/>
          <p:cNvSpPr>
            <a:spLocks noGrp="1"/>
          </p:cNvSpPr>
          <p:nvPr>
            <p:ph type="body" orient="vert" idx="1"/>
          </p:nvPr>
        </p:nvSpPr>
        <p:spPr>
          <a:xfrm>
            <a:off x="457200" y="274640"/>
            <a:ext cx="6019800" cy="5851525"/>
          </a:xfrm>
        </p:spPr>
        <p:txBody>
          <a:bodyPr vert="eaVert"/>
          <a:lstStyle/>
          <a:p>
            <a:pPr lvl="0"/>
            <a:r>
              <a:rPr lang="pt-BR" smtClean="0"/>
              <a:t>Clique para editar o texto mestre</a:t>
            </a:r>
          </a:p>
          <a:p>
            <a:pPr lvl="1"/>
            <a:r>
              <a:rPr lang="pt-BR" smtClean="0"/>
              <a:t>Segundo nível</a:t>
            </a:r>
          </a:p>
          <a:p>
            <a:pPr lvl="2"/>
            <a:r>
              <a:rPr lang="pt-BR" smtClean="0"/>
              <a:t>Terceiro nível</a:t>
            </a:r>
          </a:p>
          <a:p>
            <a:pPr lvl="3"/>
            <a:r>
              <a:rPr lang="pt-BR" smtClean="0"/>
              <a:t>Quarto nível</a:t>
            </a:r>
          </a:p>
          <a:p>
            <a:pPr lvl="4"/>
            <a:r>
              <a:rPr lang="pt-BR" smtClean="0"/>
              <a:t>Quinto nível</a:t>
            </a:r>
            <a:endParaRPr lang="pt-BR"/>
          </a:p>
        </p:txBody>
      </p:sp>
      <p:sp>
        <p:nvSpPr>
          <p:cNvPr id="4" name="Espaço Reservado para Data 3"/>
          <p:cNvSpPr>
            <a:spLocks noGrp="1"/>
          </p:cNvSpPr>
          <p:nvPr>
            <p:ph type="dt" sz="half" idx="10"/>
          </p:nvPr>
        </p:nvSpPr>
        <p:spPr/>
        <p:txBody>
          <a:bodyPr/>
          <a:lstStyle/>
          <a:p>
            <a:fld id="{677C5135-C6EC-4FEB-97E1-E7A17BEAE96C}" type="datetimeFigureOut">
              <a:rPr lang="pt-BR" smtClean="0"/>
              <a:t>05/05/2019</a:t>
            </a:fld>
            <a:endParaRPr lang="pt-BR"/>
          </a:p>
        </p:txBody>
      </p:sp>
      <p:sp>
        <p:nvSpPr>
          <p:cNvPr id="5" name="Espaço Reservado para Rodapé 4"/>
          <p:cNvSpPr>
            <a:spLocks noGrp="1"/>
          </p:cNvSpPr>
          <p:nvPr>
            <p:ph type="ftr" sz="quarter" idx="11"/>
          </p:nvPr>
        </p:nvSpPr>
        <p:spPr/>
        <p:txBody>
          <a:bodyPr/>
          <a:lstStyle/>
          <a:p>
            <a:endParaRPr lang="pt-BR"/>
          </a:p>
        </p:txBody>
      </p:sp>
      <p:sp>
        <p:nvSpPr>
          <p:cNvPr id="6" name="Espaço Reservado para Número de Slide 5"/>
          <p:cNvSpPr>
            <a:spLocks noGrp="1"/>
          </p:cNvSpPr>
          <p:nvPr>
            <p:ph type="sldNum" sz="quarter" idx="12"/>
          </p:nvPr>
        </p:nvSpPr>
        <p:spPr/>
        <p:txBody>
          <a:bodyPr/>
          <a:lstStyle/>
          <a:p>
            <a:fld id="{AB1E68D5-6873-41D9-9B60-358195EC3482}" type="slidenum">
              <a:rPr lang="pt-BR" smtClean="0"/>
              <a:t>‹nº›</a:t>
            </a:fld>
            <a:endParaRPr lang="pt-BR"/>
          </a:p>
        </p:txBody>
      </p:sp>
    </p:spTree>
    <p:extLst>
      <p:ext uri="{BB962C8B-B14F-4D97-AF65-F5344CB8AC3E}">
        <p14:creationId xmlns:p14="http://schemas.microsoft.com/office/powerpoint/2010/main" val="1791142234"/>
      </p:ext>
    </p:extLst>
  </p:cSld>
  <p:clrMapOvr>
    <a:masterClrMapping/>
  </p:clrMapOvr>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13" Type="http://schemas.openxmlformats.org/officeDocument/2006/relationships/image" Target="../media/image1.jpeg"/><Relationship Id="rId3" Type="http://schemas.openxmlformats.org/officeDocument/2006/relationships/slideLayout" Target="../slideLayouts/slideLayout3.xml"/><Relationship Id="rId7" Type="http://schemas.openxmlformats.org/officeDocument/2006/relationships/slideLayout" Target="../slideLayouts/slideLayout7.xml"/><Relationship Id="rId12" Type="http://schemas.openxmlformats.org/officeDocument/2006/relationships/theme" Target="../theme/theme1.xml"/><Relationship Id="rId2" Type="http://schemas.openxmlformats.org/officeDocument/2006/relationships/slideLayout" Target="../slideLayouts/slideLayout2.xml"/><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5" Type="http://schemas.openxmlformats.org/officeDocument/2006/relationships/slideLayout" Target="../slideLayouts/slideLayout5.xml"/><Relationship Id="rId10" Type="http://schemas.openxmlformats.org/officeDocument/2006/relationships/slideLayout" Target="../slideLayouts/slideLayout10.xml"/><Relationship Id="rId4" Type="http://schemas.openxmlformats.org/officeDocument/2006/relationships/slideLayout" Target="../slideLayouts/slideLayout4.xml"/><Relationship Id="rId9" Type="http://schemas.openxmlformats.org/officeDocument/2006/relationships/slideLayout" Target="../slideLayouts/slideLayout9.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Espaço Reservado para Título 1"/>
          <p:cNvSpPr>
            <a:spLocks noGrp="1"/>
          </p:cNvSpPr>
          <p:nvPr>
            <p:ph type="title"/>
          </p:nvPr>
        </p:nvSpPr>
        <p:spPr>
          <a:xfrm>
            <a:off x="457200" y="274638"/>
            <a:ext cx="8229600" cy="1143000"/>
          </a:xfrm>
          <a:prstGeom prst="rect">
            <a:avLst/>
          </a:prstGeom>
        </p:spPr>
        <p:txBody>
          <a:bodyPr vert="horz" lIns="91440" tIns="45720" rIns="91440" bIns="45720" rtlCol="0" anchor="ctr">
            <a:normAutofit/>
          </a:bodyPr>
          <a:lstStyle/>
          <a:p>
            <a:r>
              <a:rPr lang="pt-BR" smtClean="0"/>
              <a:t>Clique para editar o título mestre</a:t>
            </a:r>
            <a:endParaRPr lang="pt-BR"/>
          </a:p>
        </p:txBody>
      </p:sp>
      <p:sp>
        <p:nvSpPr>
          <p:cNvPr id="3" name="Espaço Reservado para Texto 2"/>
          <p:cNvSpPr>
            <a:spLocks noGrp="1"/>
          </p:cNvSpPr>
          <p:nvPr>
            <p:ph type="body" idx="1"/>
          </p:nvPr>
        </p:nvSpPr>
        <p:spPr>
          <a:xfrm>
            <a:off x="457200" y="1600202"/>
            <a:ext cx="8229600" cy="4525963"/>
          </a:xfrm>
          <a:prstGeom prst="rect">
            <a:avLst/>
          </a:prstGeom>
        </p:spPr>
        <p:txBody>
          <a:bodyPr vert="horz" lIns="91440" tIns="45720" rIns="91440" bIns="45720" rtlCol="0">
            <a:normAutofit/>
          </a:bodyPr>
          <a:lstStyle/>
          <a:p>
            <a:pPr lvl="0"/>
            <a:r>
              <a:rPr lang="pt-BR" smtClean="0"/>
              <a:t>Clique para editar o texto mestre</a:t>
            </a:r>
          </a:p>
          <a:p>
            <a:pPr lvl="1"/>
            <a:r>
              <a:rPr lang="pt-BR" smtClean="0"/>
              <a:t>Segundo nível</a:t>
            </a:r>
          </a:p>
          <a:p>
            <a:pPr lvl="2"/>
            <a:r>
              <a:rPr lang="pt-BR" smtClean="0"/>
              <a:t>Terceiro nível</a:t>
            </a:r>
          </a:p>
          <a:p>
            <a:pPr lvl="3"/>
            <a:r>
              <a:rPr lang="pt-BR" smtClean="0"/>
              <a:t>Quarto nível</a:t>
            </a:r>
          </a:p>
          <a:p>
            <a:pPr lvl="4"/>
            <a:r>
              <a:rPr lang="pt-BR" smtClean="0"/>
              <a:t>Quinto nível</a:t>
            </a:r>
            <a:endParaRPr lang="pt-BR"/>
          </a:p>
        </p:txBody>
      </p:sp>
      <p:sp>
        <p:nvSpPr>
          <p:cNvPr id="4" name="Espaço Reservado para Data 3"/>
          <p:cNvSpPr>
            <a:spLocks noGrp="1"/>
          </p:cNvSpPr>
          <p:nvPr>
            <p:ph type="dt" sz="half" idx="2"/>
          </p:nvPr>
        </p:nvSpPr>
        <p:spPr>
          <a:xfrm>
            <a:off x="457200" y="6356352"/>
            <a:ext cx="2133600" cy="365125"/>
          </a:xfrm>
          <a:prstGeom prst="rect">
            <a:avLst/>
          </a:prstGeom>
        </p:spPr>
        <p:txBody>
          <a:bodyPr vert="horz" lIns="91440" tIns="45720" rIns="91440" bIns="45720" rtlCol="0" anchor="ctr"/>
          <a:lstStyle>
            <a:lvl1pPr algn="l">
              <a:defRPr sz="1200">
                <a:solidFill>
                  <a:schemeClr val="tx1">
                    <a:tint val="75000"/>
                  </a:schemeClr>
                </a:solidFill>
              </a:defRPr>
            </a:lvl1pPr>
          </a:lstStyle>
          <a:p>
            <a:fld id="{677C5135-C6EC-4FEB-97E1-E7A17BEAE96C}" type="datetimeFigureOut">
              <a:rPr lang="pt-BR" smtClean="0"/>
              <a:t>05/05/2019</a:t>
            </a:fld>
            <a:endParaRPr lang="pt-BR"/>
          </a:p>
        </p:txBody>
      </p:sp>
      <p:sp>
        <p:nvSpPr>
          <p:cNvPr id="5" name="Espaço Reservado para Rodapé 4"/>
          <p:cNvSpPr>
            <a:spLocks noGrp="1"/>
          </p:cNvSpPr>
          <p:nvPr>
            <p:ph type="ftr" sz="quarter" idx="3"/>
          </p:nvPr>
        </p:nvSpPr>
        <p:spPr>
          <a:xfrm>
            <a:off x="3124201" y="6356352"/>
            <a:ext cx="2895600" cy="365125"/>
          </a:xfrm>
          <a:prstGeom prst="rect">
            <a:avLst/>
          </a:prstGeom>
        </p:spPr>
        <p:txBody>
          <a:bodyPr vert="horz" lIns="91440" tIns="45720" rIns="91440" bIns="45720" rtlCol="0" anchor="ctr"/>
          <a:lstStyle>
            <a:lvl1pPr algn="ctr">
              <a:defRPr sz="1200">
                <a:solidFill>
                  <a:schemeClr val="tx1">
                    <a:tint val="75000"/>
                  </a:schemeClr>
                </a:solidFill>
              </a:defRPr>
            </a:lvl1pPr>
          </a:lstStyle>
          <a:p>
            <a:endParaRPr lang="pt-BR"/>
          </a:p>
        </p:txBody>
      </p:sp>
      <p:sp>
        <p:nvSpPr>
          <p:cNvPr id="6" name="Espaço Reservado para Número de Slide 5"/>
          <p:cNvSpPr>
            <a:spLocks noGrp="1"/>
          </p:cNvSpPr>
          <p:nvPr>
            <p:ph type="sldNum" sz="quarter" idx="4"/>
          </p:nvPr>
        </p:nvSpPr>
        <p:spPr>
          <a:xfrm>
            <a:off x="6553201" y="6356352"/>
            <a:ext cx="2133600" cy="365125"/>
          </a:xfrm>
          <a:prstGeom prst="rect">
            <a:avLst/>
          </a:prstGeom>
        </p:spPr>
        <p:txBody>
          <a:bodyPr vert="horz" lIns="91440" tIns="45720" rIns="91440" bIns="45720" rtlCol="0" anchor="ctr"/>
          <a:lstStyle>
            <a:lvl1pPr algn="r">
              <a:defRPr sz="1200">
                <a:solidFill>
                  <a:schemeClr val="tx1">
                    <a:tint val="75000"/>
                  </a:schemeClr>
                </a:solidFill>
              </a:defRPr>
            </a:lvl1pPr>
          </a:lstStyle>
          <a:p>
            <a:fld id="{AB1E68D5-6873-41D9-9B60-358195EC3482}" type="slidenum">
              <a:rPr lang="pt-BR" smtClean="0"/>
              <a:t>‹nº›</a:t>
            </a:fld>
            <a:endParaRPr lang="pt-BR"/>
          </a:p>
        </p:txBody>
      </p:sp>
      <p:pic>
        <p:nvPicPr>
          <p:cNvPr id="9" name="Picture 2" descr="C:\Users\gabriel.silva\Desktop\Template-49CNSA.jpg"/>
          <p:cNvPicPr>
            <a:picLocks noChangeAspect="1" noChangeArrowheads="1"/>
          </p:cNvPicPr>
          <p:nvPr userDrawn="1"/>
        </p:nvPicPr>
        <p:blipFill>
          <a:blip r:embed="rId13" cstate="print">
            <a:extLst>
              <a:ext uri="{28A0092B-C50C-407E-A947-70E740481C1C}">
                <a14:useLocalDpi xmlns:a14="http://schemas.microsoft.com/office/drawing/2010/main" val="0"/>
              </a:ext>
            </a:extLst>
          </a:blip>
          <a:srcRect/>
          <a:stretch>
            <a:fillRect/>
          </a:stretch>
        </p:blipFill>
        <p:spPr bwMode="auto">
          <a:xfrm>
            <a:off x="-36512" y="-27384"/>
            <a:ext cx="9281121" cy="6943321"/>
          </a:xfrm>
          <a:prstGeom prst="rect">
            <a:avLst/>
          </a:prstGeom>
          <a:noFill/>
          <a:extLst>
            <a:ext uri="{909E8E84-426E-40DD-AFC4-6F175D3DCCD1}">
              <a14:hiddenFill xmlns:a14="http://schemas.microsoft.com/office/drawing/2010/main">
                <a:solidFill>
                  <a:srgbClr val="FFFFFF"/>
                </a:solidFill>
              </a14:hiddenFill>
            </a:ext>
          </a:extLst>
        </p:spPr>
      </p:pic>
    </p:spTree>
    <p:extLst>
      <p:ext uri="{BB962C8B-B14F-4D97-AF65-F5344CB8AC3E}">
        <p14:creationId xmlns:p14="http://schemas.microsoft.com/office/powerpoint/2010/main" val="132797028"/>
      </p:ext>
    </p:extLst>
  </p:cSld>
  <p:clrMap bg1="lt1" tx1="dk1" bg2="lt2" tx2="dk2" accent1="accent1" accent2="accent2" accent3="accent3" accent4="accent4" accent5="accent5" accent6="accent6" hlink="hlink" folHlink="folHlink"/>
  <p:sldLayoutIdLst>
    <p:sldLayoutId id="2147483649" r:id="rId1"/>
    <p:sldLayoutId id="2147483650" r:id="rId2"/>
    <p:sldLayoutId id="2147483651" r:id="rId3"/>
    <p:sldLayoutId id="2147483652" r:id="rId4"/>
    <p:sldLayoutId id="2147483653" r:id="rId5"/>
    <p:sldLayoutId id="2147483654" r:id="rId6"/>
    <p:sldLayoutId id="2147483655" r:id="rId7"/>
    <p:sldLayoutId id="2147483656" r:id="rId8"/>
    <p:sldLayoutId id="2147483657" r:id="rId9"/>
    <p:sldLayoutId id="2147483658" r:id="rId10"/>
    <p:sldLayoutId id="2147483659" r:id="rId11"/>
  </p:sldLayoutIdLst>
  <p:txStyles>
    <p:titleStyle>
      <a:lvl1pPr algn="ctr" defTabSz="914400" rtl="0" eaLnBrk="1" latinLnBrk="0" hangingPunct="1">
        <a:spcBef>
          <a:spcPct val="0"/>
        </a:spcBef>
        <a:buNone/>
        <a:defRPr sz="4400" kern="1200">
          <a:solidFill>
            <a:schemeClr val="tx1"/>
          </a:solidFill>
          <a:latin typeface="+mj-lt"/>
          <a:ea typeface="+mj-ea"/>
          <a:cs typeface="+mj-cs"/>
        </a:defRPr>
      </a:lvl1pPr>
    </p:titleStyle>
    <p:bodyStyle>
      <a:lvl1pPr marL="342900" indent="-342900" algn="l" defTabSz="914400" rtl="0" eaLnBrk="1" latinLnBrk="0" hangingPunct="1">
        <a:spcBef>
          <a:spcPct val="20000"/>
        </a:spcBef>
        <a:buFont typeface="Arial" pitchFamily="34" charset="0"/>
        <a:buChar char="•"/>
        <a:defRPr sz="3200" kern="1200">
          <a:solidFill>
            <a:schemeClr val="tx1"/>
          </a:solidFill>
          <a:latin typeface="+mn-lt"/>
          <a:ea typeface="+mn-ea"/>
          <a:cs typeface="+mn-cs"/>
        </a:defRPr>
      </a:lvl1pPr>
      <a:lvl2pPr marL="742950" indent="-285750" algn="l" defTabSz="914400" rtl="0" eaLnBrk="1" latinLnBrk="0" hangingPunct="1">
        <a:spcBef>
          <a:spcPct val="20000"/>
        </a:spcBef>
        <a:buFont typeface="Arial" pitchFamily="34" charset="0"/>
        <a:buChar char="–"/>
        <a:defRPr sz="2800" kern="1200">
          <a:solidFill>
            <a:schemeClr val="tx1"/>
          </a:solidFill>
          <a:latin typeface="+mn-lt"/>
          <a:ea typeface="+mn-ea"/>
          <a:cs typeface="+mn-cs"/>
        </a:defRPr>
      </a:lvl2pPr>
      <a:lvl3pPr marL="1143000" indent="-228600" algn="l" defTabSz="914400" rtl="0" eaLnBrk="1" latinLnBrk="0" hangingPunct="1">
        <a:spcBef>
          <a:spcPct val="20000"/>
        </a:spcBef>
        <a:buFont typeface="Arial" pitchFamily="34" charset="0"/>
        <a:buChar char="•"/>
        <a:defRPr sz="2400" kern="1200">
          <a:solidFill>
            <a:schemeClr val="tx1"/>
          </a:solidFill>
          <a:latin typeface="+mn-lt"/>
          <a:ea typeface="+mn-ea"/>
          <a:cs typeface="+mn-cs"/>
        </a:defRPr>
      </a:lvl3pPr>
      <a:lvl4pPr marL="16002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4pPr>
      <a:lvl5pPr marL="20574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5pPr>
      <a:lvl6pPr marL="25146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6pPr>
      <a:lvl7pPr marL="29718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7pPr>
      <a:lvl8pPr marL="34290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8pPr>
      <a:lvl9pPr marL="38862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9pPr>
    </p:bodyStyle>
    <p:otherStyle>
      <a:defPPr>
        <a:defRPr lang="pt-BR"/>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2" Type="http://schemas.openxmlformats.org/officeDocument/2006/relationships/image" Target="../media/image2.png"/><Relationship Id="rId1" Type="http://schemas.openxmlformats.org/officeDocument/2006/relationships/slideLayout" Target="../slideLayouts/slideLayout1.xml"/></Relationships>
</file>

<file path=ppt/slides/_rels/slide2.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3.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4.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5.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6.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7.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Título 1"/>
          <p:cNvSpPr>
            <a:spLocks noGrp="1"/>
          </p:cNvSpPr>
          <p:nvPr>
            <p:ph type="ctrTitle" idx="4294967295"/>
          </p:nvPr>
        </p:nvSpPr>
        <p:spPr>
          <a:xfrm>
            <a:off x="683568" y="1124744"/>
            <a:ext cx="7956376" cy="2387600"/>
          </a:xfrm>
        </p:spPr>
        <p:txBody>
          <a:bodyPr anchor="ctr" anchorCtr="0">
            <a:noAutofit/>
          </a:bodyPr>
          <a:lstStyle/>
          <a:p>
            <a:r>
              <a:rPr lang="pt-BR" sz="2800" b="1" dirty="0"/>
              <a:t>REGULAÇÃO DO SANEAMENTO BÁSICO NO BRASIL, PACTO FEDERATIVO E A MEDIDA PROVISÓRIA 868/2018: NUANCES E ASPECTOS CONTROVERTIDOS</a:t>
            </a:r>
            <a:endParaRPr lang="pt-BR" sz="2800" dirty="0"/>
          </a:p>
        </p:txBody>
      </p:sp>
      <p:sp>
        <p:nvSpPr>
          <p:cNvPr id="4" name="Subtítulo 2"/>
          <p:cNvSpPr>
            <a:spLocks noGrp="1"/>
          </p:cNvSpPr>
          <p:nvPr>
            <p:ph type="subTitle" idx="4294967295"/>
          </p:nvPr>
        </p:nvSpPr>
        <p:spPr>
          <a:xfrm>
            <a:off x="683568" y="3789040"/>
            <a:ext cx="7776864" cy="1655762"/>
          </a:xfrm>
        </p:spPr>
        <p:txBody>
          <a:bodyPr>
            <a:normAutofit fontScale="77500" lnSpcReduction="20000"/>
          </a:bodyPr>
          <a:lstStyle/>
          <a:p>
            <a:pPr marL="0" indent="0" algn="just">
              <a:buNone/>
            </a:pPr>
            <a:r>
              <a:rPr lang="pt-BR" sz="2800" b="1" dirty="0" smtClean="0"/>
              <a:t>Vinícius Rodrigues Cavalcante - </a:t>
            </a:r>
            <a:r>
              <a:rPr lang="pt-BR" sz="2800" dirty="0"/>
              <a:t>Advogado. Procurador Jurídico da Companhia de Saneamento de Sergipe (DESO). Graduado e Mestre em Direito pela Universidade Federal de Sergipe (UFS). Professor da Disciplina Direito Administrativo no curso de Pós-Graduação em Direito Público da Universidade Tiradentes (UNIT). </a:t>
            </a:r>
          </a:p>
          <a:p>
            <a:pPr marL="0" indent="0" algn="l">
              <a:buNone/>
            </a:pPr>
            <a:endParaRPr lang="pt-BR" sz="2800" b="1" dirty="0" smtClean="0"/>
          </a:p>
          <a:p>
            <a:pPr algn="l"/>
            <a:endParaRPr lang="pt-BR" sz="2800" dirty="0"/>
          </a:p>
        </p:txBody>
      </p:sp>
      <p:pic>
        <p:nvPicPr>
          <p:cNvPr id="1026" name="Picture 2"/>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7236296" y="692696"/>
            <a:ext cx="1276350" cy="534541"/>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pic>
    </p:spTree>
    <p:extLst>
      <p:ext uri="{BB962C8B-B14F-4D97-AF65-F5344CB8AC3E}">
        <p14:creationId xmlns:p14="http://schemas.microsoft.com/office/powerpoint/2010/main" val="1269571871"/>
      </p:ext>
    </p:extLst>
  </p:cSld>
  <p:clrMapOvr>
    <a:masterClrMapping/>
  </p:clrMapOvr>
</p:sld>
</file>

<file path=ppt/slides/slide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Título 1"/>
          <p:cNvSpPr>
            <a:spLocks noGrp="1"/>
          </p:cNvSpPr>
          <p:nvPr>
            <p:ph type="ctrTitle" idx="4294967295"/>
          </p:nvPr>
        </p:nvSpPr>
        <p:spPr>
          <a:xfrm>
            <a:off x="683568" y="1124744"/>
            <a:ext cx="7956376" cy="4320480"/>
          </a:xfrm>
        </p:spPr>
        <p:txBody>
          <a:bodyPr anchor="t" anchorCtr="0">
            <a:normAutofit fontScale="90000"/>
          </a:bodyPr>
          <a:lstStyle/>
          <a:p>
            <a:pPr algn="l"/>
            <a:r>
              <a:rPr lang="pt-BR" sz="2400" b="1" dirty="0"/>
              <a:t>I) </a:t>
            </a:r>
            <a:r>
              <a:rPr lang="pt-BR" sz="2400" dirty="0"/>
              <a:t>Saneamento Básico, função social e o desafio da universalização:</a:t>
            </a:r>
            <a:br>
              <a:rPr lang="pt-BR" sz="2400" dirty="0"/>
            </a:br>
            <a:r>
              <a:rPr lang="pt-BR" sz="2400" dirty="0"/>
              <a:t>          </a:t>
            </a:r>
            <a:br>
              <a:rPr lang="pt-BR" sz="2400" dirty="0"/>
            </a:br>
            <a:r>
              <a:rPr lang="pt-BR" sz="2400" dirty="0"/>
              <a:t>          ° Lei Federal nº 11.445/07 – Marco </a:t>
            </a:r>
            <a:r>
              <a:rPr lang="pt-BR" sz="2400" dirty="0" smtClean="0"/>
              <a:t>legal vigente</a:t>
            </a:r>
            <a:r>
              <a:rPr lang="pt-BR" sz="2400" dirty="0"/>
              <a:t>;</a:t>
            </a:r>
            <a:br>
              <a:rPr lang="pt-BR" sz="2400" dirty="0"/>
            </a:br>
            <a:r>
              <a:rPr lang="pt-BR" sz="2400" dirty="0"/>
              <a:t>          ° Princípio da universalidade;</a:t>
            </a:r>
            <a:br>
              <a:rPr lang="pt-BR" sz="2400" dirty="0"/>
            </a:br>
            <a:r>
              <a:rPr lang="pt-BR" sz="2400" dirty="0"/>
              <a:t>          ° Panorama atual e desafios;</a:t>
            </a:r>
            <a:br>
              <a:rPr lang="pt-BR" sz="2400" dirty="0"/>
            </a:br>
            <a:r>
              <a:rPr lang="pt-BR" sz="2400" dirty="0"/>
              <a:t/>
            </a:r>
            <a:br>
              <a:rPr lang="pt-BR" sz="2400" dirty="0"/>
            </a:br>
            <a:r>
              <a:rPr lang="pt-BR" sz="2400" b="1" dirty="0"/>
              <a:t>II) </a:t>
            </a:r>
            <a:r>
              <a:rPr lang="pt-BR" sz="2400" dirty="0"/>
              <a:t>Titularidade dos serviços de saneamento básico na Constituição Federal:</a:t>
            </a:r>
            <a:br>
              <a:rPr lang="pt-BR" sz="2400" dirty="0"/>
            </a:br>
            <a:r>
              <a:rPr lang="pt-BR" sz="2400" dirty="0"/>
              <a:t/>
            </a:r>
            <a:br>
              <a:rPr lang="pt-BR" sz="2400" dirty="0"/>
            </a:br>
            <a:r>
              <a:rPr lang="pt-BR" sz="2400" dirty="0"/>
              <a:t>          ° Pacto Federativo</a:t>
            </a:r>
            <a:br>
              <a:rPr lang="pt-BR" sz="2400" dirty="0"/>
            </a:br>
            <a:r>
              <a:rPr lang="pt-BR" sz="2400" dirty="0"/>
              <a:t>          ° Princípio da predominância de interesses</a:t>
            </a:r>
            <a:br>
              <a:rPr lang="pt-BR" sz="2400" dirty="0"/>
            </a:br>
            <a:r>
              <a:rPr lang="pt-BR" sz="2400" dirty="0"/>
              <a:t>          ° Adin </a:t>
            </a:r>
            <a:r>
              <a:rPr lang="pt-BR" sz="2400" dirty="0" smtClean="0"/>
              <a:t>2340/SC </a:t>
            </a:r>
            <a:r>
              <a:rPr lang="pt-BR" sz="2900" dirty="0"/>
              <a:t/>
            </a:r>
            <a:br>
              <a:rPr lang="pt-BR" sz="2900" dirty="0"/>
            </a:br>
            <a:r>
              <a:rPr lang="pt-BR" sz="2900" dirty="0"/>
              <a:t/>
            </a:r>
            <a:br>
              <a:rPr lang="pt-BR" sz="2900" dirty="0"/>
            </a:br>
            <a:endParaRPr lang="pt-BR" sz="3200" dirty="0"/>
          </a:p>
        </p:txBody>
      </p:sp>
    </p:spTree>
    <p:extLst>
      <p:ext uri="{BB962C8B-B14F-4D97-AF65-F5344CB8AC3E}">
        <p14:creationId xmlns:p14="http://schemas.microsoft.com/office/powerpoint/2010/main" val="2844571654"/>
      </p:ext>
    </p:extLst>
  </p:cSld>
  <p:clrMapOvr>
    <a:masterClrMapping/>
  </p:clrMapOvr>
</p:sld>
</file>

<file path=ppt/slides/slide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Espaço Reservado para Conteúdo 2"/>
          <p:cNvSpPr>
            <a:spLocks noGrp="1"/>
          </p:cNvSpPr>
          <p:nvPr>
            <p:ph idx="1"/>
          </p:nvPr>
        </p:nvSpPr>
        <p:spPr>
          <a:xfrm>
            <a:off x="539552" y="2204864"/>
            <a:ext cx="8229600" cy="4392488"/>
          </a:xfrm>
        </p:spPr>
        <p:txBody>
          <a:bodyPr/>
          <a:lstStyle/>
          <a:p>
            <a:pPr marL="0" indent="0">
              <a:buNone/>
            </a:pPr>
            <a:r>
              <a:rPr lang="pt-BR" i="1" dirty="0"/>
              <a:t/>
            </a:r>
            <a:br>
              <a:rPr lang="pt-BR" i="1" dirty="0"/>
            </a:br>
            <a:r>
              <a:rPr lang="pt-BR" dirty="0" smtClean="0"/>
              <a:t> </a:t>
            </a:r>
            <a:endParaRPr lang="pt-BR" dirty="0"/>
          </a:p>
        </p:txBody>
      </p:sp>
      <p:sp>
        <p:nvSpPr>
          <p:cNvPr id="4" name="Título 1"/>
          <p:cNvSpPr txBox="1">
            <a:spLocks/>
          </p:cNvSpPr>
          <p:nvPr/>
        </p:nvSpPr>
        <p:spPr>
          <a:xfrm>
            <a:off x="683568" y="548680"/>
            <a:ext cx="7956376" cy="4896544"/>
          </a:xfrm>
          <a:prstGeom prst="rect">
            <a:avLst/>
          </a:prstGeom>
        </p:spPr>
        <p:txBody>
          <a:bodyPr vert="horz" lIns="91440" tIns="45720" rIns="91440" bIns="45720" rtlCol="0" anchor="t" anchorCtr="0">
            <a:normAutofit fontScale="25000" lnSpcReduction="20000"/>
          </a:bodyPr>
          <a:lstStyle>
            <a:lvl1pPr algn="ctr" defTabSz="914400" rtl="0" eaLnBrk="1" latinLnBrk="0" hangingPunct="1">
              <a:spcBef>
                <a:spcPct val="0"/>
              </a:spcBef>
              <a:buNone/>
              <a:defRPr sz="4400" kern="1200">
                <a:solidFill>
                  <a:schemeClr val="tx1"/>
                </a:solidFill>
                <a:latin typeface="+mj-lt"/>
                <a:ea typeface="+mj-ea"/>
                <a:cs typeface="+mj-cs"/>
              </a:defRPr>
            </a:lvl1pPr>
          </a:lstStyle>
          <a:p>
            <a:pPr algn="just"/>
            <a:r>
              <a:rPr lang="pt-BR" sz="8000" dirty="0" smtClean="0"/>
              <a:t>EMENTA: AÇÃO DIRETA DE INCONSTITUCIONALIDADE. ESTADO DE SANTA CATARINA. DISTRIBUIÇÃO DE ÁGUA POTÁVEL. LEI ESTADUAL QUE OBRIGA O SEU FORNECIMENTO POR MEIO DE CAMINHÕES-PIPA, POR EMPRESA CONCESSIONÁRIA DA QUAL O ESTADO DETÉM O CONTROLE ACIONÁRIO. DIPLOMA LEGAL QUE TAMBÉM ESTABELECE ISENÇÃO TARIFÁRIA EM FAVOR DO USUÁRIO DOS SERVIÇOS. INADMISSIBILIDADE. INVASÃO DA ESFERA DE COMPETÊNCIA DOS MUNICÍPIOS, PELO ESTADO MEMBRO. INTERFERÊNCIA NAS RELAÇÕES ENTRE O PODER CONCEDENTE E A EMPRESA CONCESSIONÁRIA. INVIABILIDADE DA ALTERAÇÃO, POR LEI ESTADUAL, DAS CONDIÇÕES PREVISTAS NO CONTRATO DE CONCESSÃO DE SERVIÇO PÚBLICO LOCAL. AÇÃO JULGADA PROCEDENTE</a:t>
            </a:r>
            <a:r>
              <a:rPr lang="pt-BR" sz="8000" b="1" dirty="0" smtClean="0"/>
              <a:t>. I - Os Estados-membros não podem interferir na esfera das relações jurídico-contratuais estabelecidas entre o poder concedente local e a empresa concessionária, ainda que esta esteja sob o controle acionário daquele. II - Impossibilidade de alteração, por lei estadual, das condições que se acham formalmente estipuladas em contrato de concessão de distribuição de água. III - Ofensa aos </a:t>
            </a:r>
            <a:r>
              <a:rPr lang="pt-BR" sz="8000" b="1" dirty="0" err="1" smtClean="0"/>
              <a:t>arts</a:t>
            </a:r>
            <a:r>
              <a:rPr lang="pt-BR" sz="8000" b="1" dirty="0" smtClean="0"/>
              <a:t>. 30, I, e 175, parágrafo único, da Constituição Federal. </a:t>
            </a:r>
            <a:r>
              <a:rPr lang="pt-BR" sz="8000" dirty="0" smtClean="0"/>
              <a:t>IV - Ação direta de inconstitucionalidade julgada procedente. (RELATOR: MIN. RICARDO LEWANDOWSKI; Brasília, 6 de março de 2013)</a:t>
            </a:r>
          </a:p>
          <a:p>
            <a:r>
              <a:rPr lang="pt-BR" sz="2900" dirty="0" smtClean="0"/>
              <a:t/>
            </a:r>
            <a:br>
              <a:rPr lang="pt-BR" sz="2900" dirty="0" smtClean="0"/>
            </a:br>
            <a:r>
              <a:rPr lang="pt-BR" sz="2900" dirty="0" smtClean="0"/>
              <a:t/>
            </a:r>
            <a:br>
              <a:rPr lang="pt-BR" sz="2900" dirty="0" smtClean="0"/>
            </a:br>
            <a:r>
              <a:rPr lang="pt-BR" sz="3200" dirty="0" smtClean="0"/>
              <a:t/>
            </a:r>
            <a:br>
              <a:rPr lang="pt-BR" sz="3200" dirty="0" smtClean="0"/>
            </a:br>
            <a:endParaRPr lang="pt-BR" sz="3200" dirty="0"/>
          </a:p>
        </p:txBody>
      </p:sp>
    </p:spTree>
    <p:extLst>
      <p:ext uri="{BB962C8B-B14F-4D97-AF65-F5344CB8AC3E}">
        <p14:creationId xmlns:p14="http://schemas.microsoft.com/office/powerpoint/2010/main" val="915678201"/>
      </p:ext>
    </p:extLst>
  </p:cSld>
  <p:clrMapOvr>
    <a:masterClrMapping/>
  </p:clrMapOvr>
</p:sld>
</file>

<file path=ppt/slides/slide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Espaço Reservado para Conteúdo 2"/>
          <p:cNvSpPr>
            <a:spLocks noGrp="1"/>
          </p:cNvSpPr>
          <p:nvPr>
            <p:ph idx="1"/>
          </p:nvPr>
        </p:nvSpPr>
        <p:spPr>
          <a:xfrm>
            <a:off x="457200" y="908721"/>
            <a:ext cx="8229600" cy="4680520"/>
          </a:xfrm>
        </p:spPr>
        <p:txBody>
          <a:bodyPr>
            <a:normAutofit/>
          </a:bodyPr>
          <a:lstStyle/>
          <a:p>
            <a:pPr marL="0" indent="0" algn="just">
              <a:buNone/>
            </a:pPr>
            <a:r>
              <a:rPr lang="pt-BR" sz="2200" b="1" dirty="0" smtClean="0"/>
              <a:t>III) </a:t>
            </a:r>
            <a:r>
              <a:rPr lang="pt-BR" sz="2200" dirty="0" smtClean="0"/>
              <a:t>Medida Provisória nº 868/2018  - Atualiza o marco legal do saneamento básico e altera a Lei nº 9.984, de 17 de julho de 2000, para atribuir à Agência Nacional de Águas competência para editar normas de referência nacionais sobre o serviço de saneamento (...)</a:t>
            </a:r>
          </a:p>
          <a:p>
            <a:pPr marL="0" indent="0" algn="just">
              <a:buNone/>
            </a:pPr>
            <a:endParaRPr lang="pt-BR" sz="2200" dirty="0" smtClean="0"/>
          </a:p>
          <a:p>
            <a:pPr marL="0" indent="0" algn="just">
              <a:buNone/>
            </a:pPr>
            <a:r>
              <a:rPr lang="pt-BR" sz="2200" dirty="0"/>
              <a:t> </a:t>
            </a:r>
            <a:r>
              <a:rPr lang="pt-BR" sz="2200" dirty="0" smtClean="0"/>
              <a:t>         ° Afronta ao Pacto Federativo e à competência dos Municípios para a regulação dos serviços de saneamento básico. Violação do art. 21, XX; art. 23, IX e art. 30, I e V, da CF;</a:t>
            </a:r>
          </a:p>
          <a:p>
            <a:pPr marL="0" indent="0">
              <a:buNone/>
            </a:pPr>
            <a:endParaRPr lang="pt-BR" dirty="0"/>
          </a:p>
        </p:txBody>
      </p:sp>
    </p:spTree>
    <p:extLst>
      <p:ext uri="{BB962C8B-B14F-4D97-AF65-F5344CB8AC3E}">
        <p14:creationId xmlns:p14="http://schemas.microsoft.com/office/powerpoint/2010/main" val="2920301721"/>
      </p:ext>
    </p:extLst>
  </p:cSld>
  <p:clrMapOvr>
    <a:masterClrMapping/>
  </p:clrMapOvr>
</p:sld>
</file>

<file path=ppt/slides/slide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Espaço Reservado para Conteúdo 2"/>
          <p:cNvSpPr>
            <a:spLocks noGrp="1"/>
          </p:cNvSpPr>
          <p:nvPr>
            <p:ph idx="1"/>
          </p:nvPr>
        </p:nvSpPr>
        <p:spPr>
          <a:xfrm>
            <a:off x="251520" y="692697"/>
            <a:ext cx="8435280" cy="4968552"/>
          </a:xfrm>
        </p:spPr>
        <p:txBody>
          <a:bodyPr>
            <a:normAutofit/>
          </a:bodyPr>
          <a:lstStyle/>
          <a:p>
            <a:pPr indent="0" algn="just">
              <a:spcBef>
                <a:spcPts val="0"/>
              </a:spcBef>
              <a:buNone/>
            </a:pPr>
            <a:r>
              <a:rPr lang="pt-BR" sz="2200" dirty="0" smtClean="0"/>
              <a:t>          ° A Medida Provisória </a:t>
            </a:r>
            <a:r>
              <a:rPr lang="pt-BR" sz="2200" dirty="0"/>
              <a:t>inclui também o art. 4º-D à Lei nº 9.984, de 2000, </a:t>
            </a:r>
            <a:r>
              <a:rPr lang="pt-BR" sz="2200" dirty="0" smtClean="0"/>
              <a:t>para estabelecer que “</a:t>
            </a:r>
            <a:r>
              <a:rPr lang="pt-BR" sz="2200" i="1" dirty="0" smtClean="0"/>
              <a:t>o acesso aos recursos públicos federais ou à contratação de financiamentos com recursos da União ou com recursos geridos ou operados por órgãos ou entidades da administração pública federal, quando destinados aos serviços de saneamento básico, será condicionado ao cumprimento das normas de referência nacionais para regulação da prestação dos serviços públicos de saneamento básico estabelecidas pela ANA, observado o disposto no art. 50 da Lei nº 11.445, de 2007;</a:t>
            </a:r>
          </a:p>
          <a:p>
            <a:pPr indent="0" algn="just">
              <a:spcBef>
                <a:spcPts val="0"/>
              </a:spcBef>
              <a:buNone/>
            </a:pPr>
            <a:endParaRPr lang="pt-BR" sz="2200" i="1" dirty="0" smtClean="0"/>
          </a:p>
          <a:p>
            <a:pPr indent="0" algn="just">
              <a:spcBef>
                <a:spcPts val="0"/>
              </a:spcBef>
              <a:buNone/>
            </a:pPr>
            <a:r>
              <a:rPr lang="pt-BR" sz="2200" i="1" dirty="0"/>
              <a:t> </a:t>
            </a:r>
            <a:r>
              <a:rPr lang="pt-BR" sz="2200" i="1" dirty="0" smtClean="0"/>
              <a:t>         ° </a:t>
            </a:r>
            <a:r>
              <a:rPr lang="pt-BR" sz="2200" dirty="0" smtClean="0"/>
              <a:t>Art. 21, XX, da CF – Competência da União para </a:t>
            </a:r>
            <a:r>
              <a:rPr lang="pt-BR" sz="2200" b="1" dirty="0" smtClean="0"/>
              <a:t>instituir </a:t>
            </a:r>
            <a:r>
              <a:rPr lang="pt-BR" sz="2200" b="1" dirty="0"/>
              <a:t>diretrizes</a:t>
            </a:r>
            <a:r>
              <a:rPr lang="pt-BR" sz="2200" dirty="0"/>
              <a:t> para o desenvolvimento urbano, inclusive habitação, saneamento básico e transportes </a:t>
            </a:r>
            <a:r>
              <a:rPr lang="pt-BR" sz="2200" dirty="0" smtClean="0"/>
              <a:t>urbanos</a:t>
            </a:r>
            <a:r>
              <a:rPr lang="pt-BR" sz="2200" dirty="0"/>
              <a:t>;</a:t>
            </a:r>
            <a:endParaRPr lang="pt-BR" sz="2200" dirty="0"/>
          </a:p>
        </p:txBody>
      </p:sp>
    </p:spTree>
    <p:extLst>
      <p:ext uri="{BB962C8B-B14F-4D97-AF65-F5344CB8AC3E}">
        <p14:creationId xmlns:p14="http://schemas.microsoft.com/office/powerpoint/2010/main" val="915204561"/>
      </p:ext>
    </p:extLst>
  </p:cSld>
  <p:clrMapOvr>
    <a:masterClrMapping/>
  </p:clrMapOvr>
</p:sld>
</file>

<file path=ppt/slides/slide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Espaço Reservado para Conteúdo 2"/>
          <p:cNvSpPr>
            <a:spLocks noGrp="1"/>
          </p:cNvSpPr>
          <p:nvPr>
            <p:ph idx="1"/>
          </p:nvPr>
        </p:nvSpPr>
        <p:spPr>
          <a:xfrm>
            <a:off x="457200" y="1052735"/>
            <a:ext cx="8229600" cy="4680521"/>
          </a:xfrm>
        </p:spPr>
        <p:txBody>
          <a:bodyPr/>
          <a:lstStyle/>
          <a:p>
            <a:pPr marL="0" indent="0" algn="just">
              <a:buNone/>
            </a:pPr>
            <a:r>
              <a:rPr lang="pt-BR" dirty="0" smtClean="0"/>
              <a:t>     </a:t>
            </a:r>
            <a:r>
              <a:rPr lang="pt-BR" dirty="0"/>
              <a:t> </a:t>
            </a:r>
            <a:r>
              <a:rPr lang="pt-BR" dirty="0" smtClean="0"/>
              <a:t> ° </a:t>
            </a:r>
            <a:r>
              <a:rPr lang="pt-BR" sz="2200" dirty="0" smtClean="0"/>
              <a:t>Papel da ANA no saneamento básico – Instituição de normas de apoio;</a:t>
            </a:r>
          </a:p>
          <a:p>
            <a:pPr marL="0" indent="0" algn="just">
              <a:buNone/>
            </a:pPr>
            <a:r>
              <a:rPr lang="pt-BR" sz="2200" dirty="0"/>
              <a:t> </a:t>
            </a:r>
            <a:r>
              <a:rPr lang="pt-BR" sz="2200" dirty="0" smtClean="0"/>
              <a:t>         ° regulação e a realidade cultural, econômica e social de cada Município;</a:t>
            </a:r>
          </a:p>
          <a:p>
            <a:pPr marL="0" indent="0" algn="just">
              <a:buNone/>
            </a:pPr>
            <a:r>
              <a:rPr lang="pt-BR" sz="2200" dirty="0" smtClean="0"/>
              <a:t>          ° Autonomia das Agências Reguladoras;</a:t>
            </a:r>
          </a:p>
          <a:p>
            <a:pPr marL="0" indent="0" algn="just">
              <a:buNone/>
            </a:pPr>
            <a:endParaRPr lang="pt-BR" sz="2200" dirty="0" smtClean="0"/>
          </a:p>
          <a:p>
            <a:pPr marL="0" indent="0" algn="just">
              <a:buNone/>
            </a:pPr>
            <a:r>
              <a:rPr lang="pt-BR" sz="2200" b="1" dirty="0" smtClean="0"/>
              <a:t>IV) </a:t>
            </a:r>
            <a:r>
              <a:rPr lang="pt-BR" sz="2200" dirty="0" smtClean="0"/>
              <a:t>Conclusões e considerações finais</a:t>
            </a:r>
          </a:p>
          <a:p>
            <a:pPr marL="0" indent="0">
              <a:buNone/>
            </a:pPr>
            <a:r>
              <a:rPr lang="pt-BR" dirty="0"/>
              <a:t> </a:t>
            </a:r>
            <a:r>
              <a:rPr lang="pt-BR" dirty="0" smtClean="0"/>
              <a:t>         </a:t>
            </a:r>
            <a:endParaRPr lang="pt-BR" dirty="0"/>
          </a:p>
        </p:txBody>
      </p:sp>
    </p:spTree>
    <p:extLst>
      <p:ext uri="{BB962C8B-B14F-4D97-AF65-F5344CB8AC3E}">
        <p14:creationId xmlns:p14="http://schemas.microsoft.com/office/powerpoint/2010/main" val="3825054653"/>
      </p:ext>
    </p:extLst>
  </p:cSld>
  <p:clrMapOvr>
    <a:masterClrMapping/>
  </p:clrMapOvr>
  <p:timing>
    <p:tnLst>
      <p:par>
        <p:cTn id="1" dur="indefinite" restart="never" nodeType="tmRoot"/>
      </p:par>
    </p:tnLst>
  </p:timing>
</p:sld>
</file>

<file path=ppt/slides/slide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6" name="Título 5"/>
          <p:cNvSpPr>
            <a:spLocks noGrp="1"/>
          </p:cNvSpPr>
          <p:nvPr>
            <p:ph type="title"/>
          </p:nvPr>
        </p:nvSpPr>
        <p:spPr/>
        <p:txBody>
          <a:bodyPr/>
          <a:lstStyle/>
          <a:p>
            <a:endParaRPr lang="pt-BR"/>
          </a:p>
        </p:txBody>
      </p:sp>
      <p:sp>
        <p:nvSpPr>
          <p:cNvPr id="7" name="Espaço Reservado para Conteúdo 6"/>
          <p:cNvSpPr>
            <a:spLocks noGrp="1"/>
          </p:cNvSpPr>
          <p:nvPr>
            <p:ph idx="1"/>
          </p:nvPr>
        </p:nvSpPr>
        <p:spPr/>
        <p:txBody>
          <a:bodyPr/>
          <a:lstStyle/>
          <a:p>
            <a:endParaRPr lang="pt-BR"/>
          </a:p>
        </p:txBody>
      </p:sp>
    </p:spTree>
    <p:extLst>
      <p:ext uri="{BB962C8B-B14F-4D97-AF65-F5344CB8AC3E}">
        <p14:creationId xmlns:p14="http://schemas.microsoft.com/office/powerpoint/2010/main" val="2005204048"/>
      </p:ext>
    </p:extLst>
  </p:cSld>
  <p:clrMapOvr>
    <a:masterClrMapping/>
  </p:clrMapOvr>
  <p:timing>
    <p:tnLst>
      <p:par>
        <p:cTn id="1" dur="indefinite" restart="never" nodeType="tmRoot"/>
      </p:par>
    </p:tnLst>
  </p:timing>
</p:sld>
</file>

<file path=ppt/theme/theme1.xml><?xml version="1.0" encoding="utf-8"?>
<a:theme xmlns:a="http://schemas.openxmlformats.org/drawingml/2006/main" name="Tema do Office">
  <a:themeElements>
    <a:clrScheme name="Escritório">
      <a:dk1>
        <a:sysClr val="windowText" lastClr="000000"/>
      </a:dk1>
      <a:lt1>
        <a:sysClr val="window" lastClr="FFFFFF"/>
      </a:lt1>
      <a:dk2>
        <a:srgbClr val="1F497D"/>
      </a:dk2>
      <a:lt2>
        <a:srgbClr val="EEECE1"/>
      </a:lt2>
      <a:accent1>
        <a:srgbClr val="4F81BD"/>
      </a:accent1>
      <a:accent2>
        <a:srgbClr val="C0504D"/>
      </a:accent2>
      <a:accent3>
        <a:srgbClr val="9BBB59"/>
      </a:accent3>
      <a:accent4>
        <a:srgbClr val="8064A2"/>
      </a:accent4>
      <a:accent5>
        <a:srgbClr val="4BACC6"/>
      </a:accent5>
      <a:accent6>
        <a:srgbClr val="F79646"/>
      </a:accent6>
      <a:hlink>
        <a:srgbClr val="0000FF"/>
      </a:hlink>
      <a:folHlink>
        <a:srgbClr val="800080"/>
      </a:folHlink>
    </a:clrScheme>
    <a:fontScheme name="Escritório">
      <a:majorFont>
        <a:latin typeface="Calibri"/>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Calibri"/>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Escritório">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extraClrSchemeLst/>
</a:theme>
</file>

<file path=ppt/theme/theme2.xml><?xml version="1.0" encoding="utf-8"?>
<a:theme xmlns:a="http://schemas.openxmlformats.org/drawingml/2006/main" name="Tema do Office">
  <a:themeElements>
    <a:clrScheme name="Escritório">
      <a:dk1>
        <a:sysClr val="windowText" lastClr="000000"/>
      </a:dk1>
      <a:lt1>
        <a:sysClr val="window" lastClr="FFFFFF"/>
      </a:lt1>
      <a:dk2>
        <a:srgbClr val="1F497D"/>
      </a:dk2>
      <a:lt2>
        <a:srgbClr val="EEECE1"/>
      </a:lt2>
      <a:accent1>
        <a:srgbClr val="4F81BD"/>
      </a:accent1>
      <a:accent2>
        <a:srgbClr val="C0504D"/>
      </a:accent2>
      <a:accent3>
        <a:srgbClr val="9BBB59"/>
      </a:accent3>
      <a:accent4>
        <a:srgbClr val="8064A2"/>
      </a:accent4>
      <a:accent5>
        <a:srgbClr val="4BACC6"/>
      </a:accent5>
      <a:accent6>
        <a:srgbClr val="F79646"/>
      </a:accent6>
      <a:hlink>
        <a:srgbClr val="0000FF"/>
      </a:hlink>
      <a:folHlink>
        <a:srgbClr val="800080"/>
      </a:folHlink>
    </a:clrScheme>
    <a:fontScheme name="Escritório">
      <a:majorFont>
        <a:latin typeface="Calibri"/>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Calibri"/>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Escritório">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extraClrSchemeLst/>
</a:theme>
</file>

<file path=docProps/app.xml><?xml version="1.0" encoding="utf-8"?>
<Properties xmlns="http://schemas.openxmlformats.org/officeDocument/2006/extended-properties" xmlns:vt="http://schemas.openxmlformats.org/officeDocument/2006/docPropsVTypes">
  <TotalTime>275</TotalTime>
  <Words>556</Words>
  <Application>Microsoft Office PowerPoint</Application>
  <PresentationFormat>Apresentação na tela (4:3)</PresentationFormat>
  <Paragraphs>18</Paragraphs>
  <Slides>7</Slides>
  <Notes>0</Notes>
  <HiddenSlides>0</HiddenSlides>
  <MMClips>0</MMClips>
  <ScaleCrop>false</ScaleCrop>
  <HeadingPairs>
    <vt:vector size="4" baseType="variant">
      <vt:variant>
        <vt:lpstr>Tema</vt:lpstr>
      </vt:variant>
      <vt:variant>
        <vt:i4>1</vt:i4>
      </vt:variant>
      <vt:variant>
        <vt:lpstr>Títulos de slides</vt:lpstr>
      </vt:variant>
      <vt:variant>
        <vt:i4>7</vt:i4>
      </vt:variant>
    </vt:vector>
  </HeadingPairs>
  <TitlesOfParts>
    <vt:vector size="8" baseType="lpstr">
      <vt:lpstr>Tema do Office</vt:lpstr>
      <vt:lpstr>REGULAÇÃO DO SANEAMENTO BÁSICO NO BRASIL, PACTO FEDERATIVO E A MEDIDA PROVISÓRIA 868/2018: NUANCES E ASPECTOS CONTROVERTIDOS</vt:lpstr>
      <vt:lpstr>I) Saneamento Básico, função social e o desafio da universalização:                      ° Lei Federal nº 11.445/07 – Marco legal vigente;           ° Princípio da universalidade;           ° Panorama atual e desafios;  II) Titularidade dos serviços de saneamento básico na Constituição Federal:            ° Pacto Federativo           ° Princípio da predominância de interesses           ° Adin 2340/SC   </vt:lpstr>
      <vt:lpstr>Apresentação do PowerPoint</vt:lpstr>
      <vt:lpstr>Apresentação do PowerPoint</vt:lpstr>
      <vt:lpstr>Apresentação do PowerPoint</vt:lpstr>
      <vt:lpstr>Apresentação do PowerPoint</vt:lpstr>
      <vt:lpstr>Apresentação do PowerPoint</vt:lpstr>
    </vt:vector>
  </TitlesOfParts>
  <LinksUpToDate>false</LinksUpToDate>
  <SharedDoc>false</SharedDoc>
  <HyperlinksChanged>false</HyperlinksChanged>
  <AppVersion>14.0000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Apresentação do PowerPoint</dc:title>
  <dc:creator>Gabriel Silva</dc:creator>
  <cp:lastModifiedBy>Vinicius Cavalcante</cp:lastModifiedBy>
  <cp:revision>25</cp:revision>
  <dcterms:created xsi:type="dcterms:W3CDTF">2018-05-02T19:43:05Z</dcterms:created>
  <dcterms:modified xsi:type="dcterms:W3CDTF">2019-05-06T01:24:00Z</dcterms:modified>
</cp:coreProperties>
</file>