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5" r:id="rId2"/>
    <p:sldMasterId id="2147483667" r:id="rId3"/>
    <p:sldMasterId id="2147483671" r:id="rId4"/>
  </p:sldMasterIdLst>
  <p:notesMasterIdLst>
    <p:notesMasterId r:id="rId38"/>
  </p:notesMasterIdLst>
  <p:handoutMasterIdLst>
    <p:handoutMasterId r:id="rId39"/>
  </p:handoutMasterIdLst>
  <p:sldIdLst>
    <p:sldId id="304" r:id="rId5"/>
    <p:sldId id="305" r:id="rId6"/>
    <p:sldId id="306" r:id="rId7"/>
    <p:sldId id="258" r:id="rId8"/>
    <p:sldId id="291" r:id="rId9"/>
    <p:sldId id="264" r:id="rId10"/>
    <p:sldId id="262" r:id="rId11"/>
    <p:sldId id="265" r:id="rId12"/>
    <p:sldId id="274" r:id="rId13"/>
    <p:sldId id="282" r:id="rId14"/>
    <p:sldId id="278" r:id="rId15"/>
    <p:sldId id="279" r:id="rId16"/>
    <p:sldId id="296" r:id="rId17"/>
    <p:sldId id="297" r:id="rId18"/>
    <p:sldId id="280" r:id="rId19"/>
    <p:sldId id="298" r:id="rId20"/>
    <p:sldId id="284" r:id="rId21"/>
    <p:sldId id="269" r:id="rId22"/>
    <p:sldId id="276" r:id="rId23"/>
    <p:sldId id="285" r:id="rId24"/>
    <p:sldId id="286" r:id="rId25"/>
    <p:sldId id="287" r:id="rId26"/>
    <p:sldId id="277" r:id="rId27"/>
    <p:sldId id="290" r:id="rId28"/>
    <p:sldId id="288" r:id="rId29"/>
    <p:sldId id="289" r:id="rId30"/>
    <p:sldId id="295" r:id="rId31"/>
    <p:sldId id="301" r:id="rId32"/>
    <p:sldId id="302" r:id="rId33"/>
    <p:sldId id="299" r:id="rId34"/>
    <p:sldId id="300" r:id="rId35"/>
    <p:sldId id="303" r:id="rId36"/>
    <p:sldId id="261" r:id="rId37"/>
  </p:sldIdLst>
  <p:sldSz cx="9144000" cy="6858000" type="screen4x3"/>
  <p:notesSz cx="6811963" cy="994568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3FF"/>
    <a:srgbClr val="6D8838"/>
    <a:srgbClr val="00B0F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43" autoAdjust="0"/>
  </p:normalViewPr>
  <p:slideViewPr>
    <p:cSldViewPr>
      <p:cViewPr varScale="1">
        <p:scale>
          <a:sx n="92" d="100"/>
          <a:sy n="92" d="100"/>
        </p:scale>
        <p:origin x="13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CD4FF6-B375-41AD-982B-F4F35EA87DA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9EA5482-7565-46A3-A980-A1CBE5928634}">
      <dgm:prSet phldrT="[Texto]"/>
      <dgm:spPr/>
      <dgm:t>
        <a:bodyPr/>
        <a:lstStyle/>
        <a:p>
          <a:r>
            <a:rPr lang="pt-BR" b="1" dirty="0" smtClean="0"/>
            <a:t>Chefia de Gabinete do Prefeito</a:t>
          </a:r>
          <a:endParaRPr lang="pt-BR" b="1" dirty="0"/>
        </a:p>
      </dgm:t>
    </dgm:pt>
    <dgm:pt modelId="{8AE300D9-3494-4F10-9815-1053AB44E9F6}" type="parTrans" cxnId="{4759EDC4-396C-4160-B9E3-E0F0E229A064}">
      <dgm:prSet/>
      <dgm:spPr/>
      <dgm:t>
        <a:bodyPr/>
        <a:lstStyle/>
        <a:p>
          <a:endParaRPr lang="pt-BR"/>
        </a:p>
      </dgm:t>
    </dgm:pt>
    <dgm:pt modelId="{015E1BDE-853F-4E8C-80FD-6C96A52D4427}" type="sibTrans" cxnId="{4759EDC4-396C-4160-B9E3-E0F0E229A064}">
      <dgm:prSet/>
      <dgm:spPr/>
      <dgm:t>
        <a:bodyPr/>
        <a:lstStyle/>
        <a:p>
          <a:endParaRPr lang="pt-BR"/>
        </a:p>
      </dgm:t>
    </dgm:pt>
    <dgm:pt modelId="{EEA74748-0CDB-4FB9-A6B1-BA27EAF295B3}">
      <dgm:prSet phldrT="[Texto]"/>
      <dgm:spPr/>
      <dgm:t>
        <a:bodyPr/>
        <a:lstStyle/>
        <a:p>
          <a:r>
            <a:rPr lang="pt-BR" b="1" i="0" dirty="0" smtClean="0"/>
            <a:t>Secretaria Municipal do Verde, Meio Ambiente e Desenvolvimento Sustentável</a:t>
          </a:r>
          <a:endParaRPr lang="pt-BR" b="1" dirty="0"/>
        </a:p>
      </dgm:t>
    </dgm:pt>
    <dgm:pt modelId="{68827533-1D2F-4A98-B77D-DC7C707AAB60}" type="parTrans" cxnId="{F1C413CE-B596-40A1-AA6A-1D84695CA81D}">
      <dgm:prSet/>
      <dgm:spPr>
        <a:solidFill>
          <a:srgbClr val="00B0F0"/>
        </a:solidFill>
      </dgm:spPr>
      <dgm:t>
        <a:bodyPr/>
        <a:lstStyle/>
        <a:p>
          <a:endParaRPr lang="pt-BR"/>
        </a:p>
      </dgm:t>
    </dgm:pt>
    <dgm:pt modelId="{341A81BB-A13B-4200-A99A-0879E1154F57}" type="sibTrans" cxnId="{F1C413CE-B596-40A1-AA6A-1D84695CA81D}">
      <dgm:prSet/>
      <dgm:spPr/>
      <dgm:t>
        <a:bodyPr/>
        <a:lstStyle/>
        <a:p>
          <a:endParaRPr lang="pt-BR"/>
        </a:p>
      </dgm:t>
    </dgm:pt>
    <dgm:pt modelId="{702D2AE9-A9D2-429C-B7C9-41C5B73803CF}">
      <dgm:prSet phldrT="[Texto]"/>
      <dgm:spPr/>
      <dgm:t>
        <a:bodyPr/>
        <a:lstStyle/>
        <a:p>
          <a:r>
            <a:rPr lang="pt-BR" b="1" i="0" dirty="0" smtClean="0"/>
            <a:t>Secretaria Municipal de Infraestrutura</a:t>
          </a:r>
          <a:endParaRPr lang="pt-BR" b="1" dirty="0"/>
        </a:p>
      </dgm:t>
    </dgm:pt>
    <dgm:pt modelId="{5C20B483-97C0-4833-BD0F-FF0F5175F642}" type="parTrans" cxnId="{101C5AF8-8CC3-4EBD-8579-E79A090238A3}">
      <dgm:prSet/>
      <dgm:spPr>
        <a:solidFill>
          <a:srgbClr val="00B0F0"/>
        </a:solidFill>
      </dgm:spPr>
      <dgm:t>
        <a:bodyPr/>
        <a:lstStyle/>
        <a:p>
          <a:endParaRPr lang="pt-BR"/>
        </a:p>
      </dgm:t>
    </dgm:pt>
    <dgm:pt modelId="{97D4F232-8B9F-43E0-8298-B5565CD36CD4}" type="sibTrans" cxnId="{101C5AF8-8CC3-4EBD-8579-E79A090238A3}">
      <dgm:prSet/>
      <dgm:spPr/>
      <dgm:t>
        <a:bodyPr/>
        <a:lstStyle/>
        <a:p>
          <a:endParaRPr lang="pt-BR"/>
        </a:p>
      </dgm:t>
    </dgm:pt>
    <dgm:pt modelId="{C52993BA-1BF6-4F62-B65B-E020752D2A70}">
      <dgm:prSet phldrT="[Texto]"/>
      <dgm:spPr/>
      <dgm:t>
        <a:bodyPr/>
        <a:lstStyle/>
        <a:p>
          <a:r>
            <a:rPr lang="pt-BR" b="1" i="0" dirty="0" smtClean="0"/>
            <a:t>Secretaria Municipal de Planejamento e Desenvolvimento Urbano</a:t>
          </a:r>
          <a:endParaRPr lang="pt-BR" b="1" dirty="0"/>
        </a:p>
      </dgm:t>
    </dgm:pt>
    <dgm:pt modelId="{E17C7A51-E1DA-4A31-8D81-432AAA12215C}" type="parTrans" cxnId="{6431769A-6766-4F04-A1D6-8EBD04481147}">
      <dgm:prSet/>
      <dgm:spPr>
        <a:solidFill>
          <a:srgbClr val="00B0F0"/>
        </a:solidFill>
      </dgm:spPr>
      <dgm:t>
        <a:bodyPr/>
        <a:lstStyle/>
        <a:p>
          <a:endParaRPr lang="pt-BR"/>
        </a:p>
      </dgm:t>
    </dgm:pt>
    <dgm:pt modelId="{2C22FC86-FDF0-41E9-B43C-97D5A025C2C2}" type="sibTrans" cxnId="{6431769A-6766-4F04-A1D6-8EBD04481147}">
      <dgm:prSet/>
      <dgm:spPr/>
      <dgm:t>
        <a:bodyPr/>
        <a:lstStyle/>
        <a:p>
          <a:endParaRPr lang="pt-BR"/>
        </a:p>
      </dgm:t>
    </dgm:pt>
    <dgm:pt modelId="{5329209E-E5F5-4DFA-BA61-EA5C4FF6A0D6}">
      <dgm:prSet phldrT="[Texto]"/>
      <dgm:spPr/>
      <dgm:t>
        <a:bodyPr/>
        <a:lstStyle/>
        <a:p>
          <a:r>
            <a:rPr lang="pt-BR" b="1" i="0" dirty="0" smtClean="0"/>
            <a:t>Informática de Municípios Associados S/A - IMA</a:t>
          </a:r>
          <a:endParaRPr lang="pt-BR" b="1" dirty="0"/>
        </a:p>
      </dgm:t>
    </dgm:pt>
    <dgm:pt modelId="{74739C88-ADB8-4EC6-B154-C450DD097E4B}" type="parTrans" cxnId="{CDF7B163-6C84-4E51-A2CC-339C529DE5C9}">
      <dgm:prSet/>
      <dgm:spPr>
        <a:solidFill>
          <a:srgbClr val="00B0F0"/>
        </a:solidFill>
      </dgm:spPr>
      <dgm:t>
        <a:bodyPr/>
        <a:lstStyle/>
        <a:p>
          <a:endParaRPr lang="pt-BR"/>
        </a:p>
      </dgm:t>
    </dgm:pt>
    <dgm:pt modelId="{EC754D86-765A-47D5-86C9-E75EACD5DAFE}" type="sibTrans" cxnId="{CDF7B163-6C84-4E51-A2CC-339C529DE5C9}">
      <dgm:prSet/>
      <dgm:spPr/>
      <dgm:t>
        <a:bodyPr/>
        <a:lstStyle/>
        <a:p>
          <a:endParaRPr lang="pt-BR"/>
        </a:p>
      </dgm:t>
    </dgm:pt>
    <dgm:pt modelId="{D202B4B2-4075-4E9D-925D-7FE8A7AB695A}">
      <dgm:prSet/>
      <dgm:spPr/>
      <dgm:t>
        <a:bodyPr/>
        <a:lstStyle/>
        <a:p>
          <a:r>
            <a:rPr lang="pt-BR" b="1" i="0" smtClean="0"/>
            <a:t>Secretaria Municipal de Serviços Públicos</a:t>
          </a:r>
          <a:endParaRPr lang="pt-BR" b="1"/>
        </a:p>
      </dgm:t>
    </dgm:pt>
    <dgm:pt modelId="{048A2171-D341-4E8F-BD06-65308F5102CB}" type="parTrans" cxnId="{80CB3F18-AF99-4BAE-B218-BD9C009AA12A}">
      <dgm:prSet/>
      <dgm:spPr>
        <a:solidFill>
          <a:srgbClr val="00B0F0"/>
        </a:solidFill>
      </dgm:spPr>
      <dgm:t>
        <a:bodyPr/>
        <a:lstStyle/>
        <a:p>
          <a:endParaRPr lang="pt-BR"/>
        </a:p>
      </dgm:t>
    </dgm:pt>
    <dgm:pt modelId="{94E49C30-8880-47E5-95FB-941655C26441}" type="sibTrans" cxnId="{80CB3F18-AF99-4BAE-B218-BD9C009AA12A}">
      <dgm:prSet/>
      <dgm:spPr/>
      <dgm:t>
        <a:bodyPr/>
        <a:lstStyle/>
        <a:p>
          <a:endParaRPr lang="pt-BR"/>
        </a:p>
      </dgm:t>
    </dgm:pt>
    <dgm:pt modelId="{CAF9884C-42CD-4323-A863-B48B86036078}">
      <dgm:prSet/>
      <dgm:spPr/>
      <dgm:t>
        <a:bodyPr/>
        <a:lstStyle/>
        <a:p>
          <a:r>
            <a:rPr lang="pt-BR" b="1" i="0" smtClean="0"/>
            <a:t>Secretaria do Municipal de Trabalho e Renda</a:t>
          </a:r>
          <a:endParaRPr lang="pt-BR" b="1"/>
        </a:p>
      </dgm:t>
    </dgm:pt>
    <dgm:pt modelId="{99745322-93A4-4EC5-A0E1-15833D42E60E}" type="parTrans" cxnId="{05D43EF5-B162-4C9F-AB87-97E347C1DA76}">
      <dgm:prSet/>
      <dgm:spPr>
        <a:solidFill>
          <a:srgbClr val="00B0F0"/>
        </a:solidFill>
      </dgm:spPr>
      <dgm:t>
        <a:bodyPr/>
        <a:lstStyle/>
        <a:p>
          <a:endParaRPr lang="pt-BR"/>
        </a:p>
      </dgm:t>
    </dgm:pt>
    <dgm:pt modelId="{07DA5B93-9390-423F-BBE7-E5355C6AA8DB}" type="sibTrans" cxnId="{05D43EF5-B162-4C9F-AB87-97E347C1DA76}">
      <dgm:prSet/>
      <dgm:spPr/>
      <dgm:t>
        <a:bodyPr/>
        <a:lstStyle/>
        <a:p>
          <a:endParaRPr lang="pt-BR"/>
        </a:p>
      </dgm:t>
    </dgm:pt>
    <dgm:pt modelId="{9EAB0357-1E59-4628-9BE1-BC9AFAC6CD4B}">
      <dgm:prSet custT="1"/>
      <dgm:spPr/>
      <dgm:t>
        <a:bodyPr/>
        <a:lstStyle/>
        <a:p>
          <a:r>
            <a:rPr lang="pt-BR" sz="1100" b="1" i="0" dirty="0" smtClean="0">
              <a:solidFill>
                <a:schemeClr val="bg1"/>
              </a:solidFill>
            </a:rPr>
            <a:t>Sociedade de Abastecimento de Água e Saneamento - SANASA</a:t>
          </a:r>
          <a:endParaRPr lang="pt-BR" sz="1100" b="1" dirty="0">
            <a:solidFill>
              <a:schemeClr val="bg1"/>
            </a:solidFill>
          </a:endParaRPr>
        </a:p>
      </dgm:t>
    </dgm:pt>
    <dgm:pt modelId="{0B67CDE7-1563-4F28-870B-A919C564827C}" type="parTrans" cxnId="{4A758E7A-3D72-4C8F-88F7-471213A08BAB}">
      <dgm:prSet/>
      <dgm:spPr>
        <a:solidFill>
          <a:srgbClr val="00B0F0"/>
        </a:solidFill>
      </dgm:spPr>
      <dgm:t>
        <a:bodyPr/>
        <a:lstStyle/>
        <a:p>
          <a:endParaRPr lang="pt-BR"/>
        </a:p>
      </dgm:t>
    </dgm:pt>
    <dgm:pt modelId="{8FBE0A26-D16A-4A3A-8356-CCD3DE8B8424}" type="sibTrans" cxnId="{4A758E7A-3D72-4C8F-88F7-471213A08BAB}">
      <dgm:prSet/>
      <dgm:spPr/>
      <dgm:t>
        <a:bodyPr/>
        <a:lstStyle/>
        <a:p>
          <a:endParaRPr lang="pt-BR"/>
        </a:p>
      </dgm:t>
    </dgm:pt>
    <dgm:pt modelId="{556FDF5E-76BD-4B1C-86E4-D0B99A836C77}">
      <dgm:prSet/>
      <dgm:spPr/>
      <dgm:t>
        <a:bodyPr/>
        <a:lstStyle/>
        <a:p>
          <a:endParaRPr lang="pt-BR"/>
        </a:p>
      </dgm:t>
    </dgm:pt>
    <dgm:pt modelId="{0340F399-24E2-4B1F-9E54-A557F8B74F43}" type="parTrans" cxnId="{B27AF58E-D005-4E20-9ADC-945B5426E367}">
      <dgm:prSet/>
      <dgm:spPr/>
      <dgm:t>
        <a:bodyPr/>
        <a:lstStyle/>
        <a:p>
          <a:endParaRPr lang="pt-BR"/>
        </a:p>
      </dgm:t>
    </dgm:pt>
    <dgm:pt modelId="{7F3DE4C3-A87F-4532-AE62-7FA0E0CA49CA}" type="sibTrans" cxnId="{B27AF58E-D005-4E20-9ADC-945B5426E367}">
      <dgm:prSet/>
      <dgm:spPr/>
      <dgm:t>
        <a:bodyPr/>
        <a:lstStyle/>
        <a:p>
          <a:endParaRPr lang="pt-BR"/>
        </a:p>
      </dgm:t>
    </dgm:pt>
    <dgm:pt modelId="{4E7465D8-6175-4985-8A14-D1B410F6F39B}" type="pres">
      <dgm:prSet presAssocID="{03CD4FF6-B375-41AD-982B-F4F35EA87DA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EF26EE7-DEB4-4F81-80B9-6FCCD1C2E2B0}" type="pres">
      <dgm:prSet presAssocID="{E9EA5482-7565-46A3-A980-A1CBE5928634}" presName="centerShape" presStyleLbl="node0" presStyleIdx="0" presStyleCnt="1" custScaleX="124510" custScaleY="124509"/>
      <dgm:spPr/>
      <dgm:t>
        <a:bodyPr/>
        <a:lstStyle/>
        <a:p>
          <a:endParaRPr lang="pt-BR"/>
        </a:p>
      </dgm:t>
    </dgm:pt>
    <dgm:pt modelId="{487AD782-341E-440E-9B5D-454052D81023}" type="pres">
      <dgm:prSet presAssocID="{68827533-1D2F-4A98-B77D-DC7C707AAB60}" presName="parTrans" presStyleLbl="sibTrans2D1" presStyleIdx="0" presStyleCnt="7"/>
      <dgm:spPr>
        <a:prstGeom prst="leftArrow">
          <a:avLst/>
        </a:prstGeom>
      </dgm:spPr>
      <dgm:t>
        <a:bodyPr/>
        <a:lstStyle/>
        <a:p>
          <a:endParaRPr lang="pt-BR"/>
        </a:p>
      </dgm:t>
    </dgm:pt>
    <dgm:pt modelId="{FFB01A41-335B-4052-9A2D-A8F064B42340}" type="pres">
      <dgm:prSet presAssocID="{68827533-1D2F-4A98-B77D-DC7C707AAB60}" presName="connectorText" presStyleLbl="sibTrans2D1" presStyleIdx="0" presStyleCnt="7"/>
      <dgm:spPr/>
      <dgm:t>
        <a:bodyPr/>
        <a:lstStyle/>
        <a:p>
          <a:endParaRPr lang="pt-BR"/>
        </a:p>
      </dgm:t>
    </dgm:pt>
    <dgm:pt modelId="{8DC4B734-2153-4DB9-A8DB-C531381C59F8}" type="pres">
      <dgm:prSet presAssocID="{EEA74748-0CDB-4FB9-A6B1-BA27EAF295B3}" presName="node" presStyleLbl="node1" presStyleIdx="0" presStyleCnt="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D2425B05-E4FD-4720-A4A1-37547AC5D33D}" type="pres">
      <dgm:prSet presAssocID="{5C20B483-97C0-4833-BD0F-FF0F5175F642}" presName="parTrans" presStyleLbl="sibTrans2D1" presStyleIdx="1" presStyleCnt="7"/>
      <dgm:spPr>
        <a:prstGeom prst="leftArrow">
          <a:avLst/>
        </a:prstGeom>
      </dgm:spPr>
      <dgm:t>
        <a:bodyPr/>
        <a:lstStyle/>
        <a:p>
          <a:endParaRPr lang="pt-BR"/>
        </a:p>
      </dgm:t>
    </dgm:pt>
    <dgm:pt modelId="{B89B76AD-627D-4A9A-BC52-F77FD00E7D7B}" type="pres">
      <dgm:prSet presAssocID="{5C20B483-97C0-4833-BD0F-FF0F5175F642}" presName="connectorText" presStyleLbl="sibTrans2D1" presStyleIdx="1" presStyleCnt="7"/>
      <dgm:spPr/>
      <dgm:t>
        <a:bodyPr/>
        <a:lstStyle/>
        <a:p>
          <a:endParaRPr lang="pt-BR"/>
        </a:p>
      </dgm:t>
    </dgm:pt>
    <dgm:pt modelId="{E58D83DD-CA46-4337-99CC-1FCF8D970F93}" type="pres">
      <dgm:prSet presAssocID="{702D2AE9-A9D2-429C-B7C9-41C5B73803C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52A300-218C-48CA-8095-82BDE90E6001}" type="pres">
      <dgm:prSet presAssocID="{E17C7A51-E1DA-4A31-8D81-432AAA12215C}" presName="parTrans" presStyleLbl="sibTrans2D1" presStyleIdx="2" presStyleCnt="7"/>
      <dgm:spPr>
        <a:prstGeom prst="leftArrow">
          <a:avLst/>
        </a:prstGeom>
      </dgm:spPr>
      <dgm:t>
        <a:bodyPr/>
        <a:lstStyle/>
        <a:p>
          <a:endParaRPr lang="pt-BR"/>
        </a:p>
      </dgm:t>
    </dgm:pt>
    <dgm:pt modelId="{5D39488F-9F18-4CD1-8D86-47A5166F3805}" type="pres">
      <dgm:prSet presAssocID="{E17C7A51-E1DA-4A31-8D81-432AAA12215C}" presName="connectorText" presStyleLbl="sibTrans2D1" presStyleIdx="2" presStyleCnt="7"/>
      <dgm:spPr/>
      <dgm:t>
        <a:bodyPr/>
        <a:lstStyle/>
        <a:p>
          <a:endParaRPr lang="pt-BR"/>
        </a:p>
      </dgm:t>
    </dgm:pt>
    <dgm:pt modelId="{142CF601-6584-4579-81D6-8B45E253EEEE}" type="pres">
      <dgm:prSet presAssocID="{C52993BA-1BF6-4F62-B65B-E020752D2A7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303F71-5D78-4F58-9688-94E7F193C8AA}" type="pres">
      <dgm:prSet presAssocID="{74739C88-ADB8-4EC6-B154-C450DD097E4B}" presName="parTrans" presStyleLbl="sibTrans2D1" presStyleIdx="3" presStyleCnt="7"/>
      <dgm:spPr>
        <a:prstGeom prst="leftArrow">
          <a:avLst/>
        </a:prstGeom>
      </dgm:spPr>
      <dgm:t>
        <a:bodyPr/>
        <a:lstStyle/>
        <a:p>
          <a:endParaRPr lang="pt-BR"/>
        </a:p>
      </dgm:t>
    </dgm:pt>
    <dgm:pt modelId="{638CBB45-9777-4FBB-88B1-D1FC85B2E936}" type="pres">
      <dgm:prSet presAssocID="{74739C88-ADB8-4EC6-B154-C450DD097E4B}" presName="connectorText" presStyleLbl="sibTrans2D1" presStyleIdx="3" presStyleCnt="7"/>
      <dgm:spPr/>
      <dgm:t>
        <a:bodyPr/>
        <a:lstStyle/>
        <a:p>
          <a:endParaRPr lang="pt-BR"/>
        </a:p>
      </dgm:t>
    </dgm:pt>
    <dgm:pt modelId="{F5D8FDD6-1FBF-46C1-8A92-A203F7397B9F}" type="pres">
      <dgm:prSet presAssocID="{5329209E-E5F5-4DFA-BA61-EA5C4FF6A0D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033CF1-2CAF-4E7B-9140-CF9A8100D0AA}" type="pres">
      <dgm:prSet presAssocID="{99745322-93A4-4EC5-A0E1-15833D42E60E}" presName="parTrans" presStyleLbl="sibTrans2D1" presStyleIdx="4" presStyleCnt="7"/>
      <dgm:spPr>
        <a:prstGeom prst="leftArrow">
          <a:avLst/>
        </a:prstGeom>
      </dgm:spPr>
      <dgm:t>
        <a:bodyPr/>
        <a:lstStyle/>
        <a:p>
          <a:endParaRPr lang="pt-BR"/>
        </a:p>
      </dgm:t>
    </dgm:pt>
    <dgm:pt modelId="{03344A61-CECE-4F02-B5B4-0E5BD7D44A8A}" type="pres">
      <dgm:prSet presAssocID="{99745322-93A4-4EC5-A0E1-15833D42E60E}" presName="connectorText" presStyleLbl="sibTrans2D1" presStyleIdx="4" presStyleCnt="7"/>
      <dgm:spPr/>
      <dgm:t>
        <a:bodyPr/>
        <a:lstStyle/>
        <a:p>
          <a:endParaRPr lang="pt-BR"/>
        </a:p>
      </dgm:t>
    </dgm:pt>
    <dgm:pt modelId="{41389808-72E3-4188-9328-E2A34B66187F}" type="pres">
      <dgm:prSet presAssocID="{CAF9884C-42CD-4323-A863-B48B8603607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72072D-AED3-4918-8D24-9AEDD7B76745}" type="pres">
      <dgm:prSet presAssocID="{0B67CDE7-1563-4F28-870B-A919C564827C}" presName="parTrans" presStyleLbl="sibTrans2D1" presStyleIdx="5" presStyleCnt="7"/>
      <dgm:spPr>
        <a:prstGeom prst="leftArrow">
          <a:avLst/>
        </a:prstGeom>
      </dgm:spPr>
      <dgm:t>
        <a:bodyPr/>
        <a:lstStyle/>
        <a:p>
          <a:endParaRPr lang="pt-BR"/>
        </a:p>
      </dgm:t>
    </dgm:pt>
    <dgm:pt modelId="{97009EAC-BB14-4293-A350-4813B427DDFF}" type="pres">
      <dgm:prSet presAssocID="{0B67CDE7-1563-4F28-870B-A919C564827C}" presName="connectorText" presStyleLbl="sibTrans2D1" presStyleIdx="5" presStyleCnt="7"/>
      <dgm:spPr/>
      <dgm:t>
        <a:bodyPr/>
        <a:lstStyle/>
        <a:p>
          <a:endParaRPr lang="pt-BR"/>
        </a:p>
      </dgm:t>
    </dgm:pt>
    <dgm:pt modelId="{29F61D95-784E-469A-A1F0-BEF24735FD67}" type="pres">
      <dgm:prSet presAssocID="{9EAB0357-1E59-4628-9BE1-BC9AFAC6CD4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B36B8E-4D8D-4568-83B0-2528E2E2BCCB}" type="pres">
      <dgm:prSet presAssocID="{048A2171-D341-4E8F-BD06-65308F5102CB}" presName="parTrans" presStyleLbl="sibTrans2D1" presStyleIdx="6" presStyleCnt="7"/>
      <dgm:spPr>
        <a:prstGeom prst="leftArrow">
          <a:avLst/>
        </a:prstGeom>
      </dgm:spPr>
      <dgm:t>
        <a:bodyPr/>
        <a:lstStyle/>
        <a:p>
          <a:endParaRPr lang="pt-BR"/>
        </a:p>
      </dgm:t>
    </dgm:pt>
    <dgm:pt modelId="{31C54937-4111-4586-B61B-CC8B5745A586}" type="pres">
      <dgm:prSet presAssocID="{048A2171-D341-4E8F-BD06-65308F5102CB}" presName="connectorText" presStyleLbl="sibTrans2D1" presStyleIdx="6" presStyleCnt="7"/>
      <dgm:spPr/>
      <dgm:t>
        <a:bodyPr/>
        <a:lstStyle/>
        <a:p>
          <a:endParaRPr lang="pt-BR"/>
        </a:p>
      </dgm:t>
    </dgm:pt>
    <dgm:pt modelId="{640099AE-4ADA-4B0D-A7B4-39D7CB53DFCE}" type="pres">
      <dgm:prSet presAssocID="{D202B4B2-4075-4E9D-925D-7FE8A7AB695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C151750-3D38-4EBE-8C28-060A0F8816CD}" type="presOf" srcId="{048A2171-D341-4E8F-BD06-65308F5102CB}" destId="{31C54937-4111-4586-B61B-CC8B5745A586}" srcOrd="1" destOrd="0" presId="urn:microsoft.com/office/officeart/2005/8/layout/radial5"/>
    <dgm:cxn modelId="{8CD1DFAE-E5F4-471E-A916-946C3269BA44}" type="presOf" srcId="{CAF9884C-42CD-4323-A863-B48B86036078}" destId="{41389808-72E3-4188-9328-E2A34B66187F}" srcOrd="0" destOrd="0" presId="urn:microsoft.com/office/officeart/2005/8/layout/radial5"/>
    <dgm:cxn modelId="{CC810754-2139-424F-987B-062B39A35FDA}" type="presOf" srcId="{D202B4B2-4075-4E9D-925D-7FE8A7AB695A}" destId="{640099AE-4ADA-4B0D-A7B4-39D7CB53DFCE}" srcOrd="0" destOrd="0" presId="urn:microsoft.com/office/officeart/2005/8/layout/radial5"/>
    <dgm:cxn modelId="{F1C413CE-B596-40A1-AA6A-1D84695CA81D}" srcId="{E9EA5482-7565-46A3-A980-A1CBE5928634}" destId="{EEA74748-0CDB-4FB9-A6B1-BA27EAF295B3}" srcOrd="0" destOrd="0" parTransId="{68827533-1D2F-4A98-B77D-DC7C707AAB60}" sibTransId="{341A81BB-A13B-4200-A99A-0879E1154F57}"/>
    <dgm:cxn modelId="{3CCA34FB-FA03-47FA-B0C5-E99E71E12D43}" type="presOf" srcId="{E17C7A51-E1DA-4A31-8D81-432AAA12215C}" destId="{2752A300-218C-48CA-8095-82BDE90E6001}" srcOrd="0" destOrd="0" presId="urn:microsoft.com/office/officeart/2005/8/layout/radial5"/>
    <dgm:cxn modelId="{74EDD1C1-64CD-451B-9344-EC1BEECDAB4B}" type="presOf" srcId="{702D2AE9-A9D2-429C-B7C9-41C5B73803CF}" destId="{E58D83DD-CA46-4337-99CC-1FCF8D970F93}" srcOrd="0" destOrd="0" presId="urn:microsoft.com/office/officeart/2005/8/layout/radial5"/>
    <dgm:cxn modelId="{E44F6113-CF60-46F2-9E0F-491CD4689DCA}" type="presOf" srcId="{9EAB0357-1E59-4628-9BE1-BC9AFAC6CD4B}" destId="{29F61D95-784E-469A-A1F0-BEF24735FD67}" srcOrd="0" destOrd="0" presId="urn:microsoft.com/office/officeart/2005/8/layout/radial5"/>
    <dgm:cxn modelId="{CDF7B163-6C84-4E51-A2CC-339C529DE5C9}" srcId="{E9EA5482-7565-46A3-A980-A1CBE5928634}" destId="{5329209E-E5F5-4DFA-BA61-EA5C4FF6A0D6}" srcOrd="3" destOrd="0" parTransId="{74739C88-ADB8-4EC6-B154-C450DD097E4B}" sibTransId="{EC754D86-765A-47D5-86C9-E75EACD5DAFE}"/>
    <dgm:cxn modelId="{7D0709AE-F33A-425B-86C6-1004312B20D7}" type="presOf" srcId="{EEA74748-0CDB-4FB9-A6B1-BA27EAF295B3}" destId="{8DC4B734-2153-4DB9-A8DB-C531381C59F8}" srcOrd="0" destOrd="0" presId="urn:microsoft.com/office/officeart/2005/8/layout/radial5"/>
    <dgm:cxn modelId="{1BDB920A-BCA0-4880-ADEB-8729940229F1}" type="presOf" srcId="{048A2171-D341-4E8F-BD06-65308F5102CB}" destId="{0EB36B8E-4D8D-4568-83B0-2528E2E2BCCB}" srcOrd="0" destOrd="0" presId="urn:microsoft.com/office/officeart/2005/8/layout/radial5"/>
    <dgm:cxn modelId="{4A758E7A-3D72-4C8F-88F7-471213A08BAB}" srcId="{E9EA5482-7565-46A3-A980-A1CBE5928634}" destId="{9EAB0357-1E59-4628-9BE1-BC9AFAC6CD4B}" srcOrd="5" destOrd="0" parTransId="{0B67CDE7-1563-4F28-870B-A919C564827C}" sibTransId="{8FBE0A26-D16A-4A3A-8356-CCD3DE8B8424}"/>
    <dgm:cxn modelId="{EA4AF585-00F3-481C-A184-A7CD897551D7}" type="presOf" srcId="{0B67CDE7-1563-4F28-870B-A919C564827C}" destId="{97009EAC-BB14-4293-A350-4813B427DDFF}" srcOrd="1" destOrd="0" presId="urn:microsoft.com/office/officeart/2005/8/layout/radial5"/>
    <dgm:cxn modelId="{1069B453-AC91-43BD-8123-553AE9AB319C}" type="presOf" srcId="{99745322-93A4-4EC5-A0E1-15833D42E60E}" destId="{03344A61-CECE-4F02-B5B4-0E5BD7D44A8A}" srcOrd="1" destOrd="0" presId="urn:microsoft.com/office/officeart/2005/8/layout/radial5"/>
    <dgm:cxn modelId="{B5CFAED1-A1ED-4F10-B860-785FCFBD8ACD}" type="presOf" srcId="{5C20B483-97C0-4833-BD0F-FF0F5175F642}" destId="{D2425B05-E4FD-4720-A4A1-37547AC5D33D}" srcOrd="0" destOrd="0" presId="urn:microsoft.com/office/officeart/2005/8/layout/radial5"/>
    <dgm:cxn modelId="{5B67D70B-7F5D-48C8-9949-8A9953110487}" type="presOf" srcId="{99745322-93A4-4EC5-A0E1-15833D42E60E}" destId="{9F033CF1-2CAF-4E7B-9140-CF9A8100D0AA}" srcOrd="0" destOrd="0" presId="urn:microsoft.com/office/officeart/2005/8/layout/radial5"/>
    <dgm:cxn modelId="{80CB3F18-AF99-4BAE-B218-BD9C009AA12A}" srcId="{E9EA5482-7565-46A3-A980-A1CBE5928634}" destId="{D202B4B2-4075-4E9D-925D-7FE8A7AB695A}" srcOrd="6" destOrd="0" parTransId="{048A2171-D341-4E8F-BD06-65308F5102CB}" sibTransId="{94E49C30-8880-47E5-95FB-941655C26441}"/>
    <dgm:cxn modelId="{5054D88F-29D2-4BAD-93A1-4FD8E608969A}" type="presOf" srcId="{74739C88-ADB8-4EC6-B154-C450DD097E4B}" destId="{638CBB45-9777-4FBB-88B1-D1FC85B2E936}" srcOrd="1" destOrd="0" presId="urn:microsoft.com/office/officeart/2005/8/layout/radial5"/>
    <dgm:cxn modelId="{660AD7FB-5E4F-41E3-8E36-1D84BCD8BF39}" type="presOf" srcId="{03CD4FF6-B375-41AD-982B-F4F35EA87DAD}" destId="{4E7465D8-6175-4985-8A14-D1B410F6F39B}" srcOrd="0" destOrd="0" presId="urn:microsoft.com/office/officeart/2005/8/layout/radial5"/>
    <dgm:cxn modelId="{6431769A-6766-4F04-A1D6-8EBD04481147}" srcId="{E9EA5482-7565-46A3-A980-A1CBE5928634}" destId="{C52993BA-1BF6-4F62-B65B-E020752D2A70}" srcOrd="2" destOrd="0" parTransId="{E17C7A51-E1DA-4A31-8D81-432AAA12215C}" sibTransId="{2C22FC86-FDF0-41E9-B43C-97D5A025C2C2}"/>
    <dgm:cxn modelId="{BBA4979C-21D6-401D-9E65-441EE24A2366}" type="presOf" srcId="{E17C7A51-E1DA-4A31-8D81-432AAA12215C}" destId="{5D39488F-9F18-4CD1-8D86-47A5166F3805}" srcOrd="1" destOrd="0" presId="urn:microsoft.com/office/officeart/2005/8/layout/radial5"/>
    <dgm:cxn modelId="{4759EDC4-396C-4160-B9E3-E0F0E229A064}" srcId="{03CD4FF6-B375-41AD-982B-F4F35EA87DAD}" destId="{E9EA5482-7565-46A3-A980-A1CBE5928634}" srcOrd="0" destOrd="0" parTransId="{8AE300D9-3494-4F10-9815-1053AB44E9F6}" sibTransId="{015E1BDE-853F-4E8C-80FD-6C96A52D4427}"/>
    <dgm:cxn modelId="{6D5A126A-8820-48D5-BB59-1212097E90EB}" type="presOf" srcId="{5C20B483-97C0-4833-BD0F-FF0F5175F642}" destId="{B89B76AD-627D-4A9A-BC52-F77FD00E7D7B}" srcOrd="1" destOrd="0" presId="urn:microsoft.com/office/officeart/2005/8/layout/radial5"/>
    <dgm:cxn modelId="{C3C3BABC-E24D-442A-85F0-04DBF1D1D340}" type="presOf" srcId="{5329209E-E5F5-4DFA-BA61-EA5C4FF6A0D6}" destId="{F5D8FDD6-1FBF-46C1-8A92-A203F7397B9F}" srcOrd="0" destOrd="0" presId="urn:microsoft.com/office/officeart/2005/8/layout/radial5"/>
    <dgm:cxn modelId="{DE3770D8-F4CE-413E-B392-2764298F3C69}" type="presOf" srcId="{0B67CDE7-1563-4F28-870B-A919C564827C}" destId="{7572072D-AED3-4918-8D24-9AEDD7B76745}" srcOrd="0" destOrd="0" presId="urn:microsoft.com/office/officeart/2005/8/layout/radial5"/>
    <dgm:cxn modelId="{B27AF58E-D005-4E20-9ADC-945B5426E367}" srcId="{03CD4FF6-B375-41AD-982B-F4F35EA87DAD}" destId="{556FDF5E-76BD-4B1C-86E4-D0B99A836C77}" srcOrd="1" destOrd="0" parTransId="{0340F399-24E2-4B1F-9E54-A557F8B74F43}" sibTransId="{7F3DE4C3-A87F-4532-AE62-7FA0E0CA49CA}"/>
    <dgm:cxn modelId="{E97D3414-5678-408F-AAF7-17532090F45A}" type="presOf" srcId="{C52993BA-1BF6-4F62-B65B-E020752D2A70}" destId="{142CF601-6584-4579-81D6-8B45E253EEEE}" srcOrd="0" destOrd="0" presId="urn:microsoft.com/office/officeart/2005/8/layout/radial5"/>
    <dgm:cxn modelId="{45F0E64A-DD04-473B-9E22-36B993942FCE}" type="presOf" srcId="{E9EA5482-7565-46A3-A980-A1CBE5928634}" destId="{7EF26EE7-DEB4-4F81-80B9-6FCCD1C2E2B0}" srcOrd="0" destOrd="0" presId="urn:microsoft.com/office/officeart/2005/8/layout/radial5"/>
    <dgm:cxn modelId="{F883BFAB-9D83-4CE3-9A27-E0C8ECD364ED}" type="presOf" srcId="{68827533-1D2F-4A98-B77D-DC7C707AAB60}" destId="{FFB01A41-335B-4052-9A2D-A8F064B42340}" srcOrd="1" destOrd="0" presId="urn:microsoft.com/office/officeart/2005/8/layout/radial5"/>
    <dgm:cxn modelId="{DF7D4440-B363-468E-BEDF-365D6AC4BD94}" type="presOf" srcId="{68827533-1D2F-4A98-B77D-DC7C707AAB60}" destId="{487AD782-341E-440E-9B5D-454052D81023}" srcOrd="0" destOrd="0" presId="urn:microsoft.com/office/officeart/2005/8/layout/radial5"/>
    <dgm:cxn modelId="{05D43EF5-B162-4C9F-AB87-97E347C1DA76}" srcId="{E9EA5482-7565-46A3-A980-A1CBE5928634}" destId="{CAF9884C-42CD-4323-A863-B48B86036078}" srcOrd="4" destOrd="0" parTransId="{99745322-93A4-4EC5-A0E1-15833D42E60E}" sibTransId="{07DA5B93-9390-423F-BBE7-E5355C6AA8DB}"/>
    <dgm:cxn modelId="{101C5AF8-8CC3-4EBD-8579-E79A090238A3}" srcId="{E9EA5482-7565-46A3-A980-A1CBE5928634}" destId="{702D2AE9-A9D2-429C-B7C9-41C5B73803CF}" srcOrd="1" destOrd="0" parTransId="{5C20B483-97C0-4833-BD0F-FF0F5175F642}" sibTransId="{97D4F232-8B9F-43E0-8298-B5565CD36CD4}"/>
    <dgm:cxn modelId="{9BA3897F-11E5-45CB-B0D4-3A8BB0D5636E}" type="presOf" srcId="{74739C88-ADB8-4EC6-B154-C450DD097E4B}" destId="{28303F71-5D78-4F58-9688-94E7F193C8AA}" srcOrd="0" destOrd="0" presId="urn:microsoft.com/office/officeart/2005/8/layout/radial5"/>
    <dgm:cxn modelId="{C9B59366-2A9B-4734-AEC7-E4E8DDDE6F71}" type="presParOf" srcId="{4E7465D8-6175-4985-8A14-D1B410F6F39B}" destId="{7EF26EE7-DEB4-4F81-80B9-6FCCD1C2E2B0}" srcOrd="0" destOrd="0" presId="urn:microsoft.com/office/officeart/2005/8/layout/radial5"/>
    <dgm:cxn modelId="{50DFBE5A-C2B3-4104-82F3-6AC2DCDA8BC0}" type="presParOf" srcId="{4E7465D8-6175-4985-8A14-D1B410F6F39B}" destId="{487AD782-341E-440E-9B5D-454052D81023}" srcOrd="1" destOrd="0" presId="urn:microsoft.com/office/officeart/2005/8/layout/radial5"/>
    <dgm:cxn modelId="{98482BBB-C6E9-4215-B946-AEF59D1A37E6}" type="presParOf" srcId="{487AD782-341E-440E-9B5D-454052D81023}" destId="{FFB01A41-335B-4052-9A2D-A8F064B42340}" srcOrd="0" destOrd="0" presId="urn:microsoft.com/office/officeart/2005/8/layout/radial5"/>
    <dgm:cxn modelId="{93305C44-3090-4422-A7AE-C62E72F6C1A0}" type="presParOf" srcId="{4E7465D8-6175-4985-8A14-D1B410F6F39B}" destId="{8DC4B734-2153-4DB9-A8DB-C531381C59F8}" srcOrd="2" destOrd="0" presId="urn:microsoft.com/office/officeart/2005/8/layout/radial5"/>
    <dgm:cxn modelId="{ACA0AA94-58B5-468D-8183-3A841E67D19C}" type="presParOf" srcId="{4E7465D8-6175-4985-8A14-D1B410F6F39B}" destId="{D2425B05-E4FD-4720-A4A1-37547AC5D33D}" srcOrd="3" destOrd="0" presId="urn:microsoft.com/office/officeart/2005/8/layout/radial5"/>
    <dgm:cxn modelId="{19830F5B-E089-4965-919B-0C9551B0ADBA}" type="presParOf" srcId="{D2425B05-E4FD-4720-A4A1-37547AC5D33D}" destId="{B89B76AD-627D-4A9A-BC52-F77FD00E7D7B}" srcOrd="0" destOrd="0" presId="urn:microsoft.com/office/officeart/2005/8/layout/radial5"/>
    <dgm:cxn modelId="{BDCEB564-E5E8-415B-A08D-8F1940C543C9}" type="presParOf" srcId="{4E7465D8-6175-4985-8A14-D1B410F6F39B}" destId="{E58D83DD-CA46-4337-99CC-1FCF8D970F93}" srcOrd="4" destOrd="0" presId="urn:microsoft.com/office/officeart/2005/8/layout/radial5"/>
    <dgm:cxn modelId="{6B369A6C-682A-4912-AFC2-869E8757A718}" type="presParOf" srcId="{4E7465D8-6175-4985-8A14-D1B410F6F39B}" destId="{2752A300-218C-48CA-8095-82BDE90E6001}" srcOrd="5" destOrd="0" presId="urn:microsoft.com/office/officeart/2005/8/layout/radial5"/>
    <dgm:cxn modelId="{FE7AA153-4497-433C-A6E8-66122A4E83A3}" type="presParOf" srcId="{2752A300-218C-48CA-8095-82BDE90E6001}" destId="{5D39488F-9F18-4CD1-8D86-47A5166F3805}" srcOrd="0" destOrd="0" presId="urn:microsoft.com/office/officeart/2005/8/layout/radial5"/>
    <dgm:cxn modelId="{CBD14FC3-9C05-4BC0-B28E-16E4DAF5AC24}" type="presParOf" srcId="{4E7465D8-6175-4985-8A14-D1B410F6F39B}" destId="{142CF601-6584-4579-81D6-8B45E253EEEE}" srcOrd="6" destOrd="0" presId="urn:microsoft.com/office/officeart/2005/8/layout/radial5"/>
    <dgm:cxn modelId="{5601D167-F09C-49BC-91CF-44EEBEC83F63}" type="presParOf" srcId="{4E7465D8-6175-4985-8A14-D1B410F6F39B}" destId="{28303F71-5D78-4F58-9688-94E7F193C8AA}" srcOrd="7" destOrd="0" presId="urn:microsoft.com/office/officeart/2005/8/layout/radial5"/>
    <dgm:cxn modelId="{C41C941E-23B3-4DF5-99E6-51E1503F498C}" type="presParOf" srcId="{28303F71-5D78-4F58-9688-94E7F193C8AA}" destId="{638CBB45-9777-4FBB-88B1-D1FC85B2E936}" srcOrd="0" destOrd="0" presId="urn:microsoft.com/office/officeart/2005/8/layout/radial5"/>
    <dgm:cxn modelId="{9B4AC7D1-B42A-495C-B2B8-3F7E878E2571}" type="presParOf" srcId="{4E7465D8-6175-4985-8A14-D1B410F6F39B}" destId="{F5D8FDD6-1FBF-46C1-8A92-A203F7397B9F}" srcOrd="8" destOrd="0" presId="urn:microsoft.com/office/officeart/2005/8/layout/radial5"/>
    <dgm:cxn modelId="{33B1AE45-EAE0-4C04-AB78-7D87A58B8672}" type="presParOf" srcId="{4E7465D8-6175-4985-8A14-D1B410F6F39B}" destId="{9F033CF1-2CAF-4E7B-9140-CF9A8100D0AA}" srcOrd="9" destOrd="0" presId="urn:microsoft.com/office/officeart/2005/8/layout/radial5"/>
    <dgm:cxn modelId="{B5B92D1C-15B5-48E8-A24D-4969EC91E02F}" type="presParOf" srcId="{9F033CF1-2CAF-4E7B-9140-CF9A8100D0AA}" destId="{03344A61-CECE-4F02-B5B4-0E5BD7D44A8A}" srcOrd="0" destOrd="0" presId="urn:microsoft.com/office/officeart/2005/8/layout/radial5"/>
    <dgm:cxn modelId="{AD1C758B-59AC-4BFE-B50B-22219C700D34}" type="presParOf" srcId="{4E7465D8-6175-4985-8A14-D1B410F6F39B}" destId="{41389808-72E3-4188-9328-E2A34B66187F}" srcOrd="10" destOrd="0" presId="urn:microsoft.com/office/officeart/2005/8/layout/radial5"/>
    <dgm:cxn modelId="{0CB5C5AF-3B1E-4C9B-BB93-EF02880C671B}" type="presParOf" srcId="{4E7465D8-6175-4985-8A14-D1B410F6F39B}" destId="{7572072D-AED3-4918-8D24-9AEDD7B76745}" srcOrd="11" destOrd="0" presId="urn:microsoft.com/office/officeart/2005/8/layout/radial5"/>
    <dgm:cxn modelId="{C8BD04EC-D304-44F7-9A65-3577E89F161D}" type="presParOf" srcId="{7572072D-AED3-4918-8D24-9AEDD7B76745}" destId="{97009EAC-BB14-4293-A350-4813B427DDFF}" srcOrd="0" destOrd="0" presId="urn:microsoft.com/office/officeart/2005/8/layout/radial5"/>
    <dgm:cxn modelId="{C6A59FCC-3F71-43DF-90AF-BADF9AE47173}" type="presParOf" srcId="{4E7465D8-6175-4985-8A14-D1B410F6F39B}" destId="{29F61D95-784E-469A-A1F0-BEF24735FD67}" srcOrd="12" destOrd="0" presId="urn:microsoft.com/office/officeart/2005/8/layout/radial5"/>
    <dgm:cxn modelId="{D178F66F-586B-4E08-AADF-C0AC348B736C}" type="presParOf" srcId="{4E7465D8-6175-4985-8A14-D1B410F6F39B}" destId="{0EB36B8E-4D8D-4568-83B0-2528E2E2BCCB}" srcOrd="13" destOrd="0" presId="urn:microsoft.com/office/officeart/2005/8/layout/radial5"/>
    <dgm:cxn modelId="{6072FFE9-3157-4B15-84DC-BDB7E4E67F74}" type="presParOf" srcId="{0EB36B8E-4D8D-4568-83B0-2528E2E2BCCB}" destId="{31C54937-4111-4586-B61B-CC8B5745A586}" srcOrd="0" destOrd="0" presId="urn:microsoft.com/office/officeart/2005/8/layout/radial5"/>
    <dgm:cxn modelId="{FC88AB21-A8C8-4E40-9993-CEF1ED2B6FA6}" type="presParOf" srcId="{4E7465D8-6175-4985-8A14-D1B410F6F39B}" destId="{640099AE-4ADA-4B0D-A7B4-39D7CB53DFCE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C00444-9003-4985-B793-9958D65E49A0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068273E8-A7A2-4694-97ED-B630CB3DC6B4}">
      <dgm:prSet custT="1"/>
      <dgm:spPr>
        <a:xfrm>
          <a:off x="0" y="326521"/>
          <a:ext cx="2052563" cy="312118"/>
        </a:xfr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1F497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1F497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1F497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1F497D">
              <a:hueOff val="0"/>
              <a:satOff val="0"/>
              <a:lumOff val="0"/>
              <a:alphaOff val="0"/>
              <a:shade val="80000"/>
            </a:srgbClr>
          </a:contourClr>
        </a:sp3d>
      </dgm:spPr>
      <dgm:t>
        <a:bodyPr/>
        <a:lstStyle/>
        <a:p>
          <a:pPr algn="ctr" rtl="0">
            <a:lnSpc>
              <a:spcPct val="100000"/>
            </a:lnSpc>
            <a:spcAft>
              <a:spcPts val="300"/>
            </a:spcAft>
          </a:pPr>
          <a:r>
            <a:rPr lang="pt-BR" sz="1800" b="0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Coordenador de Relações Técnicas</a:t>
          </a:r>
        </a:p>
        <a:p>
          <a:pPr algn="ctr" rtl="0">
            <a:lnSpc>
              <a:spcPct val="100000"/>
            </a:lnSpc>
            <a:spcAft>
              <a:spcPts val="300"/>
            </a:spcAft>
          </a:pPr>
          <a:r>
            <a:rPr lang="pt-BR" sz="1800" b="0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Gerência de Gestão de Qualidade</a:t>
          </a:r>
          <a:endParaRPr lang="pt-BR" sz="1800" b="0" dirty="0">
            <a:solidFill>
              <a:sysClr val="window" lastClr="FFFFFF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gm:t>
    </dgm:pt>
    <dgm:pt modelId="{7A738DC6-0D9F-4AEA-985A-52F37FF2EDC6}" type="parTrans" cxnId="{5DB6F396-A1AB-4615-BDC8-136BC824C978}">
      <dgm:prSet/>
      <dgm:spPr/>
      <dgm:t>
        <a:bodyPr/>
        <a:lstStyle/>
        <a:p>
          <a:pPr>
            <a:lnSpc>
              <a:spcPct val="100000"/>
            </a:lnSpc>
          </a:pPr>
          <a:endParaRPr lang="pt-BR" b="1">
            <a:solidFill>
              <a:schemeClr val="bg1"/>
            </a:solidFill>
            <a:effectLst/>
            <a:latin typeface="+mj-lt"/>
          </a:endParaRPr>
        </a:p>
      </dgm:t>
    </dgm:pt>
    <dgm:pt modelId="{9414B969-AFEF-4700-A9FE-AEE65C529D8F}" type="sibTrans" cxnId="{5DB6F396-A1AB-4615-BDC8-136BC824C978}">
      <dgm:prSet/>
      <dgm:spPr/>
      <dgm:t>
        <a:bodyPr/>
        <a:lstStyle/>
        <a:p>
          <a:pPr>
            <a:lnSpc>
              <a:spcPct val="100000"/>
            </a:lnSpc>
          </a:pPr>
          <a:endParaRPr lang="pt-BR" b="1">
            <a:solidFill>
              <a:schemeClr val="bg1"/>
            </a:solidFill>
            <a:effectLst/>
            <a:latin typeface="+mj-lt"/>
          </a:endParaRPr>
        </a:p>
      </dgm:t>
    </dgm:pt>
    <dgm:pt modelId="{C2688782-21E4-7743-B93F-322385B11418}">
      <dgm:prSet custT="1"/>
      <dgm:spPr>
        <a:xfrm>
          <a:off x="0" y="976801"/>
          <a:ext cx="2052563" cy="312118"/>
        </a:xfr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1F497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1F497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1F497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1F497D">
              <a:hueOff val="0"/>
              <a:satOff val="0"/>
              <a:lumOff val="0"/>
              <a:alphaOff val="0"/>
              <a:shade val="80000"/>
            </a:srgbClr>
          </a:contourClr>
        </a:sp3d>
      </dgm:spPr>
      <dgm:t>
        <a:bodyPr/>
        <a:lstStyle/>
        <a:p>
          <a:pPr algn="ctr" rtl="0">
            <a:lnSpc>
              <a:spcPct val="100000"/>
            </a:lnSpc>
            <a:spcAft>
              <a:spcPts val="300"/>
            </a:spcAft>
          </a:pPr>
          <a:r>
            <a:rPr lang="pt-BR" sz="1800" b="0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Consultora Técnica</a:t>
          </a:r>
        </a:p>
        <a:p>
          <a:pPr algn="ctr" rtl="0">
            <a:lnSpc>
              <a:spcPct val="100000"/>
            </a:lnSpc>
            <a:spcAft>
              <a:spcPts val="300"/>
            </a:spcAft>
          </a:pPr>
          <a:r>
            <a:rPr lang="pt-BR" sz="1800" b="0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 Gerência de Gestão de Qualidade e Relações Técnicas</a:t>
          </a:r>
          <a:endParaRPr lang="pt-BR" sz="1800" b="0" dirty="0">
            <a:solidFill>
              <a:sysClr val="window" lastClr="FFFFFF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gm:t>
    </dgm:pt>
    <dgm:pt modelId="{9A36FDF5-18A5-9D44-B4FC-D4F2A70DCAC8}" type="parTrans" cxnId="{9D45400A-A1AF-4B48-BDB0-9092658352DE}">
      <dgm:prSet/>
      <dgm:spPr/>
      <dgm:t>
        <a:bodyPr/>
        <a:lstStyle/>
        <a:p>
          <a:pPr>
            <a:lnSpc>
              <a:spcPct val="100000"/>
            </a:lnSpc>
          </a:pPr>
          <a:endParaRPr lang="en-US" b="1">
            <a:solidFill>
              <a:schemeClr val="bg1"/>
            </a:solidFill>
            <a:effectLst/>
            <a:latin typeface="+mj-lt"/>
          </a:endParaRPr>
        </a:p>
      </dgm:t>
    </dgm:pt>
    <dgm:pt modelId="{9CEBBD9C-EB97-CE42-9C5F-FC6009547C3E}" type="sibTrans" cxnId="{9D45400A-A1AF-4B48-BDB0-9092658352DE}">
      <dgm:prSet/>
      <dgm:spPr/>
      <dgm:t>
        <a:bodyPr/>
        <a:lstStyle/>
        <a:p>
          <a:pPr>
            <a:lnSpc>
              <a:spcPct val="100000"/>
            </a:lnSpc>
          </a:pPr>
          <a:endParaRPr lang="en-US" b="1">
            <a:solidFill>
              <a:schemeClr val="bg1"/>
            </a:solidFill>
            <a:effectLst/>
            <a:latin typeface="+mj-lt"/>
          </a:endParaRPr>
        </a:p>
      </dgm:t>
    </dgm:pt>
    <dgm:pt modelId="{B570E961-0018-4707-B9E6-BC975DF19D4B}">
      <dgm:prSet custT="1"/>
      <dgm:spPr>
        <a:xfrm>
          <a:off x="0" y="1381"/>
          <a:ext cx="2052563" cy="312118"/>
        </a:xfrm>
        <a:solidFill>
          <a:srgbClr val="4F81BD">
            <a:lumMod val="75000"/>
            <a:shade val="30000"/>
            <a:satMod val="115000"/>
          </a:srgbClr>
        </a:solidFill>
        <a:ln>
          <a:solidFill>
            <a:srgbClr val="000066"/>
          </a:solidFill>
        </a:ln>
        <a:effectLst>
          <a:glow rad="63500">
            <a:srgbClr val="4BACC6">
              <a:satMod val="175000"/>
              <a:alpha val="40000"/>
            </a:srgb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rgbClr r="0" g="0" b="0">
              <a:shade val="80000"/>
            </a:scrgbClr>
          </a:contourClr>
        </a:sp3d>
      </dgm:spPr>
      <dgm:t>
        <a:bodyPr/>
        <a:lstStyle/>
        <a:p>
          <a:pPr algn="ctr" rtl="0">
            <a:lnSpc>
              <a:spcPct val="100000"/>
            </a:lnSpc>
          </a:pPr>
          <a:r>
            <a:rPr lang="pt-BR" sz="2000" b="1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MEMBROS</a:t>
          </a:r>
          <a:endParaRPr lang="pt-BR" sz="2000" b="1" dirty="0">
            <a:solidFill>
              <a:sysClr val="window" lastClr="FFFFFF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gm:t>
    </dgm:pt>
    <dgm:pt modelId="{799FEDEA-FCC1-4B8B-80E8-5BFCFDBB469F}" type="parTrans" cxnId="{E1FDBEA8-731E-4A74-AF31-960E2275CC75}">
      <dgm:prSet/>
      <dgm:spPr/>
      <dgm:t>
        <a:bodyPr/>
        <a:lstStyle/>
        <a:p>
          <a:endParaRPr lang="pt-BR"/>
        </a:p>
      </dgm:t>
    </dgm:pt>
    <dgm:pt modelId="{3FAEBBA1-0ADE-49E2-A578-57DF0CCAA003}" type="sibTrans" cxnId="{E1FDBEA8-731E-4A74-AF31-960E2275CC75}">
      <dgm:prSet/>
      <dgm:spPr/>
      <dgm:t>
        <a:bodyPr/>
        <a:lstStyle/>
        <a:p>
          <a:endParaRPr lang="pt-BR"/>
        </a:p>
      </dgm:t>
    </dgm:pt>
    <dgm:pt modelId="{4E3419CC-EDE7-4591-976A-413293813D1A}">
      <dgm:prSet custT="1"/>
      <dgm:spPr>
        <a:xfrm>
          <a:off x="0" y="655677"/>
          <a:ext cx="2052563" cy="312118"/>
        </a:xfr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1F497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1F497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1F497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1F497D">
              <a:hueOff val="0"/>
              <a:satOff val="0"/>
              <a:lumOff val="0"/>
              <a:alphaOff val="0"/>
              <a:shade val="80000"/>
            </a:srgbClr>
          </a:contourClr>
        </a:sp3d>
      </dgm:spPr>
      <dgm:t>
        <a:bodyPr/>
        <a:lstStyle/>
        <a:p>
          <a:pPr algn="ctr" rtl="0">
            <a:lnSpc>
              <a:spcPct val="100000"/>
            </a:lnSpc>
            <a:spcAft>
              <a:spcPts val="300"/>
            </a:spcAft>
          </a:pPr>
          <a:r>
            <a:rPr lang="pt-BR" sz="1800" b="0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Coordenador de Análise de Desempenho de Sistemas</a:t>
          </a:r>
        </a:p>
        <a:p>
          <a:pPr algn="ctr" rtl="0">
            <a:lnSpc>
              <a:spcPct val="100000"/>
            </a:lnSpc>
            <a:spcAft>
              <a:spcPts val="300"/>
            </a:spcAft>
          </a:pPr>
          <a:r>
            <a:rPr lang="pt-BR" sz="1800" b="0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Gerência de Controle de Perdas</a:t>
          </a:r>
          <a:endParaRPr lang="pt-BR" sz="1800" b="0" dirty="0">
            <a:solidFill>
              <a:sysClr val="window" lastClr="FFFFFF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gm:t>
    </dgm:pt>
    <dgm:pt modelId="{83E7A4B8-78CA-454E-BDE5-CB3E899D3DBB}" type="parTrans" cxnId="{EB30B7DB-1FB3-4ABF-9EB1-73498DCDECC1}">
      <dgm:prSet/>
      <dgm:spPr/>
      <dgm:t>
        <a:bodyPr/>
        <a:lstStyle/>
        <a:p>
          <a:endParaRPr lang="pt-BR"/>
        </a:p>
      </dgm:t>
    </dgm:pt>
    <dgm:pt modelId="{8E4BEAAB-BCB2-4AFD-923A-C9D6EC1DE3FC}" type="sibTrans" cxnId="{EB30B7DB-1FB3-4ABF-9EB1-73498DCDECC1}">
      <dgm:prSet/>
      <dgm:spPr/>
      <dgm:t>
        <a:bodyPr/>
        <a:lstStyle/>
        <a:p>
          <a:endParaRPr lang="pt-BR"/>
        </a:p>
      </dgm:t>
    </dgm:pt>
    <dgm:pt modelId="{578BF981-D8EB-4EBC-BD50-344EFD0712D2}" type="pres">
      <dgm:prSet presAssocID="{5EC00444-9003-4985-B793-9958D65E49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6A2A8CF-5C3B-489D-965F-ABD5E8EBCACE}" type="pres">
      <dgm:prSet presAssocID="{B570E961-0018-4707-B9E6-BC975DF19D4B}" presName="parentText" presStyleLbl="node1" presStyleIdx="0" presStyleCnt="4" custScaleY="59919" custLinFactY="6008" custLinFactNeighborY="100000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3BCB4DE8-F555-48AD-B355-4DEE8AEDC83B}" type="pres">
      <dgm:prSet presAssocID="{3FAEBBA1-0ADE-49E2-A578-57DF0CCAA003}" presName="spacer" presStyleCnt="0"/>
      <dgm:spPr/>
      <dgm:t>
        <a:bodyPr/>
        <a:lstStyle/>
        <a:p>
          <a:endParaRPr lang="pt-BR"/>
        </a:p>
      </dgm:t>
    </dgm:pt>
    <dgm:pt modelId="{6E2B2315-F255-4F42-BBFD-0275B78689DC}" type="pres">
      <dgm:prSet presAssocID="{068273E8-A7A2-4694-97ED-B630CB3DC6B4}" presName="parentText" presStyleLbl="node1" presStyleIdx="1" presStyleCnt="4" custLinFactY="963" custLinFactNeighborY="100000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D2CF8D43-116D-4C13-9F99-F5F0046E63FB}" type="pres">
      <dgm:prSet presAssocID="{9414B969-AFEF-4700-A9FE-AEE65C529D8F}" presName="spacer" presStyleCnt="0"/>
      <dgm:spPr/>
      <dgm:t>
        <a:bodyPr/>
        <a:lstStyle/>
        <a:p>
          <a:endParaRPr lang="pt-BR"/>
        </a:p>
      </dgm:t>
    </dgm:pt>
    <dgm:pt modelId="{B0F6DFD7-C1A0-433A-874E-4C0012550A8D}" type="pres">
      <dgm:prSet presAssocID="{4E3419CC-EDE7-4591-976A-413293813D1A}" presName="parentText" presStyleLbl="node1" presStyleIdx="2" presStyleCnt="4" custLinFactNeighborY="5440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A6CEB4-D11E-42E7-BBBD-2B725272AD7C}" type="pres">
      <dgm:prSet presAssocID="{8E4BEAAB-BCB2-4AFD-923A-C9D6EC1DE3FC}" presName="spacer" presStyleCnt="0"/>
      <dgm:spPr/>
    </dgm:pt>
    <dgm:pt modelId="{B2EEAAB6-65B9-E04C-96D6-78BDF930DE3A}" type="pres">
      <dgm:prSet presAssocID="{C2688782-21E4-7743-B93F-322385B11418}" presName="parentText" presStyleLbl="node1" presStyleIdx="3" presStyleCnt="4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EB30B7DB-1FB3-4ABF-9EB1-73498DCDECC1}" srcId="{5EC00444-9003-4985-B793-9958D65E49A0}" destId="{4E3419CC-EDE7-4591-976A-413293813D1A}" srcOrd="2" destOrd="0" parTransId="{83E7A4B8-78CA-454E-BDE5-CB3E899D3DBB}" sibTransId="{8E4BEAAB-BCB2-4AFD-923A-C9D6EC1DE3FC}"/>
    <dgm:cxn modelId="{7E369C59-5C22-4071-A32D-7248955EB1F5}" type="presOf" srcId="{C2688782-21E4-7743-B93F-322385B11418}" destId="{B2EEAAB6-65B9-E04C-96D6-78BDF930DE3A}" srcOrd="0" destOrd="0" presId="urn:microsoft.com/office/officeart/2005/8/layout/vList2"/>
    <dgm:cxn modelId="{9D45400A-A1AF-4B48-BDB0-9092658352DE}" srcId="{5EC00444-9003-4985-B793-9958D65E49A0}" destId="{C2688782-21E4-7743-B93F-322385B11418}" srcOrd="3" destOrd="0" parTransId="{9A36FDF5-18A5-9D44-B4FC-D4F2A70DCAC8}" sibTransId="{9CEBBD9C-EB97-CE42-9C5F-FC6009547C3E}"/>
    <dgm:cxn modelId="{FB0FCEBF-E8ED-44B5-B5AD-B8560A8182BE}" type="presOf" srcId="{4E3419CC-EDE7-4591-976A-413293813D1A}" destId="{B0F6DFD7-C1A0-433A-874E-4C0012550A8D}" srcOrd="0" destOrd="0" presId="urn:microsoft.com/office/officeart/2005/8/layout/vList2"/>
    <dgm:cxn modelId="{3768A043-ADC3-4594-BDB6-8534933ABCA9}" type="presOf" srcId="{B570E961-0018-4707-B9E6-BC975DF19D4B}" destId="{66A2A8CF-5C3B-489D-965F-ABD5E8EBCACE}" srcOrd="0" destOrd="0" presId="urn:microsoft.com/office/officeart/2005/8/layout/vList2"/>
    <dgm:cxn modelId="{F42E669A-3A08-4FB7-B97B-9CBC8FA3E06D}" type="presOf" srcId="{5EC00444-9003-4985-B793-9958D65E49A0}" destId="{578BF981-D8EB-4EBC-BD50-344EFD0712D2}" srcOrd="0" destOrd="0" presId="urn:microsoft.com/office/officeart/2005/8/layout/vList2"/>
    <dgm:cxn modelId="{E1FDBEA8-731E-4A74-AF31-960E2275CC75}" srcId="{5EC00444-9003-4985-B793-9958D65E49A0}" destId="{B570E961-0018-4707-B9E6-BC975DF19D4B}" srcOrd="0" destOrd="0" parTransId="{799FEDEA-FCC1-4B8B-80E8-5BFCFDBB469F}" sibTransId="{3FAEBBA1-0ADE-49E2-A578-57DF0CCAA003}"/>
    <dgm:cxn modelId="{5DB6F396-A1AB-4615-BDC8-136BC824C978}" srcId="{5EC00444-9003-4985-B793-9958D65E49A0}" destId="{068273E8-A7A2-4694-97ED-B630CB3DC6B4}" srcOrd="1" destOrd="0" parTransId="{7A738DC6-0D9F-4AEA-985A-52F37FF2EDC6}" sibTransId="{9414B969-AFEF-4700-A9FE-AEE65C529D8F}"/>
    <dgm:cxn modelId="{20CA89ED-2CE5-4AF3-A6AE-B5337AFC76C2}" type="presOf" srcId="{068273E8-A7A2-4694-97ED-B630CB3DC6B4}" destId="{6E2B2315-F255-4F42-BBFD-0275B78689DC}" srcOrd="0" destOrd="0" presId="urn:microsoft.com/office/officeart/2005/8/layout/vList2"/>
    <dgm:cxn modelId="{0C828F71-62D4-443A-9C1F-BB57C343414F}" type="presParOf" srcId="{578BF981-D8EB-4EBC-BD50-344EFD0712D2}" destId="{66A2A8CF-5C3B-489D-965F-ABD5E8EBCACE}" srcOrd="0" destOrd="0" presId="urn:microsoft.com/office/officeart/2005/8/layout/vList2"/>
    <dgm:cxn modelId="{24591D2B-E1C6-4591-996D-25D0CDC30891}" type="presParOf" srcId="{578BF981-D8EB-4EBC-BD50-344EFD0712D2}" destId="{3BCB4DE8-F555-48AD-B355-4DEE8AEDC83B}" srcOrd="1" destOrd="0" presId="urn:microsoft.com/office/officeart/2005/8/layout/vList2"/>
    <dgm:cxn modelId="{588984FD-120F-4595-AE8D-7FF4FF49B0F1}" type="presParOf" srcId="{578BF981-D8EB-4EBC-BD50-344EFD0712D2}" destId="{6E2B2315-F255-4F42-BBFD-0275B78689DC}" srcOrd="2" destOrd="0" presId="urn:microsoft.com/office/officeart/2005/8/layout/vList2"/>
    <dgm:cxn modelId="{1DD1E1AF-5D99-4448-A900-14F224FE1FD8}" type="presParOf" srcId="{578BF981-D8EB-4EBC-BD50-344EFD0712D2}" destId="{D2CF8D43-116D-4C13-9F99-F5F0046E63FB}" srcOrd="3" destOrd="0" presId="urn:microsoft.com/office/officeart/2005/8/layout/vList2"/>
    <dgm:cxn modelId="{53BCFA75-427A-4739-B25C-DAF9279A58C7}" type="presParOf" srcId="{578BF981-D8EB-4EBC-BD50-344EFD0712D2}" destId="{B0F6DFD7-C1A0-433A-874E-4C0012550A8D}" srcOrd="4" destOrd="0" presId="urn:microsoft.com/office/officeart/2005/8/layout/vList2"/>
    <dgm:cxn modelId="{F4C506CB-31AE-4425-A648-A44AD226C94F}" type="presParOf" srcId="{578BF981-D8EB-4EBC-BD50-344EFD0712D2}" destId="{CCA6CEB4-D11E-42E7-BBBD-2B725272AD7C}" srcOrd="5" destOrd="0" presId="urn:microsoft.com/office/officeart/2005/8/layout/vList2"/>
    <dgm:cxn modelId="{1BE776E9-2028-4539-84ED-712C61DB36C0}" type="presParOf" srcId="{578BF981-D8EB-4EBC-BD50-344EFD0712D2}" destId="{B2EEAAB6-65B9-E04C-96D6-78BDF930DE3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C00444-9003-4985-B793-9958D65E49A0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FC70AC3E-CFE6-45B6-894E-F8DACBBB5166}">
      <dgm:prSet custT="1"/>
      <dgm:spPr>
        <a:xfrm>
          <a:off x="0" y="1301940"/>
          <a:ext cx="2052563" cy="312118"/>
        </a:xfr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1F497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1F497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1F497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1F497D">
              <a:hueOff val="0"/>
              <a:satOff val="0"/>
              <a:lumOff val="0"/>
              <a:alphaOff val="0"/>
              <a:shade val="80000"/>
            </a:srgbClr>
          </a:contourClr>
        </a:sp3d>
      </dgm:spPr>
      <dgm:t>
        <a:bodyPr/>
        <a:lstStyle/>
        <a:p>
          <a:pPr algn="ctr" rtl="0">
            <a:lnSpc>
              <a:spcPct val="100000"/>
            </a:lnSpc>
          </a:pPr>
          <a:r>
            <a:rPr lang="pt-BR" sz="1050" b="1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4 EEAT</a:t>
          </a:r>
        </a:p>
      </dgm:t>
    </dgm:pt>
    <dgm:pt modelId="{200142B9-829B-4FF9-AE9F-02E79747C800}" type="parTrans" cxnId="{219DDB46-1986-4B77-A1BA-34EA4B01488C}">
      <dgm:prSet/>
      <dgm:spPr/>
      <dgm:t>
        <a:bodyPr/>
        <a:lstStyle/>
        <a:p>
          <a:pPr>
            <a:lnSpc>
              <a:spcPct val="100000"/>
            </a:lnSpc>
          </a:pPr>
          <a:endParaRPr lang="pt-BR" b="1">
            <a:solidFill>
              <a:schemeClr val="bg1"/>
            </a:solidFill>
            <a:effectLst/>
            <a:latin typeface="+mj-lt"/>
          </a:endParaRPr>
        </a:p>
      </dgm:t>
    </dgm:pt>
    <dgm:pt modelId="{1C284237-5FB3-40D2-8E2D-A1A144F5EC3D}" type="sibTrans" cxnId="{219DDB46-1986-4B77-A1BA-34EA4B01488C}">
      <dgm:prSet/>
      <dgm:spPr/>
      <dgm:t>
        <a:bodyPr/>
        <a:lstStyle/>
        <a:p>
          <a:pPr>
            <a:lnSpc>
              <a:spcPct val="100000"/>
            </a:lnSpc>
          </a:pPr>
          <a:endParaRPr lang="pt-BR" b="1">
            <a:solidFill>
              <a:schemeClr val="bg1"/>
            </a:solidFill>
            <a:effectLst/>
            <a:latin typeface="+mj-lt"/>
          </a:endParaRPr>
        </a:p>
      </dgm:t>
    </dgm:pt>
    <dgm:pt modelId="{11BB0F1E-DD81-4036-8268-A60E686D71B9}">
      <dgm:prSet custT="1"/>
      <dgm:spPr>
        <a:xfrm>
          <a:off x="0" y="1627080"/>
          <a:ext cx="2052563" cy="312118"/>
        </a:xfr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1F497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1F497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1F497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1F497D">
              <a:hueOff val="0"/>
              <a:satOff val="0"/>
              <a:lumOff val="0"/>
              <a:alphaOff val="0"/>
              <a:shade val="80000"/>
            </a:srgbClr>
          </a:contourClr>
        </a:sp3d>
      </dgm:spPr>
      <dgm:t>
        <a:bodyPr/>
        <a:lstStyle/>
        <a:p>
          <a:pPr algn="ctr" rtl="0">
            <a:lnSpc>
              <a:spcPct val="100000"/>
            </a:lnSpc>
          </a:pPr>
          <a:r>
            <a:rPr lang="pt-BR" sz="1050" b="1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51.781 metros de </a:t>
          </a:r>
          <a:r>
            <a:rPr lang="pt-BR" sz="1050" b="1" dirty="0" err="1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subadutoras</a:t>
          </a:r>
          <a:r>
            <a:rPr lang="pt-BR" sz="1050" b="1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 </a:t>
          </a:r>
        </a:p>
      </dgm:t>
    </dgm:pt>
    <dgm:pt modelId="{FA587FE5-FF04-4491-ADEF-D4A9A547C1F9}" type="parTrans" cxnId="{04981705-E7D3-477C-B738-70D5B7ECD51F}">
      <dgm:prSet/>
      <dgm:spPr/>
      <dgm:t>
        <a:bodyPr/>
        <a:lstStyle/>
        <a:p>
          <a:pPr>
            <a:lnSpc>
              <a:spcPct val="100000"/>
            </a:lnSpc>
          </a:pPr>
          <a:endParaRPr lang="pt-BR" b="1">
            <a:solidFill>
              <a:schemeClr val="bg1"/>
            </a:solidFill>
            <a:effectLst/>
            <a:latin typeface="+mj-lt"/>
          </a:endParaRPr>
        </a:p>
      </dgm:t>
    </dgm:pt>
    <dgm:pt modelId="{F5438308-FA43-4B0A-BDFE-ECBD1CE6900E}" type="sibTrans" cxnId="{04981705-E7D3-477C-B738-70D5B7ECD51F}">
      <dgm:prSet/>
      <dgm:spPr/>
      <dgm:t>
        <a:bodyPr/>
        <a:lstStyle/>
        <a:p>
          <a:pPr>
            <a:lnSpc>
              <a:spcPct val="100000"/>
            </a:lnSpc>
          </a:pPr>
          <a:endParaRPr lang="pt-BR" b="1">
            <a:solidFill>
              <a:schemeClr val="bg1"/>
            </a:solidFill>
            <a:effectLst/>
            <a:latin typeface="+mj-lt"/>
          </a:endParaRPr>
        </a:p>
      </dgm:t>
    </dgm:pt>
    <dgm:pt modelId="{068273E8-A7A2-4694-97ED-B630CB3DC6B4}">
      <dgm:prSet custT="1"/>
      <dgm:spPr>
        <a:xfrm>
          <a:off x="0" y="326521"/>
          <a:ext cx="2052563" cy="312118"/>
        </a:xfr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1F497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1F497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1F497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1F497D">
              <a:hueOff val="0"/>
              <a:satOff val="0"/>
              <a:lumOff val="0"/>
              <a:alphaOff val="0"/>
              <a:shade val="80000"/>
            </a:srgbClr>
          </a:contourClr>
        </a:sp3d>
      </dgm:spPr>
      <dgm:t>
        <a:bodyPr/>
        <a:lstStyle/>
        <a:p>
          <a:pPr algn="ctr" rtl="0">
            <a:lnSpc>
              <a:spcPct val="100000"/>
            </a:lnSpc>
          </a:pPr>
          <a:r>
            <a:rPr lang="pt-BR" sz="1050" b="1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14 Bairros sem redes</a:t>
          </a:r>
          <a:endParaRPr lang="pt-BR" sz="1050" b="1" dirty="0">
            <a:solidFill>
              <a:sysClr val="window" lastClr="FFFFFF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gm:t>
    </dgm:pt>
    <dgm:pt modelId="{7A738DC6-0D9F-4AEA-985A-52F37FF2EDC6}" type="parTrans" cxnId="{5DB6F396-A1AB-4615-BDC8-136BC824C978}">
      <dgm:prSet/>
      <dgm:spPr/>
      <dgm:t>
        <a:bodyPr/>
        <a:lstStyle/>
        <a:p>
          <a:pPr>
            <a:lnSpc>
              <a:spcPct val="100000"/>
            </a:lnSpc>
          </a:pPr>
          <a:endParaRPr lang="pt-BR" b="1">
            <a:solidFill>
              <a:schemeClr val="bg1"/>
            </a:solidFill>
            <a:effectLst/>
            <a:latin typeface="+mj-lt"/>
          </a:endParaRPr>
        </a:p>
      </dgm:t>
    </dgm:pt>
    <dgm:pt modelId="{9414B969-AFEF-4700-A9FE-AEE65C529D8F}" type="sibTrans" cxnId="{5DB6F396-A1AB-4615-BDC8-136BC824C978}">
      <dgm:prSet/>
      <dgm:spPr/>
      <dgm:t>
        <a:bodyPr/>
        <a:lstStyle/>
        <a:p>
          <a:pPr>
            <a:lnSpc>
              <a:spcPct val="100000"/>
            </a:lnSpc>
          </a:pPr>
          <a:endParaRPr lang="pt-BR" b="1">
            <a:solidFill>
              <a:schemeClr val="bg1"/>
            </a:solidFill>
            <a:effectLst/>
            <a:latin typeface="+mj-lt"/>
          </a:endParaRPr>
        </a:p>
      </dgm:t>
    </dgm:pt>
    <dgm:pt modelId="{CB7E8FB6-5EFA-4B17-949E-9D5027236101}">
      <dgm:prSet custT="1"/>
      <dgm:spPr>
        <a:xfrm>
          <a:off x="0" y="655677"/>
          <a:ext cx="2052563" cy="312118"/>
        </a:xfr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1F497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1F497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1F497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1F497D">
              <a:hueOff val="0"/>
              <a:satOff val="0"/>
              <a:lumOff val="0"/>
              <a:alphaOff val="0"/>
              <a:shade val="80000"/>
            </a:srgbClr>
          </a:contourClr>
        </a:sp3d>
      </dgm:spPr>
      <dgm:t>
        <a:bodyPr/>
        <a:lstStyle/>
        <a:p>
          <a:pPr algn="ctr" rtl="0">
            <a:lnSpc>
              <a:spcPct val="100000"/>
            </a:lnSpc>
          </a:pPr>
          <a:r>
            <a:rPr lang="pt-BR" sz="1050" b="1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95.581 metros de redes</a:t>
          </a:r>
          <a:endParaRPr lang="pt-BR" sz="1050" b="1" dirty="0">
            <a:solidFill>
              <a:sysClr val="window" lastClr="FFFFFF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gm:t>
    </dgm:pt>
    <dgm:pt modelId="{CC6279A4-0C33-4BD3-8A7F-ECB45C7C0D98}" type="parTrans" cxnId="{BC933639-BADF-48FC-A796-F6E6F8643A43}">
      <dgm:prSet/>
      <dgm:spPr/>
      <dgm:t>
        <a:bodyPr/>
        <a:lstStyle/>
        <a:p>
          <a:pPr>
            <a:lnSpc>
              <a:spcPct val="100000"/>
            </a:lnSpc>
          </a:pPr>
          <a:endParaRPr lang="pt-BR" b="1">
            <a:solidFill>
              <a:schemeClr val="bg1"/>
            </a:solidFill>
            <a:effectLst/>
            <a:latin typeface="+mj-lt"/>
          </a:endParaRPr>
        </a:p>
      </dgm:t>
    </dgm:pt>
    <dgm:pt modelId="{6BA4858F-F031-45B6-8DC0-22EE118AA51D}" type="sibTrans" cxnId="{BC933639-BADF-48FC-A796-F6E6F8643A43}">
      <dgm:prSet/>
      <dgm:spPr/>
      <dgm:t>
        <a:bodyPr/>
        <a:lstStyle/>
        <a:p>
          <a:pPr>
            <a:lnSpc>
              <a:spcPct val="100000"/>
            </a:lnSpc>
          </a:pPr>
          <a:endParaRPr lang="pt-BR" b="1">
            <a:solidFill>
              <a:schemeClr val="bg1"/>
            </a:solidFill>
            <a:effectLst/>
            <a:latin typeface="+mj-lt"/>
          </a:endParaRPr>
        </a:p>
      </dgm:t>
    </dgm:pt>
    <dgm:pt modelId="{C2688782-21E4-7743-B93F-322385B11418}">
      <dgm:prSet custT="1"/>
      <dgm:spPr>
        <a:xfrm>
          <a:off x="0" y="976801"/>
          <a:ext cx="2052563" cy="312118"/>
        </a:xfr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1F497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1F497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1F497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1F497D">
              <a:hueOff val="0"/>
              <a:satOff val="0"/>
              <a:lumOff val="0"/>
              <a:alphaOff val="0"/>
              <a:shade val="80000"/>
            </a:srgbClr>
          </a:contourClr>
        </a:sp3d>
      </dgm:spPr>
      <dgm:t>
        <a:bodyPr/>
        <a:lstStyle/>
        <a:p>
          <a:pPr algn="ctr" rtl="0">
            <a:lnSpc>
              <a:spcPct val="100000"/>
            </a:lnSpc>
          </a:pPr>
          <a:r>
            <a:rPr lang="pt-BR" sz="1050" b="1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13 reservatórios</a:t>
          </a:r>
          <a:endParaRPr lang="pt-BR" sz="1050" b="1" dirty="0">
            <a:solidFill>
              <a:sysClr val="window" lastClr="FFFFFF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gm:t>
    </dgm:pt>
    <dgm:pt modelId="{9A36FDF5-18A5-9D44-B4FC-D4F2A70DCAC8}" type="parTrans" cxnId="{9D45400A-A1AF-4B48-BDB0-9092658352DE}">
      <dgm:prSet/>
      <dgm:spPr/>
      <dgm:t>
        <a:bodyPr/>
        <a:lstStyle/>
        <a:p>
          <a:pPr>
            <a:lnSpc>
              <a:spcPct val="100000"/>
            </a:lnSpc>
          </a:pPr>
          <a:endParaRPr lang="en-US" b="1">
            <a:solidFill>
              <a:schemeClr val="bg1"/>
            </a:solidFill>
            <a:effectLst/>
            <a:latin typeface="+mj-lt"/>
          </a:endParaRPr>
        </a:p>
      </dgm:t>
    </dgm:pt>
    <dgm:pt modelId="{9CEBBD9C-EB97-CE42-9C5F-FC6009547C3E}" type="sibTrans" cxnId="{9D45400A-A1AF-4B48-BDB0-9092658352DE}">
      <dgm:prSet/>
      <dgm:spPr/>
      <dgm:t>
        <a:bodyPr/>
        <a:lstStyle/>
        <a:p>
          <a:pPr>
            <a:lnSpc>
              <a:spcPct val="100000"/>
            </a:lnSpc>
          </a:pPr>
          <a:endParaRPr lang="en-US" b="1">
            <a:solidFill>
              <a:schemeClr val="bg1"/>
            </a:solidFill>
            <a:effectLst/>
            <a:latin typeface="+mj-lt"/>
          </a:endParaRPr>
        </a:p>
      </dgm:t>
    </dgm:pt>
    <dgm:pt modelId="{B570E961-0018-4707-B9E6-BC975DF19D4B}">
      <dgm:prSet custT="1"/>
      <dgm:spPr>
        <a:xfrm>
          <a:off x="0" y="1381"/>
          <a:ext cx="2052563" cy="312118"/>
        </a:xfrm>
        <a:solidFill>
          <a:srgbClr val="4F81BD">
            <a:lumMod val="75000"/>
            <a:shade val="30000"/>
            <a:satMod val="115000"/>
          </a:srgbClr>
        </a:solidFill>
        <a:ln>
          <a:solidFill>
            <a:srgbClr val="000066"/>
          </a:solidFill>
        </a:ln>
        <a:effectLst>
          <a:glow rad="63500">
            <a:srgbClr val="4BACC6">
              <a:satMod val="175000"/>
              <a:alpha val="40000"/>
            </a:srgb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rgbClr r="0" g="0" b="0">
              <a:shade val="80000"/>
            </a:scrgbClr>
          </a:contourClr>
        </a:sp3d>
      </dgm:spPr>
      <dgm:t>
        <a:bodyPr/>
        <a:lstStyle/>
        <a:p>
          <a:pPr algn="ctr" rtl="0">
            <a:lnSpc>
              <a:spcPct val="100000"/>
            </a:lnSpc>
          </a:pPr>
          <a:r>
            <a:rPr lang="pt-BR" sz="1400" b="1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TOTAL GERAL</a:t>
          </a:r>
          <a:endParaRPr lang="pt-BR" sz="1400" b="1" dirty="0">
            <a:solidFill>
              <a:sysClr val="window" lastClr="FFFFFF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gm:t>
    </dgm:pt>
    <dgm:pt modelId="{799FEDEA-FCC1-4B8B-80E8-5BFCFDBB469F}" type="parTrans" cxnId="{E1FDBEA8-731E-4A74-AF31-960E2275CC75}">
      <dgm:prSet/>
      <dgm:spPr/>
      <dgm:t>
        <a:bodyPr/>
        <a:lstStyle/>
        <a:p>
          <a:endParaRPr lang="pt-BR"/>
        </a:p>
      </dgm:t>
    </dgm:pt>
    <dgm:pt modelId="{3FAEBBA1-0ADE-49E2-A578-57DF0CCAA003}" type="sibTrans" cxnId="{E1FDBEA8-731E-4A74-AF31-960E2275CC75}">
      <dgm:prSet/>
      <dgm:spPr/>
      <dgm:t>
        <a:bodyPr/>
        <a:lstStyle/>
        <a:p>
          <a:endParaRPr lang="pt-BR"/>
        </a:p>
      </dgm:t>
    </dgm:pt>
    <dgm:pt modelId="{08A31655-81F2-4B34-928F-584661082080}">
      <dgm:prSet custT="1"/>
      <dgm:spPr>
        <a:xfrm>
          <a:off x="0" y="655677"/>
          <a:ext cx="2052563" cy="312118"/>
        </a:xfr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1F497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1F497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1F497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1F497D">
              <a:hueOff val="0"/>
              <a:satOff val="0"/>
              <a:lumOff val="0"/>
              <a:alphaOff val="0"/>
              <a:shade val="80000"/>
            </a:srgbClr>
          </a:contourClr>
        </a:sp3d>
      </dgm:spPr>
      <dgm:t>
        <a:bodyPr/>
        <a:lstStyle/>
        <a:p>
          <a:pPr algn="ctr" rtl="0">
            <a:lnSpc>
              <a:spcPct val="100000"/>
            </a:lnSpc>
          </a:pPr>
          <a:r>
            <a:rPr lang="pt-BR" sz="1050" b="1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71.869 m de troca de redes</a:t>
          </a:r>
          <a:endParaRPr lang="pt-BR" sz="1050" b="1" dirty="0">
            <a:solidFill>
              <a:sysClr val="window" lastClr="FFFFFF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gm:t>
    </dgm:pt>
    <dgm:pt modelId="{71D3DCE0-F923-47F6-A66D-09FA2E3D7BE5}" type="parTrans" cxnId="{6B5A8677-03A3-4D5F-80CF-AC6A77DBFE90}">
      <dgm:prSet/>
      <dgm:spPr/>
      <dgm:t>
        <a:bodyPr/>
        <a:lstStyle/>
        <a:p>
          <a:endParaRPr lang="pt-BR"/>
        </a:p>
      </dgm:t>
    </dgm:pt>
    <dgm:pt modelId="{B3EAE8FE-C787-48BE-B89D-BC475A95445B}" type="sibTrans" cxnId="{6B5A8677-03A3-4D5F-80CF-AC6A77DBFE90}">
      <dgm:prSet/>
      <dgm:spPr/>
      <dgm:t>
        <a:bodyPr/>
        <a:lstStyle/>
        <a:p>
          <a:endParaRPr lang="pt-BR"/>
        </a:p>
      </dgm:t>
    </dgm:pt>
    <dgm:pt modelId="{4E3419CC-EDE7-4591-976A-413293813D1A}">
      <dgm:prSet custT="1"/>
      <dgm:spPr>
        <a:xfrm>
          <a:off x="0" y="655677"/>
          <a:ext cx="2052563" cy="312118"/>
        </a:xfr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1F497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1F497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1F497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1F497D">
              <a:hueOff val="0"/>
              <a:satOff val="0"/>
              <a:lumOff val="0"/>
              <a:alphaOff val="0"/>
              <a:shade val="80000"/>
            </a:srgbClr>
          </a:contourClr>
        </a:sp3d>
      </dgm:spPr>
      <dgm:t>
        <a:bodyPr/>
        <a:lstStyle/>
        <a:p>
          <a:pPr algn="ctr" rtl="0">
            <a:lnSpc>
              <a:spcPct val="100000"/>
            </a:lnSpc>
          </a:pPr>
          <a:r>
            <a:rPr lang="pt-BR" sz="1050" b="1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3.354 ligações domiciliares</a:t>
          </a:r>
          <a:endParaRPr lang="pt-BR" sz="1050" b="1" dirty="0">
            <a:solidFill>
              <a:sysClr val="window" lastClr="FFFFFF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gm:t>
    </dgm:pt>
    <dgm:pt modelId="{83E7A4B8-78CA-454E-BDE5-CB3E899D3DBB}" type="parTrans" cxnId="{EB30B7DB-1FB3-4ABF-9EB1-73498DCDECC1}">
      <dgm:prSet/>
      <dgm:spPr/>
      <dgm:t>
        <a:bodyPr/>
        <a:lstStyle/>
        <a:p>
          <a:endParaRPr lang="pt-BR"/>
        </a:p>
      </dgm:t>
    </dgm:pt>
    <dgm:pt modelId="{8E4BEAAB-BCB2-4AFD-923A-C9D6EC1DE3FC}" type="sibTrans" cxnId="{EB30B7DB-1FB3-4ABF-9EB1-73498DCDECC1}">
      <dgm:prSet/>
      <dgm:spPr/>
      <dgm:t>
        <a:bodyPr/>
        <a:lstStyle/>
        <a:p>
          <a:endParaRPr lang="pt-BR"/>
        </a:p>
      </dgm:t>
    </dgm:pt>
    <dgm:pt modelId="{ED9A54CA-33D7-41CD-A268-50D39F4E0991}">
      <dgm:prSet custT="1"/>
      <dgm:spPr>
        <a:xfrm>
          <a:off x="0" y="1627080"/>
          <a:ext cx="2052563" cy="312118"/>
        </a:xfr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1F497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1F497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1F497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1F497D">
              <a:hueOff val="0"/>
              <a:satOff val="0"/>
              <a:lumOff val="0"/>
              <a:alphaOff val="0"/>
              <a:shade val="80000"/>
            </a:srgbClr>
          </a:contourClr>
        </a:sp3d>
      </dgm:spPr>
      <dgm:t>
        <a:bodyPr/>
        <a:lstStyle/>
        <a:p>
          <a:pPr algn="ctr" rtl="0">
            <a:lnSpc>
              <a:spcPct val="100000"/>
            </a:lnSpc>
          </a:pPr>
          <a:r>
            <a:rPr lang="pt-BR" sz="1050" b="1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2.700 metros de adutora</a:t>
          </a:r>
        </a:p>
      </dgm:t>
    </dgm:pt>
    <dgm:pt modelId="{B414F1D8-873B-4D9F-89E2-BC48A346CA5C}" type="parTrans" cxnId="{97D56DB2-A9EE-43EE-BFA9-378328438282}">
      <dgm:prSet/>
      <dgm:spPr/>
      <dgm:t>
        <a:bodyPr/>
        <a:lstStyle/>
        <a:p>
          <a:endParaRPr lang="pt-BR"/>
        </a:p>
      </dgm:t>
    </dgm:pt>
    <dgm:pt modelId="{4FEB5FDC-A9CD-4101-B9BF-FC2EDD040CCF}" type="sibTrans" cxnId="{97D56DB2-A9EE-43EE-BFA9-378328438282}">
      <dgm:prSet/>
      <dgm:spPr/>
      <dgm:t>
        <a:bodyPr/>
        <a:lstStyle/>
        <a:p>
          <a:endParaRPr lang="pt-BR"/>
        </a:p>
      </dgm:t>
    </dgm:pt>
    <dgm:pt modelId="{578BF981-D8EB-4EBC-BD50-344EFD0712D2}" type="pres">
      <dgm:prSet presAssocID="{5EC00444-9003-4985-B793-9958D65E49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6A2A8CF-5C3B-489D-965F-ABD5E8EBCACE}" type="pres">
      <dgm:prSet presAssocID="{B570E961-0018-4707-B9E6-BC975DF19D4B}" presName="parentText" presStyleLbl="node1" presStyleIdx="0" presStyleCnt="9" custLinFactY="6008" custLinFactNeighborY="100000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3BCB4DE8-F555-48AD-B355-4DEE8AEDC83B}" type="pres">
      <dgm:prSet presAssocID="{3FAEBBA1-0ADE-49E2-A578-57DF0CCAA003}" presName="spacer" presStyleCnt="0"/>
      <dgm:spPr/>
      <dgm:t>
        <a:bodyPr/>
        <a:lstStyle/>
        <a:p>
          <a:endParaRPr lang="pt-BR"/>
        </a:p>
      </dgm:t>
    </dgm:pt>
    <dgm:pt modelId="{6E2B2315-F255-4F42-BBFD-0275B78689DC}" type="pres">
      <dgm:prSet presAssocID="{068273E8-A7A2-4694-97ED-B630CB3DC6B4}" presName="parentText" presStyleLbl="node1" presStyleIdx="1" presStyleCnt="9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D2CF8D43-116D-4C13-9F99-F5F0046E63FB}" type="pres">
      <dgm:prSet presAssocID="{9414B969-AFEF-4700-A9FE-AEE65C529D8F}" presName="spacer" presStyleCnt="0"/>
      <dgm:spPr/>
      <dgm:t>
        <a:bodyPr/>
        <a:lstStyle/>
        <a:p>
          <a:endParaRPr lang="pt-BR"/>
        </a:p>
      </dgm:t>
    </dgm:pt>
    <dgm:pt modelId="{B353F4C5-DF99-4BBC-A7A7-FC52126F7CD2}" type="pres">
      <dgm:prSet presAssocID="{CB7E8FB6-5EFA-4B17-949E-9D5027236101}" presName="parentText" presStyleLbl="node1" presStyleIdx="2" presStyleCnt="9" custLinFactNeighborX="4988" custLinFactNeighborY="30840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E56D94D4-AC05-4078-BCD4-021D3450AF62}" type="pres">
      <dgm:prSet presAssocID="{6BA4858F-F031-45B6-8DC0-22EE118AA51D}" presName="spacer" presStyleCnt="0"/>
      <dgm:spPr/>
      <dgm:t>
        <a:bodyPr/>
        <a:lstStyle/>
        <a:p>
          <a:endParaRPr lang="pt-BR"/>
        </a:p>
      </dgm:t>
    </dgm:pt>
    <dgm:pt modelId="{B0F6DFD7-C1A0-433A-874E-4C0012550A8D}" type="pres">
      <dgm:prSet presAssocID="{4E3419CC-EDE7-4591-976A-413293813D1A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A6CEB4-D11E-42E7-BBBD-2B725272AD7C}" type="pres">
      <dgm:prSet presAssocID="{8E4BEAAB-BCB2-4AFD-923A-C9D6EC1DE3FC}" presName="spacer" presStyleCnt="0"/>
      <dgm:spPr/>
    </dgm:pt>
    <dgm:pt modelId="{1943C99A-39CE-48BF-860B-F37E415C3D6C}" type="pres">
      <dgm:prSet presAssocID="{08A31655-81F2-4B34-928F-584661082080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C6F6E4-0CC1-4600-993B-C3C4C9E6CB89}" type="pres">
      <dgm:prSet presAssocID="{B3EAE8FE-C787-48BE-B89D-BC475A95445B}" presName="spacer" presStyleCnt="0"/>
      <dgm:spPr/>
    </dgm:pt>
    <dgm:pt modelId="{B2EEAAB6-65B9-E04C-96D6-78BDF930DE3A}" type="pres">
      <dgm:prSet presAssocID="{C2688782-21E4-7743-B93F-322385B11418}" presName="parentText" presStyleLbl="node1" presStyleIdx="5" presStyleCnt="9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4ED36AC-F1BE-3148-AA1D-8BAA3DB4FDBC}" type="pres">
      <dgm:prSet presAssocID="{9CEBBD9C-EB97-CE42-9C5F-FC6009547C3E}" presName="spacer" presStyleCnt="0"/>
      <dgm:spPr/>
      <dgm:t>
        <a:bodyPr/>
        <a:lstStyle/>
        <a:p>
          <a:endParaRPr lang="pt-BR"/>
        </a:p>
      </dgm:t>
    </dgm:pt>
    <dgm:pt modelId="{EBB68333-C305-4AC4-AB6F-2159D2EB089E}" type="pres">
      <dgm:prSet presAssocID="{FC70AC3E-CFE6-45B6-894E-F8DACBBB5166}" presName="parentText" presStyleLbl="node1" presStyleIdx="6" presStyleCnt="9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4665BF4C-8DE5-4DD6-B653-E540C82ACB22}" type="pres">
      <dgm:prSet presAssocID="{1C284237-5FB3-40D2-8E2D-A1A144F5EC3D}" presName="spacer" presStyleCnt="0"/>
      <dgm:spPr/>
      <dgm:t>
        <a:bodyPr/>
        <a:lstStyle/>
        <a:p>
          <a:endParaRPr lang="pt-BR"/>
        </a:p>
      </dgm:t>
    </dgm:pt>
    <dgm:pt modelId="{20C2DF77-02E4-4811-8388-57DFAEC79483}" type="pres">
      <dgm:prSet presAssocID="{11BB0F1E-DD81-4036-8268-A60E686D71B9}" presName="parentText" presStyleLbl="node1" presStyleIdx="7" presStyleCnt="9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BBA1655B-AA0C-43C5-8BD2-83D60526B088}" type="pres">
      <dgm:prSet presAssocID="{F5438308-FA43-4B0A-BDFE-ECBD1CE6900E}" presName="spacer" presStyleCnt="0"/>
      <dgm:spPr/>
      <dgm:t>
        <a:bodyPr/>
        <a:lstStyle/>
        <a:p>
          <a:endParaRPr lang="pt-BR"/>
        </a:p>
      </dgm:t>
    </dgm:pt>
    <dgm:pt modelId="{81941941-DF57-45E0-ABA7-907D1DDABCBA}" type="pres">
      <dgm:prSet presAssocID="{ED9A54CA-33D7-41CD-A268-50D39F4E0991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B5A8677-03A3-4D5F-80CF-AC6A77DBFE90}" srcId="{5EC00444-9003-4985-B793-9958D65E49A0}" destId="{08A31655-81F2-4B34-928F-584661082080}" srcOrd="4" destOrd="0" parTransId="{71D3DCE0-F923-47F6-A66D-09FA2E3D7BE5}" sibTransId="{B3EAE8FE-C787-48BE-B89D-BC475A95445B}"/>
    <dgm:cxn modelId="{A356BAAF-5725-43AB-B274-BD9B5428F1E5}" type="presOf" srcId="{B570E961-0018-4707-B9E6-BC975DF19D4B}" destId="{66A2A8CF-5C3B-489D-965F-ABD5E8EBCACE}" srcOrd="0" destOrd="0" presId="urn:microsoft.com/office/officeart/2005/8/layout/vList2"/>
    <dgm:cxn modelId="{5E0A7767-9CE0-464F-8573-680665E0BE05}" type="presOf" srcId="{4E3419CC-EDE7-4591-976A-413293813D1A}" destId="{B0F6DFD7-C1A0-433A-874E-4C0012550A8D}" srcOrd="0" destOrd="0" presId="urn:microsoft.com/office/officeart/2005/8/layout/vList2"/>
    <dgm:cxn modelId="{EB30B7DB-1FB3-4ABF-9EB1-73498DCDECC1}" srcId="{5EC00444-9003-4985-B793-9958D65E49A0}" destId="{4E3419CC-EDE7-4591-976A-413293813D1A}" srcOrd="3" destOrd="0" parTransId="{83E7A4B8-78CA-454E-BDE5-CB3E899D3DBB}" sibTransId="{8E4BEAAB-BCB2-4AFD-923A-C9D6EC1DE3FC}"/>
    <dgm:cxn modelId="{04981705-E7D3-477C-B738-70D5B7ECD51F}" srcId="{5EC00444-9003-4985-B793-9958D65E49A0}" destId="{11BB0F1E-DD81-4036-8268-A60E686D71B9}" srcOrd="7" destOrd="0" parTransId="{FA587FE5-FF04-4491-ADEF-D4A9A547C1F9}" sibTransId="{F5438308-FA43-4B0A-BDFE-ECBD1CE6900E}"/>
    <dgm:cxn modelId="{9D45400A-A1AF-4B48-BDB0-9092658352DE}" srcId="{5EC00444-9003-4985-B793-9958D65E49A0}" destId="{C2688782-21E4-7743-B93F-322385B11418}" srcOrd="5" destOrd="0" parTransId="{9A36FDF5-18A5-9D44-B4FC-D4F2A70DCAC8}" sibTransId="{9CEBBD9C-EB97-CE42-9C5F-FC6009547C3E}"/>
    <dgm:cxn modelId="{65AF320D-AC95-4D91-BEE4-2F4122A374F0}" type="presOf" srcId="{CB7E8FB6-5EFA-4B17-949E-9D5027236101}" destId="{B353F4C5-DF99-4BBC-A7A7-FC52126F7CD2}" srcOrd="0" destOrd="0" presId="urn:microsoft.com/office/officeart/2005/8/layout/vList2"/>
    <dgm:cxn modelId="{BC933639-BADF-48FC-A796-F6E6F8643A43}" srcId="{5EC00444-9003-4985-B793-9958D65E49A0}" destId="{CB7E8FB6-5EFA-4B17-949E-9D5027236101}" srcOrd="2" destOrd="0" parTransId="{CC6279A4-0C33-4BD3-8A7F-ECB45C7C0D98}" sibTransId="{6BA4858F-F031-45B6-8DC0-22EE118AA51D}"/>
    <dgm:cxn modelId="{6200B90F-2022-4EB7-9770-28B43F985063}" type="presOf" srcId="{ED9A54CA-33D7-41CD-A268-50D39F4E0991}" destId="{81941941-DF57-45E0-ABA7-907D1DDABCBA}" srcOrd="0" destOrd="0" presId="urn:microsoft.com/office/officeart/2005/8/layout/vList2"/>
    <dgm:cxn modelId="{1AF2EBA3-B94A-45AA-AE9F-452C3630710C}" type="presOf" srcId="{FC70AC3E-CFE6-45B6-894E-F8DACBBB5166}" destId="{EBB68333-C305-4AC4-AB6F-2159D2EB089E}" srcOrd="0" destOrd="0" presId="urn:microsoft.com/office/officeart/2005/8/layout/vList2"/>
    <dgm:cxn modelId="{0974EE6D-95C2-486C-B86A-AD5A3F37D33E}" type="presOf" srcId="{08A31655-81F2-4B34-928F-584661082080}" destId="{1943C99A-39CE-48BF-860B-F37E415C3D6C}" srcOrd="0" destOrd="0" presId="urn:microsoft.com/office/officeart/2005/8/layout/vList2"/>
    <dgm:cxn modelId="{E1FDBEA8-731E-4A74-AF31-960E2275CC75}" srcId="{5EC00444-9003-4985-B793-9958D65E49A0}" destId="{B570E961-0018-4707-B9E6-BC975DF19D4B}" srcOrd="0" destOrd="0" parTransId="{799FEDEA-FCC1-4B8B-80E8-5BFCFDBB469F}" sibTransId="{3FAEBBA1-0ADE-49E2-A578-57DF0CCAA003}"/>
    <dgm:cxn modelId="{97D56DB2-A9EE-43EE-BFA9-378328438282}" srcId="{5EC00444-9003-4985-B793-9958D65E49A0}" destId="{ED9A54CA-33D7-41CD-A268-50D39F4E0991}" srcOrd="8" destOrd="0" parTransId="{B414F1D8-873B-4D9F-89E2-BC48A346CA5C}" sibTransId="{4FEB5FDC-A9CD-4101-B9BF-FC2EDD040CCF}"/>
    <dgm:cxn modelId="{5DB6F396-A1AB-4615-BDC8-136BC824C978}" srcId="{5EC00444-9003-4985-B793-9958D65E49A0}" destId="{068273E8-A7A2-4694-97ED-B630CB3DC6B4}" srcOrd="1" destOrd="0" parTransId="{7A738DC6-0D9F-4AEA-985A-52F37FF2EDC6}" sibTransId="{9414B969-AFEF-4700-A9FE-AEE65C529D8F}"/>
    <dgm:cxn modelId="{7B5E80D6-6AAA-4BD9-9227-DEF1AB0FE3E9}" type="presOf" srcId="{068273E8-A7A2-4694-97ED-B630CB3DC6B4}" destId="{6E2B2315-F255-4F42-BBFD-0275B78689DC}" srcOrd="0" destOrd="0" presId="urn:microsoft.com/office/officeart/2005/8/layout/vList2"/>
    <dgm:cxn modelId="{DEC165D4-CF5C-4782-BCCB-755097E3CA90}" type="presOf" srcId="{11BB0F1E-DD81-4036-8268-A60E686D71B9}" destId="{20C2DF77-02E4-4811-8388-57DFAEC79483}" srcOrd="0" destOrd="0" presId="urn:microsoft.com/office/officeart/2005/8/layout/vList2"/>
    <dgm:cxn modelId="{219DDB46-1986-4B77-A1BA-34EA4B01488C}" srcId="{5EC00444-9003-4985-B793-9958D65E49A0}" destId="{FC70AC3E-CFE6-45B6-894E-F8DACBBB5166}" srcOrd="6" destOrd="0" parTransId="{200142B9-829B-4FF9-AE9F-02E79747C800}" sibTransId="{1C284237-5FB3-40D2-8E2D-A1A144F5EC3D}"/>
    <dgm:cxn modelId="{C9E06054-C0A4-4D0C-BE09-AE22F6D32E1A}" type="presOf" srcId="{C2688782-21E4-7743-B93F-322385B11418}" destId="{B2EEAAB6-65B9-E04C-96D6-78BDF930DE3A}" srcOrd="0" destOrd="0" presId="urn:microsoft.com/office/officeart/2005/8/layout/vList2"/>
    <dgm:cxn modelId="{BDEB46C2-000E-458A-BDF5-7B188CDACAA4}" type="presOf" srcId="{5EC00444-9003-4985-B793-9958D65E49A0}" destId="{578BF981-D8EB-4EBC-BD50-344EFD0712D2}" srcOrd="0" destOrd="0" presId="urn:microsoft.com/office/officeart/2005/8/layout/vList2"/>
    <dgm:cxn modelId="{CDB6F18F-6027-4D8F-914B-D2000F614CAF}" type="presParOf" srcId="{578BF981-D8EB-4EBC-BD50-344EFD0712D2}" destId="{66A2A8CF-5C3B-489D-965F-ABD5E8EBCACE}" srcOrd="0" destOrd="0" presId="urn:microsoft.com/office/officeart/2005/8/layout/vList2"/>
    <dgm:cxn modelId="{5EE04660-C16B-48F6-81C3-CBC8288C4B60}" type="presParOf" srcId="{578BF981-D8EB-4EBC-BD50-344EFD0712D2}" destId="{3BCB4DE8-F555-48AD-B355-4DEE8AEDC83B}" srcOrd="1" destOrd="0" presId="urn:microsoft.com/office/officeart/2005/8/layout/vList2"/>
    <dgm:cxn modelId="{73F623DD-A37C-4597-9148-C1C5ED10BA20}" type="presParOf" srcId="{578BF981-D8EB-4EBC-BD50-344EFD0712D2}" destId="{6E2B2315-F255-4F42-BBFD-0275B78689DC}" srcOrd="2" destOrd="0" presId="urn:microsoft.com/office/officeart/2005/8/layout/vList2"/>
    <dgm:cxn modelId="{FA7083C1-2B3E-4A4D-BDAC-6193C73C3BC8}" type="presParOf" srcId="{578BF981-D8EB-4EBC-BD50-344EFD0712D2}" destId="{D2CF8D43-116D-4C13-9F99-F5F0046E63FB}" srcOrd="3" destOrd="0" presId="urn:microsoft.com/office/officeart/2005/8/layout/vList2"/>
    <dgm:cxn modelId="{AB3E5C50-9028-43B1-B8BC-118D19F7B50E}" type="presParOf" srcId="{578BF981-D8EB-4EBC-BD50-344EFD0712D2}" destId="{B353F4C5-DF99-4BBC-A7A7-FC52126F7CD2}" srcOrd="4" destOrd="0" presId="urn:microsoft.com/office/officeart/2005/8/layout/vList2"/>
    <dgm:cxn modelId="{FA55C585-7D20-4B89-9869-B04347768575}" type="presParOf" srcId="{578BF981-D8EB-4EBC-BD50-344EFD0712D2}" destId="{E56D94D4-AC05-4078-BCD4-021D3450AF62}" srcOrd="5" destOrd="0" presId="urn:microsoft.com/office/officeart/2005/8/layout/vList2"/>
    <dgm:cxn modelId="{03D97717-E5E5-4F76-AD55-A75E68E5A229}" type="presParOf" srcId="{578BF981-D8EB-4EBC-BD50-344EFD0712D2}" destId="{B0F6DFD7-C1A0-433A-874E-4C0012550A8D}" srcOrd="6" destOrd="0" presId="urn:microsoft.com/office/officeart/2005/8/layout/vList2"/>
    <dgm:cxn modelId="{B54A3B9F-98B1-45D4-9955-E01D0AE42263}" type="presParOf" srcId="{578BF981-D8EB-4EBC-BD50-344EFD0712D2}" destId="{CCA6CEB4-D11E-42E7-BBBD-2B725272AD7C}" srcOrd="7" destOrd="0" presId="urn:microsoft.com/office/officeart/2005/8/layout/vList2"/>
    <dgm:cxn modelId="{A0F9EA5E-393E-4910-B48C-A21B1152F9FF}" type="presParOf" srcId="{578BF981-D8EB-4EBC-BD50-344EFD0712D2}" destId="{1943C99A-39CE-48BF-860B-F37E415C3D6C}" srcOrd="8" destOrd="0" presId="urn:microsoft.com/office/officeart/2005/8/layout/vList2"/>
    <dgm:cxn modelId="{20255A06-EEAB-481F-A366-5B4FEB9C5A20}" type="presParOf" srcId="{578BF981-D8EB-4EBC-BD50-344EFD0712D2}" destId="{3BC6F6E4-0CC1-4600-993B-C3C4C9E6CB89}" srcOrd="9" destOrd="0" presId="urn:microsoft.com/office/officeart/2005/8/layout/vList2"/>
    <dgm:cxn modelId="{1D5BCDAC-1C58-4437-A80D-F48905107E64}" type="presParOf" srcId="{578BF981-D8EB-4EBC-BD50-344EFD0712D2}" destId="{B2EEAAB6-65B9-E04C-96D6-78BDF930DE3A}" srcOrd="10" destOrd="0" presId="urn:microsoft.com/office/officeart/2005/8/layout/vList2"/>
    <dgm:cxn modelId="{A9CAD2E4-77E0-42AF-8F97-E58A723553BC}" type="presParOf" srcId="{578BF981-D8EB-4EBC-BD50-344EFD0712D2}" destId="{34ED36AC-F1BE-3148-AA1D-8BAA3DB4FDBC}" srcOrd="11" destOrd="0" presId="urn:microsoft.com/office/officeart/2005/8/layout/vList2"/>
    <dgm:cxn modelId="{CB5ACDA2-C104-4EB6-A98E-D2EED1B6C3E2}" type="presParOf" srcId="{578BF981-D8EB-4EBC-BD50-344EFD0712D2}" destId="{EBB68333-C305-4AC4-AB6F-2159D2EB089E}" srcOrd="12" destOrd="0" presId="urn:microsoft.com/office/officeart/2005/8/layout/vList2"/>
    <dgm:cxn modelId="{FEA8F246-F408-4954-A57F-609000A93004}" type="presParOf" srcId="{578BF981-D8EB-4EBC-BD50-344EFD0712D2}" destId="{4665BF4C-8DE5-4DD6-B653-E540C82ACB22}" srcOrd="13" destOrd="0" presId="urn:microsoft.com/office/officeart/2005/8/layout/vList2"/>
    <dgm:cxn modelId="{3F870E77-F356-414F-B53A-3FDC7D6D1979}" type="presParOf" srcId="{578BF981-D8EB-4EBC-BD50-344EFD0712D2}" destId="{20C2DF77-02E4-4811-8388-57DFAEC79483}" srcOrd="14" destOrd="0" presId="urn:microsoft.com/office/officeart/2005/8/layout/vList2"/>
    <dgm:cxn modelId="{C41E3BFE-DF17-4138-90E0-9DF2FE48D0B7}" type="presParOf" srcId="{578BF981-D8EB-4EBC-BD50-344EFD0712D2}" destId="{BBA1655B-AA0C-43C5-8BD2-83D60526B088}" srcOrd="15" destOrd="0" presId="urn:microsoft.com/office/officeart/2005/8/layout/vList2"/>
    <dgm:cxn modelId="{6730A508-EB49-4172-B203-CA08237A9395}" type="presParOf" srcId="{578BF981-D8EB-4EBC-BD50-344EFD0712D2}" destId="{81941941-DF57-45E0-ABA7-907D1DDABCBA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C00444-9003-4985-B793-9958D65E49A0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FC70AC3E-CFE6-45B6-894E-F8DACBBB5166}">
      <dgm:prSet custT="1"/>
      <dgm:spPr>
        <a:xfrm>
          <a:off x="0" y="1301940"/>
          <a:ext cx="2052563" cy="312118"/>
        </a:xfr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1F497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1F497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1F497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1F497D">
              <a:hueOff val="0"/>
              <a:satOff val="0"/>
              <a:lumOff val="0"/>
              <a:alphaOff val="0"/>
              <a:shade val="80000"/>
            </a:srgbClr>
          </a:contourClr>
        </a:sp3d>
      </dgm:spPr>
      <dgm:t>
        <a:bodyPr/>
        <a:lstStyle/>
        <a:p>
          <a:pPr algn="ctr" rtl="0">
            <a:lnSpc>
              <a:spcPct val="100000"/>
            </a:lnSpc>
          </a:pPr>
          <a:r>
            <a:rPr lang="pt-BR" sz="1050" b="1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33.216 m de linha de recalque</a:t>
          </a:r>
        </a:p>
      </dgm:t>
    </dgm:pt>
    <dgm:pt modelId="{200142B9-829B-4FF9-AE9F-02E79747C800}" type="parTrans" cxnId="{219DDB46-1986-4B77-A1BA-34EA4B01488C}">
      <dgm:prSet/>
      <dgm:spPr/>
      <dgm:t>
        <a:bodyPr/>
        <a:lstStyle/>
        <a:p>
          <a:pPr>
            <a:lnSpc>
              <a:spcPct val="100000"/>
            </a:lnSpc>
          </a:pPr>
          <a:endParaRPr lang="pt-BR" b="1">
            <a:solidFill>
              <a:schemeClr val="bg1"/>
            </a:solidFill>
            <a:effectLst/>
            <a:latin typeface="+mj-lt"/>
          </a:endParaRPr>
        </a:p>
      </dgm:t>
    </dgm:pt>
    <dgm:pt modelId="{1C284237-5FB3-40D2-8E2D-A1A144F5EC3D}" type="sibTrans" cxnId="{219DDB46-1986-4B77-A1BA-34EA4B01488C}">
      <dgm:prSet/>
      <dgm:spPr/>
      <dgm:t>
        <a:bodyPr/>
        <a:lstStyle/>
        <a:p>
          <a:pPr>
            <a:lnSpc>
              <a:spcPct val="100000"/>
            </a:lnSpc>
          </a:pPr>
          <a:endParaRPr lang="pt-BR" b="1">
            <a:solidFill>
              <a:schemeClr val="bg1"/>
            </a:solidFill>
            <a:effectLst/>
            <a:latin typeface="+mj-lt"/>
          </a:endParaRPr>
        </a:p>
      </dgm:t>
    </dgm:pt>
    <dgm:pt modelId="{11BB0F1E-DD81-4036-8268-A60E686D71B9}">
      <dgm:prSet custT="1"/>
      <dgm:spPr>
        <a:xfrm>
          <a:off x="0" y="1627080"/>
          <a:ext cx="2052563" cy="312118"/>
        </a:xfr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1F497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1F497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1F497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1F497D">
              <a:hueOff val="0"/>
              <a:satOff val="0"/>
              <a:lumOff val="0"/>
              <a:alphaOff val="0"/>
              <a:shade val="80000"/>
            </a:srgbClr>
          </a:contourClr>
        </a:sp3d>
      </dgm:spPr>
      <dgm:t>
        <a:bodyPr/>
        <a:lstStyle/>
        <a:p>
          <a:pPr algn="ctr" rtl="0">
            <a:lnSpc>
              <a:spcPct val="100000"/>
            </a:lnSpc>
          </a:pPr>
          <a:r>
            <a:rPr lang="pt-BR" sz="1050" b="1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06 Ampliações de </a:t>
          </a:r>
          <a:r>
            <a:rPr lang="pt-BR" sz="1050" b="1" dirty="0" err="1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ETEs</a:t>
          </a:r>
          <a:endParaRPr lang="pt-BR" sz="1050" b="1" dirty="0" smtClean="0">
            <a:solidFill>
              <a:sysClr val="window" lastClr="FFFFFF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gm:t>
    </dgm:pt>
    <dgm:pt modelId="{FA587FE5-FF04-4491-ADEF-D4A9A547C1F9}" type="parTrans" cxnId="{04981705-E7D3-477C-B738-70D5B7ECD51F}">
      <dgm:prSet/>
      <dgm:spPr/>
      <dgm:t>
        <a:bodyPr/>
        <a:lstStyle/>
        <a:p>
          <a:pPr>
            <a:lnSpc>
              <a:spcPct val="100000"/>
            </a:lnSpc>
          </a:pPr>
          <a:endParaRPr lang="pt-BR" b="1">
            <a:solidFill>
              <a:schemeClr val="bg1"/>
            </a:solidFill>
            <a:effectLst/>
            <a:latin typeface="+mj-lt"/>
          </a:endParaRPr>
        </a:p>
      </dgm:t>
    </dgm:pt>
    <dgm:pt modelId="{F5438308-FA43-4B0A-BDFE-ECBD1CE6900E}" type="sibTrans" cxnId="{04981705-E7D3-477C-B738-70D5B7ECD51F}">
      <dgm:prSet/>
      <dgm:spPr/>
      <dgm:t>
        <a:bodyPr/>
        <a:lstStyle/>
        <a:p>
          <a:pPr>
            <a:lnSpc>
              <a:spcPct val="100000"/>
            </a:lnSpc>
          </a:pPr>
          <a:endParaRPr lang="pt-BR" b="1">
            <a:solidFill>
              <a:schemeClr val="bg1"/>
            </a:solidFill>
            <a:effectLst/>
            <a:latin typeface="+mj-lt"/>
          </a:endParaRPr>
        </a:p>
      </dgm:t>
    </dgm:pt>
    <dgm:pt modelId="{068273E8-A7A2-4694-97ED-B630CB3DC6B4}">
      <dgm:prSet custT="1"/>
      <dgm:spPr>
        <a:xfrm>
          <a:off x="0" y="326521"/>
          <a:ext cx="2052563" cy="312118"/>
        </a:xfr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1F497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1F497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1F497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1F497D">
              <a:hueOff val="0"/>
              <a:satOff val="0"/>
              <a:lumOff val="0"/>
              <a:alphaOff val="0"/>
              <a:shade val="80000"/>
            </a:srgbClr>
          </a:contourClr>
        </a:sp3d>
      </dgm:spPr>
      <dgm:t>
        <a:bodyPr/>
        <a:lstStyle/>
        <a:p>
          <a:pPr algn="ctr" rtl="0">
            <a:lnSpc>
              <a:spcPct val="100000"/>
            </a:lnSpc>
          </a:pPr>
          <a:r>
            <a:rPr lang="pt-BR" sz="1050" b="1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70 Bairros sem redes</a:t>
          </a:r>
          <a:endParaRPr lang="pt-BR" sz="1050" b="1" dirty="0">
            <a:solidFill>
              <a:sysClr val="window" lastClr="FFFFFF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gm:t>
    </dgm:pt>
    <dgm:pt modelId="{7A738DC6-0D9F-4AEA-985A-52F37FF2EDC6}" type="parTrans" cxnId="{5DB6F396-A1AB-4615-BDC8-136BC824C978}">
      <dgm:prSet/>
      <dgm:spPr/>
      <dgm:t>
        <a:bodyPr/>
        <a:lstStyle/>
        <a:p>
          <a:pPr>
            <a:lnSpc>
              <a:spcPct val="100000"/>
            </a:lnSpc>
          </a:pPr>
          <a:endParaRPr lang="pt-BR" b="1">
            <a:solidFill>
              <a:schemeClr val="bg1"/>
            </a:solidFill>
            <a:effectLst/>
            <a:latin typeface="+mj-lt"/>
          </a:endParaRPr>
        </a:p>
      </dgm:t>
    </dgm:pt>
    <dgm:pt modelId="{9414B969-AFEF-4700-A9FE-AEE65C529D8F}" type="sibTrans" cxnId="{5DB6F396-A1AB-4615-BDC8-136BC824C978}">
      <dgm:prSet/>
      <dgm:spPr/>
      <dgm:t>
        <a:bodyPr/>
        <a:lstStyle/>
        <a:p>
          <a:pPr>
            <a:lnSpc>
              <a:spcPct val="100000"/>
            </a:lnSpc>
          </a:pPr>
          <a:endParaRPr lang="pt-BR" b="1">
            <a:solidFill>
              <a:schemeClr val="bg1"/>
            </a:solidFill>
            <a:effectLst/>
            <a:latin typeface="+mj-lt"/>
          </a:endParaRPr>
        </a:p>
      </dgm:t>
    </dgm:pt>
    <dgm:pt modelId="{CB7E8FB6-5EFA-4B17-949E-9D5027236101}">
      <dgm:prSet custT="1"/>
      <dgm:spPr>
        <a:xfrm>
          <a:off x="0" y="655677"/>
          <a:ext cx="2052563" cy="312118"/>
        </a:xfr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1F497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1F497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1F497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1F497D">
              <a:hueOff val="0"/>
              <a:satOff val="0"/>
              <a:lumOff val="0"/>
              <a:alphaOff val="0"/>
              <a:shade val="80000"/>
            </a:srgbClr>
          </a:contourClr>
        </a:sp3d>
      </dgm:spPr>
      <dgm:t>
        <a:bodyPr/>
        <a:lstStyle/>
        <a:p>
          <a:pPr algn="ctr" rtl="0">
            <a:lnSpc>
              <a:spcPct val="100000"/>
            </a:lnSpc>
          </a:pPr>
          <a:r>
            <a:rPr lang="pt-BR" sz="1050" b="1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557.421 metros de redes</a:t>
          </a:r>
          <a:endParaRPr lang="pt-BR" sz="1050" b="1" dirty="0">
            <a:solidFill>
              <a:sysClr val="window" lastClr="FFFFFF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gm:t>
    </dgm:pt>
    <dgm:pt modelId="{CC6279A4-0C33-4BD3-8A7F-ECB45C7C0D98}" type="parTrans" cxnId="{BC933639-BADF-48FC-A796-F6E6F8643A43}">
      <dgm:prSet/>
      <dgm:spPr/>
      <dgm:t>
        <a:bodyPr/>
        <a:lstStyle/>
        <a:p>
          <a:pPr>
            <a:lnSpc>
              <a:spcPct val="100000"/>
            </a:lnSpc>
          </a:pPr>
          <a:endParaRPr lang="pt-BR" b="1">
            <a:solidFill>
              <a:schemeClr val="bg1"/>
            </a:solidFill>
            <a:effectLst/>
            <a:latin typeface="+mj-lt"/>
          </a:endParaRPr>
        </a:p>
      </dgm:t>
    </dgm:pt>
    <dgm:pt modelId="{6BA4858F-F031-45B6-8DC0-22EE118AA51D}" type="sibTrans" cxnId="{BC933639-BADF-48FC-A796-F6E6F8643A43}">
      <dgm:prSet/>
      <dgm:spPr/>
      <dgm:t>
        <a:bodyPr/>
        <a:lstStyle/>
        <a:p>
          <a:pPr>
            <a:lnSpc>
              <a:spcPct val="100000"/>
            </a:lnSpc>
          </a:pPr>
          <a:endParaRPr lang="pt-BR" b="1">
            <a:solidFill>
              <a:schemeClr val="bg1"/>
            </a:solidFill>
            <a:effectLst/>
            <a:latin typeface="+mj-lt"/>
          </a:endParaRPr>
        </a:p>
      </dgm:t>
    </dgm:pt>
    <dgm:pt modelId="{C2688782-21E4-7743-B93F-322385B11418}">
      <dgm:prSet custT="1"/>
      <dgm:spPr>
        <a:xfrm>
          <a:off x="0" y="976801"/>
          <a:ext cx="2052563" cy="312118"/>
        </a:xfr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1F497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1F497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1F497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1F497D">
              <a:hueOff val="0"/>
              <a:satOff val="0"/>
              <a:lumOff val="0"/>
              <a:alphaOff val="0"/>
              <a:shade val="80000"/>
            </a:srgbClr>
          </a:contourClr>
        </a:sp3d>
      </dgm:spPr>
      <dgm:t>
        <a:bodyPr/>
        <a:lstStyle/>
        <a:p>
          <a:pPr algn="ctr" rtl="0">
            <a:lnSpc>
              <a:spcPct val="100000"/>
            </a:lnSpc>
          </a:pPr>
          <a:r>
            <a:rPr lang="pt-BR" sz="1050" b="1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43 estações elevatórias</a:t>
          </a:r>
          <a:endParaRPr lang="pt-BR" sz="1050" b="1" dirty="0">
            <a:solidFill>
              <a:sysClr val="window" lastClr="FFFFFF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gm:t>
    </dgm:pt>
    <dgm:pt modelId="{9A36FDF5-18A5-9D44-B4FC-D4F2A70DCAC8}" type="parTrans" cxnId="{9D45400A-A1AF-4B48-BDB0-9092658352DE}">
      <dgm:prSet/>
      <dgm:spPr/>
      <dgm:t>
        <a:bodyPr/>
        <a:lstStyle/>
        <a:p>
          <a:pPr>
            <a:lnSpc>
              <a:spcPct val="100000"/>
            </a:lnSpc>
          </a:pPr>
          <a:endParaRPr lang="en-US" b="1">
            <a:solidFill>
              <a:schemeClr val="bg1"/>
            </a:solidFill>
            <a:effectLst/>
            <a:latin typeface="+mj-lt"/>
          </a:endParaRPr>
        </a:p>
      </dgm:t>
    </dgm:pt>
    <dgm:pt modelId="{9CEBBD9C-EB97-CE42-9C5F-FC6009547C3E}" type="sibTrans" cxnId="{9D45400A-A1AF-4B48-BDB0-9092658352DE}">
      <dgm:prSet/>
      <dgm:spPr/>
      <dgm:t>
        <a:bodyPr/>
        <a:lstStyle/>
        <a:p>
          <a:pPr>
            <a:lnSpc>
              <a:spcPct val="100000"/>
            </a:lnSpc>
          </a:pPr>
          <a:endParaRPr lang="en-US" b="1">
            <a:solidFill>
              <a:schemeClr val="bg1"/>
            </a:solidFill>
            <a:effectLst/>
            <a:latin typeface="+mj-lt"/>
          </a:endParaRPr>
        </a:p>
      </dgm:t>
    </dgm:pt>
    <dgm:pt modelId="{B570E961-0018-4707-B9E6-BC975DF19D4B}">
      <dgm:prSet custT="1"/>
      <dgm:spPr>
        <a:xfrm>
          <a:off x="0" y="1381"/>
          <a:ext cx="2052563" cy="312118"/>
        </a:xfrm>
        <a:solidFill>
          <a:srgbClr val="4F81BD">
            <a:lumMod val="75000"/>
            <a:shade val="30000"/>
            <a:satMod val="115000"/>
          </a:srgbClr>
        </a:solidFill>
        <a:ln>
          <a:solidFill>
            <a:srgbClr val="000066"/>
          </a:solidFill>
        </a:ln>
        <a:effectLst>
          <a:glow rad="63500">
            <a:srgbClr val="4BACC6">
              <a:satMod val="175000"/>
              <a:alpha val="40000"/>
            </a:srgb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rgbClr r="0" g="0" b="0">
              <a:shade val="80000"/>
            </a:scrgbClr>
          </a:contourClr>
        </a:sp3d>
      </dgm:spPr>
      <dgm:t>
        <a:bodyPr/>
        <a:lstStyle/>
        <a:p>
          <a:pPr algn="ctr" rtl="0">
            <a:lnSpc>
              <a:spcPct val="100000"/>
            </a:lnSpc>
          </a:pPr>
          <a:r>
            <a:rPr lang="pt-BR" sz="1400" b="1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TOTAL GERAL</a:t>
          </a:r>
          <a:endParaRPr lang="pt-BR" sz="1400" b="1" dirty="0">
            <a:solidFill>
              <a:sysClr val="window" lastClr="FFFFFF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gm:t>
    </dgm:pt>
    <dgm:pt modelId="{799FEDEA-FCC1-4B8B-80E8-5BFCFDBB469F}" type="parTrans" cxnId="{E1FDBEA8-731E-4A74-AF31-960E2275CC75}">
      <dgm:prSet/>
      <dgm:spPr/>
      <dgm:t>
        <a:bodyPr/>
        <a:lstStyle/>
        <a:p>
          <a:endParaRPr lang="pt-BR"/>
        </a:p>
      </dgm:t>
    </dgm:pt>
    <dgm:pt modelId="{3FAEBBA1-0ADE-49E2-A578-57DF0CCAA003}" type="sibTrans" cxnId="{E1FDBEA8-731E-4A74-AF31-960E2275CC75}">
      <dgm:prSet/>
      <dgm:spPr/>
      <dgm:t>
        <a:bodyPr/>
        <a:lstStyle/>
        <a:p>
          <a:endParaRPr lang="pt-BR"/>
        </a:p>
      </dgm:t>
    </dgm:pt>
    <dgm:pt modelId="{08A31655-81F2-4B34-928F-584661082080}">
      <dgm:prSet custT="1"/>
      <dgm:spPr>
        <a:xfrm>
          <a:off x="0" y="655677"/>
          <a:ext cx="2052563" cy="312118"/>
        </a:xfr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1F497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1F497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1F497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1F497D">
              <a:hueOff val="0"/>
              <a:satOff val="0"/>
              <a:lumOff val="0"/>
              <a:alphaOff val="0"/>
              <a:shade val="80000"/>
            </a:srgbClr>
          </a:contourClr>
        </a:sp3d>
      </dgm:spPr>
      <dgm:t>
        <a:bodyPr/>
        <a:lstStyle/>
        <a:p>
          <a:pPr algn="ctr" rtl="0">
            <a:lnSpc>
              <a:spcPct val="100000"/>
            </a:lnSpc>
          </a:pPr>
          <a:r>
            <a:rPr lang="pt-BR" sz="1050" b="1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60.144 m de interceptores</a:t>
          </a:r>
          <a:endParaRPr lang="pt-BR" sz="1050" b="1" dirty="0">
            <a:solidFill>
              <a:sysClr val="window" lastClr="FFFFFF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gm:t>
    </dgm:pt>
    <dgm:pt modelId="{71D3DCE0-F923-47F6-A66D-09FA2E3D7BE5}" type="parTrans" cxnId="{6B5A8677-03A3-4D5F-80CF-AC6A77DBFE90}">
      <dgm:prSet/>
      <dgm:spPr/>
      <dgm:t>
        <a:bodyPr/>
        <a:lstStyle/>
        <a:p>
          <a:endParaRPr lang="pt-BR"/>
        </a:p>
      </dgm:t>
    </dgm:pt>
    <dgm:pt modelId="{B3EAE8FE-C787-48BE-B89D-BC475A95445B}" type="sibTrans" cxnId="{6B5A8677-03A3-4D5F-80CF-AC6A77DBFE90}">
      <dgm:prSet/>
      <dgm:spPr/>
      <dgm:t>
        <a:bodyPr/>
        <a:lstStyle/>
        <a:p>
          <a:endParaRPr lang="pt-BR"/>
        </a:p>
      </dgm:t>
    </dgm:pt>
    <dgm:pt modelId="{4E3419CC-EDE7-4591-976A-413293813D1A}">
      <dgm:prSet custT="1"/>
      <dgm:spPr>
        <a:xfrm>
          <a:off x="0" y="655677"/>
          <a:ext cx="2052563" cy="312118"/>
        </a:xfr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1F497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1F497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1F497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1F497D">
              <a:hueOff val="0"/>
              <a:satOff val="0"/>
              <a:lumOff val="0"/>
              <a:alphaOff val="0"/>
              <a:shade val="80000"/>
            </a:srgbClr>
          </a:contourClr>
        </a:sp3d>
      </dgm:spPr>
      <dgm:t>
        <a:bodyPr/>
        <a:lstStyle/>
        <a:p>
          <a:pPr algn="ctr" rtl="0">
            <a:lnSpc>
              <a:spcPct val="100000"/>
            </a:lnSpc>
          </a:pPr>
          <a:r>
            <a:rPr lang="pt-BR" sz="1050" b="1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26.288 ligações domiciliares</a:t>
          </a:r>
          <a:endParaRPr lang="pt-BR" sz="1050" b="1" dirty="0">
            <a:solidFill>
              <a:sysClr val="window" lastClr="FFFFFF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gm:t>
    </dgm:pt>
    <dgm:pt modelId="{83E7A4B8-78CA-454E-BDE5-CB3E899D3DBB}" type="parTrans" cxnId="{EB30B7DB-1FB3-4ABF-9EB1-73498DCDECC1}">
      <dgm:prSet/>
      <dgm:spPr/>
      <dgm:t>
        <a:bodyPr/>
        <a:lstStyle/>
        <a:p>
          <a:endParaRPr lang="pt-BR"/>
        </a:p>
      </dgm:t>
    </dgm:pt>
    <dgm:pt modelId="{8E4BEAAB-BCB2-4AFD-923A-C9D6EC1DE3FC}" type="sibTrans" cxnId="{EB30B7DB-1FB3-4ABF-9EB1-73498DCDECC1}">
      <dgm:prSet/>
      <dgm:spPr/>
      <dgm:t>
        <a:bodyPr/>
        <a:lstStyle/>
        <a:p>
          <a:endParaRPr lang="pt-BR"/>
        </a:p>
      </dgm:t>
    </dgm:pt>
    <dgm:pt modelId="{ED9A54CA-33D7-41CD-A268-50D39F4E0991}">
      <dgm:prSet custT="1"/>
      <dgm:spPr>
        <a:xfrm>
          <a:off x="0" y="1627080"/>
          <a:ext cx="2052563" cy="312118"/>
        </a:xfr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1F497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1F497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1F497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1F497D">
              <a:hueOff val="0"/>
              <a:satOff val="0"/>
              <a:lumOff val="0"/>
              <a:alphaOff val="0"/>
              <a:shade val="80000"/>
            </a:srgbClr>
          </a:contourClr>
        </a:sp3d>
      </dgm:spPr>
      <dgm:t>
        <a:bodyPr/>
        <a:lstStyle/>
        <a:p>
          <a:pPr algn="ctr" rtl="0">
            <a:lnSpc>
              <a:spcPct val="100000"/>
            </a:lnSpc>
          </a:pPr>
          <a:r>
            <a:rPr lang="pt-BR" sz="1050" b="1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03 novas </a:t>
          </a:r>
          <a:r>
            <a:rPr lang="pt-BR" sz="1050" b="1" dirty="0" err="1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ETEs</a:t>
          </a:r>
          <a:endParaRPr lang="pt-BR" sz="1050" b="1" dirty="0" smtClean="0">
            <a:solidFill>
              <a:sysClr val="window" lastClr="FFFFFF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gm:t>
    </dgm:pt>
    <dgm:pt modelId="{B414F1D8-873B-4D9F-89E2-BC48A346CA5C}" type="parTrans" cxnId="{97D56DB2-A9EE-43EE-BFA9-378328438282}">
      <dgm:prSet/>
      <dgm:spPr/>
      <dgm:t>
        <a:bodyPr/>
        <a:lstStyle/>
        <a:p>
          <a:endParaRPr lang="pt-BR"/>
        </a:p>
      </dgm:t>
    </dgm:pt>
    <dgm:pt modelId="{4FEB5FDC-A9CD-4101-B9BF-FC2EDD040CCF}" type="sibTrans" cxnId="{97D56DB2-A9EE-43EE-BFA9-378328438282}">
      <dgm:prSet/>
      <dgm:spPr/>
      <dgm:t>
        <a:bodyPr/>
        <a:lstStyle/>
        <a:p>
          <a:endParaRPr lang="pt-BR"/>
        </a:p>
      </dgm:t>
    </dgm:pt>
    <dgm:pt modelId="{578BF981-D8EB-4EBC-BD50-344EFD0712D2}" type="pres">
      <dgm:prSet presAssocID="{5EC00444-9003-4985-B793-9958D65E49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6A2A8CF-5C3B-489D-965F-ABD5E8EBCACE}" type="pres">
      <dgm:prSet presAssocID="{B570E961-0018-4707-B9E6-BC975DF19D4B}" presName="parentText" presStyleLbl="node1" presStyleIdx="0" presStyleCnt="9" custLinFactY="6008" custLinFactNeighborY="100000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3BCB4DE8-F555-48AD-B355-4DEE8AEDC83B}" type="pres">
      <dgm:prSet presAssocID="{3FAEBBA1-0ADE-49E2-A578-57DF0CCAA003}" presName="spacer" presStyleCnt="0"/>
      <dgm:spPr/>
      <dgm:t>
        <a:bodyPr/>
        <a:lstStyle/>
        <a:p>
          <a:endParaRPr lang="pt-BR"/>
        </a:p>
      </dgm:t>
    </dgm:pt>
    <dgm:pt modelId="{6E2B2315-F255-4F42-BBFD-0275B78689DC}" type="pres">
      <dgm:prSet presAssocID="{068273E8-A7A2-4694-97ED-B630CB3DC6B4}" presName="parentText" presStyleLbl="node1" presStyleIdx="1" presStyleCnt="9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D2CF8D43-116D-4C13-9F99-F5F0046E63FB}" type="pres">
      <dgm:prSet presAssocID="{9414B969-AFEF-4700-A9FE-AEE65C529D8F}" presName="spacer" presStyleCnt="0"/>
      <dgm:spPr/>
      <dgm:t>
        <a:bodyPr/>
        <a:lstStyle/>
        <a:p>
          <a:endParaRPr lang="pt-BR"/>
        </a:p>
      </dgm:t>
    </dgm:pt>
    <dgm:pt modelId="{B353F4C5-DF99-4BBC-A7A7-FC52126F7CD2}" type="pres">
      <dgm:prSet presAssocID="{CB7E8FB6-5EFA-4B17-949E-9D5027236101}" presName="parentText" presStyleLbl="node1" presStyleIdx="2" presStyleCnt="9" custLinFactNeighborX="4988" custLinFactNeighborY="30840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E56D94D4-AC05-4078-BCD4-021D3450AF62}" type="pres">
      <dgm:prSet presAssocID="{6BA4858F-F031-45B6-8DC0-22EE118AA51D}" presName="spacer" presStyleCnt="0"/>
      <dgm:spPr/>
      <dgm:t>
        <a:bodyPr/>
        <a:lstStyle/>
        <a:p>
          <a:endParaRPr lang="pt-BR"/>
        </a:p>
      </dgm:t>
    </dgm:pt>
    <dgm:pt modelId="{B0F6DFD7-C1A0-433A-874E-4C0012550A8D}" type="pres">
      <dgm:prSet presAssocID="{4E3419CC-EDE7-4591-976A-413293813D1A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A6CEB4-D11E-42E7-BBBD-2B725272AD7C}" type="pres">
      <dgm:prSet presAssocID="{8E4BEAAB-BCB2-4AFD-923A-C9D6EC1DE3FC}" presName="spacer" presStyleCnt="0"/>
      <dgm:spPr/>
    </dgm:pt>
    <dgm:pt modelId="{1943C99A-39CE-48BF-860B-F37E415C3D6C}" type="pres">
      <dgm:prSet presAssocID="{08A31655-81F2-4B34-928F-584661082080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C6F6E4-0CC1-4600-993B-C3C4C9E6CB89}" type="pres">
      <dgm:prSet presAssocID="{B3EAE8FE-C787-48BE-B89D-BC475A95445B}" presName="spacer" presStyleCnt="0"/>
      <dgm:spPr/>
    </dgm:pt>
    <dgm:pt modelId="{B2EEAAB6-65B9-E04C-96D6-78BDF930DE3A}" type="pres">
      <dgm:prSet presAssocID="{C2688782-21E4-7743-B93F-322385B11418}" presName="parentText" presStyleLbl="node1" presStyleIdx="5" presStyleCnt="9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4ED36AC-F1BE-3148-AA1D-8BAA3DB4FDBC}" type="pres">
      <dgm:prSet presAssocID="{9CEBBD9C-EB97-CE42-9C5F-FC6009547C3E}" presName="spacer" presStyleCnt="0"/>
      <dgm:spPr/>
      <dgm:t>
        <a:bodyPr/>
        <a:lstStyle/>
        <a:p>
          <a:endParaRPr lang="pt-BR"/>
        </a:p>
      </dgm:t>
    </dgm:pt>
    <dgm:pt modelId="{EBB68333-C305-4AC4-AB6F-2159D2EB089E}" type="pres">
      <dgm:prSet presAssocID="{FC70AC3E-CFE6-45B6-894E-F8DACBBB5166}" presName="parentText" presStyleLbl="node1" presStyleIdx="6" presStyleCnt="9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4665BF4C-8DE5-4DD6-B653-E540C82ACB22}" type="pres">
      <dgm:prSet presAssocID="{1C284237-5FB3-40D2-8E2D-A1A144F5EC3D}" presName="spacer" presStyleCnt="0"/>
      <dgm:spPr/>
      <dgm:t>
        <a:bodyPr/>
        <a:lstStyle/>
        <a:p>
          <a:endParaRPr lang="pt-BR"/>
        </a:p>
      </dgm:t>
    </dgm:pt>
    <dgm:pt modelId="{20C2DF77-02E4-4811-8388-57DFAEC79483}" type="pres">
      <dgm:prSet presAssocID="{11BB0F1E-DD81-4036-8268-A60E686D71B9}" presName="parentText" presStyleLbl="node1" presStyleIdx="7" presStyleCnt="9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BBA1655B-AA0C-43C5-8BD2-83D60526B088}" type="pres">
      <dgm:prSet presAssocID="{F5438308-FA43-4B0A-BDFE-ECBD1CE6900E}" presName="spacer" presStyleCnt="0"/>
      <dgm:spPr/>
      <dgm:t>
        <a:bodyPr/>
        <a:lstStyle/>
        <a:p>
          <a:endParaRPr lang="pt-BR"/>
        </a:p>
      </dgm:t>
    </dgm:pt>
    <dgm:pt modelId="{81941941-DF57-45E0-ABA7-907D1DDABCBA}" type="pres">
      <dgm:prSet presAssocID="{ED9A54CA-33D7-41CD-A268-50D39F4E0991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B5A8677-03A3-4D5F-80CF-AC6A77DBFE90}" srcId="{5EC00444-9003-4985-B793-9958D65E49A0}" destId="{08A31655-81F2-4B34-928F-584661082080}" srcOrd="4" destOrd="0" parTransId="{71D3DCE0-F923-47F6-A66D-09FA2E3D7BE5}" sibTransId="{B3EAE8FE-C787-48BE-B89D-BC475A95445B}"/>
    <dgm:cxn modelId="{18C07484-E9CD-4C15-984D-B7ED06776B50}" type="presOf" srcId="{068273E8-A7A2-4694-97ED-B630CB3DC6B4}" destId="{6E2B2315-F255-4F42-BBFD-0275B78689DC}" srcOrd="0" destOrd="0" presId="urn:microsoft.com/office/officeart/2005/8/layout/vList2"/>
    <dgm:cxn modelId="{66A81160-A44F-4E1B-A8E8-4E96CA01E484}" type="presOf" srcId="{08A31655-81F2-4B34-928F-584661082080}" destId="{1943C99A-39CE-48BF-860B-F37E415C3D6C}" srcOrd="0" destOrd="0" presId="urn:microsoft.com/office/officeart/2005/8/layout/vList2"/>
    <dgm:cxn modelId="{6BD62DE0-AA9F-45BB-BC2C-51E86A2B21B8}" type="presOf" srcId="{5EC00444-9003-4985-B793-9958D65E49A0}" destId="{578BF981-D8EB-4EBC-BD50-344EFD0712D2}" srcOrd="0" destOrd="0" presId="urn:microsoft.com/office/officeart/2005/8/layout/vList2"/>
    <dgm:cxn modelId="{D9116821-7B0D-4730-8D82-E48B980FA129}" type="presOf" srcId="{C2688782-21E4-7743-B93F-322385B11418}" destId="{B2EEAAB6-65B9-E04C-96D6-78BDF930DE3A}" srcOrd="0" destOrd="0" presId="urn:microsoft.com/office/officeart/2005/8/layout/vList2"/>
    <dgm:cxn modelId="{E9D850DF-4936-409D-96A7-D93E62159737}" type="presOf" srcId="{11BB0F1E-DD81-4036-8268-A60E686D71B9}" destId="{20C2DF77-02E4-4811-8388-57DFAEC79483}" srcOrd="0" destOrd="0" presId="urn:microsoft.com/office/officeart/2005/8/layout/vList2"/>
    <dgm:cxn modelId="{EB30B7DB-1FB3-4ABF-9EB1-73498DCDECC1}" srcId="{5EC00444-9003-4985-B793-9958D65E49A0}" destId="{4E3419CC-EDE7-4591-976A-413293813D1A}" srcOrd="3" destOrd="0" parTransId="{83E7A4B8-78CA-454E-BDE5-CB3E899D3DBB}" sibTransId="{8E4BEAAB-BCB2-4AFD-923A-C9D6EC1DE3FC}"/>
    <dgm:cxn modelId="{04981705-E7D3-477C-B738-70D5B7ECD51F}" srcId="{5EC00444-9003-4985-B793-9958D65E49A0}" destId="{11BB0F1E-DD81-4036-8268-A60E686D71B9}" srcOrd="7" destOrd="0" parTransId="{FA587FE5-FF04-4491-ADEF-D4A9A547C1F9}" sibTransId="{F5438308-FA43-4B0A-BDFE-ECBD1CE6900E}"/>
    <dgm:cxn modelId="{9D45400A-A1AF-4B48-BDB0-9092658352DE}" srcId="{5EC00444-9003-4985-B793-9958D65E49A0}" destId="{C2688782-21E4-7743-B93F-322385B11418}" srcOrd="5" destOrd="0" parTransId="{9A36FDF5-18A5-9D44-B4FC-D4F2A70DCAC8}" sibTransId="{9CEBBD9C-EB97-CE42-9C5F-FC6009547C3E}"/>
    <dgm:cxn modelId="{BBEDDFF0-0273-4F33-886F-9E11E5556286}" type="presOf" srcId="{CB7E8FB6-5EFA-4B17-949E-9D5027236101}" destId="{B353F4C5-DF99-4BBC-A7A7-FC52126F7CD2}" srcOrd="0" destOrd="0" presId="urn:microsoft.com/office/officeart/2005/8/layout/vList2"/>
    <dgm:cxn modelId="{BC933639-BADF-48FC-A796-F6E6F8643A43}" srcId="{5EC00444-9003-4985-B793-9958D65E49A0}" destId="{CB7E8FB6-5EFA-4B17-949E-9D5027236101}" srcOrd="2" destOrd="0" parTransId="{CC6279A4-0C33-4BD3-8A7F-ECB45C7C0D98}" sibTransId="{6BA4858F-F031-45B6-8DC0-22EE118AA51D}"/>
    <dgm:cxn modelId="{036AAD65-5A6F-4CEB-ADD2-FAA4F3BA02BF}" type="presOf" srcId="{B570E961-0018-4707-B9E6-BC975DF19D4B}" destId="{66A2A8CF-5C3B-489D-965F-ABD5E8EBCACE}" srcOrd="0" destOrd="0" presId="urn:microsoft.com/office/officeart/2005/8/layout/vList2"/>
    <dgm:cxn modelId="{E1FDBEA8-731E-4A74-AF31-960E2275CC75}" srcId="{5EC00444-9003-4985-B793-9958D65E49A0}" destId="{B570E961-0018-4707-B9E6-BC975DF19D4B}" srcOrd="0" destOrd="0" parTransId="{799FEDEA-FCC1-4B8B-80E8-5BFCFDBB469F}" sibTransId="{3FAEBBA1-0ADE-49E2-A578-57DF0CCAA003}"/>
    <dgm:cxn modelId="{FA053FF6-0B12-4EB6-93B3-03E9E5CCD442}" type="presOf" srcId="{FC70AC3E-CFE6-45B6-894E-F8DACBBB5166}" destId="{EBB68333-C305-4AC4-AB6F-2159D2EB089E}" srcOrd="0" destOrd="0" presId="urn:microsoft.com/office/officeart/2005/8/layout/vList2"/>
    <dgm:cxn modelId="{97D56DB2-A9EE-43EE-BFA9-378328438282}" srcId="{5EC00444-9003-4985-B793-9958D65E49A0}" destId="{ED9A54CA-33D7-41CD-A268-50D39F4E0991}" srcOrd="8" destOrd="0" parTransId="{B414F1D8-873B-4D9F-89E2-BC48A346CA5C}" sibTransId="{4FEB5FDC-A9CD-4101-B9BF-FC2EDD040CCF}"/>
    <dgm:cxn modelId="{5DB6F396-A1AB-4615-BDC8-136BC824C978}" srcId="{5EC00444-9003-4985-B793-9958D65E49A0}" destId="{068273E8-A7A2-4694-97ED-B630CB3DC6B4}" srcOrd="1" destOrd="0" parTransId="{7A738DC6-0D9F-4AEA-985A-52F37FF2EDC6}" sibTransId="{9414B969-AFEF-4700-A9FE-AEE65C529D8F}"/>
    <dgm:cxn modelId="{60D759A5-3EF3-4DD3-AA68-178D59E1DD56}" type="presOf" srcId="{4E3419CC-EDE7-4591-976A-413293813D1A}" destId="{B0F6DFD7-C1A0-433A-874E-4C0012550A8D}" srcOrd="0" destOrd="0" presId="urn:microsoft.com/office/officeart/2005/8/layout/vList2"/>
    <dgm:cxn modelId="{219DDB46-1986-4B77-A1BA-34EA4B01488C}" srcId="{5EC00444-9003-4985-B793-9958D65E49A0}" destId="{FC70AC3E-CFE6-45B6-894E-F8DACBBB5166}" srcOrd="6" destOrd="0" parTransId="{200142B9-829B-4FF9-AE9F-02E79747C800}" sibTransId="{1C284237-5FB3-40D2-8E2D-A1A144F5EC3D}"/>
    <dgm:cxn modelId="{7E261651-AEB6-433C-B583-7BF15E1676F7}" type="presOf" srcId="{ED9A54CA-33D7-41CD-A268-50D39F4E0991}" destId="{81941941-DF57-45E0-ABA7-907D1DDABCBA}" srcOrd="0" destOrd="0" presId="urn:microsoft.com/office/officeart/2005/8/layout/vList2"/>
    <dgm:cxn modelId="{94BBBFE5-40F2-4D97-AA7B-A73D22A49AD7}" type="presParOf" srcId="{578BF981-D8EB-4EBC-BD50-344EFD0712D2}" destId="{66A2A8CF-5C3B-489D-965F-ABD5E8EBCACE}" srcOrd="0" destOrd="0" presId="urn:microsoft.com/office/officeart/2005/8/layout/vList2"/>
    <dgm:cxn modelId="{64CC210B-6BED-4832-A4AD-58E3A0025D6F}" type="presParOf" srcId="{578BF981-D8EB-4EBC-BD50-344EFD0712D2}" destId="{3BCB4DE8-F555-48AD-B355-4DEE8AEDC83B}" srcOrd="1" destOrd="0" presId="urn:microsoft.com/office/officeart/2005/8/layout/vList2"/>
    <dgm:cxn modelId="{3FFC6DCB-A6D1-439E-B45A-9FCC8BC3620E}" type="presParOf" srcId="{578BF981-D8EB-4EBC-BD50-344EFD0712D2}" destId="{6E2B2315-F255-4F42-BBFD-0275B78689DC}" srcOrd="2" destOrd="0" presId="urn:microsoft.com/office/officeart/2005/8/layout/vList2"/>
    <dgm:cxn modelId="{DA5D1F95-D2F0-4D77-B273-BD2177033420}" type="presParOf" srcId="{578BF981-D8EB-4EBC-BD50-344EFD0712D2}" destId="{D2CF8D43-116D-4C13-9F99-F5F0046E63FB}" srcOrd="3" destOrd="0" presId="urn:microsoft.com/office/officeart/2005/8/layout/vList2"/>
    <dgm:cxn modelId="{5C2C06C5-C4EA-4A7D-B73E-08CE5A9A4D4F}" type="presParOf" srcId="{578BF981-D8EB-4EBC-BD50-344EFD0712D2}" destId="{B353F4C5-DF99-4BBC-A7A7-FC52126F7CD2}" srcOrd="4" destOrd="0" presId="urn:microsoft.com/office/officeart/2005/8/layout/vList2"/>
    <dgm:cxn modelId="{A3AFCD9E-0F51-445B-8F53-EC0E9ADD0812}" type="presParOf" srcId="{578BF981-D8EB-4EBC-BD50-344EFD0712D2}" destId="{E56D94D4-AC05-4078-BCD4-021D3450AF62}" srcOrd="5" destOrd="0" presId="urn:microsoft.com/office/officeart/2005/8/layout/vList2"/>
    <dgm:cxn modelId="{55B45D00-803A-4D0A-98DD-1FA1BB2CC61F}" type="presParOf" srcId="{578BF981-D8EB-4EBC-BD50-344EFD0712D2}" destId="{B0F6DFD7-C1A0-433A-874E-4C0012550A8D}" srcOrd="6" destOrd="0" presId="urn:microsoft.com/office/officeart/2005/8/layout/vList2"/>
    <dgm:cxn modelId="{C2F9D24E-090A-48EC-B885-33C91D1F1F35}" type="presParOf" srcId="{578BF981-D8EB-4EBC-BD50-344EFD0712D2}" destId="{CCA6CEB4-D11E-42E7-BBBD-2B725272AD7C}" srcOrd="7" destOrd="0" presId="urn:microsoft.com/office/officeart/2005/8/layout/vList2"/>
    <dgm:cxn modelId="{58A7696D-3A9E-4D79-9119-B7D7927A1B2B}" type="presParOf" srcId="{578BF981-D8EB-4EBC-BD50-344EFD0712D2}" destId="{1943C99A-39CE-48BF-860B-F37E415C3D6C}" srcOrd="8" destOrd="0" presId="urn:microsoft.com/office/officeart/2005/8/layout/vList2"/>
    <dgm:cxn modelId="{74576802-CA67-4BBA-87EE-99A38ACE936F}" type="presParOf" srcId="{578BF981-D8EB-4EBC-BD50-344EFD0712D2}" destId="{3BC6F6E4-0CC1-4600-993B-C3C4C9E6CB89}" srcOrd="9" destOrd="0" presId="urn:microsoft.com/office/officeart/2005/8/layout/vList2"/>
    <dgm:cxn modelId="{730672BF-656F-465B-8F91-D5E5CBCC47AC}" type="presParOf" srcId="{578BF981-D8EB-4EBC-BD50-344EFD0712D2}" destId="{B2EEAAB6-65B9-E04C-96D6-78BDF930DE3A}" srcOrd="10" destOrd="0" presId="urn:microsoft.com/office/officeart/2005/8/layout/vList2"/>
    <dgm:cxn modelId="{0C975EA6-C638-4C07-931A-23F5E01C7ED6}" type="presParOf" srcId="{578BF981-D8EB-4EBC-BD50-344EFD0712D2}" destId="{34ED36AC-F1BE-3148-AA1D-8BAA3DB4FDBC}" srcOrd="11" destOrd="0" presId="urn:microsoft.com/office/officeart/2005/8/layout/vList2"/>
    <dgm:cxn modelId="{09A84410-E316-48A9-AA86-2406727A6069}" type="presParOf" srcId="{578BF981-D8EB-4EBC-BD50-344EFD0712D2}" destId="{EBB68333-C305-4AC4-AB6F-2159D2EB089E}" srcOrd="12" destOrd="0" presId="urn:microsoft.com/office/officeart/2005/8/layout/vList2"/>
    <dgm:cxn modelId="{BDCAEC60-CC49-4133-AE80-98C14CEC2E61}" type="presParOf" srcId="{578BF981-D8EB-4EBC-BD50-344EFD0712D2}" destId="{4665BF4C-8DE5-4DD6-B653-E540C82ACB22}" srcOrd="13" destOrd="0" presId="urn:microsoft.com/office/officeart/2005/8/layout/vList2"/>
    <dgm:cxn modelId="{1710AE3F-4B36-4A53-8FFE-DCAF2288F57A}" type="presParOf" srcId="{578BF981-D8EB-4EBC-BD50-344EFD0712D2}" destId="{20C2DF77-02E4-4811-8388-57DFAEC79483}" srcOrd="14" destOrd="0" presId="urn:microsoft.com/office/officeart/2005/8/layout/vList2"/>
    <dgm:cxn modelId="{E5884E99-FCAD-46C9-8B98-6E3BB4E90C55}" type="presParOf" srcId="{578BF981-D8EB-4EBC-BD50-344EFD0712D2}" destId="{BBA1655B-AA0C-43C5-8BD2-83D60526B088}" srcOrd="15" destOrd="0" presId="urn:microsoft.com/office/officeart/2005/8/layout/vList2"/>
    <dgm:cxn modelId="{A3DE9983-01EA-4B1D-B6B9-AC92A5E3B6F0}" type="presParOf" srcId="{578BF981-D8EB-4EBC-BD50-344EFD0712D2}" destId="{81941941-DF57-45E0-ABA7-907D1DDABCBA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D515DC-C25D-4368-A54F-C3FFC2E6975C}" type="doc">
      <dgm:prSet loTypeId="urn:microsoft.com/office/officeart/2005/8/layout/h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935630D-1A05-456A-BD80-EEF8E3C601D1}">
      <dgm:prSet phldrT="[Texto]" custT="1"/>
      <dgm:spPr/>
      <dgm:t>
        <a:bodyPr/>
        <a:lstStyle/>
        <a:p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O ACOMPANHAMENTO MINUCIOSO DO PMSB POSSIBILITA A AVALIAÇÃO DE</a:t>
          </a:r>
          <a:r>
            <a:rPr lang="pt-BR" sz="24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A54B7-BE07-496D-8595-64CF6929AABB}" type="parTrans" cxnId="{21B09E43-A9F5-4A99-A96E-8F981216F3E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951AE5-FDD8-4DAE-8380-1BC0A86109FB}" type="sibTrans" cxnId="{21B09E43-A9F5-4A99-A96E-8F981216F3E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071BDA-1197-471F-93C1-FEEF3C341CB2}">
      <dgm:prSet phldrT="[Texto]" custT="1"/>
      <dgm:spPr/>
      <dgm:t>
        <a:bodyPr anchor="ctr"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METAS EXECUTADAS E EM ANDAMENTO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AAE1FD-077E-43A5-B057-4C998348CA71}" type="parTrans" cxnId="{394D97C9-E4B5-4138-AA04-BEA6DAE70D2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E6B6CC-1F1D-44BD-92ED-E5D4DCC1FE19}" type="sibTrans" cxnId="{394D97C9-E4B5-4138-AA04-BEA6DAE70D2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9D0CFE-9385-437C-9310-4CA4E8FA2446}">
      <dgm:prSet phldrT="[Texto]" custT="1"/>
      <dgm:spPr/>
      <dgm:t>
        <a:bodyPr anchor="ctr"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NOVAS OPÇÕES DE CAPTAÇÃO DE RECURSOS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19B214-B2E9-441C-A584-0A16107261D1}" type="parTrans" cxnId="{89BC3FB5-6B54-4841-8958-8DCF5B0FB6A0}">
      <dgm:prSet/>
      <dgm:spPr/>
      <dgm:t>
        <a:bodyPr/>
        <a:lstStyle/>
        <a:p>
          <a:endParaRPr lang="pt-BR"/>
        </a:p>
      </dgm:t>
    </dgm:pt>
    <dgm:pt modelId="{7B510EA3-5373-4127-AD4B-F11BE0CAC30E}" type="sibTrans" cxnId="{89BC3FB5-6B54-4841-8958-8DCF5B0FB6A0}">
      <dgm:prSet/>
      <dgm:spPr/>
      <dgm:t>
        <a:bodyPr/>
        <a:lstStyle/>
        <a:p>
          <a:endParaRPr lang="pt-BR"/>
        </a:p>
      </dgm:t>
    </dgm:pt>
    <dgm:pt modelId="{892B49DB-23B1-4EA2-A7E3-7E112BBE1802}">
      <dgm:prSet phldrT="[Texto]" custT="1"/>
      <dgm:spPr/>
      <dgm:t>
        <a:bodyPr anchor="ctr"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ALTERNATIVAS EM CASO DE METAS PREJUDICADAS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6913C4-B645-4A20-BB39-4269313325D1}" type="parTrans" cxnId="{E443BB03-2058-4F58-BFDE-0FF842BBCB36}">
      <dgm:prSet/>
      <dgm:spPr/>
      <dgm:t>
        <a:bodyPr/>
        <a:lstStyle/>
        <a:p>
          <a:endParaRPr lang="pt-BR"/>
        </a:p>
      </dgm:t>
    </dgm:pt>
    <dgm:pt modelId="{E15615AD-9AEC-40C4-863C-1CFF94AE405E}" type="sibTrans" cxnId="{E443BB03-2058-4F58-BFDE-0FF842BBCB36}">
      <dgm:prSet/>
      <dgm:spPr/>
      <dgm:t>
        <a:bodyPr/>
        <a:lstStyle/>
        <a:p>
          <a:endParaRPr lang="pt-BR"/>
        </a:p>
      </dgm:t>
    </dgm:pt>
    <dgm:pt modelId="{2D5ACB9A-4220-4B73-B316-FD20CD9EE4E7}">
      <dgm:prSet phldrT="[Texto]" custT="1"/>
      <dgm:spPr/>
      <dgm:t>
        <a:bodyPr anchor="ctr"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DIFICULTADES NO CUMPRIMENTO DE AÇÕES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7A4E96-EA59-4384-9F62-EC4456705A12}" type="parTrans" cxnId="{13D8394F-6085-4433-BCD0-906A335890C0}">
      <dgm:prSet/>
      <dgm:spPr/>
      <dgm:t>
        <a:bodyPr/>
        <a:lstStyle/>
        <a:p>
          <a:endParaRPr lang="pt-BR"/>
        </a:p>
      </dgm:t>
    </dgm:pt>
    <dgm:pt modelId="{621FF062-A8CA-48B9-B1B1-EB8E73CD97CD}" type="sibTrans" cxnId="{13D8394F-6085-4433-BCD0-906A335890C0}">
      <dgm:prSet/>
      <dgm:spPr/>
      <dgm:t>
        <a:bodyPr/>
        <a:lstStyle/>
        <a:p>
          <a:endParaRPr lang="pt-BR"/>
        </a:p>
      </dgm:t>
    </dgm:pt>
    <dgm:pt modelId="{4F72D0E0-FE4D-43F1-9153-3D6A9AB74AD9}" type="pres">
      <dgm:prSet presAssocID="{6DD515DC-C25D-4368-A54F-C3FFC2E6975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04F0E03-B501-4729-8FE0-AA5BE47A7E6C}" type="pres">
      <dgm:prSet presAssocID="{1935630D-1A05-456A-BD80-EEF8E3C601D1}" presName="roof" presStyleLbl="dkBgShp" presStyleIdx="0" presStyleCnt="2" custLinFactNeighborY="9984"/>
      <dgm:spPr/>
      <dgm:t>
        <a:bodyPr/>
        <a:lstStyle/>
        <a:p>
          <a:endParaRPr lang="pt-BR"/>
        </a:p>
      </dgm:t>
    </dgm:pt>
    <dgm:pt modelId="{8D1FCA19-C381-4987-964A-DD644BF4D768}" type="pres">
      <dgm:prSet presAssocID="{1935630D-1A05-456A-BD80-EEF8E3C601D1}" presName="pillars" presStyleCnt="0"/>
      <dgm:spPr/>
    </dgm:pt>
    <dgm:pt modelId="{B574FF2D-4D4D-4AB8-95C9-8CA0D40D3663}" type="pres">
      <dgm:prSet presAssocID="{1935630D-1A05-456A-BD80-EEF8E3C601D1}" presName="pillar1" presStyleLbl="node1" presStyleIdx="0" presStyleCnt="4" custScaleY="76488" custLinFactNeighborY="-110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F75EA5-62F7-48A2-8616-6727FE371C28}" type="pres">
      <dgm:prSet presAssocID="{729D0CFE-9385-437C-9310-4CA4E8FA2446}" presName="pillarX" presStyleLbl="node1" presStyleIdx="1" presStyleCnt="4" custScaleY="7829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0A9BF5-3F94-4833-8101-D5781192ECEC}" type="pres">
      <dgm:prSet presAssocID="{2D5ACB9A-4220-4B73-B316-FD20CD9EE4E7}" presName="pillarX" presStyleLbl="node1" presStyleIdx="2" presStyleCnt="4" custScaleY="7829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046083-5A64-47FC-B4CD-7E9CAD458684}" type="pres">
      <dgm:prSet presAssocID="{892B49DB-23B1-4EA2-A7E3-7E112BBE1802}" presName="pillarX" presStyleLbl="node1" presStyleIdx="3" presStyleCnt="4" custScaleY="7829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583C44-5866-48FE-A64F-705D007C1C69}" type="pres">
      <dgm:prSet presAssocID="{1935630D-1A05-456A-BD80-EEF8E3C601D1}" presName="base" presStyleLbl="dkBgShp" presStyleIdx="1" presStyleCnt="2" custScaleX="100000" custScaleY="264212" custLinFactY="-5104" custLinFactNeighborY="-100000"/>
      <dgm:spPr/>
    </dgm:pt>
  </dgm:ptLst>
  <dgm:cxnLst>
    <dgm:cxn modelId="{839C4C0B-7F44-4672-8079-4C715BCF788C}" type="presOf" srcId="{2D5ACB9A-4220-4B73-B316-FD20CD9EE4E7}" destId="{D50A9BF5-3F94-4833-8101-D5781192ECEC}" srcOrd="0" destOrd="0" presId="urn:microsoft.com/office/officeart/2005/8/layout/hList3"/>
    <dgm:cxn modelId="{13D8394F-6085-4433-BCD0-906A335890C0}" srcId="{1935630D-1A05-456A-BD80-EEF8E3C601D1}" destId="{2D5ACB9A-4220-4B73-B316-FD20CD9EE4E7}" srcOrd="2" destOrd="0" parTransId="{E97A4E96-EA59-4384-9F62-EC4456705A12}" sibTransId="{621FF062-A8CA-48B9-B1B1-EB8E73CD97CD}"/>
    <dgm:cxn modelId="{D3420C54-29B9-4540-8279-9D02F73F5862}" type="presOf" srcId="{729D0CFE-9385-437C-9310-4CA4E8FA2446}" destId="{D7F75EA5-62F7-48A2-8616-6727FE371C28}" srcOrd="0" destOrd="0" presId="urn:microsoft.com/office/officeart/2005/8/layout/hList3"/>
    <dgm:cxn modelId="{3C58A964-170D-4F7F-B3EF-D1AF094B4E12}" type="presOf" srcId="{06071BDA-1197-471F-93C1-FEEF3C341CB2}" destId="{B574FF2D-4D4D-4AB8-95C9-8CA0D40D3663}" srcOrd="0" destOrd="0" presId="urn:microsoft.com/office/officeart/2005/8/layout/hList3"/>
    <dgm:cxn modelId="{21B09E43-A9F5-4A99-A96E-8F981216F3E9}" srcId="{6DD515DC-C25D-4368-A54F-C3FFC2E6975C}" destId="{1935630D-1A05-456A-BD80-EEF8E3C601D1}" srcOrd="0" destOrd="0" parTransId="{7D6A54B7-BE07-496D-8595-64CF6929AABB}" sibTransId="{D4951AE5-FDD8-4DAE-8380-1BC0A86109FB}"/>
    <dgm:cxn modelId="{394D97C9-E4B5-4138-AA04-BEA6DAE70D20}" srcId="{1935630D-1A05-456A-BD80-EEF8E3C601D1}" destId="{06071BDA-1197-471F-93C1-FEEF3C341CB2}" srcOrd="0" destOrd="0" parTransId="{1EAAE1FD-077E-43A5-B057-4C998348CA71}" sibTransId="{B8E6B6CC-1F1D-44BD-92ED-E5D4DCC1FE19}"/>
    <dgm:cxn modelId="{06710555-5946-4AC5-8E28-81726A7D304E}" type="presOf" srcId="{6DD515DC-C25D-4368-A54F-C3FFC2E6975C}" destId="{4F72D0E0-FE4D-43F1-9153-3D6A9AB74AD9}" srcOrd="0" destOrd="0" presId="urn:microsoft.com/office/officeart/2005/8/layout/hList3"/>
    <dgm:cxn modelId="{7C31F455-E512-4E73-89DA-E570D0DE71A8}" type="presOf" srcId="{1935630D-1A05-456A-BD80-EEF8E3C601D1}" destId="{004F0E03-B501-4729-8FE0-AA5BE47A7E6C}" srcOrd="0" destOrd="0" presId="urn:microsoft.com/office/officeart/2005/8/layout/hList3"/>
    <dgm:cxn modelId="{E443BB03-2058-4F58-BFDE-0FF842BBCB36}" srcId="{1935630D-1A05-456A-BD80-EEF8E3C601D1}" destId="{892B49DB-23B1-4EA2-A7E3-7E112BBE1802}" srcOrd="3" destOrd="0" parTransId="{496913C4-B645-4A20-BB39-4269313325D1}" sibTransId="{E15615AD-9AEC-40C4-863C-1CFF94AE405E}"/>
    <dgm:cxn modelId="{89BC3FB5-6B54-4841-8958-8DCF5B0FB6A0}" srcId="{1935630D-1A05-456A-BD80-EEF8E3C601D1}" destId="{729D0CFE-9385-437C-9310-4CA4E8FA2446}" srcOrd="1" destOrd="0" parTransId="{BC19B214-B2E9-441C-A584-0A16107261D1}" sibTransId="{7B510EA3-5373-4127-AD4B-F11BE0CAC30E}"/>
    <dgm:cxn modelId="{A6CD78F4-D7D7-4417-8863-6D78E62BA94A}" type="presOf" srcId="{892B49DB-23B1-4EA2-A7E3-7E112BBE1802}" destId="{EA046083-5A64-47FC-B4CD-7E9CAD458684}" srcOrd="0" destOrd="0" presId="urn:microsoft.com/office/officeart/2005/8/layout/hList3"/>
    <dgm:cxn modelId="{432DD1F1-D801-46BA-AAE6-DBD06F45BC85}" type="presParOf" srcId="{4F72D0E0-FE4D-43F1-9153-3D6A9AB74AD9}" destId="{004F0E03-B501-4729-8FE0-AA5BE47A7E6C}" srcOrd="0" destOrd="0" presId="urn:microsoft.com/office/officeart/2005/8/layout/hList3"/>
    <dgm:cxn modelId="{BD81D029-18B4-40C3-8C24-F50D691A46BB}" type="presParOf" srcId="{4F72D0E0-FE4D-43F1-9153-3D6A9AB74AD9}" destId="{8D1FCA19-C381-4987-964A-DD644BF4D768}" srcOrd="1" destOrd="0" presId="urn:microsoft.com/office/officeart/2005/8/layout/hList3"/>
    <dgm:cxn modelId="{FE3CC734-2AC8-4D57-B6E3-4FC6B7125104}" type="presParOf" srcId="{8D1FCA19-C381-4987-964A-DD644BF4D768}" destId="{B574FF2D-4D4D-4AB8-95C9-8CA0D40D3663}" srcOrd="0" destOrd="0" presId="urn:microsoft.com/office/officeart/2005/8/layout/hList3"/>
    <dgm:cxn modelId="{E0117BD3-115D-466F-A076-43451B98D1D3}" type="presParOf" srcId="{8D1FCA19-C381-4987-964A-DD644BF4D768}" destId="{D7F75EA5-62F7-48A2-8616-6727FE371C28}" srcOrd="1" destOrd="0" presId="urn:microsoft.com/office/officeart/2005/8/layout/hList3"/>
    <dgm:cxn modelId="{A3614B50-3A02-4F9A-8BD2-563AAF15BB57}" type="presParOf" srcId="{8D1FCA19-C381-4987-964A-DD644BF4D768}" destId="{D50A9BF5-3F94-4833-8101-D5781192ECEC}" srcOrd="2" destOrd="0" presId="urn:microsoft.com/office/officeart/2005/8/layout/hList3"/>
    <dgm:cxn modelId="{250F932D-493D-46C3-9963-6500AB0FAB5A}" type="presParOf" srcId="{8D1FCA19-C381-4987-964A-DD644BF4D768}" destId="{EA046083-5A64-47FC-B4CD-7E9CAD458684}" srcOrd="3" destOrd="0" presId="urn:microsoft.com/office/officeart/2005/8/layout/hList3"/>
    <dgm:cxn modelId="{80F429A4-C7D7-4B6C-893D-83C8D66192A1}" type="presParOf" srcId="{4F72D0E0-FE4D-43F1-9153-3D6A9AB74AD9}" destId="{E3583C44-5866-48FE-A64F-705D007C1C6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26EE7-DEB4-4F81-80B9-6FCCD1C2E2B0}">
      <dsp:nvSpPr>
        <dsp:cNvPr id="0" name=""/>
        <dsp:cNvSpPr/>
      </dsp:nvSpPr>
      <dsp:spPr>
        <a:xfrm>
          <a:off x="3901794" y="1999056"/>
          <a:ext cx="1340410" cy="13403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Chefia de Gabinete do Prefeito</a:t>
          </a:r>
          <a:endParaRPr lang="pt-BR" sz="1400" b="1" kern="1200" dirty="0"/>
        </a:p>
      </dsp:txBody>
      <dsp:txXfrm>
        <a:off x="4098092" y="2195353"/>
        <a:ext cx="947814" cy="947805"/>
      </dsp:txXfrm>
    </dsp:sp>
    <dsp:sp modelId="{487AD782-341E-440E-9B5D-454052D81023}">
      <dsp:nvSpPr>
        <dsp:cNvPr id="0" name=""/>
        <dsp:cNvSpPr/>
      </dsp:nvSpPr>
      <dsp:spPr>
        <a:xfrm rot="16200000">
          <a:off x="4399931" y="1500652"/>
          <a:ext cx="344137" cy="366972"/>
        </a:xfrm>
        <a:prstGeom prst="leftArrow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kern="1200"/>
        </a:p>
      </dsp:txBody>
      <dsp:txXfrm>
        <a:off x="4451552" y="1625667"/>
        <a:ext cx="240896" cy="220184"/>
      </dsp:txXfrm>
    </dsp:sp>
    <dsp:sp modelId="{8DC4B734-2153-4DB9-A8DB-C531381C59F8}">
      <dsp:nvSpPr>
        <dsp:cNvPr id="0" name=""/>
        <dsp:cNvSpPr/>
      </dsp:nvSpPr>
      <dsp:spPr>
        <a:xfrm>
          <a:off x="3899157" y="4055"/>
          <a:ext cx="1345685" cy="13456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i="0" kern="1200" dirty="0" smtClean="0"/>
            <a:t>Secretaria Municipal do Verde, Meio Ambiente e Desenvolvimento Sustentável</a:t>
          </a:r>
          <a:endParaRPr lang="pt-BR" sz="1000" b="1" kern="1200" dirty="0"/>
        </a:p>
      </dsp:txBody>
      <dsp:txXfrm>
        <a:off x="4096228" y="201126"/>
        <a:ext cx="951543" cy="951543"/>
      </dsp:txXfrm>
    </dsp:sp>
    <dsp:sp modelId="{D2425B05-E4FD-4720-A4A1-37547AC5D33D}">
      <dsp:nvSpPr>
        <dsp:cNvPr id="0" name=""/>
        <dsp:cNvSpPr/>
      </dsp:nvSpPr>
      <dsp:spPr>
        <a:xfrm rot="19285714">
          <a:off x="5170129" y="1871558"/>
          <a:ext cx="344135" cy="366972"/>
        </a:xfrm>
        <a:prstGeom prst="leftArrow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kern="1200"/>
        </a:p>
      </dsp:txBody>
      <dsp:txXfrm>
        <a:off x="5181391" y="1977137"/>
        <a:ext cx="240895" cy="220184"/>
      </dsp:txXfrm>
    </dsp:sp>
    <dsp:sp modelId="{E58D83DD-CA46-4337-99CC-1FCF8D970F93}">
      <dsp:nvSpPr>
        <dsp:cNvPr id="0" name=""/>
        <dsp:cNvSpPr/>
      </dsp:nvSpPr>
      <dsp:spPr>
        <a:xfrm>
          <a:off x="5456845" y="754198"/>
          <a:ext cx="1345685" cy="13456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i="0" kern="1200" dirty="0" smtClean="0"/>
            <a:t>Secretaria Municipal de Infraestrutura</a:t>
          </a:r>
          <a:endParaRPr lang="pt-BR" sz="1000" b="1" kern="1200" dirty="0"/>
        </a:p>
      </dsp:txBody>
      <dsp:txXfrm>
        <a:off x="5653916" y="951269"/>
        <a:ext cx="951543" cy="951543"/>
      </dsp:txXfrm>
    </dsp:sp>
    <dsp:sp modelId="{2752A300-218C-48CA-8095-82BDE90E6001}">
      <dsp:nvSpPr>
        <dsp:cNvPr id="0" name=""/>
        <dsp:cNvSpPr/>
      </dsp:nvSpPr>
      <dsp:spPr>
        <a:xfrm rot="771429">
          <a:off x="5360354" y="2704980"/>
          <a:ext cx="344134" cy="366972"/>
        </a:xfrm>
        <a:prstGeom prst="leftArrow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kern="1200"/>
        </a:p>
      </dsp:txBody>
      <dsp:txXfrm>
        <a:off x="5361648" y="2766887"/>
        <a:ext cx="240894" cy="220184"/>
      </dsp:txXfrm>
    </dsp:sp>
    <dsp:sp modelId="{142CF601-6584-4579-81D6-8B45E253EEEE}">
      <dsp:nvSpPr>
        <dsp:cNvPr id="0" name=""/>
        <dsp:cNvSpPr/>
      </dsp:nvSpPr>
      <dsp:spPr>
        <a:xfrm>
          <a:off x="5841562" y="2439755"/>
          <a:ext cx="1345685" cy="13456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i="0" kern="1200" dirty="0" smtClean="0"/>
            <a:t>Secretaria Municipal de Planejamento e Desenvolvimento Urbano</a:t>
          </a:r>
          <a:endParaRPr lang="pt-BR" sz="1000" b="1" kern="1200" dirty="0"/>
        </a:p>
      </dsp:txBody>
      <dsp:txXfrm>
        <a:off x="6038633" y="2636826"/>
        <a:ext cx="951543" cy="951543"/>
      </dsp:txXfrm>
    </dsp:sp>
    <dsp:sp modelId="{28303F71-5D78-4F58-9688-94E7F193C8AA}">
      <dsp:nvSpPr>
        <dsp:cNvPr id="0" name=""/>
        <dsp:cNvSpPr/>
      </dsp:nvSpPr>
      <dsp:spPr>
        <a:xfrm rot="3857143">
          <a:off x="4827358" y="3373331"/>
          <a:ext cx="344136" cy="366972"/>
        </a:xfrm>
        <a:prstGeom prst="leftArrow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kern="1200"/>
        </a:p>
      </dsp:txBody>
      <dsp:txXfrm>
        <a:off x="4856581" y="3400217"/>
        <a:ext cx="240895" cy="220184"/>
      </dsp:txXfrm>
    </dsp:sp>
    <dsp:sp modelId="{F5D8FDD6-1FBF-46C1-8A92-A203F7397B9F}">
      <dsp:nvSpPr>
        <dsp:cNvPr id="0" name=""/>
        <dsp:cNvSpPr/>
      </dsp:nvSpPr>
      <dsp:spPr>
        <a:xfrm>
          <a:off x="4763608" y="3791466"/>
          <a:ext cx="1345685" cy="13456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i="0" kern="1200" dirty="0" smtClean="0"/>
            <a:t>Informática de Municípios Associados S/A - IMA</a:t>
          </a:r>
          <a:endParaRPr lang="pt-BR" sz="1000" b="1" kern="1200" dirty="0"/>
        </a:p>
      </dsp:txBody>
      <dsp:txXfrm>
        <a:off x="4960679" y="3988537"/>
        <a:ext cx="951543" cy="951543"/>
      </dsp:txXfrm>
    </dsp:sp>
    <dsp:sp modelId="{9F033CF1-2CAF-4E7B-9140-CF9A8100D0AA}">
      <dsp:nvSpPr>
        <dsp:cNvPr id="0" name=""/>
        <dsp:cNvSpPr/>
      </dsp:nvSpPr>
      <dsp:spPr>
        <a:xfrm rot="6942857">
          <a:off x="3972504" y="3373331"/>
          <a:ext cx="344136" cy="366972"/>
        </a:xfrm>
        <a:prstGeom prst="leftArrow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kern="1200"/>
        </a:p>
      </dsp:txBody>
      <dsp:txXfrm rot="10800000">
        <a:off x="4046522" y="3400217"/>
        <a:ext cx="240895" cy="220184"/>
      </dsp:txXfrm>
    </dsp:sp>
    <dsp:sp modelId="{41389808-72E3-4188-9328-E2A34B66187F}">
      <dsp:nvSpPr>
        <dsp:cNvPr id="0" name=""/>
        <dsp:cNvSpPr/>
      </dsp:nvSpPr>
      <dsp:spPr>
        <a:xfrm>
          <a:off x="3034705" y="3791466"/>
          <a:ext cx="1345685" cy="13456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i="0" kern="1200" smtClean="0"/>
            <a:t>Secretaria do Municipal de Trabalho e Renda</a:t>
          </a:r>
          <a:endParaRPr lang="pt-BR" sz="1000" b="1" kern="1200"/>
        </a:p>
      </dsp:txBody>
      <dsp:txXfrm>
        <a:off x="3231776" y="3988537"/>
        <a:ext cx="951543" cy="951543"/>
      </dsp:txXfrm>
    </dsp:sp>
    <dsp:sp modelId="{7572072D-AED3-4918-8D24-9AEDD7B76745}">
      <dsp:nvSpPr>
        <dsp:cNvPr id="0" name=""/>
        <dsp:cNvSpPr/>
      </dsp:nvSpPr>
      <dsp:spPr>
        <a:xfrm rot="10028571">
          <a:off x="3439511" y="2704980"/>
          <a:ext cx="344134" cy="366972"/>
        </a:xfrm>
        <a:prstGeom prst="leftArrow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kern="1200"/>
        </a:p>
      </dsp:txBody>
      <dsp:txXfrm rot="10800000">
        <a:off x="3541457" y="2766887"/>
        <a:ext cx="240894" cy="220184"/>
      </dsp:txXfrm>
    </dsp:sp>
    <dsp:sp modelId="{29F61D95-784E-469A-A1F0-BEF24735FD67}">
      <dsp:nvSpPr>
        <dsp:cNvPr id="0" name=""/>
        <dsp:cNvSpPr/>
      </dsp:nvSpPr>
      <dsp:spPr>
        <a:xfrm>
          <a:off x="1956751" y="2439755"/>
          <a:ext cx="1345685" cy="13456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i="0" kern="1200" dirty="0" smtClean="0">
              <a:solidFill>
                <a:schemeClr val="bg1"/>
              </a:solidFill>
            </a:rPr>
            <a:t>Sociedade de Abastecimento de Água e Saneamento - SANASA</a:t>
          </a:r>
          <a:endParaRPr lang="pt-BR" sz="1100" b="1" kern="1200" dirty="0">
            <a:solidFill>
              <a:schemeClr val="bg1"/>
            </a:solidFill>
          </a:endParaRPr>
        </a:p>
      </dsp:txBody>
      <dsp:txXfrm>
        <a:off x="2153822" y="2636826"/>
        <a:ext cx="951543" cy="951543"/>
      </dsp:txXfrm>
    </dsp:sp>
    <dsp:sp modelId="{0EB36B8E-4D8D-4568-83B0-2528E2E2BCCB}">
      <dsp:nvSpPr>
        <dsp:cNvPr id="0" name=""/>
        <dsp:cNvSpPr/>
      </dsp:nvSpPr>
      <dsp:spPr>
        <a:xfrm rot="13114286">
          <a:off x="3629734" y="1871558"/>
          <a:ext cx="344135" cy="366972"/>
        </a:xfrm>
        <a:prstGeom prst="leftArrow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kern="1200"/>
        </a:p>
      </dsp:txBody>
      <dsp:txXfrm rot="10800000">
        <a:off x="3721712" y="1977137"/>
        <a:ext cx="240895" cy="220184"/>
      </dsp:txXfrm>
    </dsp:sp>
    <dsp:sp modelId="{640099AE-4ADA-4B0D-A7B4-39D7CB53DFCE}">
      <dsp:nvSpPr>
        <dsp:cNvPr id="0" name=""/>
        <dsp:cNvSpPr/>
      </dsp:nvSpPr>
      <dsp:spPr>
        <a:xfrm>
          <a:off x="2341468" y="754198"/>
          <a:ext cx="1345685" cy="13456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i="0" kern="1200" smtClean="0"/>
            <a:t>Secretaria Municipal de Serviços Públicos</a:t>
          </a:r>
          <a:endParaRPr lang="pt-BR" sz="1000" b="1" kern="1200"/>
        </a:p>
      </dsp:txBody>
      <dsp:txXfrm>
        <a:off x="2538539" y="951269"/>
        <a:ext cx="951543" cy="9515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2A8CF-5C3B-489D-965F-ABD5E8EBCACE}">
      <dsp:nvSpPr>
        <dsp:cNvPr id="0" name=""/>
        <dsp:cNvSpPr/>
      </dsp:nvSpPr>
      <dsp:spPr>
        <a:xfrm>
          <a:off x="0" y="262032"/>
          <a:ext cx="8208912" cy="661793"/>
        </a:xfrm>
        <a:prstGeom prst="roundRect">
          <a:avLst/>
        </a:prstGeom>
        <a:solidFill>
          <a:srgbClr val="4F81BD">
            <a:lumMod val="75000"/>
            <a:shade val="30000"/>
            <a:satMod val="115000"/>
          </a:srgbClr>
        </a:solidFill>
        <a:ln>
          <a:solidFill>
            <a:srgbClr val="000066"/>
          </a:solidFill>
        </a:ln>
        <a:effectLst>
          <a:glow rad="63500">
            <a:srgbClr val="4BACC6">
              <a:satMod val="175000"/>
              <a:alpha val="40000"/>
            </a:srgb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rgbClr r="0" g="0" b="0">
              <a:shade val="8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MEMBROS</a:t>
          </a:r>
          <a:endParaRPr lang="pt-BR" sz="2000" b="1" kern="1200" dirty="0">
            <a:solidFill>
              <a:sysClr val="window" lastClr="FFFFFF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sp:txBody>
      <dsp:txXfrm>
        <a:off x="32306" y="294338"/>
        <a:ext cx="8144300" cy="597181"/>
      </dsp:txXfrm>
    </dsp:sp>
    <dsp:sp modelId="{6E2B2315-F255-4F42-BBFD-0275B78689DC}">
      <dsp:nvSpPr>
        <dsp:cNvPr id="0" name=""/>
        <dsp:cNvSpPr/>
      </dsp:nvSpPr>
      <dsp:spPr>
        <a:xfrm>
          <a:off x="0" y="1038024"/>
          <a:ext cx="8208912" cy="1104480"/>
        </a:xfrm>
        <a:prstGeom prst="round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1F497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1F497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1F497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1F497D">
              <a:hueOff val="0"/>
              <a:satOff val="0"/>
              <a:lumOff val="0"/>
              <a:alphaOff val="0"/>
              <a:shade val="8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pt-BR" sz="1800" b="0" kern="1200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Coordenador de Relações Técnicas</a:t>
          </a:r>
        </a:p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pt-BR" sz="1800" b="0" kern="1200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Gerência de Gestão de Qualidade</a:t>
          </a:r>
          <a:endParaRPr lang="pt-BR" sz="1800" b="0" kern="1200" dirty="0">
            <a:solidFill>
              <a:sysClr val="window" lastClr="FFFFFF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sp:txBody>
      <dsp:txXfrm>
        <a:off x="53916" y="1091940"/>
        <a:ext cx="8101080" cy="996648"/>
      </dsp:txXfrm>
    </dsp:sp>
    <dsp:sp modelId="{B0F6DFD7-C1A0-433A-874E-4C0012550A8D}">
      <dsp:nvSpPr>
        <dsp:cNvPr id="0" name=""/>
        <dsp:cNvSpPr/>
      </dsp:nvSpPr>
      <dsp:spPr>
        <a:xfrm>
          <a:off x="0" y="2224313"/>
          <a:ext cx="8208912" cy="1104480"/>
        </a:xfrm>
        <a:prstGeom prst="round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1F497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1F497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1F497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1F497D">
              <a:hueOff val="0"/>
              <a:satOff val="0"/>
              <a:lumOff val="0"/>
              <a:alphaOff val="0"/>
              <a:shade val="8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pt-BR" sz="1800" b="0" kern="1200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Coordenador de Análise de Desempenho de Sistemas</a:t>
          </a:r>
        </a:p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pt-BR" sz="1800" b="0" kern="1200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Gerência de Controle de Perdas</a:t>
          </a:r>
          <a:endParaRPr lang="pt-BR" sz="1800" b="0" kern="1200" dirty="0">
            <a:solidFill>
              <a:sysClr val="window" lastClr="FFFFFF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sp:txBody>
      <dsp:txXfrm>
        <a:off x="53916" y="2278229"/>
        <a:ext cx="8101080" cy="996648"/>
      </dsp:txXfrm>
    </dsp:sp>
    <dsp:sp modelId="{B2EEAAB6-65B9-E04C-96D6-78BDF930DE3A}">
      <dsp:nvSpPr>
        <dsp:cNvPr id="0" name=""/>
        <dsp:cNvSpPr/>
      </dsp:nvSpPr>
      <dsp:spPr>
        <a:xfrm>
          <a:off x="0" y="3406268"/>
          <a:ext cx="8208912" cy="1104480"/>
        </a:xfrm>
        <a:prstGeom prst="round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1F497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1F497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1F497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1F497D">
              <a:hueOff val="0"/>
              <a:satOff val="0"/>
              <a:lumOff val="0"/>
              <a:alphaOff val="0"/>
              <a:shade val="8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pt-BR" sz="1800" b="0" kern="1200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Consultora Técnica</a:t>
          </a:r>
        </a:p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pt-BR" sz="1800" b="0" kern="1200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 Gerência de Gestão de Qualidade e Relações Técnicas</a:t>
          </a:r>
          <a:endParaRPr lang="pt-BR" sz="1800" b="0" kern="1200" dirty="0">
            <a:solidFill>
              <a:sysClr val="window" lastClr="FFFFFF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sp:txBody>
      <dsp:txXfrm>
        <a:off x="53916" y="3460184"/>
        <a:ext cx="8101080" cy="996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2A8CF-5C3B-489D-965F-ABD5E8EBCACE}">
      <dsp:nvSpPr>
        <dsp:cNvPr id="0" name=""/>
        <dsp:cNvSpPr/>
      </dsp:nvSpPr>
      <dsp:spPr>
        <a:xfrm>
          <a:off x="0" y="34252"/>
          <a:ext cx="2433994" cy="315780"/>
        </a:xfrm>
        <a:prstGeom prst="roundRect">
          <a:avLst/>
        </a:prstGeom>
        <a:solidFill>
          <a:srgbClr val="4F81BD">
            <a:lumMod val="75000"/>
            <a:shade val="30000"/>
            <a:satMod val="115000"/>
          </a:srgbClr>
        </a:solidFill>
        <a:ln>
          <a:solidFill>
            <a:srgbClr val="000066"/>
          </a:solidFill>
        </a:ln>
        <a:effectLst>
          <a:glow rad="63500">
            <a:srgbClr val="4BACC6">
              <a:satMod val="175000"/>
              <a:alpha val="40000"/>
            </a:srgb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rgbClr r="0" g="0" b="0">
              <a:shade val="8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TOTAL GERAL</a:t>
          </a:r>
          <a:endParaRPr lang="pt-BR" sz="1400" b="1" kern="1200" dirty="0">
            <a:solidFill>
              <a:sysClr val="window" lastClr="FFFFFF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sp:txBody>
      <dsp:txXfrm>
        <a:off x="15415" y="49667"/>
        <a:ext cx="2403164" cy="284950"/>
      </dsp:txXfrm>
    </dsp:sp>
    <dsp:sp modelId="{6E2B2315-F255-4F42-BBFD-0275B78689DC}">
      <dsp:nvSpPr>
        <dsp:cNvPr id="0" name=""/>
        <dsp:cNvSpPr/>
      </dsp:nvSpPr>
      <dsp:spPr>
        <a:xfrm>
          <a:off x="0" y="331060"/>
          <a:ext cx="2433994" cy="315780"/>
        </a:xfrm>
        <a:prstGeom prst="round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1F497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1F497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1F497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1F497D">
              <a:hueOff val="0"/>
              <a:satOff val="0"/>
              <a:lumOff val="0"/>
              <a:alphaOff val="0"/>
              <a:shade val="8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14 Bairros sem redes</a:t>
          </a:r>
          <a:endParaRPr lang="pt-BR" sz="1050" b="1" kern="1200" dirty="0">
            <a:solidFill>
              <a:sysClr val="window" lastClr="FFFFFF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sp:txBody>
      <dsp:txXfrm>
        <a:off x="15415" y="346475"/>
        <a:ext cx="2403164" cy="284950"/>
      </dsp:txXfrm>
    </dsp:sp>
    <dsp:sp modelId="{B353F4C5-DF99-4BBC-A7A7-FC52126F7CD2}">
      <dsp:nvSpPr>
        <dsp:cNvPr id="0" name=""/>
        <dsp:cNvSpPr/>
      </dsp:nvSpPr>
      <dsp:spPr>
        <a:xfrm>
          <a:off x="0" y="665331"/>
          <a:ext cx="2433994" cy="315780"/>
        </a:xfrm>
        <a:prstGeom prst="round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1F497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1F497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1F497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1F497D">
              <a:hueOff val="0"/>
              <a:satOff val="0"/>
              <a:lumOff val="0"/>
              <a:alphaOff val="0"/>
              <a:shade val="8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95.581 metros de redes</a:t>
          </a:r>
          <a:endParaRPr lang="pt-BR" sz="1050" b="1" kern="1200" dirty="0">
            <a:solidFill>
              <a:sysClr val="window" lastClr="FFFFFF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sp:txBody>
      <dsp:txXfrm>
        <a:off x="15415" y="680746"/>
        <a:ext cx="2403164" cy="284950"/>
      </dsp:txXfrm>
    </dsp:sp>
    <dsp:sp modelId="{B0F6DFD7-C1A0-433A-874E-4C0012550A8D}">
      <dsp:nvSpPr>
        <dsp:cNvPr id="0" name=""/>
        <dsp:cNvSpPr/>
      </dsp:nvSpPr>
      <dsp:spPr>
        <a:xfrm>
          <a:off x="0" y="990886"/>
          <a:ext cx="2433994" cy="315780"/>
        </a:xfrm>
        <a:prstGeom prst="round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1F497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1F497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1F497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1F497D">
              <a:hueOff val="0"/>
              <a:satOff val="0"/>
              <a:lumOff val="0"/>
              <a:alphaOff val="0"/>
              <a:shade val="8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3.354 ligações domiciliares</a:t>
          </a:r>
          <a:endParaRPr lang="pt-BR" sz="1050" b="1" kern="1200" dirty="0">
            <a:solidFill>
              <a:sysClr val="window" lastClr="FFFFFF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sp:txBody>
      <dsp:txXfrm>
        <a:off x="15415" y="1006301"/>
        <a:ext cx="2403164" cy="284950"/>
      </dsp:txXfrm>
    </dsp:sp>
    <dsp:sp modelId="{1943C99A-39CE-48BF-860B-F37E415C3D6C}">
      <dsp:nvSpPr>
        <dsp:cNvPr id="0" name=""/>
        <dsp:cNvSpPr/>
      </dsp:nvSpPr>
      <dsp:spPr>
        <a:xfrm>
          <a:off x="0" y="1320798"/>
          <a:ext cx="2433994" cy="315780"/>
        </a:xfrm>
        <a:prstGeom prst="round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1F497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1F497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1F497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1F497D">
              <a:hueOff val="0"/>
              <a:satOff val="0"/>
              <a:lumOff val="0"/>
              <a:alphaOff val="0"/>
              <a:shade val="8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71.869 m de troca de redes</a:t>
          </a:r>
          <a:endParaRPr lang="pt-BR" sz="1050" b="1" kern="1200" dirty="0">
            <a:solidFill>
              <a:sysClr val="window" lastClr="FFFFFF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sp:txBody>
      <dsp:txXfrm>
        <a:off x="15415" y="1336213"/>
        <a:ext cx="2403164" cy="284950"/>
      </dsp:txXfrm>
    </dsp:sp>
    <dsp:sp modelId="{B2EEAAB6-65B9-E04C-96D6-78BDF930DE3A}">
      <dsp:nvSpPr>
        <dsp:cNvPr id="0" name=""/>
        <dsp:cNvSpPr/>
      </dsp:nvSpPr>
      <dsp:spPr>
        <a:xfrm>
          <a:off x="0" y="1650711"/>
          <a:ext cx="2433994" cy="315780"/>
        </a:xfrm>
        <a:prstGeom prst="round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1F497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1F497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1F497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1F497D">
              <a:hueOff val="0"/>
              <a:satOff val="0"/>
              <a:lumOff val="0"/>
              <a:alphaOff val="0"/>
              <a:shade val="8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13 reservatórios</a:t>
          </a:r>
          <a:endParaRPr lang="pt-BR" sz="1050" b="1" kern="1200" dirty="0">
            <a:solidFill>
              <a:sysClr val="window" lastClr="FFFFFF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sp:txBody>
      <dsp:txXfrm>
        <a:off x="15415" y="1666126"/>
        <a:ext cx="2403164" cy="284950"/>
      </dsp:txXfrm>
    </dsp:sp>
    <dsp:sp modelId="{EBB68333-C305-4AC4-AB6F-2159D2EB089E}">
      <dsp:nvSpPr>
        <dsp:cNvPr id="0" name=""/>
        <dsp:cNvSpPr/>
      </dsp:nvSpPr>
      <dsp:spPr>
        <a:xfrm>
          <a:off x="0" y="1980624"/>
          <a:ext cx="2433994" cy="315780"/>
        </a:xfrm>
        <a:prstGeom prst="round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1F497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1F497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1F497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1F497D">
              <a:hueOff val="0"/>
              <a:satOff val="0"/>
              <a:lumOff val="0"/>
              <a:alphaOff val="0"/>
              <a:shade val="8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4 EEAT</a:t>
          </a:r>
        </a:p>
      </dsp:txBody>
      <dsp:txXfrm>
        <a:off x="15415" y="1996039"/>
        <a:ext cx="2403164" cy="284950"/>
      </dsp:txXfrm>
    </dsp:sp>
    <dsp:sp modelId="{20C2DF77-02E4-4811-8388-57DFAEC79483}">
      <dsp:nvSpPr>
        <dsp:cNvPr id="0" name=""/>
        <dsp:cNvSpPr/>
      </dsp:nvSpPr>
      <dsp:spPr>
        <a:xfrm>
          <a:off x="0" y="2310537"/>
          <a:ext cx="2433994" cy="315780"/>
        </a:xfrm>
        <a:prstGeom prst="round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1F497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1F497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1F497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1F497D">
              <a:hueOff val="0"/>
              <a:satOff val="0"/>
              <a:lumOff val="0"/>
              <a:alphaOff val="0"/>
              <a:shade val="8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51.781 metros de </a:t>
          </a:r>
          <a:r>
            <a:rPr lang="pt-BR" sz="1050" b="1" kern="1200" dirty="0" err="1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subadutoras</a:t>
          </a:r>
          <a:r>
            <a:rPr lang="pt-BR" sz="1050" b="1" kern="1200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 </a:t>
          </a:r>
        </a:p>
      </dsp:txBody>
      <dsp:txXfrm>
        <a:off x="15415" y="2325952"/>
        <a:ext cx="2403164" cy="284950"/>
      </dsp:txXfrm>
    </dsp:sp>
    <dsp:sp modelId="{81941941-DF57-45E0-ABA7-907D1DDABCBA}">
      <dsp:nvSpPr>
        <dsp:cNvPr id="0" name=""/>
        <dsp:cNvSpPr/>
      </dsp:nvSpPr>
      <dsp:spPr>
        <a:xfrm>
          <a:off x="0" y="2640450"/>
          <a:ext cx="2433994" cy="315780"/>
        </a:xfrm>
        <a:prstGeom prst="round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1F497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1F497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1F497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1F497D">
              <a:hueOff val="0"/>
              <a:satOff val="0"/>
              <a:lumOff val="0"/>
              <a:alphaOff val="0"/>
              <a:shade val="8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2.700 metros de adutora</a:t>
          </a:r>
        </a:p>
      </dsp:txBody>
      <dsp:txXfrm>
        <a:off x="15415" y="2655865"/>
        <a:ext cx="2403164" cy="2849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2A8CF-5C3B-489D-965F-ABD5E8EBCACE}">
      <dsp:nvSpPr>
        <dsp:cNvPr id="0" name=""/>
        <dsp:cNvSpPr/>
      </dsp:nvSpPr>
      <dsp:spPr>
        <a:xfrm>
          <a:off x="0" y="34252"/>
          <a:ext cx="2201088" cy="315780"/>
        </a:xfrm>
        <a:prstGeom prst="roundRect">
          <a:avLst/>
        </a:prstGeom>
        <a:solidFill>
          <a:srgbClr val="4F81BD">
            <a:lumMod val="75000"/>
            <a:shade val="30000"/>
            <a:satMod val="115000"/>
          </a:srgbClr>
        </a:solidFill>
        <a:ln>
          <a:solidFill>
            <a:srgbClr val="000066"/>
          </a:solidFill>
        </a:ln>
        <a:effectLst>
          <a:glow rad="63500">
            <a:srgbClr val="4BACC6">
              <a:satMod val="175000"/>
              <a:alpha val="40000"/>
            </a:srgb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rgbClr r="0" g="0" b="0">
              <a:shade val="8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TOTAL GERAL</a:t>
          </a:r>
          <a:endParaRPr lang="pt-BR" sz="1400" b="1" kern="1200" dirty="0">
            <a:solidFill>
              <a:sysClr val="window" lastClr="FFFFFF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sp:txBody>
      <dsp:txXfrm>
        <a:off x="15415" y="49667"/>
        <a:ext cx="2170258" cy="284950"/>
      </dsp:txXfrm>
    </dsp:sp>
    <dsp:sp modelId="{6E2B2315-F255-4F42-BBFD-0275B78689DC}">
      <dsp:nvSpPr>
        <dsp:cNvPr id="0" name=""/>
        <dsp:cNvSpPr/>
      </dsp:nvSpPr>
      <dsp:spPr>
        <a:xfrm>
          <a:off x="0" y="331060"/>
          <a:ext cx="2201088" cy="315780"/>
        </a:xfrm>
        <a:prstGeom prst="round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1F497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1F497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1F497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1F497D">
              <a:hueOff val="0"/>
              <a:satOff val="0"/>
              <a:lumOff val="0"/>
              <a:alphaOff val="0"/>
              <a:shade val="8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70 Bairros sem redes</a:t>
          </a:r>
          <a:endParaRPr lang="pt-BR" sz="1050" b="1" kern="1200" dirty="0">
            <a:solidFill>
              <a:sysClr val="window" lastClr="FFFFFF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sp:txBody>
      <dsp:txXfrm>
        <a:off x="15415" y="346475"/>
        <a:ext cx="2170258" cy="284950"/>
      </dsp:txXfrm>
    </dsp:sp>
    <dsp:sp modelId="{B353F4C5-DF99-4BBC-A7A7-FC52126F7CD2}">
      <dsp:nvSpPr>
        <dsp:cNvPr id="0" name=""/>
        <dsp:cNvSpPr/>
      </dsp:nvSpPr>
      <dsp:spPr>
        <a:xfrm>
          <a:off x="0" y="665331"/>
          <a:ext cx="2201088" cy="315780"/>
        </a:xfrm>
        <a:prstGeom prst="round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1F497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1F497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1F497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1F497D">
              <a:hueOff val="0"/>
              <a:satOff val="0"/>
              <a:lumOff val="0"/>
              <a:alphaOff val="0"/>
              <a:shade val="8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557.421 metros de redes</a:t>
          </a:r>
          <a:endParaRPr lang="pt-BR" sz="1050" b="1" kern="1200" dirty="0">
            <a:solidFill>
              <a:sysClr val="window" lastClr="FFFFFF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sp:txBody>
      <dsp:txXfrm>
        <a:off x="15415" y="680746"/>
        <a:ext cx="2170258" cy="284950"/>
      </dsp:txXfrm>
    </dsp:sp>
    <dsp:sp modelId="{B0F6DFD7-C1A0-433A-874E-4C0012550A8D}">
      <dsp:nvSpPr>
        <dsp:cNvPr id="0" name=""/>
        <dsp:cNvSpPr/>
      </dsp:nvSpPr>
      <dsp:spPr>
        <a:xfrm>
          <a:off x="0" y="990886"/>
          <a:ext cx="2201088" cy="315780"/>
        </a:xfrm>
        <a:prstGeom prst="round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1F497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1F497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1F497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1F497D">
              <a:hueOff val="0"/>
              <a:satOff val="0"/>
              <a:lumOff val="0"/>
              <a:alphaOff val="0"/>
              <a:shade val="8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26.288 ligações domiciliares</a:t>
          </a:r>
          <a:endParaRPr lang="pt-BR" sz="1050" b="1" kern="1200" dirty="0">
            <a:solidFill>
              <a:sysClr val="window" lastClr="FFFFFF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sp:txBody>
      <dsp:txXfrm>
        <a:off x="15415" y="1006301"/>
        <a:ext cx="2170258" cy="284950"/>
      </dsp:txXfrm>
    </dsp:sp>
    <dsp:sp modelId="{1943C99A-39CE-48BF-860B-F37E415C3D6C}">
      <dsp:nvSpPr>
        <dsp:cNvPr id="0" name=""/>
        <dsp:cNvSpPr/>
      </dsp:nvSpPr>
      <dsp:spPr>
        <a:xfrm>
          <a:off x="0" y="1320798"/>
          <a:ext cx="2201088" cy="315780"/>
        </a:xfrm>
        <a:prstGeom prst="round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1F497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1F497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1F497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1F497D">
              <a:hueOff val="0"/>
              <a:satOff val="0"/>
              <a:lumOff val="0"/>
              <a:alphaOff val="0"/>
              <a:shade val="8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60.144 m de interceptores</a:t>
          </a:r>
          <a:endParaRPr lang="pt-BR" sz="1050" b="1" kern="1200" dirty="0">
            <a:solidFill>
              <a:sysClr val="window" lastClr="FFFFFF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sp:txBody>
      <dsp:txXfrm>
        <a:off x="15415" y="1336213"/>
        <a:ext cx="2170258" cy="284950"/>
      </dsp:txXfrm>
    </dsp:sp>
    <dsp:sp modelId="{B2EEAAB6-65B9-E04C-96D6-78BDF930DE3A}">
      <dsp:nvSpPr>
        <dsp:cNvPr id="0" name=""/>
        <dsp:cNvSpPr/>
      </dsp:nvSpPr>
      <dsp:spPr>
        <a:xfrm>
          <a:off x="0" y="1650711"/>
          <a:ext cx="2201088" cy="315780"/>
        </a:xfrm>
        <a:prstGeom prst="round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1F497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1F497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1F497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1F497D">
              <a:hueOff val="0"/>
              <a:satOff val="0"/>
              <a:lumOff val="0"/>
              <a:alphaOff val="0"/>
              <a:shade val="8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43 estações elevatórias</a:t>
          </a:r>
          <a:endParaRPr lang="pt-BR" sz="1050" b="1" kern="1200" dirty="0">
            <a:solidFill>
              <a:sysClr val="window" lastClr="FFFFFF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sp:txBody>
      <dsp:txXfrm>
        <a:off x="15415" y="1666126"/>
        <a:ext cx="2170258" cy="284950"/>
      </dsp:txXfrm>
    </dsp:sp>
    <dsp:sp modelId="{EBB68333-C305-4AC4-AB6F-2159D2EB089E}">
      <dsp:nvSpPr>
        <dsp:cNvPr id="0" name=""/>
        <dsp:cNvSpPr/>
      </dsp:nvSpPr>
      <dsp:spPr>
        <a:xfrm>
          <a:off x="0" y="1980624"/>
          <a:ext cx="2201088" cy="315780"/>
        </a:xfrm>
        <a:prstGeom prst="round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1F497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1F497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1F497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1F497D">
              <a:hueOff val="0"/>
              <a:satOff val="0"/>
              <a:lumOff val="0"/>
              <a:alphaOff val="0"/>
              <a:shade val="8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33.216 m de linha de recalque</a:t>
          </a:r>
        </a:p>
      </dsp:txBody>
      <dsp:txXfrm>
        <a:off x="15415" y="1996039"/>
        <a:ext cx="2170258" cy="284950"/>
      </dsp:txXfrm>
    </dsp:sp>
    <dsp:sp modelId="{20C2DF77-02E4-4811-8388-57DFAEC79483}">
      <dsp:nvSpPr>
        <dsp:cNvPr id="0" name=""/>
        <dsp:cNvSpPr/>
      </dsp:nvSpPr>
      <dsp:spPr>
        <a:xfrm>
          <a:off x="0" y="2310537"/>
          <a:ext cx="2201088" cy="315780"/>
        </a:xfrm>
        <a:prstGeom prst="round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1F497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1F497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1F497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1F497D">
              <a:hueOff val="0"/>
              <a:satOff val="0"/>
              <a:lumOff val="0"/>
              <a:alphaOff val="0"/>
              <a:shade val="8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06 Ampliações de </a:t>
          </a:r>
          <a:r>
            <a:rPr lang="pt-BR" sz="1050" b="1" kern="1200" dirty="0" err="1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ETEs</a:t>
          </a:r>
          <a:endParaRPr lang="pt-BR" sz="1050" b="1" kern="1200" dirty="0" smtClean="0">
            <a:solidFill>
              <a:sysClr val="window" lastClr="FFFFFF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sp:txBody>
      <dsp:txXfrm>
        <a:off x="15415" y="2325952"/>
        <a:ext cx="2170258" cy="284950"/>
      </dsp:txXfrm>
    </dsp:sp>
    <dsp:sp modelId="{81941941-DF57-45E0-ABA7-907D1DDABCBA}">
      <dsp:nvSpPr>
        <dsp:cNvPr id="0" name=""/>
        <dsp:cNvSpPr/>
      </dsp:nvSpPr>
      <dsp:spPr>
        <a:xfrm>
          <a:off x="0" y="2640450"/>
          <a:ext cx="2201088" cy="315780"/>
        </a:xfrm>
        <a:prstGeom prst="round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1F497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1F497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1F497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1F497D">
              <a:hueOff val="0"/>
              <a:satOff val="0"/>
              <a:lumOff val="0"/>
              <a:alphaOff val="0"/>
              <a:shade val="8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03 novas </a:t>
          </a:r>
          <a:r>
            <a:rPr lang="pt-BR" sz="1050" b="1" kern="1200" dirty="0" err="1" smtClean="0"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ETEs</a:t>
          </a:r>
          <a:endParaRPr lang="pt-BR" sz="1050" b="1" kern="1200" dirty="0" smtClean="0">
            <a:solidFill>
              <a:sysClr val="window" lastClr="FFFFFF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sp:txBody>
      <dsp:txXfrm>
        <a:off x="15415" y="2655865"/>
        <a:ext cx="2170258" cy="2849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F0E03-B501-4729-8FE0-AA5BE47A7E6C}">
      <dsp:nvSpPr>
        <dsp:cNvPr id="0" name=""/>
        <dsp:cNvSpPr/>
      </dsp:nvSpPr>
      <dsp:spPr>
        <a:xfrm>
          <a:off x="0" y="4187"/>
          <a:ext cx="6768752" cy="103412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O ACOMPANHAMENTO MINUCIOSO DO PMSB POSSIBILITA A AVALIAÇÃO DE</a:t>
          </a:r>
          <a:r>
            <a:rPr lang="pt-BR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187"/>
        <a:ext cx="6768752" cy="1034127"/>
      </dsp:txXfrm>
    </dsp:sp>
    <dsp:sp modelId="{B574FF2D-4D4D-4AB8-95C9-8CA0D40D3663}">
      <dsp:nvSpPr>
        <dsp:cNvPr id="0" name=""/>
        <dsp:cNvSpPr/>
      </dsp:nvSpPr>
      <dsp:spPr>
        <a:xfrm>
          <a:off x="0" y="1166307"/>
          <a:ext cx="1692188" cy="16610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METAS EXECUTADAS E EM ANDAMENTO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166307"/>
        <a:ext cx="1692188" cy="1661065"/>
      </dsp:txXfrm>
    </dsp:sp>
    <dsp:sp modelId="{D7F75EA5-62F7-48A2-8616-6727FE371C28}">
      <dsp:nvSpPr>
        <dsp:cNvPr id="0" name=""/>
        <dsp:cNvSpPr/>
      </dsp:nvSpPr>
      <dsp:spPr>
        <a:xfrm>
          <a:off x="1692188" y="1170770"/>
          <a:ext cx="1692188" cy="17002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NOVAS OPÇÕES DE CAPTAÇÃO DE RECURSOS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2188" y="1170770"/>
        <a:ext cx="1692188" cy="1700263"/>
      </dsp:txXfrm>
    </dsp:sp>
    <dsp:sp modelId="{D50A9BF5-3F94-4833-8101-D5781192ECEC}">
      <dsp:nvSpPr>
        <dsp:cNvPr id="0" name=""/>
        <dsp:cNvSpPr/>
      </dsp:nvSpPr>
      <dsp:spPr>
        <a:xfrm>
          <a:off x="3384376" y="1170770"/>
          <a:ext cx="1692188" cy="17002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DIFICULTADES NO CUMPRIMENTO DE AÇÕES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84376" y="1170770"/>
        <a:ext cx="1692188" cy="1700263"/>
      </dsp:txXfrm>
    </dsp:sp>
    <dsp:sp modelId="{EA046083-5A64-47FC-B4CD-7E9CAD458684}">
      <dsp:nvSpPr>
        <dsp:cNvPr id="0" name=""/>
        <dsp:cNvSpPr/>
      </dsp:nvSpPr>
      <dsp:spPr>
        <a:xfrm>
          <a:off x="5076564" y="1170770"/>
          <a:ext cx="1692188" cy="17002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ALTERNATIVAS EM CASO DE METAS PREJUDICADAS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76564" y="1170770"/>
        <a:ext cx="1692188" cy="1700263"/>
      </dsp:txXfrm>
    </dsp:sp>
    <dsp:sp modelId="{E3583C44-5866-48FE-A64F-705D007C1C69}">
      <dsp:nvSpPr>
        <dsp:cNvPr id="0" name=""/>
        <dsp:cNvSpPr/>
      </dsp:nvSpPr>
      <dsp:spPr>
        <a:xfrm>
          <a:off x="0" y="2655005"/>
          <a:ext cx="6768752" cy="63753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2E9157-3A58-428D-996D-E95586FF3AA4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B13246-6FF8-4E0E-A681-39FA5BD42C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98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78D23A-233E-4615-BA27-690AC0C07E4E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879" y="4724759"/>
            <a:ext cx="5450207" cy="4475083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33A7DE-072A-4DC8-B5B5-8CAB5AEC6A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576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642086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261062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20289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2657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144349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61549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660415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5077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667557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08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16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71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537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014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07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73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17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590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NA-0032 - coverpage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87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70" r:id="rId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NA-0032 - coverpag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195263" y="2600325"/>
            <a:ext cx="8570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DIRETORIA EXECUTIVA DA SANASA</a:t>
            </a:r>
          </a:p>
        </p:txBody>
      </p:sp>
      <p:sp>
        <p:nvSpPr>
          <p:cNvPr id="9" name="CaixaDeTexto 1"/>
          <p:cNvSpPr txBox="1">
            <a:spLocks noChangeArrowheads="1"/>
          </p:cNvSpPr>
          <p:nvPr userDrawn="1"/>
        </p:nvSpPr>
        <p:spPr bwMode="auto">
          <a:xfrm>
            <a:off x="195263" y="3087688"/>
            <a:ext cx="85709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Diretor Presidente 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</a:t>
            </a:r>
            <a:r>
              <a:rPr lang="pt-BR" altLang="pt-BR" sz="1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Arly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de Lara  </a:t>
            </a:r>
            <a:r>
              <a:rPr lang="pt-BR" altLang="pt-BR" sz="1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Romêo</a:t>
            </a:r>
            <a:endParaRPr lang="pt-BR" altLang="pt-BR" sz="1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Chefe de Gabinete 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Fernando Ribeiro </a:t>
            </a:r>
            <a:r>
              <a:rPr lang="pt-BR" altLang="pt-BR" sz="1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Rossilho</a:t>
            </a:r>
            <a:endParaRPr lang="pt-BR" altLang="pt-BR" sz="1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Procuradora Jurídica 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Maria P.P.A. </a:t>
            </a:r>
            <a:r>
              <a:rPr lang="pt-BR" altLang="pt-BR" sz="1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Balesteros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Silva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Diretor Administrativo 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Paulo Jorge </a:t>
            </a:r>
            <a:r>
              <a:rPr lang="pt-BR" altLang="pt-BR" sz="1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Zeraik</a:t>
            </a:r>
            <a:endParaRPr lang="pt-BR" altLang="pt-BR" sz="1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Diretor Comercial 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Luiz Carlos de Souza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Diretor Financeiro  e de Rel. com Investidores 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Pedro Cláudio da Silva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Diretor Técnico 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Marco Antônio dos Santos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www</a:t>
            </a:r>
            <a:r>
              <a:rPr lang="pt-BR" altLang="pt-BR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 sanasa.com.br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0800 77 21 195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800" dirty="0" smtClean="0">
              <a:latin typeface="Arial" charset="0"/>
              <a:cs typeface="Arial" charset="0"/>
            </a:endParaRPr>
          </a:p>
        </p:txBody>
      </p:sp>
      <p:cxnSp>
        <p:nvCxnSpPr>
          <p:cNvPr id="11" name="Conector reto 10"/>
          <p:cNvCxnSpPr/>
          <p:nvPr userDrawn="1"/>
        </p:nvCxnSpPr>
        <p:spPr>
          <a:xfrm>
            <a:off x="330200" y="2428875"/>
            <a:ext cx="85582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36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9" descr="NA-0032 - internos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7"/>
          <p:cNvCxnSpPr>
            <a:cxnSpLocks noChangeShapeType="1"/>
          </p:cNvCxnSpPr>
          <p:nvPr userDrawn="1"/>
        </p:nvCxnSpPr>
        <p:spPr bwMode="auto">
          <a:xfrm>
            <a:off x="508000" y="736600"/>
            <a:ext cx="67024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5722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NA-0032 - coverpage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17"/>
          <p:cNvCxnSpPr>
            <a:cxnSpLocks noChangeShapeType="1"/>
          </p:cNvCxnSpPr>
          <p:nvPr userDrawn="1"/>
        </p:nvCxnSpPr>
        <p:spPr bwMode="auto">
          <a:xfrm>
            <a:off x="508000" y="736600"/>
            <a:ext cx="67024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6095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9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image" Target="../media/image22.png"/><Relationship Id="rId5" Type="http://schemas.openxmlformats.org/officeDocument/2006/relationships/image" Target="../media/image21.jpeg"/><Relationship Id="rId10" Type="http://schemas.microsoft.com/office/2007/relationships/diagramDrawing" Target="../diagrams/drawing3.xml"/><Relationship Id="rId4" Type="http://schemas.openxmlformats.org/officeDocument/2006/relationships/image" Target="../media/image20.jpeg"/><Relationship Id="rId9" Type="http://schemas.openxmlformats.org/officeDocument/2006/relationships/diagramColors" Target="../diagrams/colors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image" Target="../media/image28.png"/><Relationship Id="rId7" Type="http://schemas.openxmlformats.org/officeDocument/2006/relationships/image" Target="../media/image22.png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diagramColors" Target="../diagrams/colors4.xml"/><Relationship Id="rId5" Type="http://schemas.openxmlformats.org/officeDocument/2006/relationships/image" Target="../media/image29.jpeg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19.png"/><Relationship Id="rId9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uact=8&amp;docid=XvOTiG5QJ7uFkM&amp;tbnid=Eng9gHDJbCsyGM:&amp;ved=0CAUQjRw&amp;url=http://campinas.sp.gov.br/governo/meio-ambiente/plano-saneamento-basico.php&amp;ei=iGpNU8yMAozRsQTo2oCwDg&amp;bvm=bv.64764171,d.b2I&amp;psig=AFQjCNEMMteHu7cbKpuMcl_oAAJZneh9_w&amp;ust=139766885264743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uact=8&amp;docid=cNSi0HD9GdS6LM&amp;tbnid=Gvo6oI_CJ4iJEM:&amp;ved=0CAUQjRw&amp;url=http://www.fapcom.edu.br/blog/acao-social/esse-tal-controle-social.html&amp;ei=FIZNU7C8CPK_sQT1-IGACA&amp;bvm=bv.64764171,d.b2I&amp;psig=AFQjCNF3_bJ7sgH3Z40HMm9OVJZwnN_hAw&amp;ust=139767582429969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://www.arespcj.com.br/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79248"/>
            <a:ext cx="9137904" cy="1145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63242" y="1700808"/>
            <a:ext cx="8801246" cy="208823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163243" y="1778040"/>
            <a:ext cx="880124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3200" b="1" dirty="0">
                <a:solidFill>
                  <a:srgbClr val="002060"/>
                </a:solidFill>
                <a:latin typeface="Arial" charset="0"/>
              </a:rPr>
              <a:t>O ACOMPANHAMENTO DO PLANO MUNICIPAL DE SANEAMENTO BÁSICO PELA A EMPRESA MUNICIPAL DE SANEAMENTO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69550" y="3966563"/>
            <a:ext cx="5670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baseline="30000" dirty="0" smtClean="0">
                <a:solidFill>
                  <a:schemeClr val="bg1"/>
                </a:solidFill>
              </a:rPr>
              <a:t>Autor: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800" b="1" dirty="0">
                <a:solidFill>
                  <a:schemeClr val="bg1"/>
                </a:solidFill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</a:rPr>
              <a:t>     </a:t>
            </a:r>
            <a:r>
              <a:rPr lang="pt-BR" sz="2600" b="1" dirty="0" smtClean="0">
                <a:solidFill>
                  <a:schemeClr val="bg1"/>
                </a:solidFill>
              </a:rPr>
              <a:t>Eng.º </a:t>
            </a:r>
            <a:r>
              <a:rPr lang="pt-BR" sz="2600" b="1" dirty="0">
                <a:solidFill>
                  <a:schemeClr val="bg1"/>
                </a:solidFill>
              </a:rPr>
              <a:t>Gustavo Arthur M. </a:t>
            </a:r>
            <a:r>
              <a:rPr lang="pt-BR" sz="2600" b="1" dirty="0" smtClean="0">
                <a:solidFill>
                  <a:schemeClr val="bg1"/>
                </a:solidFill>
              </a:rPr>
              <a:t>Prado</a:t>
            </a:r>
            <a:endParaRPr lang="pt-BR" sz="2600" b="1" dirty="0">
              <a:solidFill>
                <a:schemeClr val="bg1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67826" y="116632"/>
            <a:ext cx="6840678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2200" dirty="0" smtClean="0">
                <a:solidFill>
                  <a:srgbClr val="003399"/>
                </a:solidFill>
              </a:rPr>
              <a:t>XIX Exposição de Experiências Municipais em Saneamento</a:t>
            </a:r>
          </a:p>
          <a:p>
            <a:r>
              <a:rPr lang="pt-BR" sz="2200" dirty="0" smtClean="0">
                <a:solidFill>
                  <a:srgbClr val="003399"/>
                </a:solidFill>
              </a:rPr>
              <a:t>24 a 29 de maio de 2015 – Poços de Caldas/MG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8" y="116632"/>
            <a:ext cx="2170448" cy="107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1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460077" y="333817"/>
            <a:ext cx="72802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200" b="1" dirty="0" smtClean="0">
                <a:solidFill>
                  <a:schemeClr val="bg1"/>
                </a:solidFill>
                <a:latin typeface="Arial" charset="0"/>
              </a:rPr>
              <a:t>MEMBROS DA SANASA PARA ACOMPANHAMENTO</a:t>
            </a:r>
            <a:endParaRPr lang="pt-BR" sz="2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250825" y="737742"/>
            <a:ext cx="8713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b="1" dirty="0" smtClean="0">
                <a:solidFill>
                  <a:schemeClr val="bg1"/>
                </a:solidFill>
                <a:latin typeface="Arial" charset="0"/>
              </a:rPr>
              <a:t>NOMEAÇÃO ATRAVÉS PORTARIA DA PREFEITURA</a:t>
            </a:r>
          </a:p>
        </p:txBody>
      </p:sp>
      <p:graphicFrame>
        <p:nvGraphicFramePr>
          <p:cNvPr id="11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384392"/>
              </p:ext>
            </p:extLst>
          </p:nvPr>
        </p:nvGraphicFramePr>
        <p:xfrm>
          <a:off x="467544" y="836712"/>
          <a:ext cx="820891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26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9512" y="980728"/>
            <a:ext cx="8712968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chemeClr val="bg1"/>
                </a:solidFill>
                <a:latin typeface="Arial" charset="0"/>
              </a:rPr>
              <a:t>Para o acompanhamento da implantação do PMSB será utilizado o </a:t>
            </a:r>
            <a:r>
              <a:rPr lang="pt-BR" b="1" dirty="0" err="1">
                <a:solidFill>
                  <a:schemeClr val="bg1"/>
                </a:solidFill>
                <a:latin typeface="Arial" charset="0"/>
              </a:rPr>
              <a:t>ISAm</a:t>
            </a:r>
            <a:r>
              <a:rPr lang="pt-BR" b="1" dirty="0">
                <a:solidFill>
                  <a:schemeClr val="bg1"/>
                </a:solidFill>
                <a:latin typeface="Arial" charset="0"/>
              </a:rPr>
              <a:t> – </a:t>
            </a:r>
            <a:r>
              <a:rPr lang="pt-BR" b="1" i="1" dirty="0">
                <a:solidFill>
                  <a:schemeClr val="bg1"/>
                </a:solidFill>
                <a:latin typeface="Arial" charset="0"/>
              </a:rPr>
              <a:t>Indicador de </a:t>
            </a:r>
            <a:r>
              <a:rPr lang="pt-BR" b="1" i="1" dirty="0" smtClean="0">
                <a:solidFill>
                  <a:schemeClr val="bg1"/>
                </a:solidFill>
                <a:latin typeface="Arial" charset="0"/>
              </a:rPr>
              <a:t>Salubridade Ambiental modificado</a:t>
            </a:r>
            <a:r>
              <a:rPr lang="pt-BR" b="1" dirty="0" smtClean="0">
                <a:solidFill>
                  <a:schemeClr val="bg1"/>
                </a:solidFill>
                <a:latin typeface="Arial" charset="0"/>
              </a:rPr>
              <a:t>, que serão separados por </a:t>
            </a:r>
            <a:r>
              <a:rPr lang="pt-BR" b="1" u="sng" dirty="0" smtClean="0">
                <a:solidFill>
                  <a:schemeClr val="bg1"/>
                </a:solidFill>
                <a:latin typeface="Arial" charset="0"/>
              </a:rPr>
              <a:t>Bacias Hidrográficas</a:t>
            </a:r>
            <a:r>
              <a:rPr lang="pt-BR" b="1" dirty="0" smtClean="0">
                <a:solidFill>
                  <a:schemeClr val="bg1"/>
                </a:solidFill>
                <a:latin typeface="Arial" charset="0"/>
              </a:rPr>
              <a:t>, que foi a divisão territorial adotada no PMSB.</a:t>
            </a:r>
          </a:p>
          <a:p>
            <a:endParaRPr lang="pt-B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chemeClr val="bg1"/>
                </a:solidFill>
                <a:latin typeface="Arial" charset="0"/>
              </a:rPr>
              <a:t>O indicador em questão é composto de</a:t>
            </a:r>
            <a:r>
              <a:rPr lang="pt-BR" b="1" dirty="0" smtClean="0">
                <a:solidFill>
                  <a:schemeClr val="bg1"/>
                </a:solidFill>
                <a:latin typeface="Arial" charset="0"/>
              </a:rPr>
              <a:t>:</a:t>
            </a:r>
          </a:p>
          <a:p>
            <a:endParaRPr lang="pt-BR" sz="1100" b="1" dirty="0">
              <a:solidFill>
                <a:schemeClr val="bg1"/>
              </a:solidFill>
              <a:latin typeface="Arial" charset="0"/>
            </a:endParaRPr>
          </a:p>
          <a:p>
            <a:r>
              <a:rPr lang="pt-BR" b="1" dirty="0">
                <a:solidFill>
                  <a:schemeClr val="bg1"/>
                </a:solidFill>
                <a:latin typeface="Arial" charset="0"/>
              </a:rPr>
              <a:t>a) </a:t>
            </a:r>
            <a:r>
              <a:rPr lang="pt-BR" b="1" dirty="0" err="1">
                <a:solidFill>
                  <a:schemeClr val="bg1"/>
                </a:solidFill>
                <a:latin typeface="Arial" charset="0"/>
              </a:rPr>
              <a:t>Iag</a:t>
            </a:r>
            <a:r>
              <a:rPr lang="pt-BR" b="1" dirty="0">
                <a:solidFill>
                  <a:schemeClr val="bg1"/>
                </a:solidFill>
                <a:latin typeface="Arial" charset="0"/>
              </a:rPr>
              <a:t> – </a:t>
            </a:r>
            <a:r>
              <a:rPr lang="pt-BR" b="1" i="1" dirty="0">
                <a:solidFill>
                  <a:schemeClr val="bg1"/>
                </a:solidFill>
                <a:latin typeface="Arial" charset="0"/>
              </a:rPr>
              <a:t>Indicador de Abastecimento de Água</a:t>
            </a:r>
          </a:p>
          <a:p>
            <a:r>
              <a:rPr lang="pt-BR" b="1" dirty="0">
                <a:solidFill>
                  <a:schemeClr val="bg1"/>
                </a:solidFill>
                <a:latin typeface="Arial" charset="0"/>
              </a:rPr>
              <a:t>b) </a:t>
            </a:r>
            <a:r>
              <a:rPr lang="pt-BR" b="1" dirty="0" err="1">
                <a:solidFill>
                  <a:schemeClr val="bg1"/>
                </a:solidFill>
                <a:latin typeface="Arial" charset="0"/>
              </a:rPr>
              <a:t>Ies</a:t>
            </a:r>
            <a:r>
              <a:rPr lang="pt-BR" b="1" dirty="0">
                <a:solidFill>
                  <a:schemeClr val="bg1"/>
                </a:solidFill>
                <a:latin typeface="Arial" charset="0"/>
              </a:rPr>
              <a:t> – </a:t>
            </a:r>
            <a:r>
              <a:rPr lang="pt-BR" b="1" i="1" dirty="0">
                <a:solidFill>
                  <a:schemeClr val="bg1"/>
                </a:solidFill>
                <a:latin typeface="Arial" charset="0"/>
              </a:rPr>
              <a:t>Indicador de Esgoto Sanitário</a:t>
            </a:r>
          </a:p>
          <a:p>
            <a:r>
              <a:rPr lang="pt-BR" b="1" dirty="0">
                <a:solidFill>
                  <a:schemeClr val="bg1"/>
                </a:solidFill>
                <a:latin typeface="Arial" charset="0"/>
              </a:rPr>
              <a:t>c) </a:t>
            </a:r>
            <a:r>
              <a:rPr lang="pt-BR" b="1" dirty="0" err="1">
                <a:solidFill>
                  <a:schemeClr val="bg1"/>
                </a:solidFill>
                <a:latin typeface="Arial" charset="0"/>
              </a:rPr>
              <a:t>Irs</a:t>
            </a:r>
            <a:r>
              <a:rPr lang="pt-BR" b="1" dirty="0">
                <a:solidFill>
                  <a:schemeClr val="bg1"/>
                </a:solidFill>
                <a:latin typeface="Arial" charset="0"/>
              </a:rPr>
              <a:t> – </a:t>
            </a:r>
            <a:r>
              <a:rPr lang="pt-BR" b="1" i="1" dirty="0">
                <a:solidFill>
                  <a:schemeClr val="bg1"/>
                </a:solidFill>
                <a:latin typeface="Arial" charset="0"/>
              </a:rPr>
              <a:t>Indicador de Resíduos Sólidos</a:t>
            </a:r>
          </a:p>
          <a:p>
            <a:r>
              <a:rPr lang="pt-BR" b="1" dirty="0">
                <a:solidFill>
                  <a:schemeClr val="bg1"/>
                </a:solidFill>
                <a:latin typeface="Arial" charset="0"/>
              </a:rPr>
              <a:t>d) </a:t>
            </a:r>
            <a:r>
              <a:rPr lang="pt-BR" b="1" dirty="0" err="1">
                <a:solidFill>
                  <a:schemeClr val="bg1"/>
                </a:solidFill>
                <a:latin typeface="Arial" charset="0"/>
              </a:rPr>
              <a:t>Idr</a:t>
            </a:r>
            <a:r>
              <a:rPr lang="pt-BR" b="1" dirty="0">
                <a:solidFill>
                  <a:schemeClr val="bg1"/>
                </a:solidFill>
                <a:latin typeface="Arial" charset="0"/>
              </a:rPr>
              <a:t> – </a:t>
            </a:r>
            <a:r>
              <a:rPr lang="pt-BR" b="1" i="1" dirty="0">
                <a:solidFill>
                  <a:schemeClr val="bg1"/>
                </a:solidFill>
                <a:latin typeface="Arial" charset="0"/>
              </a:rPr>
              <a:t>Indicador de Drenagem</a:t>
            </a:r>
          </a:p>
          <a:p>
            <a:r>
              <a:rPr lang="pt-BR" b="1" dirty="0">
                <a:solidFill>
                  <a:schemeClr val="bg1"/>
                </a:solidFill>
                <a:latin typeface="Arial" charset="0"/>
              </a:rPr>
              <a:t>e) </a:t>
            </a:r>
            <a:r>
              <a:rPr lang="pt-BR" b="1" dirty="0" err="1">
                <a:solidFill>
                  <a:schemeClr val="bg1"/>
                </a:solidFill>
                <a:latin typeface="Arial" charset="0"/>
              </a:rPr>
              <a:t>Isp</a:t>
            </a:r>
            <a:r>
              <a:rPr lang="pt-BR" b="1" dirty="0">
                <a:solidFill>
                  <a:schemeClr val="bg1"/>
                </a:solidFill>
                <a:latin typeface="Arial" charset="0"/>
              </a:rPr>
              <a:t> – </a:t>
            </a:r>
            <a:r>
              <a:rPr lang="pt-BR" b="1" i="1" dirty="0">
                <a:solidFill>
                  <a:schemeClr val="bg1"/>
                </a:solidFill>
                <a:latin typeface="Arial" charset="0"/>
              </a:rPr>
              <a:t>Indicador de Saúde Pública – Controle de Vetores</a:t>
            </a:r>
          </a:p>
          <a:p>
            <a:endParaRPr lang="pt-BR" sz="1100" b="1" dirty="0" smtClean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pt-BR" b="1" dirty="0" err="1" smtClean="0">
                <a:solidFill>
                  <a:schemeClr val="bg1"/>
                </a:solidFill>
                <a:latin typeface="Arial" charset="0"/>
              </a:rPr>
              <a:t>ISAm</a:t>
            </a:r>
            <a:r>
              <a:rPr lang="pt-BR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pt-BR" b="1" dirty="0">
                <a:solidFill>
                  <a:schemeClr val="bg1"/>
                </a:solidFill>
                <a:latin typeface="Arial" charset="0"/>
              </a:rPr>
              <a:t>= [(0,15 </a:t>
            </a:r>
            <a:r>
              <a:rPr lang="pt-BR" b="1" dirty="0" err="1">
                <a:solidFill>
                  <a:schemeClr val="bg1"/>
                </a:solidFill>
                <a:latin typeface="Arial" charset="0"/>
              </a:rPr>
              <a:t>Iag</a:t>
            </a:r>
            <a:r>
              <a:rPr lang="pt-BR" b="1" dirty="0">
                <a:solidFill>
                  <a:schemeClr val="bg1"/>
                </a:solidFill>
                <a:latin typeface="Arial" charset="0"/>
              </a:rPr>
              <a:t>) + (0,30 </a:t>
            </a:r>
            <a:r>
              <a:rPr lang="pt-BR" b="1" dirty="0" err="1">
                <a:solidFill>
                  <a:schemeClr val="bg1"/>
                </a:solidFill>
                <a:latin typeface="Arial" charset="0"/>
              </a:rPr>
              <a:t>Ies</a:t>
            </a:r>
            <a:r>
              <a:rPr lang="pt-BR" b="1" dirty="0">
                <a:solidFill>
                  <a:schemeClr val="bg1"/>
                </a:solidFill>
                <a:latin typeface="Arial" charset="0"/>
              </a:rPr>
              <a:t>) + (0,25 </a:t>
            </a:r>
            <a:r>
              <a:rPr lang="pt-BR" b="1" dirty="0" err="1">
                <a:solidFill>
                  <a:schemeClr val="bg1"/>
                </a:solidFill>
                <a:latin typeface="Arial" charset="0"/>
              </a:rPr>
              <a:t>Irs</a:t>
            </a:r>
            <a:r>
              <a:rPr lang="pt-BR" b="1" dirty="0">
                <a:solidFill>
                  <a:schemeClr val="bg1"/>
                </a:solidFill>
                <a:latin typeface="Arial" charset="0"/>
              </a:rPr>
              <a:t>) + (0,20 </a:t>
            </a:r>
            <a:r>
              <a:rPr lang="pt-BR" b="1" dirty="0" err="1">
                <a:solidFill>
                  <a:schemeClr val="bg1"/>
                </a:solidFill>
                <a:latin typeface="Arial" charset="0"/>
              </a:rPr>
              <a:t>Idr</a:t>
            </a:r>
            <a:r>
              <a:rPr lang="pt-BR" b="1" dirty="0">
                <a:solidFill>
                  <a:schemeClr val="bg1"/>
                </a:solidFill>
                <a:latin typeface="Arial" charset="0"/>
              </a:rPr>
              <a:t>) + (0,10 </a:t>
            </a:r>
            <a:r>
              <a:rPr lang="pt-BR" b="1" dirty="0" err="1">
                <a:solidFill>
                  <a:schemeClr val="bg1"/>
                </a:solidFill>
                <a:latin typeface="Arial" charset="0"/>
              </a:rPr>
              <a:t>Isp</a:t>
            </a:r>
            <a:r>
              <a:rPr lang="pt-BR" b="1" dirty="0">
                <a:solidFill>
                  <a:schemeClr val="bg1"/>
                </a:solidFill>
                <a:latin typeface="Arial" charset="0"/>
              </a:rPr>
              <a:t>)]</a:t>
            </a:r>
          </a:p>
          <a:p>
            <a:endParaRPr lang="pt-BR" sz="1100" b="1" dirty="0">
              <a:solidFill>
                <a:schemeClr val="bg1"/>
              </a:solidFill>
              <a:latin typeface="Arial" charset="0"/>
            </a:endParaRPr>
          </a:p>
          <a:p>
            <a:pPr algn="just"/>
            <a:r>
              <a:rPr lang="pt-BR" sz="1600" b="1" dirty="0">
                <a:solidFill>
                  <a:schemeClr val="bg1"/>
                </a:solidFill>
                <a:latin typeface="Arial" charset="0"/>
              </a:rPr>
              <a:t>A partir do princípio de que o indicador deve englobar parâmetros mensuráveis, de fácil aquisição e disponibilidade. Alguns </a:t>
            </a:r>
            <a:r>
              <a:rPr lang="pt-BR" sz="1600" b="1" dirty="0" smtClean="0">
                <a:solidFill>
                  <a:schemeClr val="bg1"/>
                </a:solidFill>
                <a:latin typeface="Arial" charset="0"/>
              </a:rPr>
              <a:t>dos indicadores sugeridos pela SMVDS não eram viáveis, já que utilizariam variáveis não disponíveis  na SANASA, como domicílios, que difere do número de economias.</a:t>
            </a:r>
            <a:endParaRPr lang="pt-BR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460077" y="304329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INDICADORES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3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9512" y="908720"/>
            <a:ext cx="87129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err="1" smtClean="0">
                <a:solidFill>
                  <a:schemeClr val="bg1"/>
                </a:solidFill>
              </a:rPr>
              <a:t>Iag</a:t>
            </a:r>
            <a:r>
              <a:rPr lang="pt-BR" sz="2000" b="1" dirty="0" smtClean="0">
                <a:solidFill>
                  <a:schemeClr val="bg1"/>
                </a:solidFill>
              </a:rPr>
              <a:t> </a:t>
            </a:r>
            <a:r>
              <a:rPr lang="pt-BR" sz="2000" b="1" dirty="0">
                <a:solidFill>
                  <a:schemeClr val="bg1"/>
                </a:solidFill>
              </a:rPr>
              <a:t>= [(60 x </a:t>
            </a:r>
            <a:r>
              <a:rPr lang="pt-BR" sz="2000" b="1" dirty="0" err="1" smtClean="0">
                <a:solidFill>
                  <a:schemeClr val="bg1"/>
                </a:solidFill>
              </a:rPr>
              <a:t>Ica</a:t>
            </a:r>
            <a:r>
              <a:rPr lang="pt-BR" sz="2000" b="1" dirty="0" smtClean="0">
                <a:solidFill>
                  <a:schemeClr val="bg1"/>
                </a:solidFill>
              </a:rPr>
              <a:t>) </a:t>
            </a:r>
            <a:r>
              <a:rPr lang="pt-BR" sz="2000" b="1" dirty="0">
                <a:solidFill>
                  <a:schemeClr val="bg1"/>
                </a:solidFill>
              </a:rPr>
              <a:t>+ (40 x </a:t>
            </a:r>
            <a:r>
              <a:rPr lang="pt-BR" sz="2000" b="1" dirty="0" err="1" smtClean="0">
                <a:solidFill>
                  <a:schemeClr val="bg1"/>
                </a:solidFill>
              </a:rPr>
              <a:t>Ipa</a:t>
            </a:r>
            <a:r>
              <a:rPr lang="pt-BR" sz="2000" b="1" dirty="0" smtClean="0">
                <a:solidFill>
                  <a:schemeClr val="bg1"/>
                </a:solidFill>
              </a:rPr>
              <a:t>)]</a:t>
            </a:r>
            <a:endParaRPr lang="pt-BR" sz="2000" b="1" dirty="0">
              <a:solidFill>
                <a:schemeClr val="bg1"/>
              </a:solidFill>
              <a:latin typeface="Arial" charset="0"/>
            </a:endParaRPr>
          </a:p>
          <a:p>
            <a:endParaRPr lang="pt-BR" b="1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pt-BR" b="1" u="sng" dirty="0" err="1">
                <a:solidFill>
                  <a:schemeClr val="bg1"/>
                </a:solidFill>
              </a:rPr>
              <a:t>Ica</a:t>
            </a:r>
            <a:r>
              <a:rPr lang="pt-BR" b="1" u="sng" dirty="0">
                <a:solidFill>
                  <a:schemeClr val="bg1"/>
                </a:solidFill>
              </a:rPr>
              <a:t> - Indicador de Cobertura do Serviço de </a:t>
            </a:r>
            <a:r>
              <a:rPr lang="pt-BR" b="1" u="sng" dirty="0" smtClean="0">
                <a:solidFill>
                  <a:schemeClr val="bg1"/>
                </a:solidFill>
              </a:rPr>
              <a:t>Água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pPr algn="ctr"/>
            <a:r>
              <a:rPr lang="pt-BR" b="1" dirty="0" err="1" smtClean="0">
                <a:solidFill>
                  <a:schemeClr val="bg1"/>
                </a:solidFill>
              </a:rPr>
              <a:t>Ica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>
                <a:solidFill>
                  <a:schemeClr val="bg1"/>
                </a:solidFill>
              </a:rPr>
              <a:t>= </a:t>
            </a:r>
            <a:r>
              <a:rPr lang="pt-BR" b="1" dirty="0" err="1">
                <a:solidFill>
                  <a:schemeClr val="bg1"/>
                </a:solidFill>
              </a:rPr>
              <a:t>PopAg</a:t>
            </a:r>
            <a:r>
              <a:rPr lang="pt-BR" b="1" dirty="0">
                <a:solidFill>
                  <a:schemeClr val="bg1"/>
                </a:solidFill>
              </a:rPr>
              <a:t> x 100 / </a:t>
            </a:r>
            <a:r>
              <a:rPr lang="pt-BR" b="1" dirty="0" err="1">
                <a:solidFill>
                  <a:schemeClr val="bg1"/>
                </a:solidFill>
              </a:rPr>
              <a:t>PopUrb</a:t>
            </a:r>
            <a:endParaRPr lang="pt-BR" b="1" dirty="0">
              <a:solidFill>
                <a:schemeClr val="bg1"/>
              </a:solidFill>
            </a:endParaRPr>
          </a:p>
          <a:p>
            <a:endParaRPr lang="pt-BR" sz="1400" b="1" dirty="0" smtClean="0">
              <a:solidFill>
                <a:schemeClr val="bg1"/>
              </a:solidFill>
            </a:endParaRPr>
          </a:p>
          <a:p>
            <a:r>
              <a:rPr lang="pt-BR" sz="1400" b="1" dirty="0" err="1" smtClean="0">
                <a:solidFill>
                  <a:schemeClr val="bg1"/>
                </a:solidFill>
              </a:rPr>
              <a:t>PopAg</a:t>
            </a:r>
            <a:r>
              <a:rPr lang="pt-BR" sz="1400" b="1" dirty="0" smtClean="0">
                <a:solidFill>
                  <a:schemeClr val="bg1"/>
                </a:solidFill>
              </a:rPr>
              <a:t> </a:t>
            </a:r>
            <a:r>
              <a:rPr lang="pt-BR" sz="1400" dirty="0">
                <a:solidFill>
                  <a:schemeClr val="bg1"/>
                </a:solidFill>
              </a:rPr>
              <a:t>- População Urbana Atendida com Abastecimento de Água (habitantes)</a:t>
            </a:r>
          </a:p>
          <a:p>
            <a:r>
              <a:rPr lang="pt-BR" sz="1400" b="1" dirty="0" err="1">
                <a:solidFill>
                  <a:schemeClr val="bg1"/>
                </a:solidFill>
              </a:rPr>
              <a:t>PopUrb</a:t>
            </a:r>
            <a:r>
              <a:rPr lang="pt-BR" sz="1400" b="1" dirty="0">
                <a:solidFill>
                  <a:schemeClr val="bg1"/>
                </a:solidFill>
              </a:rPr>
              <a:t> </a:t>
            </a:r>
            <a:r>
              <a:rPr lang="pt-BR" sz="1400" dirty="0">
                <a:solidFill>
                  <a:schemeClr val="bg1"/>
                </a:solidFill>
              </a:rPr>
              <a:t>- População Urbana Residente no Município (habitantes</a:t>
            </a:r>
            <a:r>
              <a:rPr lang="pt-BR" sz="1400" dirty="0" smtClean="0">
                <a:solidFill>
                  <a:schemeClr val="bg1"/>
                </a:solidFill>
              </a:rPr>
              <a:t>)</a:t>
            </a:r>
            <a:endParaRPr lang="pt-BR" sz="1400" b="1" dirty="0">
              <a:solidFill>
                <a:schemeClr val="bg1"/>
              </a:solidFill>
              <a:latin typeface="Arial" charset="0"/>
            </a:endParaRPr>
          </a:p>
          <a:p>
            <a:endParaRPr lang="pt-BR" b="1" dirty="0" smtClean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pt-BR" b="1" u="sng" dirty="0" err="1">
                <a:solidFill>
                  <a:schemeClr val="bg1"/>
                </a:solidFill>
              </a:rPr>
              <a:t>Ipa</a:t>
            </a:r>
            <a:r>
              <a:rPr lang="pt-BR" b="1" u="sng" dirty="0">
                <a:solidFill>
                  <a:schemeClr val="bg1"/>
                </a:solidFill>
              </a:rPr>
              <a:t> - Indicador de </a:t>
            </a:r>
            <a:r>
              <a:rPr lang="pt-BR" b="1" u="sng" dirty="0" smtClean="0">
                <a:solidFill>
                  <a:schemeClr val="bg1"/>
                </a:solidFill>
              </a:rPr>
              <a:t>Perdas</a:t>
            </a:r>
          </a:p>
          <a:p>
            <a:endParaRPr lang="pt-BR" b="1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pt-BR" b="1" dirty="0" err="1">
                <a:solidFill>
                  <a:schemeClr val="bg1"/>
                </a:solidFill>
              </a:rPr>
              <a:t>Ipa</a:t>
            </a:r>
            <a:r>
              <a:rPr lang="pt-BR" b="1" dirty="0">
                <a:solidFill>
                  <a:schemeClr val="bg1"/>
                </a:solidFill>
              </a:rPr>
              <a:t> = 1 – </a:t>
            </a:r>
            <a:r>
              <a:rPr lang="pt-BR" b="1" dirty="0" err="1" smtClean="0">
                <a:solidFill>
                  <a:schemeClr val="bg1"/>
                </a:solidFill>
              </a:rPr>
              <a:t>Ipf</a:t>
            </a:r>
            <a:endParaRPr lang="pt-BR" b="1" dirty="0" smtClean="0">
              <a:solidFill>
                <a:schemeClr val="bg1"/>
              </a:solidFill>
            </a:endParaRPr>
          </a:p>
          <a:p>
            <a:pPr algn="ctr"/>
            <a:endParaRPr lang="pt-BR" sz="400" b="1" dirty="0">
              <a:solidFill>
                <a:schemeClr val="bg1"/>
              </a:solidFill>
            </a:endParaRPr>
          </a:p>
          <a:p>
            <a:pPr algn="ctr"/>
            <a:r>
              <a:rPr lang="pt-BR" b="1" dirty="0" err="1">
                <a:solidFill>
                  <a:schemeClr val="bg1"/>
                </a:solidFill>
              </a:rPr>
              <a:t>Ipa</a:t>
            </a:r>
            <a:r>
              <a:rPr lang="pt-BR" b="1" dirty="0">
                <a:solidFill>
                  <a:schemeClr val="bg1"/>
                </a:solidFill>
              </a:rPr>
              <a:t> = 1 </a:t>
            </a:r>
            <a:r>
              <a:rPr lang="pt-BR" b="1" dirty="0" smtClean="0">
                <a:solidFill>
                  <a:schemeClr val="bg1"/>
                </a:solidFill>
              </a:rPr>
              <a:t>- </a:t>
            </a:r>
            <a:r>
              <a:rPr lang="pt-BR" dirty="0">
                <a:solidFill>
                  <a:schemeClr val="bg1"/>
                </a:solidFill>
              </a:rPr>
              <a:t>(</a:t>
            </a:r>
            <a:r>
              <a:rPr lang="pt-BR" b="1" dirty="0">
                <a:solidFill>
                  <a:schemeClr val="bg1"/>
                </a:solidFill>
              </a:rPr>
              <a:t>VAP+VATI-VAS-VAF) / (VAP+VATI-VAS</a:t>
            </a:r>
            <a:r>
              <a:rPr lang="pt-BR" b="1" dirty="0" smtClean="0">
                <a:solidFill>
                  <a:schemeClr val="bg1"/>
                </a:solidFill>
              </a:rPr>
              <a:t>)</a:t>
            </a:r>
          </a:p>
          <a:p>
            <a:endParaRPr lang="pt-BR" sz="1600" b="1" dirty="0">
              <a:solidFill>
                <a:schemeClr val="bg1"/>
              </a:solidFill>
              <a:latin typeface="Arial" charset="0"/>
            </a:endParaRPr>
          </a:p>
          <a:p>
            <a:r>
              <a:rPr lang="pt-BR" sz="1400" b="1" dirty="0">
                <a:solidFill>
                  <a:schemeClr val="bg1"/>
                </a:solidFill>
              </a:rPr>
              <a:t>IPA </a:t>
            </a:r>
            <a:r>
              <a:rPr lang="pt-BR" sz="1400" dirty="0">
                <a:solidFill>
                  <a:schemeClr val="bg1"/>
                </a:solidFill>
              </a:rPr>
              <a:t>-Indicador de Eficiência de Perdas de Faturamento Anual</a:t>
            </a:r>
          </a:p>
          <a:p>
            <a:r>
              <a:rPr lang="pt-BR" sz="1400" b="1" dirty="0">
                <a:solidFill>
                  <a:schemeClr val="bg1"/>
                </a:solidFill>
              </a:rPr>
              <a:t>IPF </a:t>
            </a:r>
            <a:r>
              <a:rPr lang="pt-BR" sz="1400" dirty="0">
                <a:solidFill>
                  <a:schemeClr val="bg1"/>
                </a:solidFill>
              </a:rPr>
              <a:t>- Índice de Perdas de Faturamento Anual</a:t>
            </a:r>
          </a:p>
          <a:p>
            <a:r>
              <a:rPr lang="pt-BR" sz="1400" b="1" dirty="0">
                <a:solidFill>
                  <a:schemeClr val="bg1"/>
                </a:solidFill>
              </a:rPr>
              <a:t>VAF </a:t>
            </a:r>
            <a:r>
              <a:rPr lang="pt-BR" sz="1400" dirty="0">
                <a:solidFill>
                  <a:schemeClr val="bg1"/>
                </a:solidFill>
              </a:rPr>
              <a:t>- Volume de Água </a:t>
            </a:r>
            <a:r>
              <a:rPr lang="pt-BR" sz="1400" dirty="0" smtClean="0">
                <a:solidFill>
                  <a:schemeClr val="bg1"/>
                </a:solidFill>
              </a:rPr>
              <a:t>Faturado</a:t>
            </a:r>
          </a:p>
          <a:p>
            <a:r>
              <a:rPr lang="pt-BR" sz="1400" b="1" dirty="0" smtClean="0">
                <a:solidFill>
                  <a:schemeClr val="bg1"/>
                </a:solidFill>
              </a:rPr>
              <a:t>VAP </a:t>
            </a:r>
            <a:r>
              <a:rPr lang="pt-BR" sz="1400" dirty="0">
                <a:solidFill>
                  <a:schemeClr val="bg1"/>
                </a:solidFill>
              </a:rPr>
              <a:t>- Volume de Água </a:t>
            </a:r>
            <a:r>
              <a:rPr lang="pt-BR" sz="1400" dirty="0" smtClean="0">
                <a:solidFill>
                  <a:schemeClr val="bg1"/>
                </a:solidFill>
              </a:rPr>
              <a:t>Produzido</a:t>
            </a:r>
            <a:endParaRPr lang="pt-BR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532085" y="304329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err="1">
                <a:solidFill>
                  <a:schemeClr val="bg1"/>
                </a:solidFill>
                <a:latin typeface="Arial" charset="0"/>
              </a:rPr>
              <a:t>Iag</a:t>
            </a: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 – </a:t>
            </a:r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Indicador de Abastecimento de Água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01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532085" y="304329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err="1">
                <a:solidFill>
                  <a:schemeClr val="bg1"/>
                </a:solidFill>
                <a:latin typeface="Arial" charset="0"/>
              </a:rPr>
              <a:t>Iag</a:t>
            </a: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 – Indicador de Abastecimento de Água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3283" t="10220" r="2851" b="10118"/>
          <a:stretch/>
        </p:blipFill>
        <p:spPr>
          <a:xfrm>
            <a:off x="2916000" y="4608000"/>
            <a:ext cx="3564000" cy="1332000"/>
          </a:xfrm>
          <a:prstGeom prst="rect">
            <a:avLst/>
          </a:prstGeom>
        </p:spPr>
      </p:pic>
      <p:sp>
        <p:nvSpPr>
          <p:cNvPr id="7" name="Seta para baixo 6"/>
          <p:cNvSpPr/>
          <p:nvPr/>
        </p:nvSpPr>
        <p:spPr>
          <a:xfrm>
            <a:off x="6300192" y="5733256"/>
            <a:ext cx="151874" cy="183925"/>
          </a:xfrm>
          <a:prstGeom prst="down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3543" t="3260" r="4132" b="5714"/>
          <a:stretch/>
        </p:blipFill>
        <p:spPr>
          <a:xfrm>
            <a:off x="1152000" y="1080000"/>
            <a:ext cx="6588000" cy="3312000"/>
          </a:xfrm>
          <a:prstGeom prst="rect">
            <a:avLst/>
          </a:prstGeom>
        </p:spPr>
      </p:pic>
      <p:sp>
        <p:nvSpPr>
          <p:cNvPr id="10" name="Igual 9"/>
          <p:cNvSpPr/>
          <p:nvPr/>
        </p:nvSpPr>
        <p:spPr>
          <a:xfrm>
            <a:off x="7524328" y="2132856"/>
            <a:ext cx="216024" cy="216024"/>
          </a:xfrm>
          <a:prstGeom prst="mathEqual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Igual 13"/>
          <p:cNvSpPr/>
          <p:nvPr/>
        </p:nvSpPr>
        <p:spPr>
          <a:xfrm>
            <a:off x="7537418" y="2573288"/>
            <a:ext cx="216024" cy="216024"/>
          </a:xfrm>
          <a:prstGeom prst="mathEqual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Igual 14"/>
          <p:cNvSpPr/>
          <p:nvPr/>
        </p:nvSpPr>
        <p:spPr>
          <a:xfrm>
            <a:off x="7531100" y="2960948"/>
            <a:ext cx="216024" cy="216024"/>
          </a:xfrm>
          <a:prstGeom prst="mathEqual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Igual 15"/>
          <p:cNvSpPr/>
          <p:nvPr/>
        </p:nvSpPr>
        <p:spPr>
          <a:xfrm>
            <a:off x="7531100" y="3356992"/>
            <a:ext cx="216024" cy="216024"/>
          </a:xfrm>
          <a:prstGeom prst="mathEqual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Igual 16"/>
          <p:cNvSpPr/>
          <p:nvPr/>
        </p:nvSpPr>
        <p:spPr>
          <a:xfrm>
            <a:off x="7531100" y="3789040"/>
            <a:ext cx="216024" cy="216024"/>
          </a:xfrm>
          <a:prstGeom prst="mathEqual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Igual 17"/>
          <p:cNvSpPr/>
          <p:nvPr/>
        </p:nvSpPr>
        <p:spPr>
          <a:xfrm>
            <a:off x="7531100" y="4149080"/>
            <a:ext cx="216024" cy="216024"/>
          </a:xfrm>
          <a:prstGeom prst="mathEqual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246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532085" y="260648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err="1">
                <a:solidFill>
                  <a:schemeClr val="bg1"/>
                </a:solidFill>
                <a:latin typeface="Arial" charset="0"/>
              </a:rPr>
              <a:t>Iag</a:t>
            </a: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 – Indicador de Abastecimento de Água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4" t="2940" r="4182" b="5920"/>
          <a:stretch/>
        </p:blipFill>
        <p:spPr>
          <a:xfrm>
            <a:off x="864000" y="980729"/>
            <a:ext cx="6984000" cy="44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60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9512" y="908720"/>
            <a:ext cx="871296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4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2400" b="1" dirty="0" err="1">
                <a:solidFill>
                  <a:schemeClr val="bg1"/>
                </a:solidFill>
              </a:rPr>
              <a:t>Ies</a:t>
            </a:r>
            <a:r>
              <a:rPr lang="pt-BR" sz="2400" b="1" dirty="0">
                <a:solidFill>
                  <a:schemeClr val="bg1"/>
                </a:solidFill>
              </a:rPr>
              <a:t> = </a:t>
            </a:r>
            <a:r>
              <a:rPr lang="pt-BR" sz="2400" b="1" dirty="0" smtClean="0">
                <a:solidFill>
                  <a:schemeClr val="bg1"/>
                </a:solidFill>
              </a:rPr>
              <a:t>Ice*100</a:t>
            </a:r>
          </a:p>
          <a:p>
            <a:pPr algn="ctr"/>
            <a:endParaRPr lang="pt-BR" sz="2000" b="1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pt-BR" sz="2000" b="1" u="sng" dirty="0">
                <a:solidFill>
                  <a:schemeClr val="bg1"/>
                </a:solidFill>
              </a:rPr>
              <a:t>Ice - Indicador de Cobertura do Serviço de Esgotos </a:t>
            </a:r>
            <a:r>
              <a:rPr lang="pt-BR" sz="2000" b="1" u="sng" dirty="0" smtClean="0">
                <a:solidFill>
                  <a:schemeClr val="bg1"/>
                </a:solidFill>
              </a:rPr>
              <a:t>Sanitários</a:t>
            </a:r>
          </a:p>
          <a:p>
            <a:pPr algn="ctr"/>
            <a:endParaRPr lang="pt-BR" sz="2000" b="1" dirty="0">
              <a:solidFill>
                <a:schemeClr val="bg1"/>
              </a:solidFill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Ice = </a:t>
            </a:r>
            <a:r>
              <a:rPr lang="pt-BR" sz="2000" b="1" dirty="0" err="1">
                <a:solidFill>
                  <a:schemeClr val="bg1"/>
                </a:solidFill>
              </a:rPr>
              <a:t>PopEsg</a:t>
            </a:r>
            <a:r>
              <a:rPr lang="pt-BR" sz="2000" b="1" dirty="0">
                <a:solidFill>
                  <a:schemeClr val="bg1"/>
                </a:solidFill>
              </a:rPr>
              <a:t> / </a:t>
            </a:r>
            <a:r>
              <a:rPr lang="pt-BR" sz="2000" b="1" dirty="0" err="1">
                <a:solidFill>
                  <a:schemeClr val="bg1"/>
                </a:solidFill>
              </a:rPr>
              <a:t>PopUrb</a:t>
            </a:r>
            <a:endParaRPr lang="pt-BR" sz="2000" b="1" dirty="0">
              <a:solidFill>
                <a:schemeClr val="bg1"/>
              </a:solidFill>
            </a:endParaRPr>
          </a:p>
          <a:p>
            <a:endParaRPr lang="pt-BR" sz="1600" b="1" dirty="0" smtClean="0">
              <a:solidFill>
                <a:schemeClr val="bg1"/>
              </a:solidFill>
            </a:endParaRPr>
          </a:p>
          <a:p>
            <a:endParaRPr lang="pt-BR" sz="1600" b="1" dirty="0">
              <a:solidFill>
                <a:schemeClr val="bg1"/>
              </a:solidFill>
            </a:endParaRPr>
          </a:p>
          <a:p>
            <a:r>
              <a:rPr lang="pt-BR" sz="1600" b="1" dirty="0" err="1" smtClean="0">
                <a:solidFill>
                  <a:schemeClr val="bg1"/>
                </a:solidFill>
              </a:rPr>
              <a:t>PopEsg</a:t>
            </a:r>
            <a:r>
              <a:rPr lang="pt-BR" sz="1600" b="1" dirty="0" smtClean="0">
                <a:solidFill>
                  <a:schemeClr val="bg1"/>
                </a:solidFill>
              </a:rPr>
              <a:t> </a:t>
            </a:r>
            <a:r>
              <a:rPr lang="pt-BR" sz="1600" b="1" dirty="0">
                <a:solidFill>
                  <a:schemeClr val="bg1"/>
                </a:solidFill>
              </a:rPr>
              <a:t>- </a:t>
            </a:r>
            <a:r>
              <a:rPr lang="pt-BR" sz="1600" dirty="0">
                <a:solidFill>
                  <a:schemeClr val="bg1"/>
                </a:solidFill>
              </a:rPr>
              <a:t>População Urbana Atendida com Coleta de Esgoto (habitantes)</a:t>
            </a:r>
          </a:p>
          <a:p>
            <a:r>
              <a:rPr lang="pt-BR" sz="1600" b="1" dirty="0" err="1" smtClean="0">
                <a:solidFill>
                  <a:schemeClr val="bg1"/>
                </a:solidFill>
              </a:rPr>
              <a:t>PopUrb</a:t>
            </a:r>
            <a:r>
              <a:rPr lang="pt-BR" sz="1600" b="1" dirty="0" smtClean="0">
                <a:solidFill>
                  <a:schemeClr val="bg1"/>
                </a:solidFill>
              </a:rPr>
              <a:t> </a:t>
            </a:r>
            <a:r>
              <a:rPr lang="pt-BR" sz="1600" dirty="0">
                <a:solidFill>
                  <a:schemeClr val="bg1"/>
                </a:solidFill>
              </a:rPr>
              <a:t>- População Urbana Residente no Município (habitantes</a:t>
            </a:r>
            <a:r>
              <a:rPr lang="pt-BR" sz="1600" dirty="0" smtClean="0">
                <a:solidFill>
                  <a:schemeClr val="bg1"/>
                </a:solidFill>
              </a:rPr>
              <a:t>)</a:t>
            </a:r>
            <a:endParaRPr lang="pt-BR" sz="1600" b="1" dirty="0">
              <a:solidFill>
                <a:schemeClr val="bg1"/>
              </a:solidFill>
              <a:latin typeface="Arial" charset="0"/>
            </a:endParaRPr>
          </a:p>
          <a:p>
            <a:endParaRPr lang="pt-BR" sz="2000" b="1" dirty="0" smtClean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532085" y="260648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err="1">
                <a:solidFill>
                  <a:schemeClr val="bg1"/>
                </a:solidFill>
                <a:latin typeface="Arial" charset="0"/>
              </a:rPr>
              <a:t>Ies</a:t>
            </a: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 – Indicador de Esgotos Sanitários</a:t>
            </a:r>
          </a:p>
        </p:txBody>
      </p:sp>
    </p:spTree>
    <p:extLst>
      <p:ext uri="{BB962C8B-B14F-4D97-AF65-F5344CB8AC3E}">
        <p14:creationId xmlns:p14="http://schemas.microsoft.com/office/powerpoint/2010/main" val="34114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532085" y="260648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err="1">
                <a:solidFill>
                  <a:schemeClr val="bg1"/>
                </a:solidFill>
                <a:latin typeface="Arial" charset="0"/>
              </a:rPr>
              <a:t>Ies</a:t>
            </a: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 – Indicador de Esgotos Sanitários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64" t="3973" r="4485" b="3946"/>
          <a:stretch/>
        </p:blipFill>
        <p:spPr>
          <a:xfrm>
            <a:off x="863999" y="980730"/>
            <a:ext cx="6984001" cy="4464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238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9512" y="908720"/>
            <a:ext cx="871296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900" b="1" dirty="0" smtClean="0">
                <a:solidFill>
                  <a:schemeClr val="bg1"/>
                </a:solidFill>
                <a:latin typeface="Arial" charset="0"/>
              </a:rPr>
              <a:t>As ações propostas foram levantadas após minucioso estudo por parte dos técnicos da SANASA e com bastante detalhamento nas ações, por conta do Plano de Metas 300</a:t>
            </a:r>
            <a:r>
              <a:rPr lang="pt-BR" sz="1900" b="1" dirty="0">
                <a:solidFill>
                  <a:schemeClr val="bg1"/>
                </a:solidFill>
                <a:latin typeface="Arial" charset="0"/>
              </a:rPr>
              <a:t>%, concluído, para atingir a Universalização do Abastecimento e </a:t>
            </a:r>
            <a:r>
              <a:rPr lang="pt-BR" sz="1900" b="1" dirty="0" smtClean="0">
                <a:solidFill>
                  <a:schemeClr val="bg1"/>
                </a:solidFill>
                <a:latin typeface="Arial" charset="0"/>
              </a:rPr>
              <a:t>Esgotamento.</a:t>
            </a:r>
          </a:p>
          <a:p>
            <a:pPr algn="just"/>
            <a:endParaRPr lang="pt-BR" sz="1900" b="1" dirty="0">
              <a:solidFill>
                <a:schemeClr val="bg1"/>
              </a:solidFill>
              <a:latin typeface="Arial" charset="0"/>
            </a:endParaRPr>
          </a:p>
          <a:p>
            <a:pPr algn="just"/>
            <a:r>
              <a:rPr lang="pt-BR" sz="1900" b="1" dirty="0" smtClean="0">
                <a:solidFill>
                  <a:schemeClr val="bg1"/>
                </a:solidFill>
                <a:latin typeface="Arial" charset="0"/>
              </a:rPr>
              <a:t>Todas as ações foram baseadas em estudos específicos existentes, sendo estudos de viabilidade, projetos básicos e projetos executivos.</a:t>
            </a:r>
            <a:endParaRPr lang="pt-BR" sz="1900" b="1" dirty="0">
              <a:solidFill>
                <a:schemeClr val="bg1"/>
              </a:solidFill>
              <a:latin typeface="Arial" charset="0"/>
            </a:endParaRPr>
          </a:p>
          <a:p>
            <a:pPr algn="just"/>
            <a:endParaRPr lang="pt-BR" sz="1900" b="1" dirty="0">
              <a:solidFill>
                <a:schemeClr val="bg1"/>
              </a:solidFill>
              <a:latin typeface="Arial" charset="0"/>
            </a:endParaRPr>
          </a:p>
          <a:p>
            <a:pPr algn="just"/>
            <a:r>
              <a:rPr lang="pt-BR" sz="1900" b="1" dirty="0" smtClean="0">
                <a:solidFill>
                  <a:schemeClr val="bg1"/>
                </a:solidFill>
                <a:latin typeface="Arial" charset="0"/>
              </a:rPr>
              <a:t>Quanto aos programas, foram </a:t>
            </a:r>
            <a:r>
              <a:rPr lang="pt-BR" sz="1900" b="1" dirty="0">
                <a:solidFill>
                  <a:schemeClr val="bg1"/>
                </a:solidFill>
                <a:latin typeface="Arial" charset="0"/>
              </a:rPr>
              <a:t>descritos programas que atualmente existem e que terão continuidade, além da previsão de novos programas</a:t>
            </a:r>
            <a:r>
              <a:rPr lang="pt-BR" sz="1900" b="1" dirty="0" smtClean="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algn="just"/>
            <a:endParaRPr lang="pt-BR" sz="1900" b="1" dirty="0">
              <a:solidFill>
                <a:schemeClr val="bg1"/>
              </a:solidFill>
              <a:latin typeface="Arial" charset="0"/>
            </a:endParaRPr>
          </a:p>
          <a:p>
            <a:pPr algn="just"/>
            <a:r>
              <a:rPr lang="pt-BR" sz="1900" b="1" dirty="0" smtClean="0">
                <a:solidFill>
                  <a:schemeClr val="bg1"/>
                </a:solidFill>
                <a:latin typeface="Arial" charset="0"/>
              </a:rPr>
              <a:t>As ações foram divididas da seguinte forma, em relação ao prazo:</a:t>
            </a:r>
          </a:p>
          <a:p>
            <a:pPr algn="just"/>
            <a:endParaRPr lang="pt-BR" sz="2000" b="1" dirty="0">
              <a:solidFill>
                <a:schemeClr val="bg1"/>
              </a:solidFill>
              <a:latin typeface="Arial" charset="0"/>
            </a:endParaRPr>
          </a:p>
          <a:p>
            <a:pPr algn="just"/>
            <a:endParaRPr lang="pt-BR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532085" y="260648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PROGRAMAS E AÇÕES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312558"/>
              </p:ext>
            </p:extLst>
          </p:nvPr>
        </p:nvGraphicFramePr>
        <p:xfrm>
          <a:off x="250825" y="4527595"/>
          <a:ext cx="7993584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98396"/>
                <a:gridCol w="1998396"/>
                <a:gridCol w="1998396"/>
                <a:gridCol w="19983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IMEDIATO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CURTO PRAZO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MÉDIO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PRAZO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LONGO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PRAZO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2014</a:t>
                      </a:r>
                      <a:endParaRPr lang="pt-BR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2015 a</a:t>
                      </a:r>
                      <a:r>
                        <a:rPr lang="pt-BR" b="1" baseline="0" dirty="0" smtClean="0"/>
                        <a:t> 2018</a:t>
                      </a:r>
                      <a:endParaRPr lang="pt-BR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2019 a 2022</a:t>
                      </a:r>
                      <a:endParaRPr lang="pt-BR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2023 a 2033</a:t>
                      </a:r>
                      <a:endParaRPr lang="pt-BR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91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3720" y="83671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pt-BR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 action="ppaction://hlinksldjump"/>
              </a:rPr>
              <a:t>100% DE TRATAMENTO DE ESGOTOS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ATÉ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JUNHO DE 2016, COMPROMISSO ASSUMIDO PELO  TAC ASSINADO.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90200" y="2132856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" action="ppaction://noaction"/>
              </a:rPr>
              <a:t>100% DE COLETA E AFASTAMENTO DE ESGOTOS</a:t>
            </a:r>
            <a:r>
              <a:rPr lang="pt-BR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ADEQUAÇÃO E MELHORIAS NO ABASTECIMENTO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COMO META ATÉ DEZEMBRO DE 2017, EM BAIRROS QUE JÁ POSSUEM REDES DE ÁGUA.</a:t>
            </a: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90200" y="3933056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" action="ppaction://noaction"/>
              </a:rPr>
              <a:t>100% DE ABASTECIMENTO E COLETA E AFASTAMENTO DE ESGOTOS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COMO META ATÉ DEZEMBRO DE 2020, NOS BAIRROS QUE AINDA NÃO POSSUEM SANEAMENTO.</a:t>
            </a:r>
          </a:p>
        </p:txBody>
      </p:sp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467544" y="260648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METAS ESTABELECIDAS - UNIVERSALIZAÇÃO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03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5496" y="878484"/>
            <a:ext cx="6552728" cy="5003800"/>
            <a:chOff x="496441" y="878483"/>
            <a:chExt cx="6985000" cy="5430837"/>
          </a:xfrm>
        </p:grpSpPr>
        <p:pic>
          <p:nvPicPr>
            <p:cNvPr id="2867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64" t="7719" r="3284" b="2122"/>
            <a:stretch>
              <a:fillRect/>
            </a:stretch>
          </p:blipFill>
          <p:spPr bwMode="auto">
            <a:xfrm>
              <a:off x="496441" y="878483"/>
              <a:ext cx="6985000" cy="543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tângulo 2"/>
            <p:cNvSpPr/>
            <p:nvPr/>
          </p:nvSpPr>
          <p:spPr>
            <a:xfrm>
              <a:off x="4493766" y="5593358"/>
              <a:ext cx="2987675" cy="7159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pic>
        <p:nvPicPr>
          <p:cNvPr id="28675" name="Picture 2" descr="C:\Users\1115065\Pictures\LOGO CAMPIN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92825"/>
            <a:ext cx="154781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CaixaDeTexto 7"/>
          <p:cNvSpPr txBox="1">
            <a:spLocks noChangeArrowheads="1"/>
          </p:cNvSpPr>
          <p:nvPr/>
        </p:nvSpPr>
        <p:spPr bwMode="auto">
          <a:xfrm>
            <a:off x="4606700" y="1548011"/>
            <a:ext cx="828675" cy="252412"/>
          </a:xfrm>
          <a:prstGeom prst="rect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800" b="1" dirty="0">
                <a:solidFill>
                  <a:srgbClr val="FF0000"/>
                </a:solidFill>
              </a:rPr>
              <a:t>CHÁCARAS</a:t>
            </a:r>
          </a:p>
          <a:p>
            <a:pPr eaLnBrk="1" hangingPunct="1"/>
            <a:r>
              <a:rPr lang="pt-BR" altLang="pt-BR" sz="800" b="1" dirty="0">
                <a:solidFill>
                  <a:srgbClr val="FF0000"/>
                </a:solidFill>
              </a:rPr>
              <a:t>GARGANTILHA</a:t>
            </a:r>
          </a:p>
        </p:txBody>
      </p:sp>
      <p:sp>
        <p:nvSpPr>
          <p:cNvPr id="28680" name="CaixaDeTexto 8"/>
          <p:cNvSpPr txBox="1">
            <a:spLocks noChangeArrowheads="1"/>
          </p:cNvSpPr>
          <p:nvPr/>
        </p:nvSpPr>
        <p:spPr bwMode="auto">
          <a:xfrm>
            <a:off x="3708425" y="1345208"/>
            <a:ext cx="504825" cy="123825"/>
          </a:xfrm>
          <a:prstGeom prst="rect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800" b="1">
                <a:solidFill>
                  <a:srgbClr val="FF0000"/>
                </a:solidFill>
              </a:rPr>
              <a:t>BANANAL</a:t>
            </a:r>
          </a:p>
        </p:txBody>
      </p:sp>
      <p:sp>
        <p:nvSpPr>
          <p:cNvPr id="28681" name="CaixaDeTexto 9"/>
          <p:cNvSpPr txBox="1">
            <a:spLocks noChangeArrowheads="1"/>
          </p:cNvSpPr>
          <p:nvPr/>
        </p:nvSpPr>
        <p:spPr bwMode="auto">
          <a:xfrm>
            <a:off x="3708425" y="1165500"/>
            <a:ext cx="844550" cy="122238"/>
          </a:xfrm>
          <a:prstGeom prst="rect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800" b="1" dirty="0">
                <a:solidFill>
                  <a:srgbClr val="FF0000"/>
                </a:solidFill>
              </a:rPr>
              <a:t>CARLOS GOMES</a:t>
            </a:r>
          </a:p>
        </p:txBody>
      </p:sp>
      <p:sp>
        <p:nvSpPr>
          <p:cNvPr id="28682" name="CaixaDeTexto 10"/>
          <p:cNvSpPr txBox="1">
            <a:spLocks noChangeArrowheads="1"/>
          </p:cNvSpPr>
          <p:nvPr/>
        </p:nvSpPr>
        <p:spPr bwMode="auto">
          <a:xfrm>
            <a:off x="126236" y="3377682"/>
            <a:ext cx="1903412" cy="107950"/>
          </a:xfrm>
          <a:prstGeom prst="rect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800" b="1" dirty="0">
                <a:solidFill>
                  <a:srgbClr val="FF0000"/>
                </a:solidFill>
              </a:rPr>
              <a:t>CHÁCARAS DE RECREIO SANTA FÉ</a:t>
            </a:r>
          </a:p>
        </p:txBody>
      </p:sp>
      <p:sp>
        <p:nvSpPr>
          <p:cNvPr id="28684" name="CaixaDeTexto 12"/>
          <p:cNvSpPr txBox="1">
            <a:spLocks noChangeArrowheads="1"/>
          </p:cNvSpPr>
          <p:nvPr/>
        </p:nvSpPr>
        <p:spPr bwMode="auto">
          <a:xfrm>
            <a:off x="1189903" y="4021317"/>
            <a:ext cx="684212" cy="288925"/>
          </a:xfrm>
          <a:prstGeom prst="rect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800" b="1" dirty="0">
                <a:solidFill>
                  <a:srgbClr val="FF0000"/>
                </a:solidFill>
              </a:rPr>
              <a:t>JD. MARIALVA</a:t>
            </a:r>
          </a:p>
          <a:p>
            <a:pPr eaLnBrk="1" hangingPunct="1"/>
            <a:r>
              <a:rPr lang="pt-BR" altLang="pt-BR" sz="800" b="1" dirty="0">
                <a:solidFill>
                  <a:srgbClr val="FF0000"/>
                </a:solidFill>
              </a:rPr>
              <a:t>JD. MARINGÁ</a:t>
            </a:r>
          </a:p>
        </p:txBody>
      </p:sp>
      <p:sp>
        <p:nvSpPr>
          <p:cNvPr id="28685" name="CaixaDeTexto 13"/>
          <p:cNvSpPr txBox="1">
            <a:spLocks noChangeArrowheads="1"/>
          </p:cNvSpPr>
          <p:nvPr/>
        </p:nvSpPr>
        <p:spPr bwMode="auto">
          <a:xfrm>
            <a:off x="5007926" y="2931168"/>
            <a:ext cx="1366838" cy="123825"/>
          </a:xfrm>
          <a:prstGeom prst="rect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800" b="1" dirty="0">
                <a:solidFill>
                  <a:srgbClr val="FF0000"/>
                </a:solidFill>
              </a:rPr>
              <a:t>MORADA DAS NASCENTES</a:t>
            </a:r>
          </a:p>
        </p:txBody>
      </p:sp>
      <p:sp>
        <p:nvSpPr>
          <p:cNvPr id="28686" name="CaixaDeTexto 15"/>
          <p:cNvSpPr txBox="1">
            <a:spLocks noChangeArrowheads="1"/>
          </p:cNvSpPr>
          <p:nvPr/>
        </p:nvSpPr>
        <p:spPr bwMode="auto">
          <a:xfrm>
            <a:off x="1826165" y="943795"/>
            <a:ext cx="1016000" cy="123825"/>
          </a:xfrm>
          <a:prstGeom prst="rect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800" b="1" dirty="0">
                <a:solidFill>
                  <a:schemeClr val="tx2"/>
                </a:solidFill>
              </a:rPr>
              <a:t>VALE DAS GARÇAS</a:t>
            </a:r>
          </a:p>
        </p:txBody>
      </p:sp>
      <p:sp>
        <p:nvSpPr>
          <p:cNvPr id="28687" name="CaixaDeTexto 16"/>
          <p:cNvSpPr txBox="1">
            <a:spLocks noChangeArrowheads="1"/>
          </p:cNvSpPr>
          <p:nvPr/>
        </p:nvSpPr>
        <p:spPr bwMode="auto">
          <a:xfrm>
            <a:off x="3563454" y="2038568"/>
            <a:ext cx="771525" cy="247650"/>
          </a:xfrm>
          <a:prstGeom prst="rect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800" b="1" dirty="0">
                <a:solidFill>
                  <a:schemeClr val="tx2"/>
                </a:solidFill>
              </a:rPr>
              <a:t>PQ. XANGRILÁ </a:t>
            </a:r>
          </a:p>
          <a:p>
            <a:pPr eaLnBrk="1" hangingPunct="1"/>
            <a:r>
              <a:rPr lang="pt-BR" altLang="pt-BR" sz="800" b="1" dirty="0">
                <a:solidFill>
                  <a:schemeClr val="tx2"/>
                </a:solidFill>
              </a:rPr>
              <a:t>E LUCIAMAR</a:t>
            </a:r>
          </a:p>
        </p:txBody>
      </p:sp>
      <p:sp>
        <p:nvSpPr>
          <p:cNvPr id="28688" name="CaixaDeTexto 17"/>
          <p:cNvSpPr txBox="1">
            <a:spLocks noChangeArrowheads="1"/>
          </p:cNvSpPr>
          <p:nvPr/>
        </p:nvSpPr>
        <p:spPr bwMode="auto">
          <a:xfrm>
            <a:off x="2368841" y="1986288"/>
            <a:ext cx="1022350" cy="123825"/>
          </a:xfrm>
          <a:prstGeom prst="rect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800" b="1" dirty="0">
                <a:solidFill>
                  <a:schemeClr val="tx2"/>
                </a:solidFill>
              </a:rPr>
              <a:t>ESTÂNCIA PARAÍSO</a:t>
            </a:r>
          </a:p>
        </p:txBody>
      </p:sp>
      <p:sp>
        <p:nvSpPr>
          <p:cNvPr id="28689" name="CaixaDeTexto 18"/>
          <p:cNvSpPr txBox="1">
            <a:spLocks noChangeArrowheads="1"/>
          </p:cNvSpPr>
          <p:nvPr/>
        </p:nvSpPr>
        <p:spPr bwMode="auto">
          <a:xfrm>
            <a:off x="85841" y="3744500"/>
            <a:ext cx="1536700" cy="107950"/>
          </a:xfrm>
          <a:prstGeom prst="rect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800" b="1" dirty="0">
                <a:solidFill>
                  <a:schemeClr val="tx2"/>
                </a:solidFill>
              </a:rPr>
              <a:t>RECANTO DA COLINA VERDE</a:t>
            </a:r>
          </a:p>
        </p:txBody>
      </p:sp>
      <p:sp>
        <p:nvSpPr>
          <p:cNvPr id="28690" name="CaixaDeTexto 19"/>
          <p:cNvSpPr txBox="1">
            <a:spLocks noChangeArrowheads="1"/>
          </p:cNvSpPr>
          <p:nvPr/>
        </p:nvSpPr>
        <p:spPr bwMode="auto">
          <a:xfrm>
            <a:off x="2195537" y="3650258"/>
            <a:ext cx="865188" cy="122237"/>
          </a:xfrm>
          <a:prstGeom prst="rect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800" b="1">
                <a:solidFill>
                  <a:srgbClr val="FF0000"/>
                </a:solidFill>
              </a:rPr>
              <a:t>JD. MONTE ALTO</a:t>
            </a:r>
          </a:p>
        </p:txBody>
      </p:sp>
      <p:sp>
        <p:nvSpPr>
          <p:cNvPr id="28691" name="CaixaDeTexto 20"/>
          <p:cNvSpPr txBox="1">
            <a:spLocks noChangeArrowheads="1"/>
          </p:cNvSpPr>
          <p:nvPr/>
        </p:nvSpPr>
        <p:spPr bwMode="auto">
          <a:xfrm>
            <a:off x="2197125" y="4070946"/>
            <a:ext cx="863600" cy="123825"/>
          </a:xfrm>
          <a:prstGeom prst="rect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800" b="1" dirty="0">
                <a:solidFill>
                  <a:srgbClr val="FF0000"/>
                </a:solidFill>
              </a:rPr>
              <a:t>CHAC. MORUMBI</a:t>
            </a:r>
          </a:p>
        </p:txBody>
      </p:sp>
      <p:sp>
        <p:nvSpPr>
          <p:cNvPr id="28692" name="CaixaDeTexto 21"/>
          <p:cNvSpPr txBox="1">
            <a:spLocks noChangeArrowheads="1"/>
          </p:cNvSpPr>
          <p:nvPr/>
        </p:nvSpPr>
        <p:spPr bwMode="auto">
          <a:xfrm>
            <a:off x="3614204" y="4649246"/>
            <a:ext cx="1155700" cy="123825"/>
          </a:xfrm>
          <a:prstGeom prst="rect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800" b="1" dirty="0">
                <a:solidFill>
                  <a:srgbClr val="FF0000"/>
                </a:solidFill>
              </a:rPr>
              <a:t>CHAC. SÃO MARTINHO</a:t>
            </a:r>
          </a:p>
        </p:txBody>
      </p:sp>
      <p:sp>
        <p:nvSpPr>
          <p:cNvPr id="28693" name="CaixaDeTexto 22"/>
          <p:cNvSpPr txBox="1">
            <a:spLocks noChangeArrowheads="1"/>
          </p:cNvSpPr>
          <p:nvPr/>
        </p:nvSpPr>
        <p:spPr bwMode="auto">
          <a:xfrm>
            <a:off x="752500" y="2611830"/>
            <a:ext cx="1211262" cy="123825"/>
          </a:xfrm>
          <a:prstGeom prst="rect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800" b="1" dirty="0">
                <a:solidFill>
                  <a:srgbClr val="FF0000"/>
                </a:solidFill>
              </a:rPr>
              <a:t>RECANTO DA FORTUNA</a:t>
            </a:r>
          </a:p>
        </p:txBody>
      </p:sp>
      <p:sp>
        <p:nvSpPr>
          <p:cNvPr id="24" name="CaixaDeTexto 1"/>
          <p:cNvSpPr txBox="1">
            <a:spLocks noChangeArrowheads="1"/>
          </p:cNvSpPr>
          <p:nvPr/>
        </p:nvSpPr>
        <p:spPr bwMode="auto">
          <a:xfrm>
            <a:off x="395536" y="332656"/>
            <a:ext cx="72735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200" b="1" dirty="0" smtClean="0">
                <a:solidFill>
                  <a:schemeClr val="bg1"/>
                </a:solidFill>
                <a:latin typeface="Arial" charset="0"/>
              </a:rPr>
              <a:t>BAIRROS SEM REDE DE DISTRIBUIÇÃO DE ÁGUA</a:t>
            </a:r>
            <a:endParaRPr lang="pt-BR" sz="22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7" name="Picture 2" descr="adutora 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113" y="926023"/>
            <a:ext cx="1455658" cy="9792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9" descr="http://www.sanasa.com.br/imagens/obras/108_2009316_1.JPG%20%20%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834" y="4803175"/>
            <a:ext cx="1232741" cy="9268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41207"/>
              </p:ext>
            </p:extLst>
          </p:nvPr>
        </p:nvGraphicFramePr>
        <p:xfrm>
          <a:off x="6638569" y="878483"/>
          <a:ext cx="2433995" cy="295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491"/>
          <a:stretch/>
        </p:blipFill>
        <p:spPr>
          <a:xfrm>
            <a:off x="-8384" y="5435289"/>
            <a:ext cx="1772072" cy="1409700"/>
          </a:xfrm>
          <a:prstGeom prst="rect">
            <a:avLst/>
          </a:prstGeom>
        </p:spPr>
      </p:pic>
      <p:sp>
        <p:nvSpPr>
          <p:cNvPr id="28683" name="CaixaDeTexto 11"/>
          <p:cNvSpPr txBox="1">
            <a:spLocks noChangeArrowheads="1"/>
          </p:cNvSpPr>
          <p:nvPr/>
        </p:nvSpPr>
        <p:spPr bwMode="auto">
          <a:xfrm>
            <a:off x="961221" y="5490538"/>
            <a:ext cx="844550" cy="123825"/>
          </a:xfrm>
          <a:prstGeom prst="rect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800" b="1" dirty="0">
                <a:solidFill>
                  <a:srgbClr val="FF0000"/>
                </a:solidFill>
              </a:rPr>
              <a:t>JD. STA. MARIA I</a:t>
            </a:r>
          </a:p>
        </p:txBody>
      </p:sp>
    </p:spTree>
    <p:extLst>
      <p:ext uri="{BB962C8B-B14F-4D97-AF65-F5344CB8AC3E}">
        <p14:creationId xmlns:p14="http://schemas.microsoft.com/office/powerpoint/2010/main" val="39423400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395536" y="249609"/>
            <a:ext cx="903649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600" b="1" dirty="0" smtClean="0">
                <a:solidFill>
                  <a:schemeClr val="bg1"/>
                </a:solidFill>
                <a:latin typeface="Arial" charset="0"/>
              </a:rPr>
              <a:t>Campinas-SP</a:t>
            </a:r>
            <a:endParaRPr lang="pt-BR" sz="2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782123"/>
            <a:ext cx="8856984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26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Está localizada em uma região</a:t>
            </a:r>
          </a:p>
          <a:p>
            <a:pPr algn="just"/>
            <a:r>
              <a:rPr lang="pt-BR" sz="26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Metropolitana composta por:</a:t>
            </a:r>
            <a:endParaRPr lang="pt-BR" sz="2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480" y="2848230"/>
            <a:ext cx="3455988" cy="322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3131840" y="4365103"/>
            <a:ext cx="2808312" cy="997729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stealth" w="med" len="med"/>
          </a:ln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635375" y="5949280"/>
            <a:ext cx="10810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400" dirty="0">
                <a:solidFill>
                  <a:srgbClr val="000066"/>
                </a:solidFill>
              </a:rPr>
              <a:t>Estado de São Paulo</a:t>
            </a:r>
          </a:p>
        </p:txBody>
      </p:sp>
      <p:sp>
        <p:nvSpPr>
          <p:cNvPr id="4" name="Retângulo 3"/>
          <p:cNvSpPr/>
          <p:nvPr/>
        </p:nvSpPr>
        <p:spPr>
          <a:xfrm>
            <a:off x="4788471" y="1124744"/>
            <a:ext cx="647625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23528" y="1700808"/>
            <a:ext cx="3240360" cy="8463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1F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pt-BR" dirty="0" smtClean="0">
                <a:solidFill>
                  <a:schemeClr val="bg1"/>
                </a:solidFill>
              </a:rPr>
              <a:t>- 20 </a:t>
            </a:r>
            <a:r>
              <a:rPr lang="pt-BR" dirty="0">
                <a:solidFill>
                  <a:schemeClr val="bg1"/>
                </a:solidFill>
              </a:rPr>
              <a:t>municípios</a:t>
            </a:r>
          </a:p>
          <a:p>
            <a:pPr>
              <a:spcBef>
                <a:spcPts val="600"/>
              </a:spcBef>
            </a:pPr>
            <a:r>
              <a:rPr lang="pt-BR" dirty="0" smtClean="0">
                <a:solidFill>
                  <a:schemeClr val="bg1"/>
                </a:solidFill>
              </a:rPr>
              <a:t>- 5 </a:t>
            </a:r>
            <a:r>
              <a:rPr lang="pt-BR" dirty="0">
                <a:solidFill>
                  <a:schemeClr val="bg1"/>
                </a:solidFill>
              </a:rPr>
              <a:t>milhões habitantes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5816" y="620688"/>
            <a:ext cx="6281211" cy="574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/>
          <p:cNvSpPr/>
          <p:nvPr/>
        </p:nvSpPr>
        <p:spPr>
          <a:xfrm>
            <a:off x="2188800" y="4626000"/>
            <a:ext cx="1345932" cy="134593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reto 11"/>
          <p:cNvCxnSpPr/>
          <p:nvPr/>
        </p:nvCxnSpPr>
        <p:spPr>
          <a:xfrm>
            <a:off x="1979712" y="4869160"/>
            <a:ext cx="288032" cy="144016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68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99" t="2241" r="1568" b="3051"/>
          <a:stretch/>
        </p:blipFill>
        <p:spPr bwMode="auto">
          <a:xfrm>
            <a:off x="35496" y="3717032"/>
            <a:ext cx="9001000" cy="176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395536" y="304329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PROGRAMAS E AÇÕES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89" r="902"/>
          <a:stretch/>
        </p:blipFill>
        <p:spPr bwMode="auto">
          <a:xfrm>
            <a:off x="35496" y="807007"/>
            <a:ext cx="9001000" cy="341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8568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53" y="3717032"/>
            <a:ext cx="9000000" cy="190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r="585"/>
          <a:stretch/>
        </p:blipFill>
        <p:spPr bwMode="auto">
          <a:xfrm>
            <a:off x="35496" y="789662"/>
            <a:ext cx="9001000" cy="350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395536" y="304329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PROGRAMAS E AÇÕES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50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895" t="1308" r="5" b="443"/>
          <a:stretch/>
        </p:blipFill>
        <p:spPr bwMode="auto">
          <a:xfrm>
            <a:off x="576000" y="828000"/>
            <a:ext cx="7956000" cy="47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395536" y="304329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PROGRAMAS E AÇÕES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71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2" y="763543"/>
            <a:ext cx="6781576" cy="504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2" descr="C:\Users\1115065\Pictures\LOGO CAMPIN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92825"/>
            <a:ext cx="154781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aixaDeTexto 1"/>
          <p:cNvSpPr txBox="1">
            <a:spLocks noChangeArrowheads="1"/>
          </p:cNvSpPr>
          <p:nvPr/>
        </p:nvSpPr>
        <p:spPr bwMode="auto">
          <a:xfrm>
            <a:off x="466849" y="332656"/>
            <a:ext cx="72735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200" b="1" dirty="0" smtClean="0">
                <a:solidFill>
                  <a:schemeClr val="bg1"/>
                </a:solidFill>
                <a:latin typeface="Arial" charset="0"/>
              </a:rPr>
              <a:t>BAIRROS SEM REDE COLETORA DE ESGOTO</a:t>
            </a:r>
            <a:endParaRPr lang="pt-BR" sz="22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0" name="Picture 17" descr="http://www.sanasa.com.br/imagens/obras/175_2009522_2.JPG%20%20%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08394"/>
            <a:ext cx="1516701" cy="10205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F3"/>
          <p:cNvPicPr>
            <a:picLocks noGrp="1" noChangeAspect="1" noChangeArrowheads="1"/>
          </p:cNvPicPr>
          <p:nvPr>
            <p:ph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763543"/>
            <a:ext cx="1638300" cy="1020763"/>
          </a:xfrm>
          <a:prstGeom prst="ellipse">
            <a:avLst/>
          </a:prstGeom>
          <a:noFill/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25" r="67056"/>
          <a:stretch/>
        </p:blipFill>
        <p:spPr>
          <a:xfrm>
            <a:off x="144000" y="5435289"/>
            <a:ext cx="1404000" cy="1409700"/>
          </a:xfrm>
          <a:prstGeom prst="rect">
            <a:avLst/>
          </a:prstGeom>
        </p:spPr>
      </p:pic>
      <p:graphicFrame>
        <p:nvGraphicFramePr>
          <p:cNvPr id="10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49833"/>
              </p:ext>
            </p:extLst>
          </p:nvPr>
        </p:nvGraphicFramePr>
        <p:xfrm>
          <a:off x="6935288" y="692696"/>
          <a:ext cx="2201088" cy="295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074043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575640"/>
            <a:ext cx="7296673" cy="308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9969" y="847448"/>
            <a:ext cx="7306075" cy="212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395536" y="304329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PROGRAMAS E AÇÕES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80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22552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395536" y="304329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PROGRAMAS E AÇÕES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20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786" t="596" r="788" b="199"/>
          <a:stretch/>
        </p:blipFill>
        <p:spPr bwMode="auto">
          <a:xfrm>
            <a:off x="72000" y="801208"/>
            <a:ext cx="9000000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395536" y="304329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PROGRAMAS E AÇÕES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80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967" t="1028" r="946" b="1744"/>
          <a:stretch/>
        </p:blipFill>
        <p:spPr>
          <a:xfrm>
            <a:off x="611560" y="818192"/>
            <a:ext cx="7416824" cy="5133983"/>
          </a:xfrm>
          <a:prstGeom prst="rect">
            <a:avLst/>
          </a:prstGeom>
        </p:spPr>
      </p:pic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395536" y="304329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CRONOGRAMA FISICO-FINANCEIRO - SANASA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3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467544" y="332656"/>
            <a:ext cx="72802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200" b="1" dirty="0">
                <a:solidFill>
                  <a:schemeClr val="bg1"/>
                </a:solidFill>
                <a:latin typeface="Arial" charset="0"/>
              </a:rPr>
              <a:t>ACOMPANHAMENTO DAS AÇÕES - IMG</a:t>
            </a:r>
            <a:endParaRPr lang="pt-BR" sz="2200" b="1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611560" y="836712"/>
            <a:ext cx="7704856" cy="4752528"/>
            <a:chOff x="323528" y="1044008"/>
            <a:chExt cx="8352928" cy="532859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044008"/>
              <a:ext cx="8352928" cy="5328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07" r="95790" b="32590"/>
            <a:stretch/>
          </p:blipFill>
          <p:spPr bwMode="auto">
            <a:xfrm>
              <a:off x="1115616" y="2708920"/>
              <a:ext cx="144016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043608" y="2663334"/>
              <a:ext cx="2160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 smtClean="0">
                  <a:solidFill>
                    <a:schemeClr val="bg2">
                      <a:lumMod val="25000"/>
                    </a:schemeClr>
                  </a:solidFill>
                </a:rPr>
                <a:t>0</a:t>
              </a:r>
              <a:endParaRPr lang="pt-BR" sz="11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07" r="95790" b="32590"/>
            <a:stretch/>
          </p:blipFill>
          <p:spPr bwMode="auto">
            <a:xfrm>
              <a:off x="539552" y="2924944"/>
              <a:ext cx="872480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616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37504"/>
            <a:ext cx="8558138" cy="5113441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7374959" y="819060"/>
            <a:ext cx="11921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0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EXEMPLO</a:t>
            </a:r>
            <a:endParaRPr lang="pt-BR" sz="20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467544" y="332656"/>
            <a:ext cx="72802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200" b="1" dirty="0" smtClean="0">
                <a:solidFill>
                  <a:schemeClr val="bg1"/>
                </a:solidFill>
                <a:latin typeface="Arial" charset="0"/>
              </a:rPr>
              <a:t>ACOMPANHAMENTO DAS </a:t>
            </a:r>
            <a:r>
              <a:rPr lang="pt-BR" sz="2200" b="1" dirty="0" smtClean="0">
                <a:solidFill>
                  <a:schemeClr val="bg1"/>
                </a:solidFill>
                <a:latin typeface="Arial" charset="0"/>
              </a:rPr>
              <a:t>AÇÕES - IMG</a:t>
            </a:r>
            <a:endParaRPr lang="pt-BR" sz="22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59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395536" y="260648"/>
            <a:ext cx="82089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600" b="1" dirty="0" smtClean="0">
                <a:solidFill>
                  <a:schemeClr val="bg1"/>
                </a:solidFill>
                <a:latin typeface="Arial" charset="0"/>
              </a:rPr>
              <a:t>SANASA em números</a:t>
            </a:r>
            <a:endParaRPr lang="pt-BR" sz="26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5" t="1874" r="50877" b="86002"/>
          <a:stretch/>
        </p:blipFill>
        <p:spPr>
          <a:xfrm>
            <a:off x="179512" y="875873"/>
            <a:ext cx="4320480" cy="576064"/>
          </a:xfrm>
          <a:prstGeom prst="rect">
            <a:avLst/>
          </a:prstGeom>
        </p:spPr>
      </p:pic>
      <p:pic>
        <p:nvPicPr>
          <p:cNvPr id="9" name="Picture 5" descr="apresentação slide sanasa 3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589FFB"/>
              </a:clrFrom>
              <a:clrTo>
                <a:srgbClr val="589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54240" y="3490443"/>
            <a:ext cx="4356000" cy="195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79780" y="3490443"/>
            <a:ext cx="1936436" cy="308125"/>
          </a:xfrm>
          <a:prstGeom prst="rect">
            <a:avLst/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rgbClr val="FFFF66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rgbClr val="FFFF66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rgbClr val="FFFF66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rgbClr val="FFFF66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rgbClr val="FFFF66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66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66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66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66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400" dirty="0">
                <a:solidFill>
                  <a:schemeClr val="tx1"/>
                </a:solidFill>
              </a:rPr>
              <a:t>Sede Administrativa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9" t="18851" r="50742" b="848"/>
          <a:stretch/>
        </p:blipFill>
        <p:spPr>
          <a:xfrm>
            <a:off x="179511" y="1484784"/>
            <a:ext cx="4320481" cy="396044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734" t="927" r="555" b="80889"/>
          <a:stretch/>
        </p:blipFill>
        <p:spPr>
          <a:xfrm>
            <a:off x="4554240" y="875873"/>
            <a:ext cx="4356000" cy="864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734" t="21114" r="554" b="44037"/>
          <a:stretch/>
        </p:blipFill>
        <p:spPr>
          <a:xfrm>
            <a:off x="4554240" y="1795551"/>
            <a:ext cx="4356000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532085" y="304329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ANDAMENTO DAS AÇÕES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0825" y="1196752"/>
            <a:ext cx="8353623" cy="2160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453382"/>
              </p:ext>
            </p:extLst>
          </p:nvPr>
        </p:nvGraphicFramePr>
        <p:xfrm>
          <a:off x="284629" y="1196752"/>
          <a:ext cx="828091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7484"/>
                <a:gridCol w="1106851"/>
                <a:gridCol w="1008112"/>
                <a:gridCol w="1368152"/>
                <a:gridCol w="1512168"/>
                <a:gridCol w="1368152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METAS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TOTAL</a:t>
                      </a:r>
                      <a:endParaRPr lang="pt-BR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CONCLUÍDA</a:t>
                      </a:r>
                      <a:endParaRPr lang="pt-BR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EM ANDAMENTO</a:t>
                      </a:r>
                      <a:endParaRPr lang="pt-BR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NO PRAZO</a:t>
                      </a:r>
                      <a:endParaRPr lang="pt-BR" b="1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IMEDIATO</a:t>
                      </a:r>
                    </a:p>
                    <a:p>
                      <a:pPr algn="ctr"/>
                      <a:r>
                        <a:rPr lang="pt-BR" b="1" dirty="0" smtClean="0"/>
                        <a:t> (2014)</a:t>
                      </a:r>
                      <a:endParaRPr lang="pt-BR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ÁGUA</a:t>
                      </a:r>
                      <a:endParaRPr lang="pt-BR" b="1" dirty="0"/>
                    </a:p>
                  </a:txBody>
                  <a:tcP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7</a:t>
                      </a:r>
                      <a:endParaRPr lang="pt-BR" b="1" dirty="0"/>
                    </a:p>
                  </a:txBody>
                  <a:tcP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6</a:t>
                      </a:r>
                      <a:endParaRPr lang="pt-BR" b="1" dirty="0"/>
                    </a:p>
                  </a:txBody>
                  <a:tcP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</a:t>
                      </a:r>
                      <a:endParaRPr lang="pt-BR" b="1" dirty="0"/>
                    </a:p>
                  </a:txBody>
                  <a:tcP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-</a:t>
                      </a:r>
                      <a:endParaRPr lang="pt-BR" b="1" dirty="0"/>
                    </a:p>
                  </a:txBody>
                  <a:tcP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ESGOTO</a:t>
                      </a:r>
                      <a:endParaRPr lang="pt-BR" b="1" dirty="0"/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7</a:t>
                      </a:r>
                      <a:endParaRPr lang="pt-BR" b="1" dirty="0"/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</a:t>
                      </a:r>
                      <a:endParaRPr lang="pt-BR" b="1" dirty="0"/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7</a:t>
                      </a:r>
                      <a:endParaRPr lang="pt-BR" b="1" dirty="0"/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-</a:t>
                      </a:r>
                      <a:endParaRPr lang="pt-BR" b="1" dirty="0"/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CURTO</a:t>
                      </a:r>
                    </a:p>
                    <a:p>
                      <a:pPr algn="ctr"/>
                      <a:r>
                        <a:rPr lang="pt-BR" b="1" dirty="0" smtClean="0"/>
                        <a:t>(2015 A 2018)</a:t>
                      </a:r>
                      <a:endParaRPr lang="pt-BR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ÁGUA</a:t>
                      </a:r>
                      <a:endParaRPr lang="pt-BR" b="1" dirty="0"/>
                    </a:p>
                  </a:txBody>
                  <a:tcPr>
                    <a:solidFill>
                      <a:srgbClr val="FFC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39</a:t>
                      </a:r>
                      <a:endParaRPr lang="pt-BR" b="1" dirty="0"/>
                    </a:p>
                  </a:txBody>
                  <a:tcPr>
                    <a:solidFill>
                      <a:srgbClr val="FFC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</a:t>
                      </a:r>
                      <a:endParaRPr lang="pt-BR" b="1" dirty="0"/>
                    </a:p>
                  </a:txBody>
                  <a:tcPr>
                    <a:solidFill>
                      <a:srgbClr val="FFC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12</a:t>
                      </a:r>
                      <a:endParaRPr lang="pt-BR" b="1" dirty="0"/>
                    </a:p>
                  </a:txBody>
                  <a:tcPr>
                    <a:solidFill>
                      <a:srgbClr val="FFC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26</a:t>
                      </a:r>
                      <a:endParaRPr lang="pt-BR" b="1" dirty="0"/>
                    </a:p>
                  </a:txBody>
                  <a:tcPr>
                    <a:solidFill>
                      <a:srgbClr val="FFC000">
                        <a:alpha val="50000"/>
                      </a:srgb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ESGOTO</a:t>
                      </a:r>
                      <a:endParaRPr lang="pt-BR" b="1" dirty="0"/>
                    </a:p>
                  </a:txBody>
                  <a:tcP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46</a:t>
                      </a:r>
                      <a:endParaRPr lang="pt-BR" b="1" dirty="0"/>
                    </a:p>
                  </a:txBody>
                  <a:tcP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-</a:t>
                      </a:r>
                      <a:endParaRPr lang="pt-BR" b="1" dirty="0"/>
                    </a:p>
                  </a:txBody>
                  <a:tcP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13</a:t>
                      </a:r>
                      <a:endParaRPr lang="pt-BR" b="1" dirty="0"/>
                    </a:p>
                  </a:txBody>
                  <a:tcP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33</a:t>
                      </a:r>
                      <a:endParaRPr lang="pt-BR" b="1" dirty="0"/>
                    </a:p>
                  </a:txBody>
                  <a:tcPr>
                    <a:solidFill>
                      <a:srgbClr val="FFC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81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467544" y="304329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ANDAMENTO DAS AÇÕES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977" t="4173" r="3764" b="9874"/>
          <a:stretch/>
        </p:blipFill>
        <p:spPr>
          <a:xfrm>
            <a:off x="250825" y="1124744"/>
            <a:ext cx="8344645" cy="371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539552" y="217401"/>
            <a:ext cx="6560195" cy="523220"/>
          </a:xfrm>
          <a:prstGeom prst="rect">
            <a:avLst/>
          </a:prstGeom>
          <a:extLst/>
        </p:spPr>
        <p:txBody>
          <a:bodyPr anchor="ctr"/>
          <a:lstStyle>
            <a:defPPr>
              <a:defRPr lang="pt-BR"/>
            </a:defPPr>
            <a:lvl1pPr algn="ctr" eaLnBrk="0" hangingPunct="0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defRPr>
            </a:lvl1pPr>
          </a:lstStyle>
          <a:p>
            <a:pPr algn="l"/>
            <a:r>
              <a:rPr lang="pt-BR" dirty="0" smtClean="0"/>
              <a:t>DISCUSSÃO / CONCLUSÃO</a:t>
            </a:r>
            <a:endParaRPr lang="pt-BR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00604130"/>
              </p:ext>
            </p:extLst>
          </p:nvPr>
        </p:nvGraphicFramePr>
        <p:xfrm>
          <a:off x="1259632" y="990020"/>
          <a:ext cx="6768752" cy="3447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538657" y="4797152"/>
            <a:ext cx="6120680" cy="954107"/>
          </a:xfrm>
          <a:prstGeom prst="rect">
            <a:avLst/>
          </a:prstGeom>
          <a:solidFill>
            <a:srgbClr val="6D8838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spc="50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REVISÃO DO PLANO MUNICIPAL DE SANEAMENTO BÁSICO</a:t>
            </a:r>
          </a:p>
          <a:p>
            <a:pPr algn="ctr"/>
            <a:r>
              <a:rPr lang="pt-BR" sz="1400" b="1" spc="50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(CASO NECESSÁRIO)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691680" y="3800613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TRANSPARÊNCIA NO CONTROLE SOCIAL</a:t>
            </a:r>
            <a:endParaRPr lang="pt-B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ta para baixo 6"/>
          <p:cNvSpPr/>
          <p:nvPr/>
        </p:nvSpPr>
        <p:spPr>
          <a:xfrm>
            <a:off x="4463988" y="4293096"/>
            <a:ext cx="504056" cy="48719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846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/>
          </p:cNvSpPr>
          <p:nvPr/>
        </p:nvSpPr>
        <p:spPr bwMode="auto">
          <a:xfrm>
            <a:off x="-12381" y="1124744"/>
            <a:ext cx="9156382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200" b="1" dirty="0" smtClean="0">
                <a:solidFill>
                  <a:srgbClr val="FFFF00"/>
                </a:solidFill>
                <a:latin typeface="Arial" charset="0"/>
              </a:rPr>
              <a:t>Eng.º Gustavo Arthur M. Prado</a:t>
            </a:r>
            <a:endParaRPr lang="pt-BR" sz="2200" b="1" dirty="0">
              <a:solidFill>
                <a:srgbClr val="FFFF00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i="1" dirty="0" smtClean="0">
                <a:solidFill>
                  <a:schemeClr val="bg1"/>
                </a:solidFill>
                <a:latin typeface="Arial" charset="0"/>
              </a:rPr>
              <a:t>Coordenador de Relações Técnicas</a:t>
            </a:r>
            <a:endParaRPr lang="pt-BR" sz="1600" b="1" i="1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dirty="0">
                <a:solidFill>
                  <a:schemeClr val="bg1"/>
                </a:solidFill>
                <a:sym typeface="Webdings" panose="05030102010509060703" pitchFamily="18" charset="2"/>
              </a:rPr>
              <a:t></a:t>
            </a:r>
            <a:r>
              <a:rPr lang="pt-BR" sz="1600" i="1" dirty="0" smtClean="0">
                <a:solidFill>
                  <a:schemeClr val="bg1"/>
                </a:solidFill>
                <a:latin typeface="Arial" charset="0"/>
              </a:rPr>
              <a:t> (19) 3735-5295</a:t>
            </a: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i="1" dirty="0" smtClean="0">
                <a:solidFill>
                  <a:schemeClr val="bg1"/>
                </a:solidFill>
                <a:latin typeface="Arial" charset="0"/>
              </a:rPr>
              <a:t>gestao.estrategica@sanasa.com.br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27843"/>
              </a:srgbClr>
            </a:gs>
            <a:gs pos="33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460077" y="260648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SANEAMENTO BÁSICO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250825" y="1125538"/>
            <a:ext cx="8713788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200" b="1" dirty="0">
                <a:solidFill>
                  <a:schemeClr val="bg1"/>
                </a:solidFill>
                <a:latin typeface="Arial" charset="0"/>
              </a:rPr>
              <a:t>A Lei nº 11.445/07 define como serviços de saneamento básico, as infraestruturas e instalações operacionais de quatro tipos de serviços:</a:t>
            </a:r>
            <a:endParaRPr lang="pt-BR" sz="2200" dirty="0" smtClean="0">
              <a:solidFill>
                <a:schemeClr val="bg1"/>
              </a:solidFill>
              <a:latin typeface="Arial" charset="0"/>
            </a:endParaRPr>
          </a:p>
          <a:p>
            <a:endParaRPr lang="pt-BR" sz="2200" b="1" dirty="0">
              <a:solidFill>
                <a:schemeClr val="bg1"/>
              </a:solidFill>
              <a:latin typeface="Arial" charset="0"/>
            </a:endParaRPr>
          </a:p>
          <a:p>
            <a:pPr marL="457200" indent="-457200">
              <a:buAutoNum type="arabicPeriod"/>
            </a:pPr>
            <a:r>
              <a:rPr lang="pt-BR" sz="2200" b="1" dirty="0" smtClean="0">
                <a:solidFill>
                  <a:schemeClr val="bg1"/>
                </a:solidFill>
                <a:latin typeface="Arial" charset="0"/>
              </a:rPr>
              <a:t>Abastecimento </a:t>
            </a:r>
            <a:r>
              <a:rPr lang="pt-BR" sz="2200" b="1" dirty="0">
                <a:solidFill>
                  <a:schemeClr val="bg1"/>
                </a:solidFill>
                <a:latin typeface="Arial" charset="0"/>
              </a:rPr>
              <a:t>de água </a:t>
            </a:r>
            <a:r>
              <a:rPr lang="pt-BR" sz="2200" b="1" dirty="0" smtClean="0">
                <a:solidFill>
                  <a:schemeClr val="bg1"/>
                </a:solidFill>
                <a:latin typeface="Arial" charset="0"/>
              </a:rPr>
              <a:t>potável</a:t>
            </a:r>
          </a:p>
          <a:p>
            <a:pPr marL="457200" indent="-457200">
              <a:buAutoNum type="arabicPeriod"/>
            </a:pPr>
            <a:endParaRPr lang="pt-BR" sz="2200" b="1" dirty="0">
              <a:solidFill>
                <a:schemeClr val="bg1"/>
              </a:solidFill>
              <a:latin typeface="Arial" charset="0"/>
            </a:endParaRPr>
          </a:p>
          <a:p>
            <a:pPr marL="457200" indent="-457200">
              <a:buAutoNum type="arabicPeriod"/>
            </a:pPr>
            <a:r>
              <a:rPr lang="pt-BR" sz="2200" b="1" dirty="0" smtClean="0">
                <a:solidFill>
                  <a:schemeClr val="bg1"/>
                </a:solidFill>
                <a:latin typeface="Arial" charset="0"/>
              </a:rPr>
              <a:t>Esgotamento sanitário</a:t>
            </a:r>
          </a:p>
          <a:p>
            <a:pPr marL="457200" indent="-457200">
              <a:buAutoNum type="arabicPeriod"/>
            </a:pPr>
            <a:endParaRPr lang="pt-BR" sz="2200" b="1" dirty="0">
              <a:solidFill>
                <a:schemeClr val="bg1"/>
              </a:solidFill>
              <a:latin typeface="Arial" charset="0"/>
            </a:endParaRPr>
          </a:p>
          <a:p>
            <a:pPr marL="457200" indent="-457200">
              <a:buAutoNum type="arabicPeriod"/>
            </a:pPr>
            <a:r>
              <a:rPr lang="pt-BR" sz="2200" b="1" dirty="0" smtClean="0">
                <a:solidFill>
                  <a:schemeClr val="bg1"/>
                </a:solidFill>
                <a:latin typeface="Arial" charset="0"/>
              </a:rPr>
              <a:t>Limpeza </a:t>
            </a:r>
            <a:r>
              <a:rPr lang="pt-BR" sz="2200" b="1" dirty="0">
                <a:solidFill>
                  <a:schemeClr val="bg1"/>
                </a:solidFill>
                <a:latin typeface="Arial" charset="0"/>
              </a:rPr>
              <a:t>urbana e manejo de resíduos </a:t>
            </a:r>
            <a:r>
              <a:rPr lang="pt-BR" sz="2200" b="1" dirty="0" smtClean="0">
                <a:solidFill>
                  <a:schemeClr val="bg1"/>
                </a:solidFill>
                <a:latin typeface="Arial" charset="0"/>
              </a:rPr>
              <a:t>sólidos</a:t>
            </a:r>
          </a:p>
          <a:p>
            <a:pPr marL="457200" indent="-457200">
              <a:buAutoNum type="arabicPeriod"/>
            </a:pPr>
            <a:endParaRPr lang="pt-BR" sz="2200" b="1" dirty="0">
              <a:solidFill>
                <a:schemeClr val="bg1"/>
              </a:solidFill>
              <a:latin typeface="Arial" charset="0"/>
            </a:endParaRPr>
          </a:p>
          <a:p>
            <a:pPr marL="457200" indent="-457200">
              <a:buAutoNum type="arabicPeriod"/>
            </a:pPr>
            <a:r>
              <a:rPr lang="pt-BR" sz="2200" b="1" dirty="0" smtClean="0">
                <a:solidFill>
                  <a:schemeClr val="bg1"/>
                </a:solidFill>
                <a:latin typeface="Arial" charset="0"/>
              </a:rPr>
              <a:t>Drenagem </a:t>
            </a:r>
            <a:r>
              <a:rPr lang="pt-BR" sz="2200" b="1" dirty="0">
                <a:solidFill>
                  <a:schemeClr val="bg1"/>
                </a:solidFill>
                <a:latin typeface="Arial" charset="0"/>
              </a:rPr>
              <a:t>e manejo das águas pluviais urbanas </a:t>
            </a: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532085" y="260648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OBJETIVOS DO PROJETO </a:t>
            </a: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DE LEI DO </a:t>
            </a:r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PMSB</a:t>
            </a: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250825" y="764704"/>
            <a:ext cx="871378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800" b="1" dirty="0" smtClean="0">
                <a:solidFill>
                  <a:schemeClr val="bg1"/>
                </a:solidFill>
                <a:latin typeface="Arial" charset="0"/>
              </a:rPr>
              <a:t>I </a:t>
            </a:r>
            <a:r>
              <a:rPr lang="pt-BR" sz="2800" b="1" dirty="0">
                <a:solidFill>
                  <a:schemeClr val="bg1"/>
                </a:solidFill>
                <a:latin typeface="Arial" charset="0"/>
              </a:rPr>
              <a:t>- Plano Municipal de Saneamento Básico</a:t>
            </a:r>
            <a:r>
              <a:rPr lang="pt-BR" sz="2800" b="1" dirty="0" smtClean="0">
                <a:solidFill>
                  <a:schemeClr val="bg1"/>
                </a:solidFill>
                <a:latin typeface="Arial" charset="0"/>
              </a:rPr>
              <a:t>;</a:t>
            </a:r>
          </a:p>
          <a:p>
            <a:pPr eaLnBrk="1" hangingPunct="1"/>
            <a:endParaRPr lang="pt-BR" sz="2800" b="1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pt-BR" sz="2800" b="1" dirty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pt-BR" sz="2800" b="1" dirty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pt-BR" sz="2800" b="1" dirty="0">
                <a:solidFill>
                  <a:schemeClr val="bg1"/>
                </a:solidFill>
                <a:latin typeface="Arial" charset="0"/>
              </a:rPr>
              <a:t>II - Conselho Municipal de Saneamento Básico;</a:t>
            </a:r>
          </a:p>
          <a:p>
            <a:pPr eaLnBrk="1" hangingPunct="1"/>
            <a:endParaRPr lang="pt-BR" sz="2800" b="1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pt-BR" sz="2800" b="1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pt-BR" sz="2800" b="1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pt-BR" sz="2800" b="1" dirty="0" smtClean="0">
                <a:solidFill>
                  <a:schemeClr val="bg1"/>
                </a:solidFill>
                <a:latin typeface="Arial" charset="0"/>
              </a:rPr>
              <a:t>III </a:t>
            </a:r>
            <a:r>
              <a:rPr lang="pt-BR" sz="2800" b="1" dirty="0">
                <a:solidFill>
                  <a:schemeClr val="bg1"/>
                </a:solidFill>
                <a:latin typeface="Arial" charset="0"/>
              </a:rPr>
              <a:t>- Estabelecer Indicadores de Desempenho</a:t>
            </a:r>
            <a:endParaRPr lang="pt-BR" sz="2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26" name="Picture 2" descr="http://campinas.sp.gov.br/governo/meio-ambiente/plano-saneamento-basico-201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334" y="1267966"/>
            <a:ext cx="2991370" cy="116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85043"/>
            <a:ext cx="3584487" cy="128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02" y="2845513"/>
            <a:ext cx="2666436" cy="142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6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532085" y="304329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ESTRUTURA DO PMSB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250825" y="836712"/>
            <a:ext cx="8713788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PRODUTO 1 – DIAGNÓSTICO</a:t>
            </a:r>
          </a:p>
          <a:p>
            <a:pPr algn="ctr" eaLnBrk="1" hangingPunct="1"/>
            <a:r>
              <a:rPr lang="pt-BR" sz="2000" b="1" dirty="0">
                <a:solidFill>
                  <a:schemeClr val="bg1"/>
                </a:solidFill>
                <a:latin typeface="Arial" charset="0"/>
              </a:rPr>
              <a:t>“Caracterização do Município, Descrição e Análise Crítica dos Sistemas e Serviços de Saneamento Básico</a:t>
            </a:r>
            <a:r>
              <a:rPr lang="pt-BR" sz="2000" b="1" dirty="0" smtClean="0">
                <a:solidFill>
                  <a:schemeClr val="bg1"/>
                </a:solidFill>
                <a:latin typeface="Arial" charset="0"/>
              </a:rPr>
              <a:t>”</a:t>
            </a:r>
          </a:p>
          <a:p>
            <a:pPr algn="ctr" eaLnBrk="1" hangingPunct="1"/>
            <a:endParaRPr lang="pt-BR" sz="2000" b="1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/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PRODUTO 2 – </a:t>
            </a:r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PROGNÓSTICO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/>
            <a:r>
              <a:rPr lang="pt-BR" sz="2000" b="1" dirty="0">
                <a:solidFill>
                  <a:schemeClr val="bg1"/>
                </a:solidFill>
                <a:latin typeface="Arial" charset="0"/>
              </a:rPr>
              <a:t>“Alternativas para Universalização dos Serviços de Saneamento Básico – Objetivos e Metas</a:t>
            </a:r>
            <a:r>
              <a:rPr lang="pt-BR" sz="2000" b="1" dirty="0" smtClean="0">
                <a:solidFill>
                  <a:schemeClr val="bg1"/>
                </a:solidFill>
                <a:latin typeface="Arial" charset="0"/>
              </a:rPr>
              <a:t>”</a:t>
            </a:r>
          </a:p>
          <a:p>
            <a:pPr algn="ctr" eaLnBrk="1" hangingPunct="1"/>
            <a:endParaRPr lang="pt-BR" sz="2000" b="1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/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PRODUTO 3</a:t>
            </a:r>
          </a:p>
          <a:p>
            <a:pPr algn="ctr" eaLnBrk="1" hangingPunct="1"/>
            <a:r>
              <a:rPr lang="pt-BR" sz="2000" b="1" dirty="0">
                <a:solidFill>
                  <a:schemeClr val="bg1"/>
                </a:solidFill>
                <a:latin typeface="Arial" charset="0"/>
              </a:rPr>
              <a:t>“Programas, Projetos e Ações Necessárias para Atingir os Objetivos e as Metas do PMSB e Definição das Ações de Emergência </a:t>
            </a:r>
            <a:r>
              <a:rPr lang="pt-BR" sz="2000" b="1" dirty="0" smtClean="0">
                <a:solidFill>
                  <a:schemeClr val="bg1"/>
                </a:solidFill>
                <a:latin typeface="Arial" charset="0"/>
              </a:rPr>
              <a:t>e Contingência</a:t>
            </a:r>
            <a:r>
              <a:rPr lang="pt-BR" sz="2000" b="1" dirty="0">
                <a:solidFill>
                  <a:schemeClr val="bg1"/>
                </a:solidFill>
                <a:latin typeface="Arial" charset="0"/>
              </a:rPr>
              <a:t>”</a:t>
            </a:r>
          </a:p>
          <a:p>
            <a:pPr algn="ctr" eaLnBrk="1" hangingPunct="1"/>
            <a:endParaRPr lang="pt-BR" sz="2000" b="1" dirty="0" smtClean="0">
              <a:solidFill>
                <a:schemeClr val="bg1"/>
              </a:solidFill>
              <a:latin typeface="Arial" charset="0"/>
            </a:endParaRPr>
          </a:p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PRODUTO 4</a:t>
            </a:r>
          </a:p>
          <a:p>
            <a:pPr algn="ctr" eaLnBrk="1" hangingPunct="1"/>
            <a:r>
              <a:rPr lang="pt-BR" sz="2000" b="1" dirty="0" smtClean="0">
                <a:solidFill>
                  <a:schemeClr val="bg1"/>
                </a:solidFill>
                <a:latin typeface="Arial" charset="0"/>
              </a:rPr>
              <a:t>“Relatório </a:t>
            </a:r>
            <a:r>
              <a:rPr lang="pt-BR" sz="2000" b="1" dirty="0">
                <a:solidFill>
                  <a:schemeClr val="bg1"/>
                </a:solidFill>
                <a:latin typeface="Arial" charset="0"/>
              </a:rPr>
              <a:t>do Plano Municipal de Saneamento Básico”</a:t>
            </a:r>
            <a:endParaRPr lang="pt-BR" sz="22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80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532085" y="260648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LEI Nº </a:t>
            </a: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11.445/07 </a:t>
            </a: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250825" y="764704"/>
            <a:ext cx="8713788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000" b="1" dirty="0">
                <a:solidFill>
                  <a:schemeClr val="bg1"/>
                </a:solidFill>
                <a:latin typeface="Arial" charset="0"/>
              </a:rPr>
              <a:t>Art. 19. A prestação de serviços públicos de saneamento </a:t>
            </a:r>
            <a:r>
              <a:rPr lang="pt-BR" sz="2000" b="1" dirty="0" smtClean="0">
                <a:solidFill>
                  <a:schemeClr val="bg1"/>
                </a:solidFill>
                <a:latin typeface="Arial" charset="0"/>
              </a:rPr>
              <a:t>básico observará </a:t>
            </a:r>
            <a:r>
              <a:rPr lang="pt-BR" sz="2000" b="1" dirty="0">
                <a:solidFill>
                  <a:schemeClr val="bg1"/>
                </a:solidFill>
                <a:latin typeface="Arial" charset="0"/>
              </a:rPr>
              <a:t>o plano, que poderá ser específico para cada serviço, o </a:t>
            </a:r>
            <a:r>
              <a:rPr lang="pt-BR" sz="2000" b="1" dirty="0" smtClean="0">
                <a:solidFill>
                  <a:schemeClr val="bg1"/>
                </a:solidFill>
                <a:latin typeface="Arial" charset="0"/>
              </a:rPr>
              <a:t> qual </a:t>
            </a:r>
            <a:r>
              <a:rPr lang="pt-BR" sz="2000" b="1" dirty="0">
                <a:solidFill>
                  <a:schemeClr val="bg1"/>
                </a:solidFill>
                <a:latin typeface="Arial" charset="0"/>
              </a:rPr>
              <a:t>abrangerá, no mínimo</a:t>
            </a:r>
            <a:r>
              <a:rPr lang="pt-BR" sz="2000" b="1" dirty="0" smtClean="0">
                <a:solidFill>
                  <a:schemeClr val="bg1"/>
                </a:solidFill>
                <a:latin typeface="Arial" charset="0"/>
              </a:rPr>
              <a:t>:</a:t>
            </a:r>
          </a:p>
          <a:p>
            <a:pPr eaLnBrk="1" hangingPunct="1"/>
            <a:endParaRPr lang="pt-BR" sz="2000" b="1" dirty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pt-BR" sz="2000" b="1" dirty="0">
                <a:solidFill>
                  <a:schemeClr val="bg1"/>
                </a:solidFill>
                <a:latin typeface="Arial" charset="0"/>
              </a:rPr>
              <a:t>I - diagnóstico da situação;</a:t>
            </a:r>
          </a:p>
          <a:p>
            <a:pPr eaLnBrk="1" hangingPunct="1"/>
            <a:endParaRPr lang="pt-BR" sz="2000" b="1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pt-BR" sz="2000" b="1" dirty="0" smtClean="0">
                <a:solidFill>
                  <a:schemeClr val="bg1"/>
                </a:solidFill>
                <a:latin typeface="Arial" charset="0"/>
              </a:rPr>
              <a:t>II </a:t>
            </a:r>
            <a:r>
              <a:rPr lang="pt-BR" sz="2000" b="1" dirty="0">
                <a:solidFill>
                  <a:schemeClr val="bg1"/>
                </a:solidFill>
                <a:latin typeface="Arial" charset="0"/>
              </a:rPr>
              <a:t>- objetivos e metas de curto, médio e longo prazos;</a:t>
            </a:r>
          </a:p>
          <a:p>
            <a:pPr eaLnBrk="1" hangingPunct="1"/>
            <a:endParaRPr lang="pt-BR" sz="2000" b="1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pt-BR" sz="2000" b="1" dirty="0" smtClean="0">
                <a:solidFill>
                  <a:schemeClr val="bg1"/>
                </a:solidFill>
                <a:latin typeface="Arial" charset="0"/>
              </a:rPr>
              <a:t>III </a:t>
            </a:r>
            <a:r>
              <a:rPr lang="pt-BR" sz="2000" b="1" dirty="0">
                <a:solidFill>
                  <a:schemeClr val="bg1"/>
                </a:solidFill>
                <a:latin typeface="Arial" charset="0"/>
              </a:rPr>
              <a:t>- programas, projetos e ações necessárias para atingir os objetivos e as metas;</a:t>
            </a:r>
          </a:p>
          <a:p>
            <a:pPr eaLnBrk="1" hangingPunct="1"/>
            <a:endParaRPr lang="pt-BR" sz="2000" b="1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pt-BR" sz="2000" b="1" dirty="0" smtClean="0">
                <a:solidFill>
                  <a:schemeClr val="bg1"/>
                </a:solidFill>
                <a:latin typeface="Arial" charset="0"/>
              </a:rPr>
              <a:t>IV </a:t>
            </a:r>
            <a:r>
              <a:rPr lang="pt-BR" sz="2000" b="1" dirty="0">
                <a:solidFill>
                  <a:schemeClr val="bg1"/>
                </a:solidFill>
                <a:latin typeface="Arial" charset="0"/>
              </a:rPr>
              <a:t>- ações para emergências e contingências;</a:t>
            </a:r>
          </a:p>
          <a:p>
            <a:pPr eaLnBrk="1" hangingPunct="1"/>
            <a:endParaRPr lang="pt-BR" sz="2000" b="1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pt-BR" sz="2000" b="1" dirty="0" smtClean="0">
                <a:solidFill>
                  <a:schemeClr val="bg1"/>
                </a:solidFill>
                <a:latin typeface="Arial" charset="0"/>
              </a:rPr>
              <a:t>V </a:t>
            </a:r>
            <a:r>
              <a:rPr lang="pt-BR" sz="2000" b="1" dirty="0">
                <a:solidFill>
                  <a:schemeClr val="bg1"/>
                </a:solidFill>
                <a:latin typeface="Arial" charset="0"/>
              </a:rPr>
              <a:t>- mecanismos e procedimentos para a avaliação sistemática da eficiência e eficácia das ações programadas.</a:t>
            </a:r>
            <a:endParaRPr lang="pt-BR" sz="20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33491" y="4725144"/>
            <a:ext cx="8497639" cy="792088"/>
          </a:xfrm>
          <a:prstGeom prst="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37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532085" y="116632"/>
            <a:ext cx="7280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b="1" dirty="0">
                <a:solidFill>
                  <a:schemeClr val="bg1"/>
                </a:solidFill>
                <a:latin typeface="Arial" charset="0"/>
              </a:rPr>
              <a:t>PROCEDIMENTOS PARA A AVALIAÇÃO</a:t>
            </a:r>
          </a:p>
          <a:p>
            <a:pPr eaLnBrk="1" hangingPunct="1"/>
            <a:r>
              <a:rPr lang="pt-BR" b="1" dirty="0">
                <a:solidFill>
                  <a:schemeClr val="bg1"/>
                </a:solidFill>
                <a:latin typeface="Arial" charset="0"/>
              </a:rPr>
              <a:t>SISTEMÁTICA DAS AÇÕES PROGRAMADAS</a:t>
            </a:r>
            <a:endParaRPr lang="pt-BR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250825" y="692696"/>
            <a:ext cx="8713788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800" b="1" dirty="0" smtClean="0">
                <a:solidFill>
                  <a:schemeClr val="bg1"/>
                </a:solidFill>
                <a:latin typeface="Arial" charset="0"/>
              </a:rPr>
              <a:t>GRUPO </a:t>
            </a:r>
            <a:r>
              <a:rPr lang="pt-BR" sz="2800" b="1" dirty="0">
                <a:solidFill>
                  <a:schemeClr val="bg1"/>
                </a:solidFill>
                <a:latin typeface="Arial" charset="0"/>
              </a:rPr>
              <a:t>PERMANENTE DE </a:t>
            </a:r>
            <a:r>
              <a:rPr lang="pt-BR" sz="2800" b="1" dirty="0" smtClean="0">
                <a:solidFill>
                  <a:schemeClr val="bg1"/>
                </a:solidFill>
                <a:latin typeface="Arial" charset="0"/>
              </a:rPr>
              <a:t>TRABALHO</a:t>
            </a:r>
          </a:p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- Relatórios Anuais</a:t>
            </a:r>
          </a:p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- Avaliação </a:t>
            </a: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dos Indicadores de </a:t>
            </a:r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Monitoramento</a:t>
            </a:r>
          </a:p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- Revisão </a:t>
            </a: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Periódica do </a:t>
            </a:r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PMSB</a:t>
            </a:r>
          </a:p>
          <a:p>
            <a:pPr eaLnBrk="1" hangingPunct="1"/>
            <a:endParaRPr lang="pt-BR" sz="4400" b="1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pt-BR" sz="2800" b="1" dirty="0" smtClean="0">
                <a:solidFill>
                  <a:schemeClr val="bg1"/>
                </a:solidFill>
                <a:latin typeface="Arial" charset="0"/>
              </a:rPr>
              <a:t>AGÊNCIA </a:t>
            </a:r>
            <a:r>
              <a:rPr lang="pt-BR" sz="2800" b="1" dirty="0">
                <a:solidFill>
                  <a:schemeClr val="bg1"/>
                </a:solidFill>
                <a:latin typeface="Arial" charset="0"/>
              </a:rPr>
              <a:t>REGULADORA (ARES-PCJ</a:t>
            </a:r>
            <a:r>
              <a:rPr lang="pt-BR" sz="2800" b="1" dirty="0" smtClean="0">
                <a:solidFill>
                  <a:schemeClr val="bg1"/>
                </a:solidFill>
                <a:latin typeface="Arial" charset="0"/>
              </a:rPr>
              <a:t>)</a:t>
            </a:r>
          </a:p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- Lei </a:t>
            </a: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Municipal nº </a:t>
            </a:r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14.241/12</a:t>
            </a:r>
          </a:p>
          <a:p>
            <a:pPr eaLnBrk="1" hangingPunct="1"/>
            <a:endParaRPr lang="pt-BR" sz="4400" b="1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pt-BR" sz="2800" b="1" dirty="0" smtClean="0">
                <a:solidFill>
                  <a:schemeClr val="bg1"/>
                </a:solidFill>
                <a:latin typeface="Arial" charset="0"/>
              </a:rPr>
              <a:t>CONTROLE SOCIAL</a:t>
            </a:r>
          </a:p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- Decreto </a:t>
            </a: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Municipal nº 17.775/12</a:t>
            </a:r>
            <a:endParaRPr lang="pt-BR" sz="24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50" name="Picture 2" descr="https://encrypted-tbn2.gstatic.com/images?q=tbn:ANd9GcQeP9hEuBE6Bmqos9aweOOsiaPZF9O58NGlXtlB2mTcDmuagYyRr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37112"/>
            <a:ext cx="2226809" cy="133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jaguariuna.sp.gov.br/portais/sma/wp-content/uploads/2014/02/Arquivo-para-o-Site-formato-2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1A7DFE"/>
              </a:clrFrom>
              <a:clrTo>
                <a:srgbClr val="1A7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01"/>
          <a:stretch/>
        </p:blipFill>
        <p:spPr bwMode="auto">
          <a:xfrm>
            <a:off x="6876256" y="2492896"/>
            <a:ext cx="1964310" cy="138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80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06588452"/>
              </p:ext>
            </p:extLst>
          </p:nvPr>
        </p:nvGraphicFramePr>
        <p:xfrm>
          <a:off x="-107504" y="1412776"/>
          <a:ext cx="9144000" cy="514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395536" y="304329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ACOMPANHAMENTO </a:t>
            </a: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DO PMSB - CAMPINAS</a:t>
            </a: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219308" y="740879"/>
            <a:ext cx="87137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t-BR" sz="2000" b="1" dirty="0" smtClean="0">
                <a:solidFill>
                  <a:schemeClr val="bg1"/>
                </a:solidFill>
                <a:latin typeface="Arial" charset="0"/>
              </a:rPr>
              <a:t>GRUPO </a:t>
            </a:r>
            <a:r>
              <a:rPr lang="pt-BR" sz="2000" b="1" dirty="0">
                <a:solidFill>
                  <a:schemeClr val="bg1"/>
                </a:solidFill>
                <a:latin typeface="Arial" charset="0"/>
              </a:rPr>
              <a:t>DE ACOMPANHAMENTO DO PMSB</a:t>
            </a:r>
          </a:p>
          <a:p>
            <a:pPr eaLnBrk="1" hangingPunct="1"/>
            <a:r>
              <a:rPr lang="pt-BR" sz="2000" b="1" dirty="0">
                <a:solidFill>
                  <a:schemeClr val="bg1"/>
                </a:solidFill>
                <a:latin typeface="Arial" charset="0"/>
              </a:rPr>
              <a:t>DECRETO </a:t>
            </a:r>
            <a:r>
              <a:rPr lang="pt-BR" sz="2000" b="1" dirty="0" smtClean="0">
                <a:solidFill>
                  <a:schemeClr val="bg1"/>
                </a:solidFill>
                <a:latin typeface="Arial" charset="0"/>
              </a:rPr>
              <a:t>MUNICIPAL Nº </a:t>
            </a:r>
            <a:r>
              <a:rPr lang="pt-BR" sz="2000" b="1" dirty="0">
                <a:solidFill>
                  <a:schemeClr val="bg1"/>
                </a:solidFill>
                <a:latin typeface="Arial" charset="0"/>
              </a:rPr>
              <a:t>18.357 DE 26/05/2014</a:t>
            </a:r>
          </a:p>
        </p:txBody>
      </p:sp>
      <p:sp>
        <p:nvSpPr>
          <p:cNvPr id="7" name="Retângulo 6"/>
          <p:cNvSpPr/>
          <p:nvPr/>
        </p:nvSpPr>
        <p:spPr>
          <a:xfrm>
            <a:off x="2073911" y="2359310"/>
            <a:ext cx="1674708" cy="2025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/>
              <a:t>RESIDUOS SÓLIDOS</a:t>
            </a:r>
            <a:endParaRPr lang="pt-BR" sz="1200" b="1" dirty="0"/>
          </a:p>
        </p:txBody>
      </p:sp>
      <p:sp>
        <p:nvSpPr>
          <p:cNvPr id="8" name="Retângulo 7"/>
          <p:cNvSpPr/>
          <p:nvPr/>
        </p:nvSpPr>
        <p:spPr>
          <a:xfrm>
            <a:off x="5223617" y="2359310"/>
            <a:ext cx="1512168" cy="2025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/>
              <a:t>DRENAGEM</a:t>
            </a:r>
            <a:endParaRPr lang="pt-BR" sz="1200" b="1" dirty="0"/>
          </a:p>
        </p:txBody>
      </p:sp>
      <p:sp>
        <p:nvSpPr>
          <p:cNvPr id="9" name="Retângulo 8"/>
          <p:cNvSpPr/>
          <p:nvPr/>
        </p:nvSpPr>
        <p:spPr>
          <a:xfrm>
            <a:off x="3256558" y="1430887"/>
            <a:ext cx="2487313" cy="2025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/>
              <a:t>AÇÕES CONJUNTAS /FISCALIZAÇÃO</a:t>
            </a:r>
            <a:endParaRPr lang="pt-BR" sz="1200" b="1" dirty="0"/>
          </a:p>
        </p:txBody>
      </p:sp>
      <p:pic>
        <p:nvPicPr>
          <p:cNvPr id="10" name="Picture 2" descr="Foto do Grupo de Trabalho do Plano Municipal de Saneamento Básic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89" y="861832"/>
            <a:ext cx="2154273" cy="146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3748619" y="4423824"/>
            <a:ext cx="1440159" cy="2025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COORDENAÇÃO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356484" y="5370660"/>
            <a:ext cx="1944216" cy="2025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/>
              <a:t>SISTEMA DE INFORMAÇÕES</a:t>
            </a:r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3096344" y="5370660"/>
            <a:ext cx="983298" cy="2025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/>
              <a:t>CATADORES</a:t>
            </a:r>
            <a:endParaRPr lang="pt-BR" sz="1200" b="1" dirty="0"/>
          </a:p>
        </p:txBody>
      </p:sp>
      <p:sp>
        <p:nvSpPr>
          <p:cNvPr id="16" name="Retângulo 15"/>
          <p:cNvSpPr/>
          <p:nvPr/>
        </p:nvSpPr>
        <p:spPr>
          <a:xfrm>
            <a:off x="5457529" y="3921499"/>
            <a:ext cx="1944216" cy="2025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/>
              <a:t>SISTEMA DE INFORMAÇÕES</a:t>
            </a:r>
            <a:endParaRPr lang="pt-BR" sz="1200" b="1" dirty="0"/>
          </a:p>
        </p:txBody>
      </p:sp>
      <p:grpSp>
        <p:nvGrpSpPr>
          <p:cNvPr id="15" name="Grupo 14"/>
          <p:cNvGrpSpPr/>
          <p:nvPr/>
        </p:nvGrpSpPr>
        <p:grpSpPr>
          <a:xfrm>
            <a:off x="1836496" y="3845064"/>
            <a:ext cx="1345685" cy="1345685"/>
            <a:chOff x="1956751" y="2439755"/>
            <a:chExt cx="1345685" cy="1345685"/>
          </a:xfrm>
        </p:grpSpPr>
        <p:sp>
          <p:nvSpPr>
            <p:cNvPr id="17" name="Elipse 16"/>
            <p:cNvSpPr/>
            <p:nvPr/>
          </p:nvSpPr>
          <p:spPr>
            <a:xfrm>
              <a:off x="1956751" y="2439755"/>
              <a:ext cx="1345685" cy="1345685"/>
            </a:xfrm>
            <a:prstGeom prst="ellipse">
              <a:avLst/>
            </a:prstGeom>
            <a:ln w="34925">
              <a:solidFill>
                <a:srgbClr val="FFFF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Elipse 4"/>
            <p:cNvSpPr/>
            <p:nvPr/>
          </p:nvSpPr>
          <p:spPr>
            <a:xfrm>
              <a:off x="2153822" y="2636826"/>
              <a:ext cx="951543" cy="951543"/>
            </a:xfrm>
            <a:prstGeom prst="rect">
              <a:avLst/>
            </a:prstGeom>
            <a:ln w="349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00" b="1" i="0" kern="1200" dirty="0" smtClean="0">
                  <a:solidFill>
                    <a:srgbClr val="FFFF00"/>
                  </a:solidFill>
                </a:rPr>
                <a:t>Sociedade de Abastecimento de Água e Saneamento - SANASA</a:t>
              </a:r>
              <a:endParaRPr lang="pt-BR" sz="1100" b="1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" name="Retângulo 1"/>
          <p:cNvSpPr/>
          <p:nvPr/>
        </p:nvSpPr>
        <p:spPr>
          <a:xfrm>
            <a:off x="1752188" y="3921499"/>
            <a:ext cx="1512168" cy="2025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/>
              <a:t>ÁGUA E ESGOTO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244501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  <p:bldP spid="16" grpId="0" animBg="1"/>
      <p:bldP spid="2" grpId="0" animBg="1"/>
    </p:bldLst>
  </p:timing>
</p:sld>
</file>

<file path=ppt/theme/theme1.xml><?xml version="1.0" encoding="utf-8"?>
<a:theme xmlns:a="http://schemas.openxmlformats.org/drawingml/2006/main" name="3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2718</TotalTime>
  <Words>1311</Words>
  <Application>Microsoft Office PowerPoint</Application>
  <PresentationFormat>Apresentação na tela (4:3)</PresentationFormat>
  <Paragraphs>268</Paragraphs>
  <Slides>33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33</vt:i4>
      </vt:variant>
    </vt:vector>
  </HeadingPairs>
  <TitlesOfParts>
    <vt:vector size="44" baseType="lpstr">
      <vt:lpstr>ＭＳ Ｐゴシック</vt:lpstr>
      <vt:lpstr>ＭＳ Ｐゴシック</vt:lpstr>
      <vt:lpstr>Arial</vt:lpstr>
      <vt:lpstr>Arial Black</vt:lpstr>
      <vt:lpstr>Calibri</vt:lpstr>
      <vt:lpstr>Corbel</vt:lpstr>
      <vt:lpstr>Webdings</vt:lpstr>
      <vt:lpstr>3_Personalizar design</vt:lpstr>
      <vt:lpstr>4_Personalizar design</vt:lpstr>
      <vt:lpstr>5_Personalizar design</vt:lpstr>
      <vt:lpstr>6_Personalizar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Tetzner</dc:creator>
  <cp:lastModifiedBy>Gustavo Prado</cp:lastModifiedBy>
  <cp:revision>146</cp:revision>
  <cp:lastPrinted>2013-03-06T14:17:17Z</cp:lastPrinted>
  <dcterms:created xsi:type="dcterms:W3CDTF">2013-01-21T13:05:03Z</dcterms:created>
  <dcterms:modified xsi:type="dcterms:W3CDTF">2015-05-25T14:27:09Z</dcterms:modified>
</cp:coreProperties>
</file>