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2"/>
  </p:notesMasterIdLst>
  <p:sldIdLst>
    <p:sldId id="273" r:id="rId3"/>
    <p:sldId id="277" r:id="rId4"/>
    <p:sldId id="304" r:id="rId5"/>
    <p:sldId id="302" r:id="rId6"/>
    <p:sldId id="278" r:id="rId7"/>
    <p:sldId id="282" r:id="rId8"/>
    <p:sldId id="292" r:id="rId9"/>
    <p:sldId id="306" r:id="rId10"/>
    <p:sldId id="294" r:id="rId11"/>
    <p:sldId id="262" r:id="rId12"/>
    <p:sldId id="259" r:id="rId13"/>
    <p:sldId id="263" r:id="rId14"/>
    <p:sldId id="264" r:id="rId15"/>
    <p:sldId id="305" r:id="rId16"/>
    <p:sldId id="295" r:id="rId17"/>
    <p:sldId id="296" r:id="rId18"/>
    <p:sldId id="297" r:id="rId19"/>
    <p:sldId id="289" r:id="rId20"/>
    <p:sldId id="290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1400" y="-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05842339490799"/>
          <c:y val="0.0424341986857735"/>
          <c:w val="0.616348400524942"/>
          <c:h val="0.915131191261611"/>
        </c:manualLayout>
      </c:layout>
      <c:ofPieChart>
        <c:ofPieType val="bar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Número de Metas 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</c:spPr>
          <c:explosion val="3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0070C0"/>
              </a:solidFill>
            </c:spPr>
          </c:dPt>
          <c:dPt>
            <c:idx val="2"/>
            <c:bubble3D val="0"/>
            <c:spPr>
              <a:solidFill>
                <a:srgbClr val="FF6600"/>
              </a:solidFill>
            </c:spPr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cat>
            <c:strRef>
              <c:f>Plan1!$A$2:$A$4</c:f>
              <c:strCache>
                <c:ptCount val="3"/>
                <c:pt idx="0">
                  <c:v>Metas ODS com Vinculção com PPA</c:v>
                </c:pt>
                <c:pt idx="1">
                  <c:v>Metas ODS sem vinculação com PPA  </c:v>
                </c:pt>
                <c:pt idx="2">
                  <c:v>Total de Metas ODS 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1">
                  <c:v>24.0</c:v>
                </c:pt>
                <c:pt idx="2">
                  <c:v>169.0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</c:plotArea>
    <c:legend>
      <c:legendPos val="b"/>
      <c:layout>
        <c:manualLayout>
          <c:xMode val="edge"/>
          <c:yMode val="edge"/>
          <c:x val="0.0185691605212966"/>
          <c:y val="0.872158475081289"/>
          <c:w val="0.873110419327562"/>
          <c:h val="0.112603536333204"/>
        </c:manualLayout>
      </c:layout>
      <c:overlay val="0"/>
      <c:spPr>
        <a:solidFill>
          <a:schemeClr val="bg1">
            <a:lumMod val="95000"/>
          </a:schemeClr>
        </a:solidFill>
      </c:spPr>
      <c:txPr>
        <a:bodyPr/>
        <a:lstStyle/>
        <a:p>
          <a:pPr>
            <a:defRPr lang="pt-BR" sz="20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89383775450712"/>
          <c:y val="0.147857617442843"/>
          <c:w val="0.770659823441447"/>
          <c:h val="0.8233134558268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Metas  PPA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F21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5C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86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99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660033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66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1919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FCF21"/>
              </a:solidFill>
            </c:spPr>
          </c:dPt>
          <c:dPt>
            <c:idx val="11"/>
            <c:invertIfNegative val="0"/>
            <c:bubble3D val="0"/>
            <c:spPr>
              <a:solidFill>
                <a:srgbClr val="CC660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005C0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0066CC"/>
              </a:solidFill>
              <a:ln>
                <a:solidFill>
                  <a:schemeClr val="accent1"/>
                </a:solidFill>
              </a:ln>
            </c:spPr>
          </c:dPt>
          <c:dPt>
            <c:idx val="14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5"/>
            <c:invertIfNegative val="0"/>
            <c:bubble3D val="0"/>
            <c:spPr>
              <a:solidFill>
                <a:srgbClr val="0033CC"/>
              </a:solidFill>
            </c:spPr>
          </c:dPt>
          <c:dPt>
            <c:idx val="16"/>
            <c:invertIfNegative val="0"/>
            <c:bubble3D val="0"/>
            <c:spPr>
              <a:solidFill>
                <a:srgbClr val="002060"/>
              </a:solidFill>
            </c:spPr>
          </c:dPt>
          <c:dLbls>
            <c:dLbl>
              <c:idx val="15"/>
              <c:layout>
                <c:manualLayout>
                  <c:x val="0.00140703243675085"/>
                  <c:y val="-0.01259780659291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Plan1!$A$2:$A$18</c:f>
              <c:strCache>
                <c:ptCount val="17"/>
                <c:pt idx="0">
                  <c:v>ODS  1</c:v>
                </c:pt>
                <c:pt idx="1">
                  <c:v>ODS 2</c:v>
                </c:pt>
                <c:pt idx="2">
                  <c:v>ODS 3</c:v>
                </c:pt>
                <c:pt idx="3">
                  <c:v>ODS 4</c:v>
                </c:pt>
                <c:pt idx="4">
                  <c:v>ODS 5</c:v>
                </c:pt>
                <c:pt idx="5">
                  <c:v>ODS 6</c:v>
                </c:pt>
                <c:pt idx="6">
                  <c:v>ODS 7</c:v>
                </c:pt>
                <c:pt idx="7">
                  <c:v>ODS 8</c:v>
                </c:pt>
                <c:pt idx="8">
                  <c:v>0DS 9</c:v>
                </c:pt>
                <c:pt idx="9">
                  <c:v>ODS 10</c:v>
                </c:pt>
                <c:pt idx="10">
                  <c:v>ODS 11</c:v>
                </c:pt>
                <c:pt idx="11">
                  <c:v>ODS12</c:v>
                </c:pt>
                <c:pt idx="12">
                  <c:v>ODS13</c:v>
                </c:pt>
                <c:pt idx="13">
                  <c:v>ODS14</c:v>
                </c:pt>
                <c:pt idx="14">
                  <c:v>ODS15</c:v>
                </c:pt>
                <c:pt idx="15">
                  <c:v>ODS16</c:v>
                </c:pt>
                <c:pt idx="16">
                  <c:v>ODS17</c:v>
                </c:pt>
              </c:strCache>
            </c:strRef>
          </c:cat>
          <c:val>
            <c:numRef>
              <c:f>Plan1!$B$2:$B$18</c:f>
              <c:numCache>
                <c:formatCode>General</c:formatCode>
                <c:ptCount val="17"/>
                <c:pt idx="0">
                  <c:v>39.0</c:v>
                </c:pt>
                <c:pt idx="1">
                  <c:v>129.0</c:v>
                </c:pt>
                <c:pt idx="2">
                  <c:v>124.0</c:v>
                </c:pt>
                <c:pt idx="3">
                  <c:v>51.0</c:v>
                </c:pt>
                <c:pt idx="4">
                  <c:v>36.0</c:v>
                </c:pt>
                <c:pt idx="5">
                  <c:v>52.0</c:v>
                </c:pt>
                <c:pt idx="6">
                  <c:v>30.0</c:v>
                </c:pt>
                <c:pt idx="7">
                  <c:v>97.0</c:v>
                </c:pt>
                <c:pt idx="8">
                  <c:v>39.0</c:v>
                </c:pt>
                <c:pt idx="9">
                  <c:v>24.0</c:v>
                </c:pt>
                <c:pt idx="10">
                  <c:v>65.0</c:v>
                </c:pt>
                <c:pt idx="11">
                  <c:v>30.0</c:v>
                </c:pt>
                <c:pt idx="12">
                  <c:v>55.0</c:v>
                </c:pt>
                <c:pt idx="13">
                  <c:v>17.0</c:v>
                </c:pt>
                <c:pt idx="14">
                  <c:v>18.0</c:v>
                </c:pt>
                <c:pt idx="15">
                  <c:v>134.0</c:v>
                </c:pt>
                <c:pt idx="16">
                  <c:v>41.0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7179688"/>
        <c:axId val="-2137176712"/>
      </c:barChart>
      <c:catAx>
        <c:axId val="-21371796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37176712"/>
        <c:crosses val="autoZero"/>
        <c:auto val="1"/>
        <c:lblAlgn val="ctr"/>
        <c:lblOffset val="100"/>
        <c:noMultiLvlLbl val="0"/>
      </c:catAx>
      <c:valAx>
        <c:axId val="-2137176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37179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Qtde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FF6600"/>
              </a:solidFill>
            </c:spPr>
          </c:dPt>
          <c:dPt>
            <c:idx val="2"/>
            <c:bubble3D val="0"/>
            <c:spPr>
              <a:solidFill>
                <a:srgbClr val="0070C0"/>
              </a:solidFill>
            </c:spPr>
          </c:dPt>
          <c:dPt>
            <c:idx val="3"/>
            <c:bubble3D val="0"/>
            <c:spPr>
              <a:solidFill>
                <a:schemeClr val="accent4"/>
              </a:solidFill>
            </c:spPr>
          </c:dPt>
          <c:dLbls>
            <c:dLbl>
              <c:idx val="0"/>
              <c:layout>
                <c:manualLayout>
                  <c:x val="-0.285777237415675"/>
                  <c:y val="0.023280625824183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Tier I</a:t>
                    </a:r>
                  </a:p>
                  <a:p>
                    <a:r>
                      <a:rPr lang="en-US" dirty="0" smtClean="0"/>
                      <a:t>105 = </a:t>
                    </a:r>
                    <a:r>
                      <a:rPr lang="en-US" dirty="0"/>
                      <a:t>44%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0932248567363486"/>
                  <c:y val="-0.35851421098138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Tier II</a:t>
                    </a:r>
                  </a:p>
                  <a:p>
                    <a:r>
                      <a:rPr lang="en-US" dirty="0" smtClean="0"/>
                      <a:t>39 =16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12101881152991"/>
                  <c:y val="-0.13730690551291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Tier III</a:t>
                    </a:r>
                  </a:p>
                  <a:p>
                    <a:r>
                      <a:rPr lang="en-US" dirty="0" smtClean="0"/>
                      <a:t>68 = </a:t>
                    </a:r>
                    <a:r>
                      <a:rPr lang="en-US" dirty="0"/>
                      <a:t>28%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24757685283152"/>
                  <c:y val="0.096363574545357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err="1" smtClean="0"/>
                      <a:t>Sem</a:t>
                    </a:r>
                    <a:r>
                      <a:rPr lang="en-US" sz="1400" b="1" dirty="0" smtClean="0"/>
                      <a:t> </a:t>
                    </a:r>
                    <a:r>
                      <a:rPr lang="en-US" sz="1400" b="1" dirty="0" err="1" smtClean="0"/>
                      <a:t>Resposta</a:t>
                    </a:r>
                    <a:r>
                      <a:rPr lang="en-US" sz="1400" b="1" baseline="0" dirty="0" smtClean="0"/>
                      <a:t> </a:t>
                    </a:r>
                  </a:p>
                  <a:p>
                    <a:r>
                      <a:rPr lang="en-US" sz="1400" b="1" dirty="0" smtClean="0"/>
                      <a:t>29 = </a:t>
                    </a:r>
                    <a:r>
                      <a:rPr lang="en-US" sz="1400" b="1" dirty="0"/>
                      <a:t>12%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Plan1!$A$2:$A$5</c:f>
              <c:strCache>
                <c:ptCount val="4"/>
                <c:pt idx="0">
                  <c:v>Tier I</c:v>
                </c:pt>
                <c:pt idx="1">
                  <c:v>Tier II</c:v>
                </c:pt>
                <c:pt idx="2">
                  <c:v>Tier III</c:v>
                </c:pt>
                <c:pt idx="3">
                  <c:v>Sem resposta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106.0</c:v>
                </c:pt>
                <c:pt idx="1">
                  <c:v>38.0</c:v>
                </c:pt>
                <c:pt idx="2">
                  <c:v>68.0</c:v>
                </c:pt>
                <c:pt idx="3">
                  <c:v>29.0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rgbClr val="002060"/>
                        </a:solidFill>
                      </a:rPr>
                      <a:t>44%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rgbClr val="002060"/>
                        </a:solidFill>
                      </a:rPr>
                      <a:t>16%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rgbClr val="002060"/>
                        </a:solidFill>
                      </a:rPr>
                      <a:t>28%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>
                        <a:solidFill>
                          <a:srgbClr val="002060"/>
                        </a:solidFill>
                      </a:rPr>
                      <a:t>12%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Plan1!$A$2:$A$5</c:f>
              <c:strCache>
                <c:ptCount val="4"/>
                <c:pt idx="0">
                  <c:v>Tier I</c:v>
                </c:pt>
                <c:pt idx="1">
                  <c:v>Tier II</c:v>
                </c:pt>
                <c:pt idx="2">
                  <c:v>Tier III</c:v>
                </c:pt>
                <c:pt idx="3">
                  <c:v>Sem resposta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>
                  <c:v>44.0</c:v>
                </c:pt>
                <c:pt idx="1">
                  <c:v>16.0</c:v>
                </c:pt>
                <c:pt idx="2">
                  <c:v>28.0</c:v>
                </c:pt>
                <c:pt idx="3">
                  <c:v>12.0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Tier I 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Plan1!$A$2:$A$18</c:f>
              <c:strCache>
                <c:ptCount val="17"/>
                <c:pt idx="0">
                  <c:v>ODS 1</c:v>
                </c:pt>
                <c:pt idx="1">
                  <c:v>ODS 2</c:v>
                </c:pt>
                <c:pt idx="2">
                  <c:v>ODS 3</c:v>
                </c:pt>
                <c:pt idx="3">
                  <c:v>ODS 4</c:v>
                </c:pt>
                <c:pt idx="4">
                  <c:v>ODS 5</c:v>
                </c:pt>
                <c:pt idx="5">
                  <c:v>ODS 6</c:v>
                </c:pt>
                <c:pt idx="6">
                  <c:v>ODS 7</c:v>
                </c:pt>
                <c:pt idx="7">
                  <c:v>ODS 8</c:v>
                </c:pt>
                <c:pt idx="8">
                  <c:v>ODS 9</c:v>
                </c:pt>
                <c:pt idx="9">
                  <c:v>ODS 10 </c:v>
                </c:pt>
                <c:pt idx="10">
                  <c:v>ODS 11 </c:v>
                </c:pt>
                <c:pt idx="11">
                  <c:v>ODS 12 </c:v>
                </c:pt>
                <c:pt idx="12">
                  <c:v>ODS 13 </c:v>
                </c:pt>
                <c:pt idx="13">
                  <c:v>ODS 14 </c:v>
                </c:pt>
                <c:pt idx="14">
                  <c:v>ODS 15</c:v>
                </c:pt>
                <c:pt idx="15">
                  <c:v>ODS 16</c:v>
                </c:pt>
                <c:pt idx="16">
                  <c:v>ODS 17</c:v>
                </c:pt>
              </c:strCache>
            </c:strRef>
          </c:cat>
          <c:val>
            <c:numRef>
              <c:f>Plan1!$B$2:$B$18</c:f>
              <c:numCache>
                <c:formatCode>General</c:formatCode>
                <c:ptCount val="17"/>
                <c:pt idx="0">
                  <c:v>7.0</c:v>
                </c:pt>
                <c:pt idx="1">
                  <c:v>11.0</c:v>
                </c:pt>
                <c:pt idx="2">
                  <c:v>14.0</c:v>
                </c:pt>
                <c:pt idx="3">
                  <c:v>3.0</c:v>
                </c:pt>
                <c:pt idx="4">
                  <c:v>4.0</c:v>
                </c:pt>
                <c:pt idx="5">
                  <c:v>7.0</c:v>
                </c:pt>
                <c:pt idx="6">
                  <c:v>4.0</c:v>
                </c:pt>
                <c:pt idx="7">
                  <c:v>4.0</c:v>
                </c:pt>
                <c:pt idx="8">
                  <c:v>9.0</c:v>
                </c:pt>
                <c:pt idx="9">
                  <c:v>3.0</c:v>
                </c:pt>
                <c:pt idx="10">
                  <c:v>6.0</c:v>
                </c:pt>
                <c:pt idx="11">
                  <c:v>1.0</c:v>
                </c:pt>
                <c:pt idx="12">
                  <c:v>6.0</c:v>
                </c:pt>
                <c:pt idx="13">
                  <c:v>1.0</c:v>
                </c:pt>
                <c:pt idx="14">
                  <c:v>8.0</c:v>
                </c:pt>
                <c:pt idx="15">
                  <c:v>8.0</c:v>
                </c:pt>
                <c:pt idx="16">
                  <c:v>10.0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Tier II 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Plan1!$A$2:$A$18</c:f>
              <c:strCache>
                <c:ptCount val="17"/>
                <c:pt idx="0">
                  <c:v>ODS 1</c:v>
                </c:pt>
                <c:pt idx="1">
                  <c:v>ODS 2</c:v>
                </c:pt>
                <c:pt idx="2">
                  <c:v>ODS 3</c:v>
                </c:pt>
                <c:pt idx="3">
                  <c:v>ODS 4</c:v>
                </c:pt>
                <c:pt idx="4">
                  <c:v>ODS 5</c:v>
                </c:pt>
                <c:pt idx="5">
                  <c:v>ODS 6</c:v>
                </c:pt>
                <c:pt idx="6">
                  <c:v>ODS 7</c:v>
                </c:pt>
                <c:pt idx="7">
                  <c:v>ODS 8</c:v>
                </c:pt>
                <c:pt idx="8">
                  <c:v>ODS 9</c:v>
                </c:pt>
                <c:pt idx="9">
                  <c:v>ODS 10 </c:v>
                </c:pt>
                <c:pt idx="10">
                  <c:v>ODS 11 </c:v>
                </c:pt>
                <c:pt idx="11">
                  <c:v>ODS 12 </c:v>
                </c:pt>
                <c:pt idx="12">
                  <c:v>ODS 13 </c:v>
                </c:pt>
                <c:pt idx="13">
                  <c:v>ODS 14 </c:v>
                </c:pt>
                <c:pt idx="14">
                  <c:v>ODS 15</c:v>
                </c:pt>
                <c:pt idx="15">
                  <c:v>ODS 16</c:v>
                </c:pt>
                <c:pt idx="16">
                  <c:v>ODS 17</c:v>
                </c:pt>
              </c:strCache>
            </c:strRef>
          </c:cat>
          <c:val>
            <c:numRef>
              <c:f>Plan1!$C$2:$C$18</c:f>
              <c:numCache>
                <c:formatCode>General</c:formatCode>
                <c:ptCount val="17"/>
                <c:pt idx="0">
                  <c:v>4.0</c:v>
                </c:pt>
                <c:pt idx="1">
                  <c:v>0.0</c:v>
                </c:pt>
                <c:pt idx="2">
                  <c:v>3.0</c:v>
                </c:pt>
                <c:pt idx="3">
                  <c:v>0.0</c:v>
                </c:pt>
                <c:pt idx="4">
                  <c:v>1.0</c:v>
                </c:pt>
                <c:pt idx="5">
                  <c:v>3.0</c:v>
                </c:pt>
                <c:pt idx="6">
                  <c:v>0.0</c:v>
                </c:pt>
                <c:pt idx="7">
                  <c:v>7.0</c:v>
                </c:pt>
                <c:pt idx="8">
                  <c:v>1.0</c:v>
                </c:pt>
                <c:pt idx="9">
                  <c:v>0.0</c:v>
                </c:pt>
                <c:pt idx="10">
                  <c:v>4.0</c:v>
                </c:pt>
                <c:pt idx="11">
                  <c:v>3.0</c:v>
                </c:pt>
                <c:pt idx="12">
                  <c:v>0.0</c:v>
                </c:pt>
                <c:pt idx="13">
                  <c:v>1.0</c:v>
                </c:pt>
                <c:pt idx="14">
                  <c:v>3.0</c:v>
                </c:pt>
                <c:pt idx="15">
                  <c:v>7.0</c:v>
                </c:pt>
                <c:pt idx="16">
                  <c:v>1.0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Tier III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Plan1!$A$2:$A$18</c:f>
              <c:strCache>
                <c:ptCount val="17"/>
                <c:pt idx="0">
                  <c:v>ODS 1</c:v>
                </c:pt>
                <c:pt idx="1">
                  <c:v>ODS 2</c:v>
                </c:pt>
                <c:pt idx="2">
                  <c:v>ODS 3</c:v>
                </c:pt>
                <c:pt idx="3">
                  <c:v>ODS 4</c:v>
                </c:pt>
                <c:pt idx="4">
                  <c:v>ODS 5</c:v>
                </c:pt>
                <c:pt idx="5">
                  <c:v>ODS 6</c:v>
                </c:pt>
                <c:pt idx="6">
                  <c:v>ODS 7</c:v>
                </c:pt>
                <c:pt idx="7">
                  <c:v>ODS 8</c:v>
                </c:pt>
                <c:pt idx="8">
                  <c:v>ODS 9</c:v>
                </c:pt>
                <c:pt idx="9">
                  <c:v>ODS 10 </c:v>
                </c:pt>
                <c:pt idx="10">
                  <c:v>ODS 11 </c:v>
                </c:pt>
                <c:pt idx="11">
                  <c:v>ODS 12 </c:v>
                </c:pt>
                <c:pt idx="12">
                  <c:v>ODS 13 </c:v>
                </c:pt>
                <c:pt idx="13">
                  <c:v>ODS 14 </c:v>
                </c:pt>
                <c:pt idx="14">
                  <c:v>ODS 15</c:v>
                </c:pt>
                <c:pt idx="15">
                  <c:v>ODS 16</c:v>
                </c:pt>
                <c:pt idx="16">
                  <c:v>ODS 17</c:v>
                </c:pt>
              </c:strCache>
            </c:strRef>
          </c:cat>
          <c:val>
            <c:numRef>
              <c:f>Plan1!$D$2:$D$18</c:f>
              <c:numCache>
                <c:formatCode>General</c:formatCode>
                <c:ptCount val="17"/>
                <c:pt idx="0">
                  <c:v>1.0</c:v>
                </c:pt>
                <c:pt idx="1">
                  <c:v>2.0</c:v>
                </c:pt>
                <c:pt idx="2">
                  <c:v>9.0</c:v>
                </c:pt>
                <c:pt idx="3">
                  <c:v>6.0</c:v>
                </c:pt>
                <c:pt idx="4">
                  <c:v>8.0</c:v>
                </c:pt>
                <c:pt idx="5">
                  <c:v>1.0</c:v>
                </c:pt>
                <c:pt idx="6">
                  <c:v>2.0</c:v>
                </c:pt>
                <c:pt idx="7">
                  <c:v>4.0</c:v>
                </c:pt>
                <c:pt idx="8">
                  <c:v>1.0</c:v>
                </c:pt>
                <c:pt idx="9">
                  <c:v>0.0</c:v>
                </c:pt>
                <c:pt idx="10">
                  <c:v>5.0</c:v>
                </c:pt>
                <c:pt idx="11">
                  <c:v>9.0</c:v>
                </c:pt>
                <c:pt idx="12">
                  <c:v>1.0</c:v>
                </c:pt>
                <c:pt idx="13">
                  <c:v>6.0</c:v>
                </c:pt>
                <c:pt idx="14">
                  <c:v>2.0</c:v>
                </c:pt>
                <c:pt idx="15">
                  <c:v>8.0</c:v>
                </c:pt>
                <c:pt idx="16">
                  <c:v>3.0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Sem Resposta 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Plan1!$A$2:$A$18</c:f>
              <c:strCache>
                <c:ptCount val="17"/>
                <c:pt idx="0">
                  <c:v>ODS 1</c:v>
                </c:pt>
                <c:pt idx="1">
                  <c:v>ODS 2</c:v>
                </c:pt>
                <c:pt idx="2">
                  <c:v>ODS 3</c:v>
                </c:pt>
                <c:pt idx="3">
                  <c:v>ODS 4</c:v>
                </c:pt>
                <c:pt idx="4">
                  <c:v>ODS 5</c:v>
                </c:pt>
                <c:pt idx="5">
                  <c:v>ODS 6</c:v>
                </c:pt>
                <c:pt idx="6">
                  <c:v>ODS 7</c:v>
                </c:pt>
                <c:pt idx="7">
                  <c:v>ODS 8</c:v>
                </c:pt>
                <c:pt idx="8">
                  <c:v>ODS 9</c:v>
                </c:pt>
                <c:pt idx="9">
                  <c:v>ODS 10 </c:v>
                </c:pt>
                <c:pt idx="10">
                  <c:v>ODS 11 </c:v>
                </c:pt>
                <c:pt idx="11">
                  <c:v>ODS 12 </c:v>
                </c:pt>
                <c:pt idx="12">
                  <c:v>ODS 13 </c:v>
                </c:pt>
                <c:pt idx="13">
                  <c:v>ODS 14 </c:v>
                </c:pt>
                <c:pt idx="14">
                  <c:v>ODS 15</c:v>
                </c:pt>
                <c:pt idx="15">
                  <c:v>ODS 16</c:v>
                </c:pt>
                <c:pt idx="16">
                  <c:v>ODS 17</c:v>
                </c:pt>
              </c:strCache>
            </c:strRef>
          </c:cat>
          <c:val>
            <c:numRef>
              <c:f>Plan1!$E$2:$E$18</c:f>
              <c:numCache>
                <c:formatCode>General</c:formatCode>
                <c:ptCount val="17"/>
                <c:pt idx="0">
                  <c:v>0.0</c:v>
                </c:pt>
                <c:pt idx="1">
                  <c:v>1.0</c:v>
                </c:pt>
                <c:pt idx="2">
                  <c:v>0.0</c:v>
                </c:pt>
                <c:pt idx="3">
                  <c:v>2.0</c:v>
                </c:pt>
                <c:pt idx="4">
                  <c:v>1.0</c:v>
                </c:pt>
                <c:pt idx="5">
                  <c:v>0.0</c:v>
                </c:pt>
                <c:pt idx="6">
                  <c:v>0.0</c:v>
                </c:pt>
                <c:pt idx="7">
                  <c:v>2.0</c:v>
                </c:pt>
                <c:pt idx="8">
                  <c:v>1.0</c:v>
                </c:pt>
                <c:pt idx="9">
                  <c:v>8.0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  <c:pt idx="16">
                  <c:v>11.0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2140261976"/>
        <c:axId val="2140222168"/>
      </c:barChart>
      <c:catAx>
        <c:axId val="21402619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40222168"/>
        <c:crosses val="autoZero"/>
        <c:auto val="1"/>
        <c:lblAlgn val="ctr"/>
        <c:lblOffset val="100"/>
        <c:noMultiLvlLbl val="0"/>
      </c:catAx>
      <c:valAx>
        <c:axId val="2140222168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40261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2894442904845"/>
          <c:y val="0.425361511743586"/>
          <c:w val="0.106557988218674"/>
          <c:h val="0.14927697651282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 b="1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0E4537-F72E-4FFF-BB85-E8634B713735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16B425FB-B6F2-4D6B-99DF-025E8B0E35A7}" type="pres">
      <dgm:prSet presAssocID="{6A0E4537-F72E-4FFF-BB85-E8634B713735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8DF72B48-3A85-44B4-95F7-E462CD1AE7B4}" type="presOf" srcId="{6A0E4537-F72E-4FFF-BB85-E8634B713735}" destId="{16B425FB-B6F2-4D6B-99DF-025E8B0E35A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FCEBDA4-F891-4B14-94AB-5A38FA977217}" type="doc">
      <dgm:prSet loTypeId="urn:microsoft.com/office/officeart/2005/8/layout/cycle2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45285061-33B4-4F71-A7CC-418CD4EDE93C}">
      <dgm:prSet phldrT="[Texto]" custT="1"/>
      <dgm:spPr/>
      <dgm:t>
        <a:bodyPr/>
        <a:lstStyle/>
        <a:p>
          <a:r>
            <a:rPr lang="pt-BR" sz="1400" b="1" dirty="0" smtClean="0"/>
            <a:t>Comissões </a:t>
          </a:r>
          <a:r>
            <a:rPr lang="pt-BR" sz="1400" b="1" dirty="0" err="1" smtClean="0"/>
            <a:t>subnacionais</a:t>
          </a:r>
          <a:r>
            <a:rPr lang="pt-BR" sz="1400" b="1" dirty="0" smtClean="0"/>
            <a:t> ODS</a:t>
          </a:r>
          <a:endParaRPr lang="pt-BR" sz="1400" b="1" dirty="0"/>
        </a:p>
      </dgm:t>
    </dgm:pt>
    <dgm:pt modelId="{B1974260-5DF6-4A71-A880-4A4B8FCB8391}" type="parTrans" cxnId="{B742EFC5-65E7-44F9-B5D3-739290A83912}">
      <dgm:prSet/>
      <dgm:spPr/>
      <dgm:t>
        <a:bodyPr/>
        <a:lstStyle/>
        <a:p>
          <a:endParaRPr lang="pt-BR" sz="1400" b="1"/>
        </a:p>
      </dgm:t>
    </dgm:pt>
    <dgm:pt modelId="{1A473839-0B9D-420F-8101-B333424F51A5}" type="sibTrans" cxnId="{B742EFC5-65E7-44F9-B5D3-739290A83912}">
      <dgm:prSet custT="1"/>
      <dgm:spPr/>
      <dgm:t>
        <a:bodyPr/>
        <a:lstStyle/>
        <a:p>
          <a:endParaRPr lang="pt-BR" sz="1400" b="1"/>
        </a:p>
      </dgm:t>
    </dgm:pt>
    <dgm:pt modelId="{6E66EA10-70F6-4123-9900-24E1D83A9D4D}">
      <dgm:prSet phldrT="[Texto]" custT="1"/>
      <dgm:spPr/>
      <dgm:t>
        <a:bodyPr/>
        <a:lstStyle/>
        <a:p>
          <a:r>
            <a:rPr lang="pt-BR" sz="1400" b="1" dirty="0" smtClean="0"/>
            <a:t>Elaboração PPA municipal</a:t>
          </a:r>
          <a:endParaRPr lang="pt-BR" sz="1400" b="1" dirty="0"/>
        </a:p>
      </dgm:t>
    </dgm:pt>
    <dgm:pt modelId="{A8802132-361C-4B99-AAAD-71A44EF60C35}" type="parTrans" cxnId="{C857793B-C144-4FA9-AE99-0AD613D6CA3A}">
      <dgm:prSet/>
      <dgm:spPr/>
      <dgm:t>
        <a:bodyPr/>
        <a:lstStyle/>
        <a:p>
          <a:endParaRPr lang="pt-BR" sz="1400" b="1"/>
        </a:p>
      </dgm:t>
    </dgm:pt>
    <dgm:pt modelId="{824BC2F6-0601-4888-9618-34B857951940}" type="sibTrans" cxnId="{C857793B-C144-4FA9-AE99-0AD613D6CA3A}">
      <dgm:prSet custT="1"/>
      <dgm:spPr/>
      <dgm:t>
        <a:bodyPr/>
        <a:lstStyle/>
        <a:p>
          <a:endParaRPr lang="pt-BR" sz="1400" b="1"/>
        </a:p>
      </dgm:t>
    </dgm:pt>
    <dgm:pt modelId="{BC12E70C-8144-4B02-BEE1-9366E1CCD363}">
      <dgm:prSet phldrT="[Texto]" custT="1"/>
      <dgm:spPr/>
      <dgm:t>
        <a:bodyPr/>
        <a:lstStyle/>
        <a:p>
          <a:r>
            <a:rPr lang="pt-BR" sz="1400" b="1" dirty="0" smtClean="0"/>
            <a:t>Prêmio ODS Brasil</a:t>
          </a:r>
          <a:endParaRPr lang="pt-BR" sz="1400" b="1" dirty="0"/>
        </a:p>
      </dgm:t>
    </dgm:pt>
    <dgm:pt modelId="{4A13D490-C383-40C1-A937-629B0CF2A2C7}" type="parTrans" cxnId="{C636AC4A-3C16-4559-B8C4-D87CA5A59AD8}">
      <dgm:prSet/>
      <dgm:spPr/>
      <dgm:t>
        <a:bodyPr/>
        <a:lstStyle/>
        <a:p>
          <a:endParaRPr lang="pt-BR" sz="1400" b="1"/>
        </a:p>
      </dgm:t>
    </dgm:pt>
    <dgm:pt modelId="{D2EB36AB-9577-45A3-882C-B8F11A71E5D1}" type="sibTrans" cxnId="{C636AC4A-3C16-4559-B8C4-D87CA5A59AD8}">
      <dgm:prSet custT="1"/>
      <dgm:spPr/>
      <dgm:t>
        <a:bodyPr/>
        <a:lstStyle/>
        <a:p>
          <a:endParaRPr lang="pt-BR" sz="1400" b="1"/>
        </a:p>
      </dgm:t>
    </dgm:pt>
    <dgm:pt modelId="{A2FE42C8-5861-437C-A2FF-23DC52CDF4EB}">
      <dgm:prSet phldrT="[Texto]" custT="1"/>
      <dgm:spPr/>
      <dgm:t>
        <a:bodyPr/>
        <a:lstStyle/>
        <a:p>
          <a:r>
            <a:rPr lang="pt-BR" sz="1400" b="1" dirty="0" err="1" smtClean="0"/>
            <a:t>Dissemina-ção</a:t>
          </a:r>
          <a:r>
            <a:rPr lang="pt-BR" sz="1400" b="1" dirty="0" smtClean="0"/>
            <a:t> da Agenda</a:t>
          </a:r>
          <a:endParaRPr lang="pt-BR" sz="1400" b="1" dirty="0"/>
        </a:p>
      </dgm:t>
    </dgm:pt>
    <dgm:pt modelId="{B5BD2F86-CD38-48CE-8728-87596950A827}" type="parTrans" cxnId="{7EFB8ACB-35DA-4E65-84F3-D5C02FB39FC9}">
      <dgm:prSet/>
      <dgm:spPr/>
      <dgm:t>
        <a:bodyPr/>
        <a:lstStyle/>
        <a:p>
          <a:endParaRPr lang="pt-BR" sz="1400" b="1"/>
        </a:p>
      </dgm:t>
    </dgm:pt>
    <dgm:pt modelId="{F79FC5CB-6FED-40CA-B3B2-57BC15FF9E6F}" type="sibTrans" cxnId="{7EFB8ACB-35DA-4E65-84F3-D5C02FB39FC9}">
      <dgm:prSet custT="1"/>
      <dgm:spPr/>
      <dgm:t>
        <a:bodyPr/>
        <a:lstStyle/>
        <a:p>
          <a:endParaRPr lang="pt-BR" sz="1400" b="1"/>
        </a:p>
      </dgm:t>
    </dgm:pt>
    <dgm:pt modelId="{A2BC8BA4-1750-48E1-80D0-5F63B2DD6295}">
      <dgm:prSet phldrT="[Texto]" custT="1"/>
      <dgm:spPr/>
      <dgm:t>
        <a:bodyPr/>
        <a:lstStyle/>
        <a:p>
          <a:r>
            <a:rPr lang="pt-BR" sz="1400" b="1" dirty="0" smtClean="0"/>
            <a:t>Capacitação de gestores públicos</a:t>
          </a:r>
          <a:endParaRPr lang="pt-BR" sz="1400" b="1" dirty="0"/>
        </a:p>
      </dgm:t>
    </dgm:pt>
    <dgm:pt modelId="{580AC366-F559-4840-8871-2A4FEC322E66}" type="parTrans" cxnId="{BE6EE049-8931-4C1C-BCAE-E6DE18A7476A}">
      <dgm:prSet/>
      <dgm:spPr/>
      <dgm:t>
        <a:bodyPr/>
        <a:lstStyle/>
        <a:p>
          <a:endParaRPr lang="pt-BR" sz="1400" b="1"/>
        </a:p>
      </dgm:t>
    </dgm:pt>
    <dgm:pt modelId="{AE9E8F35-7F2A-4689-98D6-4B51CAB85AC3}" type="sibTrans" cxnId="{BE6EE049-8931-4C1C-BCAE-E6DE18A7476A}">
      <dgm:prSet custT="1"/>
      <dgm:spPr/>
      <dgm:t>
        <a:bodyPr/>
        <a:lstStyle/>
        <a:p>
          <a:endParaRPr lang="pt-BR" sz="1400" b="1"/>
        </a:p>
      </dgm:t>
    </dgm:pt>
    <dgm:pt modelId="{ADD35FA4-9F5B-4DFC-964C-EB750FC16315}">
      <dgm:prSet phldrT="[Texto]" custT="1"/>
      <dgm:spPr/>
      <dgm:t>
        <a:bodyPr/>
        <a:lstStyle/>
        <a:p>
          <a:r>
            <a:rPr lang="pt-BR" sz="1400" b="1" dirty="0" smtClean="0"/>
            <a:t>Formação de parcerias </a:t>
          </a:r>
          <a:endParaRPr lang="pt-BR" sz="1400" b="1" dirty="0"/>
        </a:p>
      </dgm:t>
    </dgm:pt>
    <dgm:pt modelId="{CD49BBEE-E633-4DD3-9028-7D836A33E84C}" type="parTrans" cxnId="{044EBC57-706F-4321-9229-DCB3F93D2E8C}">
      <dgm:prSet/>
      <dgm:spPr/>
      <dgm:t>
        <a:bodyPr/>
        <a:lstStyle/>
        <a:p>
          <a:endParaRPr lang="pt-BR" sz="1400" b="1"/>
        </a:p>
      </dgm:t>
    </dgm:pt>
    <dgm:pt modelId="{0F6676C8-F80D-47DA-8A4B-0D101C657DFE}" type="sibTrans" cxnId="{044EBC57-706F-4321-9229-DCB3F93D2E8C}">
      <dgm:prSet custT="1"/>
      <dgm:spPr/>
      <dgm:t>
        <a:bodyPr/>
        <a:lstStyle/>
        <a:p>
          <a:endParaRPr lang="pt-BR" sz="1400" b="1"/>
        </a:p>
      </dgm:t>
    </dgm:pt>
    <dgm:pt modelId="{C3493C24-3E2A-4E4A-A452-812A507284A6}">
      <dgm:prSet phldrT="[Texto]" custT="1"/>
      <dgm:spPr/>
      <dgm:t>
        <a:bodyPr/>
        <a:lstStyle/>
        <a:p>
          <a:r>
            <a:rPr lang="pt-BR" sz="1400" b="1" dirty="0" smtClean="0"/>
            <a:t>Banco de boas práticas</a:t>
          </a:r>
          <a:endParaRPr lang="pt-BR" sz="1400" b="1" dirty="0"/>
        </a:p>
      </dgm:t>
    </dgm:pt>
    <dgm:pt modelId="{9AD07A3C-5C12-49A8-921B-0D70B53FB6F0}" type="parTrans" cxnId="{1ACCA434-4BE2-419C-8E3B-C4083B6B8EFA}">
      <dgm:prSet/>
      <dgm:spPr/>
      <dgm:t>
        <a:bodyPr/>
        <a:lstStyle/>
        <a:p>
          <a:endParaRPr lang="pt-BR" sz="1400" b="1"/>
        </a:p>
      </dgm:t>
    </dgm:pt>
    <dgm:pt modelId="{E9F85ED3-2C76-4CA4-BA5E-745C6C973CE3}" type="sibTrans" cxnId="{1ACCA434-4BE2-419C-8E3B-C4083B6B8EFA}">
      <dgm:prSet custT="1"/>
      <dgm:spPr/>
      <dgm:t>
        <a:bodyPr/>
        <a:lstStyle/>
        <a:p>
          <a:endParaRPr lang="pt-BR" sz="1400" b="1"/>
        </a:p>
      </dgm:t>
    </dgm:pt>
    <dgm:pt modelId="{79C35A2A-5C9F-4922-BA85-BB18B7B74118}" type="pres">
      <dgm:prSet presAssocID="{6FCEBDA4-F891-4B14-94AB-5A38FA97721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80EF24B-EE3C-4CAB-8288-9D3D70758F67}" type="pres">
      <dgm:prSet presAssocID="{45285061-33B4-4F71-A7CC-418CD4EDE93C}" presName="node" presStyleLbl="node1" presStyleIdx="0" presStyleCnt="7" custScaleX="11004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0E9F96-E88E-490B-8E4A-877B1F1255F8}" type="pres">
      <dgm:prSet presAssocID="{1A473839-0B9D-420F-8101-B333424F51A5}" presName="sibTrans" presStyleLbl="sibTrans2D1" presStyleIdx="0" presStyleCnt="7"/>
      <dgm:spPr/>
      <dgm:t>
        <a:bodyPr/>
        <a:lstStyle/>
        <a:p>
          <a:endParaRPr lang="pt-BR"/>
        </a:p>
      </dgm:t>
    </dgm:pt>
    <dgm:pt modelId="{50D4DAC2-753E-4C93-8ABF-8A2D0E4DD7E7}" type="pres">
      <dgm:prSet presAssocID="{1A473839-0B9D-420F-8101-B333424F51A5}" presName="connectorText" presStyleLbl="sibTrans2D1" presStyleIdx="0" presStyleCnt="7"/>
      <dgm:spPr/>
      <dgm:t>
        <a:bodyPr/>
        <a:lstStyle/>
        <a:p>
          <a:endParaRPr lang="pt-BR"/>
        </a:p>
      </dgm:t>
    </dgm:pt>
    <dgm:pt modelId="{11C44A21-46B4-4740-A7B6-2C9DB021B1DB}" type="pres">
      <dgm:prSet presAssocID="{6E66EA10-70F6-4123-9900-24E1D83A9D4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BDD7E0A-7AF3-45A3-88FE-8728C7E901BE}" type="pres">
      <dgm:prSet presAssocID="{824BC2F6-0601-4888-9618-34B857951940}" presName="sibTrans" presStyleLbl="sibTrans2D1" presStyleIdx="1" presStyleCnt="7"/>
      <dgm:spPr/>
      <dgm:t>
        <a:bodyPr/>
        <a:lstStyle/>
        <a:p>
          <a:endParaRPr lang="pt-BR"/>
        </a:p>
      </dgm:t>
    </dgm:pt>
    <dgm:pt modelId="{229A0729-7F77-4BB5-A4CF-52E33106B755}" type="pres">
      <dgm:prSet presAssocID="{824BC2F6-0601-4888-9618-34B857951940}" presName="connectorText" presStyleLbl="sibTrans2D1" presStyleIdx="1" presStyleCnt="7"/>
      <dgm:spPr/>
      <dgm:t>
        <a:bodyPr/>
        <a:lstStyle/>
        <a:p>
          <a:endParaRPr lang="pt-BR"/>
        </a:p>
      </dgm:t>
    </dgm:pt>
    <dgm:pt modelId="{456453A0-DDDF-49B0-860E-9388C9187E9E}" type="pres">
      <dgm:prSet presAssocID="{BC12E70C-8144-4B02-BEE1-9366E1CCD363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3EF4AB1-3F67-4F51-9B44-894CDD6603AE}" type="pres">
      <dgm:prSet presAssocID="{D2EB36AB-9577-45A3-882C-B8F11A71E5D1}" presName="sibTrans" presStyleLbl="sibTrans2D1" presStyleIdx="2" presStyleCnt="7"/>
      <dgm:spPr/>
      <dgm:t>
        <a:bodyPr/>
        <a:lstStyle/>
        <a:p>
          <a:endParaRPr lang="pt-BR"/>
        </a:p>
      </dgm:t>
    </dgm:pt>
    <dgm:pt modelId="{24613383-6B1B-4503-8F8A-31254FFE90BF}" type="pres">
      <dgm:prSet presAssocID="{D2EB36AB-9577-45A3-882C-B8F11A71E5D1}" presName="connectorText" presStyleLbl="sibTrans2D1" presStyleIdx="2" presStyleCnt="7"/>
      <dgm:spPr/>
      <dgm:t>
        <a:bodyPr/>
        <a:lstStyle/>
        <a:p>
          <a:endParaRPr lang="pt-BR"/>
        </a:p>
      </dgm:t>
    </dgm:pt>
    <dgm:pt modelId="{957762FE-3658-48DD-AEED-ADE908BF3579}" type="pres">
      <dgm:prSet presAssocID="{A2FE42C8-5861-437C-A2FF-23DC52CDF4E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D386AEF-874F-476D-94CA-8E409CAD15F0}" type="pres">
      <dgm:prSet presAssocID="{F79FC5CB-6FED-40CA-B3B2-57BC15FF9E6F}" presName="sibTrans" presStyleLbl="sibTrans2D1" presStyleIdx="3" presStyleCnt="7"/>
      <dgm:spPr/>
      <dgm:t>
        <a:bodyPr/>
        <a:lstStyle/>
        <a:p>
          <a:endParaRPr lang="pt-BR"/>
        </a:p>
      </dgm:t>
    </dgm:pt>
    <dgm:pt modelId="{DDBDB87D-ADF8-4203-A742-B94A21D9A7CD}" type="pres">
      <dgm:prSet presAssocID="{F79FC5CB-6FED-40CA-B3B2-57BC15FF9E6F}" presName="connectorText" presStyleLbl="sibTrans2D1" presStyleIdx="3" presStyleCnt="7"/>
      <dgm:spPr/>
      <dgm:t>
        <a:bodyPr/>
        <a:lstStyle/>
        <a:p>
          <a:endParaRPr lang="pt-BR"/>
        </a:p>
      </dgm:t>
    </dgm:pt>
    <dgm:pt modelId="{B3BEC6AF-7AA9-464C-86DD-F181055FE78A}" type="pres">
      <dgm:prSet presAssocID="{A2BC8BA4-1750-48E1-80D0-5F63B2DD6295}" presName="node" presStyleLbl="node1" presStyleIdx="4" presStyleCnt="7" custScaleX="11577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8EF407-FB06-4105-A85E-0FBDEA3BBC17}" type="pres">
      <dgm:prSet presAssocID="{AE9E8F35-7F2A-4689-98D6-4B51CAB85AC3}" presName="sibTrans" presStyleLbl="sibTrans2D1" presStyleIdx="4" presStyleCnt="7"/>
      <dgm:spPr/>
      <dgm:t>
        <a:bodyPr/>
        <a:lstStyle/>
        <a:p>
          <a:endParaRPr lang="pt-BR"/>
        </a:p>
      </dgm:t>
    </dgm:pt>
    <dgm:pt modelId="{82D6ABD1-AD18-4297-93B3-4EE020EE33AA}" type="pres">
      <dgm:prSet presAssocID="{AE9E8F35-7F2A-4689-98D6-4B51CAB85AC3}" presName="connectorText" presStyleLbl="sibTrans2D1" presStyleIdx="4" presStyleCnt="7"/>
      <dgm:spPr/>
      <dgm:t>
        <a:bodyPr/>
        <a:lstStyle/>
        <a:p>
          <a:endParaRPr lang="pt-BR"/>
        </a:p>
      </dgm:t>
    </dgm:pt>
    <dgm:pt modelId="{12EC3B30-71EA-4122-A174-6614D66BFB15}" type="pres">
      <dgm:prSet presAssocID="{ADD35FA4-9F5B-4DFC-964C-EB750FC1631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E255C0C-9075-4982-93BD-807313224059}" type="pres">
      <dgm:prSet presAssocID="{0F6676C8-F80D-47DA-8A4B-0D101C657DFE}" presName="sibTrans" presStyleLbl="sibTrans2D1" presStyleIdx="5" presStyleCnt="7"/>
      <dgm:spPr/>
      <dgm:t>
        <a:bodyPr/>
        <a:lstStyle/>
        <a:p>
          <a:endParaRPr lang="pt-BR"/>
        </a:p>
      </dgm:t>
    </dgm:pt>
    <dgm:pt modelId="{892CC740-D6A7-4FA3-87AB-7ADD7A38EEE6}" type="pres">
      <dgm:prSet presAssocID="{0F6676C8-F80D-47DA-8A4B-0D101C657DFE}" presName="connectorText" presStyleLbl="sibTrans2D1" presStyleIdx="5" presStyleCnt="7"/>
      <dgm:spPr/>
      <dgm:t>
        <a:bodyPr/>
        <a:lstStyle/>
        <a:p>
          <a:endParaRPr lang="pt-BR"/>
        </a:p>
      </dgm:t>
    </dgm:pt>
    <dgm:pt modelId="{F229575C-3C2E-4193-858D-ABFB91675259}" type="pres">
      <dgm:prSet presAssocID="{C3493C24-3E2A-4E4A-A452-812A507284A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CB20CB-098C-4A65-A8F4-89337A952F99}" type="pres">
      <dgm:prSet presAssocID="{E9F85ED3-2C76-4CA4-BA5E-745C6C973CE3}" presName="sibTrans" presStyleLbl="sibTrans2D1" presStyleIdx="6" presStyleCnt="7"/>
      <dgm:spPr/>
      <dgm:t>
        <a:bodyPr/>
        <a:lstStyle/>
        <a:p>
          <a:endParaRPr lang="pt-BR"/>
        </a:p>
      </dgm:t>
    </dgm:pt>
    <dgm:pt modelId="{E1C60FDA-4220-42C6-8A59-F889D7957E3A}" type="pres">
      <dgm:prSet presAssocID="{E9F85ED3-2C76-4CA4-BA5E-745C6C973CE3}" presName="connectorText" presStyleLbl="sibTrans2D1" presStyleIdx="6" presStyleCnt="7"/>
      <dgm:spPr/>
      <dgm:t>
        <a:bodyPr/>
        <a:lstStyle/>
        <a:p>
          <a:endParaRPr lang="pt-BR"/>
        </a:p>
      </dgm:t>
    </dgm:pt>
  </dgm:ptLst>
  <dgm:cxnLst>
    <dgm:cxn modelId="{B67A689F-9E8E-4556-9FDF-363C9DCB0CC8}" type="presOf" srcId="{6E66EA10-70F6-4123-9900-24E1D83A9D4D}" destId="{11C44A21-46B4-4740-A7B6-2C9DB021B1DB}" srcOrd="0" destOrd="0" presId="urn:microsoft.com/office/officeart/2005/8/layout/cycle2"/>
    <dgm:cxn modelId="{B76A6B1A-DDAA-469C-A0ED-7F547E6B5AC1}" type="presOf" srcId="{1A473839-0B9D-420F-8101-B333424F51A5}" destId="{50D4DAC2-753E-4C93-8ABF-8A2D0E4DD7E7}" srcOrd="1" destOrd="0" presId="urn:microsoft.com/office/officeart/2005/8/layout/cycle2"/>
    <dgm:cxn modelId="{C857793B-C144-4FA9-AE99-0AD613D6CA3A}" srcId="{6FCEBDA4-F891-4B14-94AB-5A38FA977217}" destId="{6E66EA10-70F6-4123-9900-24E1D83A9D4D}" srcOrd="1" destOrd="0" parTransId="{A8802132-361C-4B99-AAAD-71A44EF60C35}" sibTransId="{824BC2F6-0601-4888-9618-34B857951940}"/>
    <dgm:cxn modelId="{F48E1435-1BE8-402E-96A3-EF45E16A6E59}" type="presOf" srcId="{F79FC5CB-6FED-40CA-B3B2-57BC15FF9E6F}" destId="{0D386AEF-874F-476D-94CA-8E409CAD15F0}" srcOrd="0" destOrd="0" presId="urn:microsoft.com/office/officeart/2005/8/layout/cycle2"/>
    <dgm:cxn modelId="{A7137B68-1CBA-4E20-9ECD-3E0C114EF001}" type="presOf" srcId="{AE9E8F35-7F2A-4689-98D6-4B51CAB85AC3}" destId="{82D6ABD1-AD18-4297-93B3-4EE020EE33AA}" srcOrd="1" destOrd="0" presId="urn:microsoft.com/office/officeart/2005/8/layout/cycle2"/>
    <dgm:cxn modelId="{C636AC4A-3C16-4559-B8C4-D87CA5A59AD8}" srcId="{6FCEBDA4-F891-4B14-94AB-5A38FA977217}" destId="{BC12E70C-8144-4B02-BEE1-9366E1CCD363}" srcOrd="2" destOrd="0" parTransId="{4A13D490-C383-40C1-A937-629B0CF2A2C7}" sibTransId="{D2EB36AB-9577-45A3-882C-B8F11A71E5D1}"/>
    <dgm:cxn modelId="{979E354F-623D-4AC2-84EB-7578B37D64C5}" type="presOf" srcId="{1A473839-0B9D-420F-8101-B333424F51A5}" destId="{840E9F96-E88E-490B-8E4A-877B1F1255F8}" srcOrd="0" destOrd="0" presId="urn:microsoft.com/office/officeart/2005/8/layout/cycle2"/>
    <dgm:cxn modelId="{739BD10D-D659-4CA0-B790-61A984D46FCE}" type="presOf" srcId="{D2EB36AB-9577-45A3-882C-B8F11A71E5D1}" destId="{24613383-6B1B-4503-8F8A-31254FFE90BF}" srcOrd="1" destOrd="0" presId="urn:microsoft.com/office/officeart/2005/8/layout/cycle2"/>
    <dgm:cxn modelId="{A5CBA049-5C6E-49D6-AB34-9D49B9833295}" type="presOf" srcId="{F79FC5CB-6FED-40CA-B3B2-57BC15FF9E6F}" destId="{DDBDB87D-ADF8-4203-A742-B94A21D9A7CD}" srcOrd="1" destOrd="0" presId="urn:microsoft.com/office/officeart/2005/8/layout/cycle2"/>
    <dgm:cxn modelId="{840B5CEA-42B4-4054-B76B-41FF4EB925A3}" type="presOf" srcId="{0F6676C8-F80D-47DA-8A4B-0D101C657DFE}" destId="{892CC740-D6A7-4FA3-87AB-7ADD7A38EEE6}" srcOrd="1" destOrd="0" presId="urn:microsoft.com/office/officeart/2005/8/layout/cycle2"/>
    <dgm:cxn modelId="{564CFA68-565A-4D01-A805-34E0825943FA}" type="presOf" srcId="{45285061-33B4-4F71-A7CC-418CD4EDE93C}" destId="{980EF24B-EE3C-4CAB-8288-9D3D70758F67}" srcOrd="0" destOrd="0" presId="urn:microsoft.com/office/officeart/2005/8/layout/cycle2"/>
    <dgm:cxn modelId="{9C46256F-329C-425F-BA3F-AAE3AC2945DB}" type="presOf" srcId="{824BC2F6-0601-4888-9618-34B857951940}" destId="{229A0729-7F77-4BB5-A4CF-52E33106B755}" srcOrd="1" destOrd="0" presId="urn:microsoft.com/office/officeart/2005/8/layout/cycle2"/>
    <dgm:cxn modelId="{024E530F-D94F-43DC-A40A-C8A8DD14E2AF}" type="presOf" srcId="{E9F85ED3-2C76-4CA4-BA5E-745C6C973CE3}" destId="{F1CB20CB-098C-4A65-A8F4-89337A952F99}" srcOrd="0" destOrd="0" presId="urn:microsoft.com/office/officeart/2005/8/layout/cycle2"/>
    <dgm:cxn modelId="{293E2C30-AE7D-4ADD-B3DF-F94F403841BF}" type="presOf" srcId="{AE9E8F35-7F2A-4689-98D6-4B51CAB85AC3}" destId="{BA8EF407-FB06-4105-A85E-0FBDEA3BBC17}" srcOrd="0" destOrd="0" presId="urn:microsoft.com/office/officeart/2005/8/layout/cycle2"/>
    <dgm:cxn modelId="{08188BC4-B29C-4BB5-8946-0CD52EA506B8}" type="presOf" srcId="{0F6676C8-F80D-47DA-8A4B-0D101C657DFE}" destId="{9E255C0C-9075-4982-93BD-807313224059}" srcOrd="0" destOrd="0" presId="urn:microsoft.com/office/officeart/2005/8/layout/cycle2"/>
    <dgm:cxn modelId="{BE6EE049-8931-4C1C-BCAE-E6DE18A7476A}" srcId="{6FCEBDA4-F891-4B14-94AB-5A38FA977217}" destId="{A2BC8BA4-1750-48E1-80D0-5F63B2DD6295}" srcOrd="4" destOrd="0" parTransId="{580AC366-F559-4840-8871-2A4FEC322E66}" sibTransId="{AE9E8F35-7F2A-4689-98D6-4B51CAB85AC3}"/>
    <dgm:cxn modelId="{FDE12FD1-4564-42A4-B823-BA9CED1A90F9}" type="presOf" srcId="{BC12E70C-8144-4B02-BEE1-9366E1CCD363}" destId="{456453A0-DDDF-49B0-860E-9388C9187E9E}" srcOrd="0" destOrd="0" presId="urn:microsoft.com/office/officeart/2005/8/layout/cycle2"/>
    <dgm:cxn modelId="{75F47BA1-069C-432E-892B-EDA7C6EBF075}" type="presOf" srcId="{A2BC8BA4-1750-48E1-80D0-5F63B2DD6295}" destId="{B3BEC6AF-7AA9-464C-86DD-F181055FE78A}" srcOrd="0" destOrd="0" presId="urn:microsoft.com/office/officeart/2005/8/layout/cycle2"/>
    <dgm:cxn modelId="{044EBC57-706F-4321-9229-DCB3F93D2E8C}" srcId="{6FCEBDA4-F891-4B14-94AB-5A38FA977217}" destId="{ADD35FA4-9F5B-4DFC-964C-EB750FC16315}" srcOrd="5" destOrd="0" parTransId="{CD49BBEE-E633-4DD3-9028-7D836A33E84C}" sibTransId="{0F6676C8-F80D-47DA-8A4B-0D101C657DFE}"/>
    <dgm:cxn modelId="{10CF5563-DBF3-4218-8C3C-4D25E1C60497}" type="presOf" srcId="{C3493C24-3E2A-4E4A-A452-812A507284A6}" destId="{F229575C-3C2E-4193-858D-ABFB91675259}" srcOrd="0" destOrd="0" presId="urn:microsoft.com/office/officeart/2005/8/layout/cycle2"/>
    <dgm:cxn modelId="{FD32EF9B-F217-4715-AE2D-9AD925F913B8}" type="presOf" srcId="{E9F85ED3-2C76-4CA4-BA5E-745C6C973CE3}" destId="{E1C60FDA-4220-42C6-8A59-F889D7957E3A}" srcOrd="1" destOrd="0" presId="urn:microsoft.com/office/officeart/2005/8/layout/cycle2"/>
    <dgm:cxn modelId="{DF68F88D-1A28-4BC7-83E8-EA64ED6E2600}" type="presOf" srcId="{824BC2F6-0601-4888-9618-34B857951940}" destId="{6BDD7E0A-7AF3-45A3-88FE-8728C7E901BE}" srcOrd="0" destOrd="0" presId="urn:microsoft.com/office/officeart/2005/8/layout/cycle2"/>
    <dgm:cxn modelId="{D322C882-BA11-47FA-9091-8C071DE16D1C}" type="presOf" srcId="{6FCEBDA4-F891-4B14-94AB-5A38FA977217}" destId="{79C35A2A-5C9F-4922-BA85-BB18B7B74118}" srcOrd="0" destOrd="0" presId="urn:microsoft.com/office/officeart/2005/8/layout/cycle2"/>
    <dgm:cxn modelId="{26C827BF-9850-4D3F-9A25-5EAA12603F28}" type="presOf" srcId="{D2EB36AB-9577-45A3-882C-B8F11A71E5D1}" destId="{D3EF4AB1-3F67-4F51-9B44-894CDD6603AE}" srcOrd="0" destOrd="0" presId="urn:microsoft.com/office/officeart/2005/8/layout/cycle2"/>
    <dgm:cxn modelId="{B742EFC5-65E7-44F9-B5D3-739290A83912}" srcId="{6FCEBDA4-F891-4B14-94AB-5A38FA977217}" destId="{45285061-33B4-4F71-A7CC-418CD4EDE93C}" srcOrd="0" destOrd="0" parTransId="{B1974260-5DF6-4A71-A880-4A4B8FCB8391}" sibTransId="{1A473839-0B9D-420F-8101-B333424F51A5}"/>
    <dgm:cxn modelId="{FD0F72B4-DF33-4364-BED4-3778A55EBC01}" type="presOf" srcId="{ADD35FA4-9F5B-4DFC-964C-EB750FC16315}" destId="{12EC3B30-71EA-4122-A174-6614D66BFB15}" srcOrd="0" destOrd="0" presId="urn:microsoft.com/office/officeart/2005/8/layout/cycle2"/>
    <dgm:cxn modelId="{1ACCA434-4BE2-419C-8E3B-C4083B6B8EFA}" srcId="{6FCEBDA4-F891-4B14-94AB-5A38FA977217}" destId="{C3493C24-3E2A-4E4A-A452-812A507284A6}" srcOrd="6" destOrd="0" parTransId="{9AD07A3C-5C12-49A8-921B-0D70B53FB6F0}" sibTransId="{E9F85ED3-2C76-4CA4-BA5E-745C6C973CE3}"/>
    <dgm:cxn modelId="{3D52E30A-AEB5-4D77-AC86-A939630D73EF}" type="presOf" srcId="{A2FE42C8-5861-437C-A2FF-23DC52CDF4EB}" destId="{957762FE-3658-48DD-AEED-ADE908BF3579}" srcOrd="0" destOrd="0" presId="urn:microsoft.com/office/officeart/2005/8/layout/cycle2"/>
    <dgm:cxn modelId="{7EFB8ACB-35DA-4E65-84F3-D5C02FB39FC9}" srcId="{6FCEBDA4-F891-4B14-94AB-5A38FA977217}" destId="{A2FE42C8-5861-437C-A2FF-23DC52CDF4EB}" srcOrd="3" destOrd="0" parTransId="{B5BD2F86-CD38-48CE-8728-87596950A827}" sibTransId="{F79FC5CB-6FED-40CA-B3B2-57BC15FF9E6F}"/>
    <dgm:cxn modelId="{62FB7751-EA10-4F7E-8D96-1B9BB331E8FA}" type="presParOf" srcId="{79C35A2A-5C9F-4922-BA85-BB18B7B74118}" destId="{980EF24B-EE3C-4CAB-8288-9D3D70758F67}" srcOrd="0" destOrd="0" presId="urn:microsoft.com/office/officeart/2005/8/layout/cycle2"/>
    <dgm:cxn modelId="{87159D89-704F-49EC-9E87-04AE40EFDB90}" type="presParOf" srcId="{79C35A2A-5C9F-4922-BA85-BB18B7B74118}" destId="{840E9F96-E88E-490B-8E4A-877B1F1255F8}" srcOrd="1" destOrd="0" presId="urn:microsoft.com/office/officeart/2005/8/layout/cycle2"/>
    <dgm:cxn modelId="{CCEB74B4-D5D1-4082-B1F7-EF2E6B3C1234}" type="presParOf" srcId="{840E9F96-E88E-490B-8E4A-877B1F1255F8}" destId="{50D4DAC2-753E-4C93-8ABF-8A2D0E4DD7E7}" srcOrd="0" destOrd="0" presId="urn:microsoft.com/office/officeart/2005/8/layout/cycle2"/>
    <dgm:cxn modelId="{5DCA4148-C13E-482C-83C4-40196E97D5B1}" type="presParOf" srcId="{79C35A2A-5C9F-4922-BA85-BB18B7B74118}" destId="{11C44A21-46B4-4740-A7B6-2C9DB021B1DB}" srcOrd="2" destOrd="0" presId="urn:microsoft.com/office/officeart/2005/8/layout/cycle2"/>
    <dgm:cxn modelId="{FE6ABCA9-B8CD-42ED-868D-7A3D944F8713}" type="presParOf" srcId="{79C35A2A-5C9F-4922-BA85-BB18B7B74118}" destId="{6BDD7E0A-7AF3-45A3-88FE-8728C7E901BE}" srcOrd="3" destOrd="0" presId="urn:microsoft.com/office/officeart/2005/8/layout/cycle2"/>
    <dgm:cxn modelId="{C2C3CD5E-650E-4977-94FD-0538E590AA1F}" type="presParOf" srcId="{6BDD7E0A-7AF3-45A3-88FE-8728C7E901BE}" destId="{229A0729-7F77-4BB5-A4CF-52E33106B755}" srcOrd="0" destOrd="0" presId="urn:microsoft.com/office/officeart/2005/8/layout/cycle2"/>
    <dgm:cxn modelId="{3369189A-EC7C-4C5F-8114-107B280C4DC1}" type="presParOf" srcId="{79C35A2A-5C9F-4922-BA85-BB18B7B74118}" destId="{456453A0-DDDF-49B0-860E-9388C9187E9E}" srcOrd="4" destOrd="0" presId="urn:microsoft.com/office/officeart/2005/8/layout/cycle2"/>
    <dgm:cxn modelId="{E33E629F-2745-478A-8273-25AC3918341A}" type="presParOf" srcId="{79C35A2A-5C9F-4922-BA85-BB18B7B74118}" destId="{D3EF4AB1-3F67-4F51-9B44-894CDD6603AE}" srcOrd="5" destOrd="0" presId="urn:microsoft.com/office/officeart/2005/8/layout/cycle2"/>
    <dgm:cxn modelId="{E8EE735A-56E9-467B-8F7A-DEF328692D29}" type="presParOf" srcId="{D3EF4AB1-3F67-4F51-9B44-894CDD6603AE}" destId="{24613383-6B1B-4503-8F8A-31254FFE90BF}" srcOrd="0" destOrd="0" presId="urn:microsoft.com/office/officeart/2005/8/layout/cycle2"/>
    <dgm:cxn modelId="{BD72FE92-B55D-44B1-BB4C-788E9B68E072}" type="presParOf" srcId="{79C35A2A-5C9F-4922-BA85-BB18B7B74118}" destId="{957762FE-3658-48DD-AEED-ADE908BF3579}" srcOrd="6" destOrd="0" presId="urn:microsoft.com/office/officeart/2005/8/layout/cycle2"/>
    <dgm:cxn modelId="{C35200C1-A865-45FA-921D-0451554231ED}" type="presParOf" srcId="{79C35A2A-5C9F-4922-BA85-BB18B7B74118}" destId="{0D386AEF-874F-476D-94CA-8E409CAD15F0}" srcOrd="7" destOrd="0" presId="urn:microsoft.com/office/officeart/2005/8/layout/cycle2"/>
    <dgm:cxn modelId="{32A2465A-BA31-4EA8-BE79-65D630B57EBA}" type="presParOf" srcId="{0D386AEF-874F-476D-94CA-8E409CAD15F0}" destId="{DDBDB87D-ADF8-4203-A742-B94A21D9A7CD}" srcOrd="0" destOrd="0" presId="urn:microsoft.com/office/officeart/2005/8/layout/cycle2"/>
    <dgm:cxn modelId="{5BE223DA-1D3D-4FC3-9CCC-10C1003359F9}" type="presParOf" srcId="{79C35A2A-5C9F-4922-BA85-BB18B7B74118}" destId="{B3BEC6AF-7AA9-464C-86DD-F181055FE78A}" srcOrd="8" destOrd="0" presId="urn:microsoft.com/office/officeart/2005/8/layout/cycle2"/>
    <dgm:cxn modelId="{34118B8B-2CCD-4818-8000-6523DB87E87C}" type="presParOf" srcId="{79C35A2A-5C9F-4922-BA85-BB18B7B74118}" destId="{BA8EF407-FB06-4105-A85E-0FBDEA3BBC17}" srcOrd="9" destOrd="0" presId="urn:microsoft.com/office/officeart/2005/8/layout/cycle2"/>
    <dgm:cxn modelId="{BD088E97-2AB3-4E68-8C2A-764C184ECE53}" type="presParOf" srcId="{BA8EF407-FB06-4105-A85E-0FBDEA3BBC17}" destId="{82D6ABD1-AD18-4297-93B3-4EE020EE33AA}" srcOrd="0" destOrd="0" presId="urn:microsoft.com/office/officeart/2005/8/layout/cycle2"/>
    <dgm:cxn modelId="{5D15E403-67E5-4D2C-8C76-573B1EBFE8B9}" type="presParOf" srcId="{79C35A2A-5C9F-4922-BA85-BB18B7B74118}" destId="{12EC3B30-71EA-4122-A174-6614D66BFB15}" srcOrd="10" destOrd="0" presId="urn:microsoft.com/office/officeart/2005/8/layout/cycle2"/>
    <dgm:cxn modelId="{3BCF233E-5896-44FB-B43C-0768F9BEF5AE}" type="presParOf" srcId="{79C35A2A-5C9F-4922-BA85-BB18B7B74118}" destId="{9E255C0C-9075-4982-93BD-807313224059}" srcOrd="11" destOrd="0" presId="urn:microsoft.com/office/officeart/2005/8/layout/cycle2"/>
    <dgm:cxn modelId="{0457D180-18B9-4AA9-BC66-3F03E0BBA10D}" type="presParOf" srcId="{9E255C0C-9075-4982-93BD-807313224059}" destId="{892CC740-D6A7-4FA3-87AB-7ADD7A38EEE6}" srcOrd="0" destOrd="0" presId="urn:microsoft.com/office/officeart/2005/8/layout/cycle2"/>
    <dgm:cxn modelId="{A46B04A5-46F7-4529-AA95-1A100CEE5B91}" type="presParOf" srcId="{79C35A2A-5C9F-4922-BA85-BB18B7B74118}" destId="{F229575C-3C2E-4193-858D-ABFB91675259}" srcOrd="12" destOrd="0" presId="urn:microsoft.com/office/officeart/2005/8/layout/cycle2"/>
    <dgm:cxn modelId="{D2B3FCBF-F3E5-4DA7-904D-8251DD735500}" type="presParOf" srcId="{79C35A2A-5C9F-4922-BA85-BB18B7B74118}" destId="{F1CB20CB-098C-4A65-A8F4-89337A952F99}" srcOrd="13" destOrd="0" presId="urn:microsoft.com/office/officeart/2005/8/layout/cycle2"/>
    <dgm:cxn modelId="{31DB9AE2-C98A-447C-90BB-D233E2289617}" type="presParOf" srcId="{F1CB20CB-098C-4A65-A8F4-89337A952F99}" destId="{E1C60FDA-4220-42C6-8A59-F889D7957E3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0E4537-F72E-4FFF-BB85-E8634B713735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87916724-0C69-45F9-814E-87655A5BB812}">
      <dgm:prSet phldrT="[Texto]"/>
      <dgm:spPr>
        <a:solidFill>
          <a:srgbClr val="0066FF"/>
        </a:solidFill>
      </dgm:spPr>
      <dgm:t>
        <a:bodyPr/>
        <a:lstStyle/>
        <a:p>
          <a:r>
            <a:rPr lang="pt-BR" dirty="0" smtClean="0"/>
            <a:t>ETAPA DE </a:t>
          </a:r>
          <a:r>
            <a:rPr lang="pt-BR" b="1" u="sng" dirty="0" smtClean="0"/>
            <a:t>NEGOCIAÇÃO </a:t>
          </a:r>
          <a:endParaRPr lang="pt-BR" b="1" u="sng" dirty="0"/>
        </a:p>
      </dgm:t>
    </dgm:pt>
    <dgm:pt modelId="{B33106B7-5258-4FF7-A3BB-BE52F6CFCCF3}" type="parTrans" cxnId="{25D6A165-7C41-4E43-BAC9-C9F100A127CF}">
      <dgm:prSet/>
      <dgm:spPr/>
      <dgm:t>
        <a:bodyPr/>
        <a:lstStyle/>
        <a:p>
          <a:endParaRPr lang="pt-BR"/>
        </a:p>
      </dgm:t>
    </dgm:pt>
    <dgm:pt modelId="{57F16990-5C55-4B6E-A170-327E60367079}" type="sibTrans" cxnId="{25D6A165-7C41-4E43-BAC9-C9F100A127CF}">
      <dgm:prSet/>
      <dgm:spPr/>
      <dgm:t>
        <a:bodyPr/>
        <a:lstStyle/>
        <a:p>
          <a:endParaRPr lang="pt-BR"/>
        </a:p>
      </dgm:t>
    </dgm:pt>
    <dgm:pt modelId="{EDDD4AE0-874A-4FC9-B8CC-550A93B9839B}">
      <dgm:prSet phldrT="[Texto]"/>
      <dgm:spPr>
        <a:solidFill>
          <a:srgbClr val="00B050"/>
        </a:solidFill>
      </dgm:spPr>
      <dgm:t>
        <a:bodyPr/>
        <a:lstStyle/>
        <a:p>
          <a:r>
            <a:rPr lang="pt-BR" smtClean="0"/>
            <a:t>ETAPA DE </a:t>
          </a:r>
          <a:r>
            <a:rPr lang="pt-BR" b="1" u="sng" smtClean="0"/>
            <a:t>INTERNALIZAÇÃO  </a:t>
          </a:r>
          <a:endParaRPr lang="pt-BR" b="1" u="sng" dirty="0"/>
        </a:p>
      </dgm:t>
    </dgm:pt>
    <dgm:pt modelId="{CFD9036E-1217-4559-8920-DD3DCF1F8AA6}" type="parTrans" cxnId="{4C72FBD8-DA03-40AC-9A61-45C0DCEF791B}">
      <dgm:prSet/>
      <dgm:spPr/>
      <dgm:t>
        <a:bodyPr/>
        <a:lstStyle/>
        <a:p>
          <a:endParaRPr lang="pt-BR"/>
        </a:p>
      </dgm:t>
    </dgm:pt>
    <dgm:pt modelId="{73868140-DF6D-4EA9-AD88-297C0E43F05E}" type="sibTrans" cxnId="{4C72FBD8-DA03-40AC-9A61-45C0DCEF791B}">
      <dgm:prSet/>
      <dgm:spPr/>
      <dgm:t>
        <a:bodyPr/>
        <a:lstStyle/>
        <a:p>
          <a:endParaRPr lang="pt-BR"/>
        </a:p>
      </dgm:t>
    </dgm:pt>
    <dgm:pt modelId="{F12CF430-CAFB-4212-B811-46480F356B35}">
      <dgm:prSet phldrT="[Texto]"/>
      <dgm:spPr/>
      <dgm:t>
        <a:bodyPr/>
        <a:lstStyle/>
        <a:p>
          <a:r>
            <a:rPr lang="pt-BR" smtClean="0"/>
            <a:t>ETAPA DE </a:t>
          </a:r>
          <a:r>
            <a:rPr lang="pt-BR" b="1" u="sng" smtClean="0"/>
            <a:t>INTERIORIZAÇÃO</a:t>
          </a:r>
          <a:r>
            <a:rPr lang="pt-BR" b="1" smtClean="0"/>
            <a:t> </a:t>
          </a:r>
          <a:endParaRPr lang="pt-BR" b="1" dirty="0"/>
        </a:p>
      </dgm:t>
    </dgm:pt>
    <dgm:pt modelId="{F1198A63-2BC4-45CD-B94F-E460C9856D2C}" type="parTrans" cxnId="{242B7787-61A1-499F-BA48-587EF2FFBB4C}">
      <dgm:prSet/>
      <dgm:spPr/>
      <dgm:t>
        <a:bodyPr/>
        <a:lstStyle/>
        <a:p>
          <a:endParaRPr lang="pt-BR"/>
        </a:p>
      </dgm:t>
    </dgm:pt>
    <dgm:pt modelId="{C2A195DE-2373-4C2D-B30E-220A625FA4F1}" type="sibTrans" cxnId="{242B7787-61A1-499F-BA48-587EF2FFBB4C}">
      <dgm:prSet/>
      <dgm:spPr/>
      <dgm:t>
        <a:bodyPr/>
        <a:lstStyle/>
        <a:p>
          <a:endParaRPr lang="pt-BR"/>
        </a:p>
      </dgm:t>
    </dgm:pt>
    <dgm:pt modelId="{16B425FB-B6F2-4D6B-99DF-025E8B0E35A7}" type="pres">
      <dgm:prSet presAssocID="{6A0E4537-F72E-4FFF-BB85-E8634B713735}" presName="Name0" presStyleCnt="0">
        <dgm:presLayoutVars>
          <dgm:dir/>
          <dgm:animLvl val="lvl"/>
          <dgm:resizeHandles val="exact"/>
        </dgm:presLayoutVars>
      </dgm:prSet>
      <dgm:spPr/>
    </dgm:pt>
    <dgm:pt modelId="{2C0F8010-A552-41DE-A7B5-38E79A3CDD3D}" type="pres">
      <dgm:prSet presAssocID="{87916724-0C69-45F9-814E-87655A5BB81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DE1B36-ADBE-4ACA-A013-BB0F32326E7A}" type="pres">
      <dgm:prSet presAssocID="{57F16990-5C55-4B6E-A170-327E60367079}" presName="parTxOnlySpace" presStyleCnt="0"/>
      <dgm:spPr/>
    </dgm:pt>
    <dgm:pt modelId="{BA1879A4-7B6D-46DF-894C-299303CED659}" type="pres">
      <dgm:prSet presAssocID="{EDDD4AE0-874A-4FC9-B8CC-550A93B9839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9A382AB-18BB-43CE-85BE-0C37627CD199}" type="pres">
      <dgm:prSet presAssocID="{73868140-DF6D-4EA9-AD88-297C0E43F05E}" presName="parTxOnlySpace" presStyleCnt="0"/>
      <dgm:spPr/>
    </dgm:pt>
    <dgm:pt modelId="{6C7D03BB-C80E-4B2E-8032-D8127894AC8E}" type="pres">
      <dgm:prSet presAssocID="{F12CF430-CAFB-4212-B811-46480F356B3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42B7787-61A1-499F-BA48-587EF2FFBB4C}" srcId="{6A0E4537-F72E-4FFF-BB85-E8634B713735}" destId="{F12CF430-CAFB-4212-B811-46480F356B35}" srcOrd="2" destOrd="0" parTransId="{F1198A63-2BC4-45CD-B94F-E460C9856D2C}" sibTransId="{C2A195DE-2373-4C2D-B30E-220A625FA4F1}"/>
    <dgm:cxn modelId="{23176ADC-879D-4060-B385-E809DAF2DBB6}" type="presOf" srcId="{EDDD4AE0-874A-4FC9-B8CC-550A93B9839B}" destId="{BA1879A4-7B6D-46DF-894C-299303CED659}" srcOrd="0" destOrd="0" presId="urn:microsoft.com/office/officeart/2005/8/layout/chevron1"/>
    <dgm:cxn modelId="{26C3CAE4-F353-4FC6-9C7A-FA29D8F0743E}" type="presOf" srcId="{6A0E4537-F72E-4FFF-BB85-E8634B713735}" destId="{16B425FB-B6F2-4D6B-99DF-025E8B0E35A7}" srcOrd="0" destOrd="0" presId="urn:microsoft.com/office/officeart/2005/8/layout/chevron1"/>
    <dgm:cxn modelId="{7CD32A9B-9F36-4AF3-A69B-689E7E6DE3E8}" type="presOf" srcId="{F12CF430-CAFB-4212-B811-46480F356B35}" destId="{6C7D03BB-C80E-4B2E-8032-D8127894AC8E}" srcOrd="0" destOrd="0" presId="urn:microsoft.com/office/officeart/2005/8/layout/chevron1"/>
    <dgm:cxn modelId="{1F5B0AC0-EBC5-4893-A1ED-C033CB98E829}" type="presOf" srcId="{87916724-0C69-45F9-814E-87655A5BB812}" destId="{2C0F8010-A552-41DE-A7B5-38E79A3CDD3D}" srcOrd="0" destOrd="0" presId="urn:microsoft.com/office/officeart/2005/8/layout/chevron1"/>
    <dgm:cxn modelId="{25D6A165-7C41-4E43-BAC9-C9F100A127CF}" srcId="{6A0E4537-F72E-4FFF-BB85-E8634B713735}" destId="{87916724-0C69-45F9-814E-87655A5BB812}" srcOrd="0" destOrd="0" parTransId="{B33106B7-5258-4FF7-A3BB-BE52F6CFCCF3}" sibTransId="{57F16990-5C55-4B6E-A170-327E60367079}"/>
    <dgm:cxn modelId="{4C72FBD8-DA03-40AC-9A61-45C0DCEF791B}" srcId="{6A0E4537-F72E-4FFF-BB85-E8634B713735}" destId="{EDDD4AE0-874A-4FC9-B8CC-550A93B9839B}" srcOrd="1" destOrd="0" parTransId="{CFD9036E-1217-4559-8920-DD3DCF1F8AA6}" sibTransId="{73868140-DF6D-4EA9-AD88-297C0E43F05E}"/>
    <dgm:cxn modelId="{20EE880F-C991-47C0-B014-D3A97208A97A}" type="presParOf" srcId="{16B425FB-B6F2-4D6B-99DF-025E8B0E35A7}" destId="{2C0F8010-A552-41DE-A7B5-38E79A3CDD3D}" srcOrd="0" destOrd="0" presId="urn:microsoft.com/office/officeart/2005/8/layout/chevron1"/>
    <dgm:cxn modelId="{0C1EA3F0-08B6-49AA-B8B2-C8094B1CF998}" type="presParOf" srcId="{16B425FB-B6F2-4D6B-99DF-025E8B0E35A7}" destId="{E1DE1B36-ADBE-4ACA-A013-BB0F32326E7A}" srcOrd="1" destOrd="0" presId="urn:microsoft.com/office/officeart/2005/8/layout/chevron1"/>
    <dgm:cxn modelId="{8D90127F-3649-4DA7-BFAA-3978279A9D2C}" type="presParOf" srcId="{16B425FB-B6F2-4D6B-99DF-025E8B0E35A7}" destId="{BA1879A4-7B6D-46DF-894C-299303CED659}" srcOrd="2" destOrd="0" presId="urn:microsoft.com/office/officeart/2005/8/layout/chevron1"/>
    <dgm:cxn modelId="{62423303-09F8-4578-A6B0-724C067D5582}" type="presParOf" srcId="{16B425FB-B6F2-4D6B-99DF-025E8B0E35A7}" destId="{39A382AB-18BB-43CE-85BE-0C37627CD199}" srcOrd="3" destOrd="0" presId="urn:microsoft.com/office/officeart/2005/8/layout/chevron1"/>
    <dgm:cxn modelId="{8897EB86-69B5-4ED5-A559-FB3569C9ED8C}" type="presParOf" srcId="{16B425FB-B6F2-4D6B-99DF-025E8B0E35A7}" destId="{6C7D03BB-C80E-4B2E-8032-D8127894AC8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0E4537-F72E-4FFF-BB85-E8634B713735}" type="doc">
      <dgm:prSet loTypeId="urn:microsoft.com/office/officeart/2005/8/layout/hProcess11" loCatId="process" qsTypeId="urn:microsoft.com/office/officeart/2005/8/quickstyle/simple4" qsCatId="simple" csTypeId="urn:microsoft.com/office/officeart/2005/8/colors/colorful1#5" csCatId="colorful" phldr="1"/>
      <dgm:spPr/>
    </dgm:pt>
    <dgm:pt modelId="{87916724-0C69-45F9-814E-87655A5BB812}">
      <dgm:prSet phldrT="[Texto]" custT="1"/>
      <dgm:spPr/>
      <dgm:t>
        <a:bodyPr/>
        <a:lstStyle/>
        <a:p>
          <a:pPr>
            <a:spcAft>
              <a:spcPts val="600"/>
            </a:spcAft>
          </a:pPr>
          <a:endParaRPr lang="pt-BR" sz="2400" b="1" u="sng" dirty="0" smtClean="0">
            <a:solidFill>
              <a:srgbClr val="002060"/>
            </a:solidFill>
          </a:endParaRPr>
        </a:p>
        <a:p>
          <a:pPr>
            <a:spcAft>
              <a:spcPts val="600"/>
            </a:spcAft>
          </a:pPr>
          <a:endParaRPr lang="pt-BR" sz="2400" b="1" u="sng" dirty="0" smtClean="0">
            <a:solidFill>
              <a:srgbClr val="002060"/>
            </a:solidFill>
          </a:endParaRPr>
        </a:p>
        <a:p>
          <a:pPr>
            <a:spcAft>
              <a:spcPts val="600"/>
            </a:spcAft>
          </a:pPr>
          <a:endParaRPr lang="pt-BR" sz="2400" b="1" u="sng" dirty="0" smtClean="0">
            <a:solidFill>
              <a:srgbClr val="002060"/>
            </a:solidFill>
          </a:endParaRPr>
        </a:p>
        <a:p>
          <a:pPr>
            <a:spcAft>
              <a:spcPts val="600"/>
            </a:spcAft>
          </a:pPr>
          <a:r>
            <a:rPr lang="pt-BR" sz="2400" b="0" u="none" dirty="0" smtClean="0">
              <a:solidFill>
                <a:srgbClr val="002060"/>
              </a:solidFill>
            </a:rPr>
            <a:t>CRIAR </a:t>
          </a:r>
          <a:r>
            <a:rPr lang="pt-BR" sz="2400" b="1" u="none" dirty="0" smtClean="0">
              <a:solidFill>
                <a:srgbClr val="002060"/>
              </a:solidFill>
            </a:rPr>
            <a:t>GOVERNANÇA </a:t>
          </a:r>
          <a:endParaRPr lang="pt-BR" sz="1400" b="1" u="none" dirty="0" smtClean="0">
            <a:solidFill>
              <a:srgbClr val="002060"/>
            </a:solidFill>
          </a:endParaRPr>
        </a:p>
      </dgm:t>
    </dgm:pt>
    <dgm:pt modelId="{B33106B7-5258-4FF7-A3BB-BE52F6CFCCF3}" type="parTrans" cxnId="{25D6A165-7C41-4E43-BAC9-C9F100A127CF}">
      <dgm:prSet/>
      <dgm:spPr/>
      <dgm:t>
        <a:bodyPr/>
        <a:lstStyle/>
        <a:p>
          <a:endParaRPr lang="pt-BR" sz="2000"/>
        </a:p>
      </dgm:t>
    </dgm:pt>
    <dgm:pt modelId="{57F16990-5C55-4B6E-A170-327E60367079}" type="sibTrans" cxnId="{25D6A165-7C41-4E43-BAC9-C9F100A127CF}">
      <dgm:prSet/>
      <dgm:spPr/>
      <dgm:t>
        <a:bodyPr/>
        <a:lstStyle/>
        <a:p>
          <a:endParaRPr lang="pt-BR" sz="2000"/>
        </a:p>
      </dgm:t>
    </dgm:pt>
    <dgm:pt modelId="{EDDD4AE0-874A-4FC9-B8CC-550A93B9839B}">
      <dgm:prSet phldrT="[Texto]" custT="1"/>
      <dgm:spPr/>
      <dgm:t>
        <a:bodyPr/>
        <a:lstStyle/>
        <a:p>
          <a:r>
            <a:rPr lang="pt-BR" sz="2400" b="0" u="none" dirty="0" smtClean="0">
              <a:solidFill>
                <a:srgbClr val="002060"/>
              </a:solidFill>
            </a:rPr>
            <a:t>ADEQUAR  </a:t>
          </a:r>
          <a:r>
            <a:rPr lang="pt-BR" sz="2400" b="1" u="sng" dirty="0" smtClean="0">
              <a:solidFill>
                <a:srgbClr val="002060"/>
              </a:solidFill>
            </a:rPr>
            <a:t>  </a:t>
          </a:r>
          <a:r>
            <a:rPr lang="pt-BR" sz="2400" b="1" u="none" dirty="0" smtClean="0">
              <a:solidFill>
                <a:srgbClr val="002060"/>
              </a:solidFill>
            </a:rPr>
            <a:t>  METAS </a:t>
          </a:r>
          <a:r>
            <a:rPr lang="pt-BR" sz="2400" b="1" dirty="0" smtClean="0">
              <a:solidFill>
                <a:srgbClr val="002060"/>
              </a:solidFill>
            </a:rPr>
            <a:t>GLOBAIS</a:t>
          </a:r>
          <a:endParaRPr lang="pt-BR" sz="2400" b="1" dirty="0">
            <a:solidFill>
              <a:srgbClr val="002060"/>
            </a:solidFill>
          </a:endParaRPr>
        </a:p>
      </dgm:t>
    </dgm:pt>
    <dgm:pt modelId="{CFD9036E-1217-4559-8920-DD3DCF1F8AA6}" type="parTrans" cxnId="{4C72FBD8-DA03-40AC-9A61-45C0DCEF791B}">
      <dgm:prSet/>
      <dgm:spPr/>
      <dgm:t>
        <a:bodyPr/>
        <a:lstStyle/>
        <a:p>
          <a:endParaRPr lang="pt-BR" sz="2000"/>
        </a:p>
      </dgm:t>
    </dgm:pt>
    <dgm:pt modelId="{73868140-DF6D-4EA9-AD88-297C0E43F05E}" type="sibTrans" cxnId="{4C72FBD8-DA03-40AC-9A61-45C0DCEF791B}">
      <dgm:prSet/>
      <dgm:spPr/>
      <dgm:t>
        <a:bodyPr/>
        <a:lstStyle/>
        <a:p>
          <a:endParaRPr lang="pt-BR" sz="2000"/>
        </a:p>
      </dgm:t>
    </dgm:pt>
    <dgm:pt modelId="{F12CF430-CAFB-4212-B811-46480F356B35}">
      <dgm:prSet phldrT="[Texto]" custT="1"/>
      <dgm:spPr/>
      <dgm:t>
        <a:bodyPr/>
        <a:lstStyle/>
        <a:p>
          <a:r>
            <a:rPr lang="pt-BR" sz="2400" b="0" u="none" dirty="0" smtClean="0">
              <a:solidFill>
                <a:srgbClr val="002060"/>
              </a:solidFill>
            </a:rPr>
            <a:t>DEFINIR </a:t>
          </a:r>
          <a:r>
            <a:rPr lang="pt-BR" sz="2400" b="1" u="sng" dirty="0" smtClean="0">
              <a:solidFill>
                <a:srgbClr val="002060"/>
              </a:solidFill>
            </a:rPr>
            <a:t> </a:t>
          </a:r>
          <a:r>
            <a:rPr lang="pt-BR" sz="2400" b="1" u="none" dirty="0" smtClean="0">
              <a:solidFill>
                <a:srgbClr val="002060"/>
              </a:solidFill>
            </a:rPr>
            <a:t>INDICADORES NACIONAIS</a:t>
          </a:r>
          <a:endParaRPr lang="pt-BR" sz="2400" b="1" u="none" dirty="0">
            <a:solidFill>
              <a:srgbClr val="002060"/>
            </a:solidFill>
          </a:endParaRPr>
        </a:p>
      </dgm:t>
    </dgm:pt>
    <dgm:pt modelId="{F1198A63-2BC4-45CD-B94F-E460C9856D2C}" type="parTrans" cxnId="{242B7787-61A1-499F-BA48-587EF2FFBB4C}">
      <dgm:prSet/>
      <dgm:spPr/>
      <dgm:t>
        <a:bodyPr/>
        <a:lstStyle/>
        <a:p>
          <a:endParaRPr lang="pt-BR" sz="2000"/>
        </a:p>
      </dgm:t>
    </dgm:pt>
    <dgm:pt modelId="{C2A195DE-2373-4C2D-B30E-220A625FA4F1}" type="sibTrans" cxnId="{242B7787-61A1-499F-BA48-587EF2FFBB4C}">
      <dgm:prSet/>
      <dgm:spPr/>
      <dgm:t>
        <a:bodyPr/>
        <a:lstStyle/>
        <a:p>
          <a:endParaRPr lang="pt-BR" sz="2000"/>
        </a:p>
      </dgm:t>
    </dgm:pt>
    <dgm:pt modelId="{8B051135-8F0A-4AB9-9A5C-1A433607EDD5}" type="pres">
      <dgm:prSet presAssocID="{6A0E4537-F72E-4FFF-BB85-E8634B713735}" presName="Name0" presStyleCnt="0">
        <dgm:presLayoutVars>
          <dgm:dir/>
          <dgm:resizeHandles val="exact"/>
        </dgm:presLayoutVars>
      </dgm:prSet>
      <dgm:spPr/>
    </dgm:pt>
    <dgm:pt modelId="{EA2D8247-0D91-4AAA-B11E-10AE71D5D339}" type="pres">
      <dgm:prSet presAssocID="{6A0E4537-F72E-4FFF-BB85-E8634B713735}" presName="arrow" presStyleLbl="bgShp" presStyleIdx="0" presStyleCnt="1" custLinFactNeighborY="26546"/>
      <dgm:spPr>
        <a:solidFill>
          <a:schemeClr val="accent1">
            <a:lumMod val="75000"/>
          </a:schemeClr>
        </a:solidFill>
      </dgm:spPr>
    </dgm:pt>
    <dgm:pt modelId="{86AC8363-09CB-448B-B541-4A39D1BC552E}" type="pres">
      <dgm:prSet presAssocID="{6A0E4537-F72E-4FFF-BB85-E8634B713735}" presName="points" presStyleCnt="0"/>
      <dgm:spPr/>
    </dgm:pt>
    <dgm:pt modelId="{1444BFB0-6CC8-4EC2-B689-6977D17E6749}" type="pres">
      <dgm:prSet presAssocID="{87916724-0C69-45F9-814E-87655A5BB812}" presName="compositeA" presStyleCnt="0"/>
      <dgm:spPr/>
    </dgm:pt>
    <dgm:pt modelId="{2959A5E3-4361-4EF9-9EC3-628BA86B8044}" type="pres">
      <dgm:prSet presAssocID="{87916724-0C69-45F9-814E-87655A5BB812}" presName="textA" presStyleLbl="revTx" presStyleIdx="0" presStyleCnt="3" custScaleY="46613" custLinFactNeighborX="-152" custLinFactNeighborY="6268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454194-A32C-4E03-B7B8-429491BF8F0B}" type="pres">
      <dgm:prSet presAssocID="{87916724-0C69-45F9-814E-87655A5BB812}" presName="circleA" presStyleLbl="node1" presStyleIdx="0" presStyleCnt="3" custLinFactY="48679" custLinFactNeighborX="-6232" custLinFactNeighborY="100000"/>
      <dgm:spPr/>
    </dgm:pt>
    <dgm:pt modelId="{E9542FE4-653B-423B-8CA9-FA476838ECED}" type="pres">
      <dgm:prSet presAssocID="{87916724-0C69-45F9-814E-87655A5BB812}" presName="spaceA" presStyleCnt="0"/>
      <dgm:spPr/>
    </dgm:pt>
    <dgm:pt modelId="{357265F8-5387-4971-91C7-62908EA2A832}" type="pres">
      <dgm:prSet presAssocID="{57F16990-5C55-4B6E-A170-327E60367079}" presName="space" presStyleCnt="0"/>
      <dgm:spPr/>
    </dgm:pt>
    <dgm:pt modelId="{FD523C57-96EF-440C-A9C2-4F84694A7A72}" type="pres">
      <dgm:prSet presAssocID="{EDDD4AE0-874A-4FC9-B8CC-550A93B9839B}" presName="compositeB" presStyleCnt="0"/>
      <dgm:spPr/>
    </dgm:pt>
    <dgm:pt modelId="{63A731F1-34BB-44C7-8F9F-9254571A246B}" type="pres">
      <dgm:prSet presAssocID="{EDDD4AE0-874A-4FC9-B8CC-550A93B9839B}" presName="textB" presStyleLbl="revTx" presStyleIdx="1" presStyleCnt="3" custScaleY="35159" custLinFactY="-32879" custLinFactNeighborX="1664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99FA5C4-8A5B-4283-AAD7-6B09A90DE572}" type="pres">
      <dgm:prSet presAssocID="{EDDD4AE0-874A-4FC9-B8CC-550A93B9839B}" presName="circleB" presStyleLbl="node1" presStyleIdx="1" presStyleCnt="3" custLinFactNeighborX="6930" custLinFactNeighborY="31995"/>
      <dgm:spPr/>
    </dgm:pt>
    <dgm:pt modelId="{0F085C93-317D-4056-B3DE-389D4272689C}" type="pres">
      <dgm:prSet presAssocID="{EDDD4AE0-874A-4FC9-B8CC-550A93B9839B}" presName="spaceB" presStyleCnt="0"/>
      <dgm:spPr/>
    </dgm:pt>
    <dgm:pt modelId="{5441F663-99D0-4C2A-935F-D4D858FAD745}" type="pres">
      <dgm:prSet presAssocID="{73868140-DF6D-4EA9-AD88-297C0E43F05E}" presName="space" presStyleCnt="0"/>
      <dgm:spPr/>
    </dgm:pt>
    <dgm:pt modelId="{E6C185DA-7C2A-4650-884D-82BD1BABE32F}" type="pres">
      <dgm:prSet presAssocID="{F12CF430-CAFB-4212-B811-46480F356B35}" presName="compositeA" presStyleCnt="0"/>
      <dgm:spPr/>
    </dgm:pt>
    <dgm:pt modelId="{A772D57D-73D7-42DD-AAAA-545775C5424D}" type="pres">
      <dgm:prSet presAssocID="{F12CF430-CAFB-4212-B811-46480F356B35}" presName="textA" presStyleLbl="revTx" presStyleIdx="2" presStyleCnt="3" custScaleY="53395" custLinFactNeighborX="-4184" custLinFactNeighborY="6111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A6F27C-2181-475F-87AB-21C8C49012AC}" type="pres">
      <dgm:prSet presAssocID="{F12CF430-CAFB-4212-B811-46480F356B35}" presName="circleA" presStyleLbl="node1" presStyleIdx="2" presStyleCnt="3" custLinFactY="43441" custLinFactNeighborX="-22103" custLinFactNeighborY="100000"/>
      <dgm:spPr/>
    </dgm:pt>
    <dgm:pt modelId="{8866DBC9-0DB9-4C71-8E55-24C28F781E8A}" type="pres">
      <dgm:prSet presAssocID="{F12CF430-CAFB-4212-B811-46480F356B35}" presName="spaceA" presStyleCnt="0"/>
      <dgm:spPr/>
    </dgm:pt>
  </dgm:ptLst>
  <dgm:cxnLst>
    <dgm:cxn modelId="{0F4ABCF9-D7DE-49D8-A1EA-C86C9AC30EC6}" type="presOf" srcId="{EDDD4AE0-874A-4FC9-B8CC-550A93B9839B}" destId="{63A731F1-34BB-44C7-8F9F-9254571A246B}" srcOrd="0" destOrd="0" presId="urn:microsoft.com/office/officeart/2005/8/layout/hProcess11"/>
    <dgm:cxn modelId="{EA975D11-5349-45D6-9404-C71788760B17}" type="presOf" srcId="{F12CF430-CAFB-4212-B811-46480F356B35}" destId="{A772D57D-73D7-42DD-AAAA-545775C5424D}" srcOrd="0" destOrd="0" presId="urn:microsoft.com/office/officeart/2005/8/layout/hProcess11"/>
    <dgm:cxn modelId="{4C72FBD8-DA03-40AC-9A61-45C0DCEF791B}" srcId="{6A0E4537-F72E-4FFF-BB85-E8634B713735}" destId="{EDDD4AE0-874A-4FC9-B8CC-550A93B9839B}" srcOrd="1" destOrd="0" parTransId="{CFD9036E-1217-4559-8920-DD3DCF1F8AA6}" sibTransId="{73868140-DF6D-4EA9-AD88-297C0E43F05E}"/>
    <dgm:cxn modelId="{B7C88ACA-B9F8-4680-AE78-8AFDD2CE3D0B}" type="presOf" srcId="{87916724-0C69-45F9-814E-87655A5BB812}" destId="{2959A5E3-4361-4EF9-9EC3-628BA86B8044}" srcOrd="0" destOrd="0" presId="urn:microsoft.com/office/officeart/2005/8/layout/hProcess11"/>
    <dgm:cxn modelId="{FF36F2C3-4591-4EA6-B381-3E56BE319D53}" type="presOf" srcId="{6A0E4537-F72E-4FFF-BB85-E8634B713735}" destId="{8B051135-8F0A-4AB9-9A5C-1A433607EDD5}" srcOrd="0" destOrd="0" presId="urn:microsoft.com/office/officeart/2005/8/layout/hProcess11"/>
    <dgm:cxn modelId="{25D6A165-7C41-4E43-BAC9-C9F100A127CF}" srcId="{6A0E4537-F72E-4FFF-BB85-E8634B713735}" destId="{87916724-0C69-45F9-814E-87655A5BB812}" srcOrd="0" destOrd="0" parTransId="{B33106B7-5258-4FF7-A3BB-BE52F6CFCCF3}" sibTransId="{57F16990-5C55-4B6E-A170-327E60367079}"/>
    <dgm:cxn modelId="{242B7787-61A1-499F-BA48-587EF2FFBB4C}" srcId="{6A0E4537-F72E-4FFF-BB85-E8634B713735}" destId="{F12CF430-CAFB-4212-B811-46480F356B35}" srcOrd="2" destOrd="0" parTransId="{F1198A63-2BC4-45CD-B94F-E460C9856D2C}" sibTransId="{C2A195DE-2373-4C2D-B30E-220A625FA4F1}"/>
    <dgm:cxn modelId="{8AD7215F-6AF5-45A6-9473-F7211B120943}" type="presParOf" srcId="{8B051135-8F0A-4AB9-9A5C-1A433607EDD5}" destId="{EA2D8247-0D91-4AAA-B11E-10AE71D5D339}" srcOrd="0" destOrd="0" presId="urn:microsoft.com/office/officeart/2005/8/layout/hProcess11"/>
    <dgm:cxn modelId="{5ED83A67-FBE9-4F5D-B900-5D20E550B9F5}" type="presParOf" srcId="{8B051135-8F0A-4AB9-9A5C-1A433607EDD5}" destId="{86AC8363-09CB-448B-B541-4A39D1BC552E}" srcOrd="1" destOrd="0" presId="urn:microsoft.com/office/officeart/2005/8/layout/hProcess11"/>
    <dgm:cxn modelId="{EA0D8D7A-3DA6-48C7-A532-68DB602DF9BB}" type="presParOf" srcId="{86AC8363-09CB-448B-B541-4A39D1BC552E}" destId="{1444BFB0-6CC8-4EC2-B689-6977D17E6749}" srcOrd="0" destOrd="0" presId="urn:microsoft.com/office/officeart/2005/8/layout/hProcess11"/>
    <dgm:cxn modelId="{85164A26-02F5-416C-A83D-A414DEAD9EF0}" type="presParOf" srcId="{1444BFB0-6CC8-4EC2-B689-6977D17E6749}" destId="{2959A5E3-4361-4EF9-9EC3-628BA86B8044}" srcOrd="0" destOrd="0" presId="urn:microsoft.com/office/officeart/2005/8/layout/hProcess11"/>
    <dgm:cxn modelId="{0D9A10E3-D778-4AB2-8797-81FBDD9E4663}" type="presParOf" srcId="{1444BFB0-6CC8-4EC2-B689-6977D17E6749}" destId="{4A454194-A32C-4E03-B7B8-429491BF8F0B}" srcOrd="1" destOrd="0" presId="urn:microsoft.com/office/officeart/2005/8/layout/hProcess11"/>
    <dgm:cxn modelId="{F32DCF67-AC96-43F9-88CE-AB70946C0BFE}" type="presParOf" srcId="{1444BFB0-6CC8-4EC2-B689-6977D17E6749}" destId="{E9542FE4-653B-423B-8CA9-FA476838ECED}" srcOrd="2" destOrd="0" presId="urn:microsoft.com/office/officeart/2005/8/layout/hProcess11"/>
    <dgm:cxn modelId="{800502EB-A77E-4A10-9739-43E8489FF8F3}" type="presParOf" srcId="{86AC8363-09CB-448B-B541-4A39D1BC552E}" destId="{357265F8-5387-4971-91C7-62908EA2A832}" srcOrd="1" destOrd="0" presId="urn:microsoft.com/office/officeart/2005/8/layout/hProcess11"/>
    <dgm:cxn modelId="{E5A84F19-C3CF-48BA-9764-04C4851017EA}" type="presParOf" srcId="{86AC8363-09CB-448B-B541-4A39D1BC552E}" destId="{FD523C57-96EF-440C-A9C2-4F84694A7A72}" srcOrd="2" destOrd="0" presId="urn:microsoft.com/office/officeart/2005/8/layout/hProcess11"/>
    <dgm:cxn modelId="{F57AAD42-688A-42AC-A0FF-5322B0D5B195}" type="presParOf" srcId="{FD523C57-96EF-440C-A9C2-4F84694A7A72}" destId="{63A731F1-34BB-44C7-8F9F-9254571A246B}" srcOrd="0" destOrd="0" presId="urn:microsoft.com/office/officeart/2005/8/layout/hProcess11"/>
    <dgm:cxn modelId="{A41AAB70-FEA5-4CE1-B44B-648C17B7B752}" type="presParOf" srcId="{FD523C57-96EF-440C-A9C2-4F84694A7A72}" destId="{999FA5C4-8A5B-4283-AAD7-6B09A90DE572}" srcOrd="1" destOrd="0" presId="urn:microsoft.com/office/officeart/2005/8/layout/hProcess11"/>
    <dgm:cxn modelId="{D9DB153C-3545-4D0C-98D8-847B848BC33F}" type="presParOf" srcId="{FD523C57-96EF-440C-A9C2-4F84694A7A72}" destId="{0F085C93-317D-4056-B3DE-389D4272689C}" srcOrd="2" destOrd="0" presId="urn:microsoft.com/office/officeart/2005/8/layout/hProcess11"/>
    <dgm:cxn modelId="{A061192C-AB04-48A1-8475-EE227E795DC5}" type="presParOf" srcId="{86AC8363-09CB-448B-B541-4A39D1BC552E}" destId="{5441F663-99D0-4C2A-935F-D4D858FAD745}" srcOrd="3" destOrd="0" presId="urn:microsoft.com/office/officeart/2005/8/layout/hProcess11"/>
    <dgm:cxn modelId="{CE822D37-F0B7-4E32-8EA5-053B7A0CF838}" type="presParOf" srcId="{86AC8363-09CB-448B-B541-4A39D1BC552E}" destId="{E6C185DA-7C2A-4650-884D-82BD1BABE32F}" srcOrd="4" destOrd="0" presId="urn:microsoft.com/office/officeart/2005/8/layout/hProcess11"/>
    <dgm:cxn modelId="{60295B08-9203-44A1-88C6-25ECBDF3E5D5}" type="presParOf" srcId="{E6C185DA-7C2A-4650-884D-82BD1BABE32F}" destId="{A772D57D-73D7-42DD-AAAA-545775C5424D}" srcOrd="0" destOrd="0" presId="urn:microsoft.com/office/officeart/2005/8/layout/hProcess11"/>
    <dgm:cxn modelId="{43EF1E89-0775-4D9B-B745-A2E92196A39B}" type="presParOf" srcId="{E6C185DA-7C2A-4650-884D-82BD1BABE32F}" destId="{A2A6F27C-2181-475F-87AB-21C8C49012AC}" srcOrd="1" destOrd="0" presId="urn:microsoft.com/office/officeart/2005/8/layout/hProcess11"/>
    <dgm:cxn modelId="{8D10A97A-5EBD-43CB-A4A7-A52FB8CA12E4}" type="presParOf" srcId="{E6C185DA-7C2A-4650-884D-82BD1BABE32F}" destId="{8866DBC9-0DB9-4C71-8E55-24C28F781E8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1AC75B-1CDF-4CE1-8840-876B677C07F2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C284CA6F-9DEC-4D5B-B07F-029D4884AF04}">
      <dgm:prSet phldrT="[Texto]"/>
      <dgm:spPr/>
      <dgm:t>
        <a:bodyPr/>
        <a:lstStyle/>
        <a:p>
          <a:r>
            <a:rPr lang="pt-BR" dirty="0" smtClean="0"/>
            <a:t>Realidade do Brasil</a:t>
          </a:r>
          <a:endParaRPr lang="pt-BR" dirty="0"/>
        </a:p>
      </dgm:t>
    </dgm:pt>
    <dgm:pt modelId="{9E594E29-42D7-40FA-8854-D460996112A3}" type="parTrans" cxnId="{2FD90D99-CEB4-4404-A186-C1451BAB8F6E}">
      <dgm:prSet/>
      <dgm:spPr/>
      <dgm:t>
        <a:bodyPr/>
        <a:lstStyle/>
        <a:p>
          <a:endParaRPr lang="pt-BR"/>
        </a:p>
      </dgm:t>
    </dgm:pt>
    <dgm:pt modelId="{F7F3FD1A-C1ED-441E-B84C-685BC792FAB6}" type="sibTrans" cxnId="{2FD90D99-CEB4-4404-A186-C1451BAB8F6E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t-BR"/>
        </a:p>
      </dgm:t>
    </dgm:pt>
    <dgm:pt modelId="{4824C43E-88D3-4F0B-ABCE-652076DFABDC}">
      <dgm:prSet phldrT="[Texto]"/>
      <dgm:spPr/>
      <dgm:t>
        <a:bodyPr/>
        <a:lstStyle/>
        <a:p>
          <a:r>
            <a:rPr lang="pt-BR" dirty="0" smtClean="0"/>
            <a:t>Situação da meta (T0) </a:t>
          </a:r>
          <a:endParaRPr lang="pt-BR" dirty="0"/>
        </a:p>
      </dgm:t>
    </dgm:pt>
    <dgm:pt modelId="{536C7DA4-403D-4893-BF7A-9024BD91CB39}" type="parTrans" cxnId="{57904B8D-7CD1-4C87-95C9-A5F1EBAC344A}">
      <dgm:prSet/>
      <dgm:spPr/>
      <dgm:t>
        <a:bodyPr/>
        <a:lstStyle/>
        <a:p>
          <a:endParaRPr lang="pt-BR"/>
        </a:p>
      </dgm:t>
    </dgm:pt>
    <dgm:pt modelId="{49FCF550-6A24-42E9-87D5-EE2D9A619065}" type="sibTrans" cxnId="{57904B8D-7CD1-4C87-95C9-A5F1EBAC344A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t-BR"/>
        </a:p>
      </dgm:t>
    </dgm:pt>
    <dgm:pt modelId="{7F2B79ED-9FFF-4B40-94B7-9F7D5A6DE6E3}">
      <dgm:prSet phldrT="[Texto]"/>
      <dgm:spPr/>
      <dgm:t>
        <a:bodyPr/>
        <a:lstStyle/>
        <a:p>
          <a:r>
            <a:rPr lang="pt-BR" dirty="0" smtClean="0"/>
            <a:t>Planos nacionais</a:t>
          </a:r>
          <a:endParaRPr lang="pt-BR" dirty="0"/>
        </a:p>
      </dgm:t>
    </dgm:pt>
    <dgm:pt modelId="{E8492F5A-5E57-47F9-A36B-549E87A14FBD}" type="parTrans" cxnId="{E915473B-A7C8-489A-AB3D-6145838CDA3B}">
      <dgm:prSet/>
      <dgm:spPr/>
      <dgm:t>
        <a:bodyPr/>
        <a:lstStyle/>
        <a:p>
          <a:endParaRPr lang="pt-BR"/>
        </a:p>
      </dgm:t>
    </dgm:pt>
    <dgm:pt modelId="{5FB5B54D-9F36-4084-A6D3-D7DF943EDE9D}" type="sibTrans" cxnId="{E915473B-A7C8-489A-AB3D-6145838CDA3B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t-BR"/>
        </a:p>
      </dgm:t>
    </dgm:pt>
    <dgm:pt modelId="{33E952F9-8DDC-4485-9F34-53CA2AA2A784}">
      <dgm:prSet phldrT="[Texto]"/>
      <dgm:spPr/>
      <dgm:t>
        <a:bodyPr/>
        <a:lstStyle/>
        <a:p>
          <a:r>
            <a:rPr lang="pt-BR" dirty="0" smtClean="0"/>
            <a:t>Legislação </a:t>
          </a:r>
          <a:endParaRPr lang="pt-BR" dirty="0"/>
        </a:p>
      </dgm:t>
    </dgm:pt>
    <dgm:pt modelId="{DCCCD388-567A-4F53-9785-AF6AE94FCD0E}" type="parTrans" cxnId="{D85B2B82-2C03-4DE6-A744-105A5C99B658}">
      <dgm:prSet/>
      <dgm:spPr/>
      <dgm:t>
        <a:bodyPr/>
        <a:lstStyle/>
        <a:p>
          <a:endParaRPr lang="pt-BR"/>
        </a:p>
      </dgm:t>
    </dgm:pt>
    <dgm:pt modelId="{29930201-EE9F-449C-A0C0-99C2EF5397D7}" type="sibTrans" cxnId="{D85B2B82-2C03-4DE6-A744-105A5C99B658}">
      <dgm:prSet/>
      <dgm:spPr/>
      <dgm:t>
        <a:bodyPr/>
        <a:lstStyle/>
        <a:p>
          <a:endParaRPr lang="pt-BR"/>
        </a:p>
      </dgm:t>
    </dgm:pt>
    <dgm:pt modelId="{1CEA0D01-DE46-4BFB-B0D4-8901887FC851}" type="pres">
      <dgm:prSet presAssocID="{031AC75B-1CDF-4CE1-8840-876B677C07F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CBB5FD8-2341-4A0C-A56F-DC71B7BEF448}" type="pres">
      <dgm:prSet presAssocID="{031AC75B-1CDF-4CE1-8840-876B677C07F2}" presName="dummyMaxCanvas" presStyleCnt="0">
        <dgm:presLayoutVars/>
      </dgm:prSet>
      <dgm:spPr/>
    </dgm:pt>
    <dgm:pt modelId="{95219A16-CE13-4114-94A8-F63BC1549CAF}" type="pres">
      <dgm:prSet presAssocID="{031AC75B-1CDF-4CE1-8840-876B677C07F2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C4FD1E-9EA4-460B-A609-074C93AA5E71}" type="pres">
      <dgm:prSet presAssocID="{031AC75B-1CDF-4CE1-8840-876B677C07F2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C7A6D3-F1EC-40F1-9E75-13149A1A8ACA}" type="pres">
      <dgm:prSet presAssocID="{031AC75B-1CDF-4CE1-8840-876B677C07F2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C43AD6-FB5F-49E8-B9C3-38CD1AA14991}" type="pres">
      <dgm:prSet presAssocID="{031AC75B-1CDF-4CE1-8840-876B677C07F2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FA90A3-5F33-4B7A-B71D-A2D2337417DF}" type="pres">
      <dgm:prSet presAssocID="{031AC75B-1CDF-4CE1-8840-876B677C07F2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26A435-6F9F-47A9-93B8-6F7735C7A64D}" type="pres">
      <dgm:prSet presAssocID="{031AC75B-1CDF-4CE1-8840-876B677C07F2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E9438E-4EF0-42D8-807F-13E83FC21F12}" type="pres">
      <dgm:prSet presAssocID="{031AC75B-1CDF-4CE1-8840-876B677C07F2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779FCBB-21BC-471E-BE2F-69125DA82073}" type="pres">
      <dgm:prSet presAssocID="{031AC75B-1CDF-4CE1-8840-876B677C07F2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C5F9F5-4101-472F-BFF9-D80AAFAB80B5}" type="pres">
      <dgm:prSet presAssocID="{031AC75B-1CDF-4CE1-8840-876B677C07F2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E477F6-21E5-4C88-843E-A1976436ED69}" type="pres">
      <dgm:prSet presAssocID="{031AC75B-1CDF-4CE1-8840-876B677C07F2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B15120C-1DAD-498D-A716-677FB6AF4CD6}" type="pres">
      <dgm:prSet presAssocID="{031AC75B-1CDF-4CE1-8840-876B677C07F2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7904B8D-7CD1-4C87-95C9-A5F1EBAC344A}" srcId="{031AC75B-1CDF-4CE1-8840-876B677C07F2}" destId="{4824C43E-88D3-4F0B-ABCE-652076DFABDC}" srcOrd="1" destOrd="0" parTransId="{536C7DA4-403D-4893-BF7A-9024BD91CB39}" sibTransId="{49FCF550-6A24-42E9-87D5-EE2D9A619065}"/>
    <dgm:cxn modelId="{EE61AB38-E675-435D-8C61-4788C44F49B6}" type="presOf" srcId="{031AC75B-1CDF-4CE1-8840-876B677C07F2}" destId="{1CEA0D01-DE46-4BFB-B0D4-8901887FC851}" srcOrd="0" destOrd="0" presId="urn:microsoft.com/office/officeart/2005/8/layout/vProcess5"/>
    <dgm:cxn modelId="{D85B2B82-2C03-4DE6-A744-105A5C99B658}" srcId="{031AC75B-1CDF-4CE1-8840-876B677C07F2}" destId="{33E952F9-8DDC-4485-9F34-53CA2AA2A784}" srcOrd="3" destOrd="0" parTransId="{DCCCD388-567A-4F53-9785-AF6AE94FCD0E}" sibTransId="{29930201-EE9F-449C-A0C0-99C2EF5397D7}"/>
    <dgm:cxn modelId="{C575015B-F4A5-48DF-A4B5-ECAE0B122D8F}" type="presOf" srcId="{C284CA6F-9DEC-4D5B-B07F-029D4884AF04}" destId="{95219A16-CE13-4114-94A8-F63BC1549CAF}" srcOrd="0" destOrd="0" presId="urn:microsoft.com/office/officeart/2005/8/layout/vProcess5"/>
    <dgm:cxn modelId="{2FD90D99-CEB4-4404-A186-C1451BAB8F6E}" srcId="{031AC75B-1CDF-4CE1-8840-876B677C07F2}" destId="{C284CA6F-9DEC-4D5B-B07F-029D4884AF04}" srcOrd="0" destOrd="0" parTransId="{9E594E29-42D7-40FA-8854-D460996112A3}" sibTransId="{F7F3FD1A-C1ED-441E-B84C-685BC792FAB6}"/>
    <dgm:cxn modelId="{E90117FA-D4D7-419A-A850-BC81116B5F1A}" type="presOf" srcId="{4824C43E-88D3-4F0B-ABCE-652076DFABDC}" destId="{A5C5F9F5-4101-472F-BFF9-D80AAFAB80B5}" srcOrd="1" destOrd="0" presId="urn:microsoft.com/office/officeart/2005/8/layout/vProcess5"/>
    <dgm:cxn modelId="{2D967A44-E62A-4C47-A87E-B9229F6E44C8}" type="presOf" srcId="{F7F3FD1A-C1ED-441E-B84C-685BC792FAB6}" destId="{62FA90A3-5F33-4B7A-B71D-A2D2337417DF}" srcOrd="0" destOrd="0" presId="urn:microsoft.com/office/officeart/2005/8/layout/vProcess5"/>
    <dgm:cxn modelId="{2C26F69B-FA77-4355-BFCA-E3D07EB39C5C}" type="presOf" srcId="{C284CA6F-9DEC-4D5B-B07F-029D4884AF04}" destId="{5779FCBB-21BC-471E-BE2F-69125DA82073}" srcOrd="1" destOrd="0" presId="urn:microsoft.com/office/officeart/2005/8/layout/vProcess5"/>
    <dgm:cxn modelId="{ED7E0D40-E5F2-4E1E-8B69-DD88E87CCF5F}" type="presOf" srcId="{5FB5B54D-9F36-4084-A6D3-D7DF943EDE9D}" destId="{1DE9438E-4EF0-42D8-807F-13E83FC21F12}" srcOrd="0" destOrd="0" presId="urn:microsoft.com/office/officeart/2005/8/layout/vProcess5"/>
    <dgm:cxn modelId="{F15EE15D-ADFD-40CF-AD2B-929110EB7F48}" type="presOf" srcId="{33E952F9-8DDC-4485-9F34-53CA2AA2A784}" destId="{97C43AD6-FB5F-49E8-B9C3-38CD1AA14991}" srcOrd="0" destOrd="0" presId="urn:microsoft.com/office/officeart/2005/8/layout/vProcess5"/>
    <dgm:cxn modelId="{F08AA55C-FA5F-4C67-926A-7664B4901603}" type="presOf" srcId="{7F2B79ED-9FFF-4B40-94B7-9F7D5A6DE6E3}" destId="{6CC7A6D3-F1EC-40F1-9E75-13149A1A8ACA}" srcOrd="0" destOrd="0" presId="urn:microsoft.com/office/officeart/2005/8/layout/vProcess5"/>
    <dgm:cxn modelId="{E915473B-A7C8-489A-AB3D-6145838CDA3B}" srcId="{031AC75B-1CDF-4CE1-8840-876B677C07F2}" destId="{7F2B79ED-9FFF-4B40-94B7-9F7D5A6DE6E3}" srcOrd="2" destOrd="0" parTransId="{E8492F5A-5E57-47F9-A36B-549E87A14FBD}" sibTransId="{5FB5B54D-9F36-4084-A6D3-D7DF943EDE9D}"/>
    <dgm:cxn modelId="{C37A9F5B-A00F-417E-96E0-6E7FDECEC7D1}" type="presOf" srcId="{33E952F9-8DDC-4485-9F34-53CA2AA2A784}" destId="{CB15120C-1DAD-498D-A716-677FB6AF4CD6}" srcOrd="1" destOrd="0" presId="urn:microsoft.com/office/officeart/2005/8/layout/vProcess5"/>
    <dgm:cxn modelId="{53EBA65D-7BD7-43F4-8E37-60994C4C67E3}" type="presOf" srcId="{49FCF550-6A24-42E9-87D5-EE2D9A619065}" destId="{6D26A435-6F9F-47A9-93B8-6F7735C7A64D}" srcOrd="0" destOrd="0" presId="urn:microsoft.com/office/officeart/2005/8/layout/vProcess5"/>
    <dgm:cxn modelId="{BD154D49-5DC0-4FCF-BB9C-A5B7D4AA481C}" type="presOf" srcId="{7F2B79ED-9FFF-4B40-94B7-9F7D5A6DE6E3}" destId="{64E477F6-21E5-4C88-843E-A1976436ED69}" srcOrd="1" destOrd="0" presId="urn:microsoft.com/office/officeart/2005/8/layout/vProcess5"/>
    <dgm:cxn modelId="{12DBD321-19F8-4B42-8DBA-05EF53F640C8}" type="presOf" srcId="{4824C43E-88D3-4F0B-ABCE-652076DFABDC}" destId="{37C4FD1E-9EA4-460B-A609-074C93AA5E71}" srcOrd="0" destOrd="0" presId="urn:microsoft.com/office/officeart/2005/8/layout/vProcess5"/>
    <dgm:cxn modelId="{2A8BCD24-0E21-4D40-BC14-648E11DCC4BB}" type="presParOf" srcId="{1CEA0D01-DE46-4BFB-B0D4-8901887FC851}" destId="{1CBB5FD8-2341-4A0C-A56F-DC71B7BEF448}" srcOrd="0" destOrd="0" presId="urn:microsoft.com/office/officeart/2005/8/layout/vProcess5"/>
    <dgm:cxn modelId="{FFD5A96A-595A-4A3D-88CF-66734D4595F0}" type="presParOf" srcId="{1CEA0D01-DE46-4BFB-B0D4-8901887FC851}" destId="{95219A16-CE13-4114-94A8-F63BC1549CAF}" srcOrd="1" destOrd="0" presId="urn:microsoft.com/office/officeart/2005/8/layout/vProcess5"/>
    <dgm:cxn modelId="{0FECD9EB-9560-49D1-AC6D-EA076BECD48B}" type="presParOf" srcId="{1CEA0D01-DE46-4BFB-B0D4-8901887FC851}" destId="{37C4FD1E-9EA4-460B-A609-074C93AA5E71}" srcOrd="2" destOrd="0" presId="urn:microsoft.com/office/officeart/2005/8/layout/vProcess5"/>
    <dgm:cxn modelId="{86B12749-2AC7-483C-AF5A-C55EF9082378}" type="presParOf" srcId="{1CEA0D01-DE46-4BFB-B0D4-8901887FC851}" destId="{6CC7A6D3-F1EC-40F1-9E75-13149A1A8ACA}" srcOrd="3" destOrd="0" presId="urn:microsoft.com/office/officeart/2005/8/layout/vProcess5"/>
    <dgm:cxn modelId="{B6F1825A-02B8-4D14-9679-CDB987159BD9}" type="presParOf" srcId="{1CEA0D01-DE46-4BFB-B0D4-8901887FC851}" destId="{97C43AD6-FB5F-49E8-B9C3-38CD1AA14991}" srcOrd="4" destOrd="0" presId="urn:microsoft.com/office/officeart/2005/8/layout/vProcess5"/>
    <dgm:cxn modelId="{9EAD0D09-9761-4623-A919-3E7DFAC29B6C}" type="presParOf" srcId="{1CEA0D01-DE46-4BFB-B0D4-8901887FC851}" destId="{62FA90A3-5F33-4B7A-B71D-A2D2337417DF}" srcOrd="5" destOrd="0" presId="urn:microsoft.com/office/officeart/2005/8/layout/vProcess5"/>
    <dgm:cxn modelId="{D98045BC-83C5-4900-9C7A-673BEF9020DE}" type="presParOf" srcId="{1CEA0D01-DE46-4BFB-B0D4-8901887FC851}" destId="{6D26A435-6F9F-47A9-93B8-6F7735C7A64D}" srcOrd="6" destOrd="0" presId="urn:microsoft.com/office/officeart/2005/8/layout/vProcess5"/>
    <dgm:cxn modelId="{559A47EA-E7D0-4C31-AC46-988787E3A831}" type="presParOf" srcId="{1CEA0D01-DE46-4BFB-B0D4-8901887FC851}" destId="{1DE9438E-4EF0-42D8-807F-13E83FC21F12}" srcOrd="7" destOrd="0" presId="urn:microsoft.com/office/officeart/2005/8/layout/vProcess5"/>
    <dgm:cxn modelId="{59C3385F-6240-4CB0-BE29-F16C0AA6FC77}" type="presParOf" srcId="{1CEA0D01-DE46-4BFB-B0D4-8901887FC851}" destId="{5779FCBB-21BC-471E-BE2F-69125DA82073}" srcOrd="8" destOrd="0" presId="urn:microsoft.com/office/officeart/2005/8/layout/vProcess5"/>
    <dgm:cxn modelId="{7955979F-AD12-4BED-854C-1AA852BE5CDD}" type="presParOf" srcId="{1CEA0D01-DE46-4BFB-B0D4-8901887FC851}" destId="{A5C5F9F5-4101-472F-BFF9-D80AAFAB80B5}" srcOrd="9" destOrd="0" presId="urn:microsoft.com/office/officeart/2005/8/layout/vProcess5"/>
    <dgm:cxn modelId="{67E4C8CF-B26F-4A7F-9B89-5E484B802323}" type="presParOf" srcId="{1CEA0D01-DE46-4BFB-B0D4-8901887FC851}" destId="{64E477F6-21E5-4C88-843E-A1976436ED69}" srcOrd="10" destOrd="0" presId="urn:microsoft.com/office/officeart/2005/8/layout/vProcess5"/>
    <dgm:cxn modelId="{2478B468-AF4D-4310-95FA-91F113E183D6}" type="presParOf" srcId="{1CEA0D01-DE46-4BFB-B0D4-8901887FC851}" destId="{CB15120C-1DAD-498D-A716-677FB6AF4CD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E92B73-6ACE-458F-BCA1-797FE6ABB901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E829E8AB-1BDB-494F-82BB-42C00D33EB43}">
      <dgm:prSet phldrT="[Texto]"/>
      <dgm:spPr>
        <a:solidFill>
          <a:schemeClr val="accent5"/>
        </a:solidFill>
      </dgm:spPr>
      <dgm:t>
        <a:bodyPr/>
        <a:lstStyle/>
        <a:p>
          <a:r>
            <a:rPr lang="pt-BR" dirty="0" smtClean="0"/>
            <a:t>Objetivos ODS = </a:t>
          </a:r>
          <a:r>
            <a:rPr lang="pt-BR" b="1" dirty="0" smtClean="0"/>
            <a:t>17</a:t>
          </a:r>
          <a:endParaRPr lang="pt-BR" b="1" dirty="0"/>
        </a:p>
      </dgm:t>
    </dgm:pt>
    <dgm:pt modelId="{76670CB6-010E-4D41-8EC2-95FAA56078C3}" type="parTrans" cxnId="{097A2291-2D56-4924-B4AF-7EA47B59202A}">
      <dgm:prSet/>
      <dgm:spPr/>
      <dgm:t>
        <a:bodyPr/>
        <a:lstStyle/>
        <a:p>
          <a:endParaRPr lang="pt-BR"/>
        </a:p>
      </dgm:t>
    </dgm:pt>
    <dgm:pt modelId="{EB281CAF-0557-449C-81A4-92C1C7589D1A}" type="sibTrans" cxnId="{097A2291-2D56-4924-B4AF-7EA47B59202A}">
      <dgm:prSet/>
      <dgm:spPr/>
      <dgm:t>
        <a:bodyPr/>
        <a:lstStyle/>
        <a:p>
          <a:endParaRPr lang="pt-BR"/>
        </a:p>
      </dgm:t>
    </dgm:pt>
    <dgm:pt modelId="{7336133D-6B7E-482D-8E48-9946256CD723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t-BR" dirty="0" smtClean="0"/>
            <a:t>Metas ODS = </a:t>
          </a:r>
          <a:r>
            <a:rPr lang="pt-BR" b="1" dirty="0" smtClean="0"/>
            <a:t>169</a:t>
          </a:r>
          <a:endParaRPr lang="pt-BR" b="1" dirty="0"/>
        </a:p>
      </dgm:t>
    </dgm:pt>
    <dgm:pt modelId="{CA9A40E8-3BAC-4942-8911-1D451B161525}" type="parTrans" cxnId="{36339837-C1C6-44DC-B586-F4A5C5583CAF}">
      <dgm:prSet/>
      <dgm:spPr/>
      <dgm:t>
        <a:bodyPr/>
        <a:lstStyle/>
        <a:p>
          <a:endParaRPr lang="pt-BR"/>
        </a:p>
      </dgm:t>
    </dgm:pt>
    <dgm:pt modelId="{C3A9383A-7E11-4A8B-BA6C-BF5C628C4197}" type="sibTrans" cxnId="{36339837-C1C6-44DC-B586-F4A5C5583CAF}">
      <dgm:prSet/>
      <dgm:spPr/>
      <dgm:t>
        <a:bodyPr/>
        <a:lstStyle/>
        <a:p>
          <a:endParaRPr lang="pt-BR"/>
        </a:p>
      </dgm:t>
    </dgm:pt>
    <dgm:pt modelId="{59ECDA64-ECE0-4EC5-912C-8FDD3332C0F2}">
      <dgm:prSet phldrT="[Texto]"/>
      <dgm:spPr/>
      <dgm:t>
        <a:bodyPr/>
        <a:lstStyle/>
        <a:p>
          <a:r>
            <a:rPr lang="pt-BR" dirty="0" smtClean="0"/>
            <a:t>Indicadores ODS = </a:t>
          </a:r>
          <a:r>
            <a:rPr lang="pt-BR" b="1" dirty="0" smtClean="0"/>
            <a:t>241</a:t>
          </a:r>
          <a:endParaRPr lang="pt-BR" b="1" dirty="0"/>
        </a:p>
      </dgm:t>
    </dgm:pt>
    <dgm:pt modelId="{B5CC4F9B-747A-49F9-9CAC-A3EFD39FEC6B}" type="parTrans" cxnId="{088815FE-C5CA-4FFE-9A07-0365D77F6A06}">
      <dgm:prSet/>
      <dgm:spPr/>
      <dgm:t>
        <a:bodyPr/>
        <a:lstStyle/>
        <a:p>
          <a:endParaRPr lang="pt-BR"/>
        </a:p>
      </dgm:t>
    </dgm:pt>
    <dgm:pt modelId="{B4C8440F-50ED-4E3E-BFFC-693A71C656D1}" type="sibTrans" cxnId="{088815FE-C5CA-4FFE-9A07-0365D77F6A06}">
      <dgm:prSet/>
      <dgm:spPr/>
      <dgm:t>
        <a:bodyPr/>
        <a:lstStyle/>
        <a:p>
          <a:endParaRPr lang="pt-BR"/>
        </a:p>
      </dgm:t>
    </dgm:pt>
    <dgm:pt modelId="{F191E25F-6766-429F-8182-EB1D59C90CD5}" type="pres">
      <dgm:prSet presAssocID="{B4E92B73-6ACE-458F-BCA1-797FE6ABB90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823E674-AEEB-4853-A5E4-2E785197EA3E}" type="pres">
      <dgm:prSet presAssocID="{E829E8AB-1BDB-494F-82BB-42C00D33EB43}" presName="parentLin" presStyleCnt="0"/>
      <dgm:spPr/>
    </dgm:pt>
    <dgm:pt modelId="{46E7B554-1EB7-49C1-B87C-D0EFA45EF90A}" type="pres">
      <dgm:prSet presAssocID="{E829E8AB-1BDB-494F-82BB-42C00D33EB43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03E9A5EC-D735-42F7-880A-EEE203B906C2}" type="pres">
      <dgm:prSet presAssocID="{E829E8AB-1BDB-494F-82BB-42C00D33EB43}" presName="parentText" presStyleLbl="node1" presStyleIdx="0" presStyleCnt="3" custScaleX="120408" custLinFactNeighborX="7143" custLinFactNeighborY="-1039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D9A1B4-07A0-443C-9C07-C653E9DC497C}" type="pres">
      <dgm:prSet presAssocID="{E829E8AB-1BDB-494F-82BB-42C00D33EB43}" presName="negativeSpace" presStyleCnt="0"/>
      <dgm:spPr/>
    </dgm:pt>
    <dgm:pt modelId="{C1EEF5EE-F505-40E7-BF0C-D1C6770725D8}" type="pres">
      <dgm:prSet presAssocID="{E829E8AB-1BDB-494F-82BB-42C00D33EB43}" presName="childText" presStyleLbl="conFgAcc1" presStyleIdx="0" presStyleCnt="3">
        <dgm:presLayoutVars>
          <dgm:bulletEnabled val="1"/>
        </dgm:presLayoutVars>
      </dgm:prSet>
      <dgm:spPr/>
    </dgm:pt>
    <dgm:pt modelId="{E9DCDACA-95EA-4A91-BB0D-5399458BA4F4}" type="pres">
      <dgm:prSet presAssocID="{EB281CAF-0557-449C-81A4-92C1C7589D1A}" presName="spaceBetweenRectangles" presStyleCnt="0"/>
      <dgm:spPr/>
    </dgm:pt>
    <dgm:pt modelId="{2C1CB78F-1BED-4FED-BC0F-28A11B1BC30A}" type="pres">
      <dgm:prSet presAssocID="{7336133D-6B7E-482D-8E48-9946256CD723}" presName="parentLin" presStyleCnt="0"/>
      <dgm:spPr/>
    </dgm:pt>
    <dgm:pt modelId="{3A44B505-0DAA-40FB-AF04-BD8F21F9D786}" type="pres">
      <dgm:prSet presAssocID="{7336133D-6B7E-482D-8E48-9946256CD723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6108CB8D-DFF9-437B-9557-74F9E17F5217}" type="pres">
      <dgm:prSet presAssocID="{7336133D-6B7E-482D-8E48-9946256CD723}" presName="parentText" presStyleLbl="node1" presStyleIdx="1" presStyleCnt="3" custScaleX="12040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A8568D-B553-42C2-A984-C6998ADAB133}" type="pres">
      <dgm:prSet presAssocID="{7336133D-6B7E-482D-8E48-9946256CD723}" presName="negativeSpace" presStyleCnt="0"/>
      <dgm:spPr/>
    </dgm:pt>
    <dgm:pt modelId="{5225F6D9-810F-4351-98C3-E77D915BCCE7}" type="pres">
      <dgm:prSet presAssocID="{7336133D-6B7E-482D-8E48-9946256CD723}" presName="childText" presStyleLbl="conFgAcc1" presStyleIdx="1" presStyleCnt="3">
        <dgm:presLayoutVars>
          <dgm:bulletEnabled val="1"/>
        </dgm:presLayoutVars>
      </dgm:prSet>
      <dgm:spPr/>
    </dgm:pt>
    <dgm:pt modelId="{5D68C258-C643-427C-B647-7A4E4E4CC420}" type="pres">
      <dgm:prSet presAssocID="{C3A9383A-7E11-4A8B-BA6C-BF5C628C4197}" presName="spaceBetweenRectangles" presStyleCnt="0"/>
      <dgm:spPr/>
    </dgm:pt>
    <dgm:pt modelId="{46400FCA-420F-48CD-9474-FC80F39BE6E7}" type="pres">
      <dgm:prSet presAssocID="{59ECDA64-ECE0-4EC5-912C-8FDD3332C0F2}" presName="parentLin" presStyleCnt="0"/>
      <dgm:spPr/>
    </dgm:pt>
    <dgm:pt modelId="{16E47EC6-8C77-41C0-A47F-C7467081CC8A}" type="pres">
      <dgm:prSet presAssocID="{59ECDA64-ECE0-4EC5-912C-8FDD3332C0F2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EA13139D-E6C5-4F81-9CB2-6D736165ADDC}" type="pres">
      <dgm:prSet presAssocID="{59ECDA64-ECE0-4EC5-912C-8FDD3332C0F2}" presName="parentText" presStyleLbl="node1" presStyleIdx="2" presStyleCnt="3" custScaleX="12040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2DE535-1924-4DB8-B14F-B5978557142D}" type="pres">
      <dgm:prSet presAssocID="{59ECDA64-ECE0-4EC5-912C-8FDD3332C0F2}" presName="negativeSpace" presStyleCnt="0"/>
      <dgm:spPr/>
    </dgm:pt>
    <dgm:pt modelId="{617181E0-8DE1-4122-8B2F-9773689AB1C0}" type="pres">
      <dgm:prSet presAssocID="{59ECDA64-ECE0-4EC5-912C-8FDD3332C0F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88815FE-C5CA-4FFE-9A07-0365D77F6A06}" srcId="{B4E92B73-6ACE-458F-BCA1-797FE6ABB901}" destId="{59ECDA64-ECE0-4EC5-912C-8FDD3332C0F2}" srcOrd="2" destOrd="0" parTransId="{B5CC4F9B-747A-49F9-9CAC-A3EFD39FEC6B}" sibTransId="{B4C8440F-50ED-4E3E-BFFC-693A71C656D1}"/>
    <dgm:cxn modelId="{940ADEAA-06A0-483D-B6BD-9ADB1EA04721}" type="presOf" srcId="{7336133D-6B7E-482D-8E48-9946256CD723}" destId="{3A44B505-0DAA-40FB-AF04-BD8F21F9D786}" srcOrd="0" destOrd="0" presId="urn:microsoft.com/office/officeart/2005/8/layout/list1"/>
    <dgm:cxn modelId="{B9E3E3EA-1B2C-408A-ABC6-876070850D4A}" type="presOf" srcId="{7336133D-6B7E-482D-8E48-9946256CD723}" destId="{6108CB8D-DFF9-437B-9557-74F9E17F5217}" srcOrd="1" destOrd="0" presId="urn:microsoft.com/office/officeart/2005/8/layout/list1"/>
    <dgm:cxn modelId="{36339837-C1C6-44DC-B586-F4A5C5583CAF}" srcId="{B4E92B73-6ACE-458F-BCA1-797FE6ABB901}" destId="{7336133D-6B7E-482D-8E48-9946256CD723}" srcOrd="1" destOrd="0" parTransId="{CA9A40E8-3BAC-4942-8911-1D451B161525}" sibTransId="{C3A9383A-7E11-4A8B-BA6C-BF5C628C4197}"/>
    <dgm:cxn modelId="{59BA0F99-4DE7-4C90-A6D4-9C9B361E3AEB}" type="presOf" srcId="{B4E92B73-6ACE-458F-BCA1-797FE6ABB901}" destId="{F191E25F-6766-429F-8182-EB1D59C90CD5}" srcOrd="0" destOrd="0" presId="urn:microsoft.com/office/officeart/2005/8/layout/list1"/>
    <dgm:cxn modelId="{D47DB150-6F1F-4D41-97E1-09F3A67F3771}" type="presOf" srcId="{E829E8AB-1BDB-494F-82BB-42C00D33EB43}" destId="{03E9A5EC-D735-42F7-880A-EEE203B906C2}" srcOrd="1" destOrd="0" presId="urn:microsoft.com/office/officeart/2005/8/layout/list1"/>
    <dgm:cxn modelId="{097A2291-2D56-4924-B4AF-7EA47B59202A}" srcId="{B4E92B73-6ACE-458F-BCA1-797FE6ABB901}" destId="{E829E8AB-1BDB-494F-82BB-42C00D33EB43}" srcOrd="0" destOrd="0" parTransId="{76670CB6-010E-4D41-8EC2-95FAA56078C3}" sibTransId="{EB281CAF-0557-449C-81A4-92C1C7589D1A}"/>
    <dgm:cxn modelId="{66081671-3582-4C21-BE27-12F762518E40}" type="presOf" srcId="{E829E8AB-1BDB-494F-82BB-42C00D33EB43}" destId="{46E7B554-1EB7-49C1-B87C-D0EFA45EF90A}" srcOrd="0" destOrd="0" presId="urn:microsoft.com/office/officeart/2005/8/layout/list1"/>
    <dgm:cxn modelId="{43EA7023-A6B7-4477-B624-FCD089989F3D}" type="presOf" srcId="{59ECDA64-ECE0-4EC5-912C-8FDD3332C0F2}" destId="{16E47EC6-8C77-41C0-A47F-C7467081CC8A}" srcOrd="0" destOrd="0" presId="urn:microsoft.com/office/officeart/2005/8/layout/list1"/>
    <dgm:cxn modelId="{998242FC-59DB-4E40-AC9E-3654685099F0}" type="presOf" srcId="{59ECDA64-ECE0-4EC5-912C-8FDD3332C0F2}" destId="{EA13139D-E6C5-4F81-9CB2-6D736165ADDC}" srcOrd="1" destOrd="0" presId="urn:microsoft.com/office/officeart/2005/8/layout/list1"/>
    <dgm:cxn modelId="{BF559503-CE62-4C0F-8F54-49743D6D1F80}" type="presParOf" srcId="{F191E25F-6766-429F-8182-EB1D59C90CD5}" destId="{5823E674-AEEB-4853-A5E4-2E785197EA3E}" srcOrd="0" destOrd="0" presId="urn:microsoft.com/office/officeart/2005/8/layout/list1"/>
    <dgm:cxn modelId="{3F5C3136-9B88-490C-8566-DD78EE1B842D}" type="presParOf" srcId="{5823E674-AEEB-4853-A5E4-2E785197EA3E}" destId="{46E7B554-1EB7-49C1-B87C-D0EFA45EF90A}" srcOrd="0" destOrd="0" presId="urn:microsoft.com/office/officeart/2005/8/layout/list1"/>
    <dgm:cxn modelId="{B38AF4C2-F160-4797-979C-22FD8A8D913E}" type="presParOf" srcId="{5823E674-AEEB-4853-A5E4-2E785197EA3E}" destId="{03E9A5EC-D735-42F7-880A-EEE203B906C2}" srcOrd="1" destOrd="0" presId="urn:microsoft.com/office/officeart/2005/8/layout/list1"/>
    <dgm:cxn modelId="{4BEB527F-C94E-4658-B0F8-BA5C7EE9A056}" type="presParOf" srcId="{F191E25F-6766-429F-8182-EB1D59C90CD5}" destId="{7CD9A1B4-07A0-443C-9C07-C653E9DC497C}" srcOrd="1" destOrd="0" presId="urn:microsoft.com/office/officeart/2005/8/layout/list1"/>
    <dgm:cxn modelId="{C014123B-1FE6-4E01-A31D-7FDE28E8EBFE}" type="presParOf" srcId="{F191E25F-6766-429F-8182-EB1D59C90CD5}" destId="{C1EEF5EE-F505-40E7-BF0C-D1C6770725D8}" srcOrd="2" destOrd="0" presId="urn:microsoft.com/office/officeart/2005/8/layout/list1"/>
    <dgm:cxn modelId="{D371687A-EDCA-47F9-AB89-406AD81714B4}" type="presParOf" srcId="{F191E25F-6766-429F-8182-EB1D59C90CD5}" destId="{E9DCDACA-95EA-4A91-BB0D-5399458BA4F4}" srcOrd="3" destOrd="0" presId="urn:microsoft.com/office/officeart/2005/8/layout/list1"/>
    <dgm:cxn modelId="{633E267C-ED61-46BB-9C2B-9793961C04A1}" type="presParOf" srcId="{F191E25F-6766-429F-8182-EB1D59C90CD5}" destId="{2C1CB78F-1BED-4FED-BC0F-28A11B1BC30A}" srcOrd="4" destOrd="0" presId="urn:microsoft.com/office/officeart/2005/8/layout/list1"/>
    <dgm:cxn modelId="{F057F92B-9A9B-4435-9618-B02A341E6CBE}" type="presParOf" srcId="{2C1CB78F-1BED-4FED-BC0F-28A11B1BC30A}" destId="{3A44B505-0DAA-40FB-AF04-BD8F21F9D786}" srcOrd="0" destOrd="0" presId="urn:microsoft.com/office/officeart/2005/8/layout/list1"/>
    <dgm:cxn modelId="{5462608C-AF2B-4C91-ACAB-7655B0C47D8A}" type="presParOf" srcId="{2C1CB78F-1BED-4FED-BC0F-28A11B1BC30A}" destId="{6108CB8D-DFF9-437B-9557-74F9E17F5217}" srcOrd="1" destOrd="0" presId="urn:microsoft.com/office/officeart/2005/8/layout/list1"/>
    <dgm:cxn modelId="{EE5EDF00-EC53-4CFD-95BA-BA806A39B25E}" type="presParOf" srcId="{F191E25F-6766-429F-8182-EB1D59C90CD5}" destId="{4CA8568D-B553-42C2-A984-C6998ADAB133}" srcOrd="5" destOrd="0" presId="urn:microsoft.com/office/officeart/2005/8/layout/list1"/>
    <dgm:cxn modelId="{C873C24F-D6A4-4249-95A7-9164EC8D324D}" type="presParOf" srcId="{F191E25F-6766-429F-8182-EB1D59C90CD5}" destId="{5225F6D9-810F-4351-98C3-E77D915BCCE7}" srcOrd="6" destOrd="0" presId="urn:microsoft.com/office/officeart/2005/8/layout/list1"/>
    <dgm:cxn modelId="{BEFD7AAE-EE60-42F0-9C6A-BD3C88682948}" type="presParOf" srcId="{F191E25F-6766-429F-8182-EB1D59C90CD5}" destId="{5D68C258-C643-427C-B647-7A4E4E4CC420}" srcOrd="7" destOrd="0" presId="urn:microsoft.com/office/officeart/2005/8/layout/list1"/>
    <dgm:cxn modelId="{B104D159-B8B6-44A8-9863-7CA1DC3FEE86}" type="presParOf" srcId="{F191E25F-6766-429F-8182-EB1D59C90CD5}" destId="{46400FCA-420F-48CD-9474-FC80F39BE6E7}" srcOrd="8" destOrd="0" presId="urn:microsoft.com/office/officeart/2005/8/layout/list1"/>
    <dgm:cxn modelId="{944EA3F4-D4DF-46B7-84AB-E98A336E87D3}" type="presParOf" srcId="{46400FCA-420F-48CD-9474-FC80F39BE6E7}" destId="{16E47EC6-8C77-41C0-A47F-C7467081CC8A}" srcOrd="0" destOrd="0" presId="urn:microsoft.com/office/officeart/2005/8/layout/list1"/>
    <dgm:cxn modelId="{C2DAE2A5-149C-4FF5-BAFA-4F54D71836A2}" type="presParOf" srcId="{46400FCA-420F-48CD-9474-FC80F39BE6E7}" destId="{EA13139D-E6C5-4F81-9CB2-6D736165ADDC}" srcOrd="1" destOrd="0" presId="urn:microsoft.com/office/officeart/2005/8/layout/list1"/>
    <dgm:cxn modelId="{826A172B-9680-46C9-B313-DA16A65D021B}" type="presParOf" srcId="{F191E25F-6766-429F-8182-EB1D59C90CD5}" destId="{502DE535-1924-4DB8-B14F-B5978557142D}" srcOrd="9" destOrd="0" presId="urn:microsoft.com/office/officeart/2005/8/layout/list1"/>
    <dgm:cxn modelId="{E4B45285-5E16-4FF9-8927-A593713548F7}" type="presParOf" srcId="{F191E25F-6766-429F-8182-EB1D59C90CD5}" destId="{617181E0-8DE1-4122-8B2F-9773689AB1C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4E92B73-6ACE-458F-BCA1-797FE6ABB901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E829E8AB-1BDB-494F-82BB-42C00D33EB43}">
      <dgm:prSet phldrT="[Texto]" custT="1"/>
      <dgm:spPr>
        <a:solidFill>
          <a:schemeClr val="accent5"/>
        </a:solidFill>
      </dgm:spPr>
      <dgm:t>
        <a:bodyPr/>
        <a:lstStyle/>
        <a:p>
          <a:r>
            <a:rPr lang="pt-BR" sz="2000" dirty="0" smtClean="0"/>
            <a:t>Programas PPA = </a:t>
          </a:r>
          <a:r>
            <a:rPr lang="pt-BR" sz="2000" b="1" dirty="0" smtClean="0"/>
            <a:t>54</a:t>
          </a:r>
          <a:endParaRPr lang="pt-BR" sz="2000" b="1" dirty="0"/>
        </a:p>
      </dgm:t>
    </dgm:pt>
    <dgm:pt modelId="{76670CB6-010E-4D41-8EC2-95FAA56078C3}" type="parTrans" cxnId="{097A2291-2D56-4924-B4AF-7EA47B59202A}">
      <dgm:prSet/>
      <dgm:spPr/>
      <dgm:t>
        <a:bodyPr/>
        <a:lstStyle/>
        <a:p>
          <a:endParaRPr lang="pt-BR"/>
        </a:p>
      </dgm:t>
    </dgm:pt>
    <dgm:pt modelId="{EB281CAF-0557-449C-81A4-92C1C7589D1A}" type="sibTrans" cxnId="{097A2291-2D56-4924-B4AF-7EA47B59202A}">
      <dgm:prSet/>
      <dgm:spPr/>
      <dgm:t>
        <a:bodyPr/>
        <a:lstStyle/>
        <a:p>
          <a:endParaRPr lang="pt-BR"/>
        </a:p>
      </dgm:t>
    </dgm:pt>
    <dgm:pt modelId="{7336133D-6B7E-482D-8E48-9946256CD723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t-BR" sz="2000" b="0" dirty="0" smtClean="0"/>
            <a:t>Objetivos PPA</a:t>
          </a:r>
          <a:r>
            <a:rPr lang="pt-BR" sz="2000" b="1" dirty="0" smtClean="0"/>
            <a:t> </a:t>
          </a:r>
          <a:r>
            <a:rPr lang="pt-BR" sz="2000" b="0" dirty="0" smtClean="0"/>
            <a:t>=</a:t>
          </a:r>
          <a:r>
            <a:rPr lang="pt-BR" sz="2000" b="1" dirty="0" smtClean="0"/>
            <a:t> 303</a:t>
          </a:r>
          <a:endParaRPr lang="pt-BR" sz="2000" b="1" dirty="0"/>
        </a:p>
      </dgm:t>
    </dgm:pt>
    <dgm:pt modelId="{CA9A40E8-3BAC-4942-8911-1D451B161525}" type="parTrans" cxnId="{36339837-C1C6-44DC-B586-F4A5C5583CAF}">
      <dgm:prSet/>
      <dgm:spPr/>
      <dgm:t>
        <a:bodyPr/>
        <a:lstStyle/>
        <a:p>
          <a:endParaRPr lang="pt-BR"/>
        </a:p>
      </dgm:t>
    </dgm:pt>
    <dgm:pt modelId="{C3A9383A-7E11-4A8B-BA6C-BF5C628C4197}" type="sibTrans" cxnId="{36339837-C1C6-44DC-B586-F4A5C5583CAF}">
      <dgm:prSet/>
      <dgm:spPr/>
      <dgm:t>
        <a:bodyPr/>
        <a:lstStyle/>
        <a:p>
          <a:endParaRPr lang="pt-BR"/>
        </a:p>
      </dgm:t>
    </dgm:pt>
    <dgm:pt modelId="{59ECDA64-ECE0-4EC5-912C-8FDD3332C0F2}">
      <dgm:prSet phldrT="[Texto]" custT="1"/>
      <dgm:spPr/>
      <dgm:t>
        <a:bodyPr/>
        <a:lstStyle/>
        <a:p>
          <a:r>
            <a:rPr lang="pt-BR" sz="2000" b="0" dirty="0" smtClean="0"/>
            <a:t>Metas PPA = </a:t>
          </a:r>
          <a:r>
            <a:rPr lang="pt-BR" sz="2000" b="1" dirty="0" smtClean="0"/>
            <a:t>1.132 </a:t>
          </a:r>
          <a:endParaRPr lang="pt-BR" sz="2000" b="1" dirty="0"/>
        </a:p>
      </dgm:t>
    </dgm:pt>
    <dgm:pt modelId="{B5CC4F9B-747A-49F9-9CAC-A3EFD39FEC6B}" type="parTrans" cxnId="{088815FE-C5CA-4FFE-9A07-0365D77F6A06}">
      <dgm:prSet/>
      <dgm:spPr/>
      <dgm:t>
        <a:bodyPr/>
        <a:lstStyle/>
        <a:p>
          <a:endParaRPr lang="pt-BR"/>
        </a:p>
      </dgm:t>
    </dgm:pt>
    <dgm:pt modelId="{B4C8440F-50ED-4E3E-BFFC-693A71C656D1}" type="sibTrans" cxnId="{088815FE-C5CA-4FFE-9A07-0365D77F6A06}">
      <dgm:prSet/>
      <dgm:spPr/>
      <dgm:t>
        <a:bodyPr/>
        <a:lstStyle/>
        <a:p>
          <a:endParaRPr lang="pt-BR"/>
        </a:p>
      </dgm:t>
    </dgm:pt>
    <dgm:pt modelId="{4699B0FA-4414-4DAB-9B24-C68F574A1141}">
      <dgm:prSet phldrT="[Texto]" custT="1"/>
      <dgm:spPr/>
      <dgm:t>
        <a:bodyPr/>
        <a:lstStyle/>
        <a:p>
          <a:r>
            <a:rPr lang="pt-BR" sz="2000" dirty="0" smtClean="0"/>
            <a:t>Iniciativas PPA =  </a:t>
          </a:r>
          <a:r>
            <a:rPr lang="pt-BR" sz="2000" b="1" dirty="0" smtClean="0"/>
            <a:t>3.094</a:t>
          </a:r>
          <a:endParaRPr lang="pt-BR" sz="2000" b="1" dirty="0"/>
        </a:p>
      </dgm:t>
    </dgm:pt>
    <dgm:pt modelId="{D629806B-A893-4C1B-B651-715CB4638A7E}" type="parTrans" cxnId="{7783B595-1E55-4F94-95E4-4F36C5321404}">
      <dgm:prSet/>
      <dgm:spPr/>
      <dgm:t>
        <a:bodyPr/>
        <a:lstStyle/>
        <a:p>
          <a:endParaRPr lang="pt-BR"/>
        </a:p>
      </dgm:t>
    </dgm:pt>
    <dgm:pt modelId="{E965DBD9-337B-4D69-A330-E2F5FBE9894C}" type="sibTrans" cxnId="{7783B595-1E55-4F94-95E4-4F36C5321404}">
      <dgm:prSet/>
      <dgm:spPr/>
      <dgm:t>
        <a:bodyPr/>
        <a:lstStyle/>
        <a:p>
          <a:endParaRPr lang="pt-BR"/>
        </a:p>
      </dgm:t>
    </dgm:pt>
    <dgm:pt modelId="{F191E25F-6766-429F-8182-EB1D59C90CD5}" type="pres">
      <dgm:prSet presAssocID="{B4E92B73-6ACE-458F-BCA1-797FE6ABB90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823E674-AEEB-4853-A5E4-2E785197EA3E}" type="pres">
      <dgm:prSet presAssocID="{E829E8AB-1BDB-494F-82BB-42C00D33EB43}" presName="parentLin" presStyleCnt="0"/>
      <dgm:spPr/>
    </dgm:pt>
    <dgm:pt modelId="{46E7B554-1EB7-49C1-B87C-D0EFA45EF90A}" type="pres">
      <dgm:prSet presAssocID="{E829E8AB-1BDB-494F-82BB-42C00D33EB43}" presName="parentLeftMargin" presStyleLbl="node1" presStyleIdx="0" presStyleCnt="4"/>
      <dgm:spPr/>
      <dgm:t>
        <a:bodyPr/>
        <a:lstStyle/>
        <a:p>
          <a:endParaRPr lang="pt-BR"/>
        </a:p>
      </dgm:t>
    </dgm:pt>
    <dgm:pt modelId="{03E9A5EC-D735-42F7-880A-EEE203B906C2}" type="pres">
      <dgm:prSet presAssocID="{E829E8AB-1BDB-494F-82BB-42C00D33EB43}" presName="parentText" presStyleLbl="node1" presStyleIdx="0" presStyleCnt="4" custScaleX="109184" custLinFactNeighborX="7143" custLinFactNeighborY="-1039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D9A1B4-07A0-443C-9C07-C653E9DC497C}" type="pres">
      <dgm:prSet presAssocID="{E829E8AB-1BDB-494F-82BB-42C00D33EB43}" presName="negativeSpace" presStyleCnt="0"/>
      <dgm:spPr/>
    </dgm:pt>
    <dgm:pt modelId="{C1EEF5EE-F505-40E7-BF0C-D1C6770725D8}" type="pres">
      <dgm:prSet presAssocID="{E829E8AB-1BDB-494F-82BB-42C00D33EB43}" presName="childText" presStyleLbl="conFgAcc1" presStyleIdx="0" presStyleCnt="4">
        <dgm:presLayoutVars>
          <dgm:bulletEnabled val="1"/>
        </dgm:presLayoutVars>
      </dgm:prSet>
      <dgm:spPr/>
    </dgm:pt>
    <dgm:pt modelId="{E9DCDACA-95EA-4A91-BB0D-5399458BA4F4}" type="pres">
      <dgm:prSet presAssocID="{EB281CAF-0557-449C-81A4-92C1C7589D1A}" presName="spaceBetweenRectangles" presStyleCnt="0"/>
      <dgm:spPr/>
    </dgm:pt>
    <dgm:pt modelId="{2C1CB78F-1BED-4FED-BC0F-28A11B1BC30A}" type="pres">
      <dgm:prSet presAssocID="{7336133D-6B7E-482D-8E48-9946256CD723}" presName="parentLin" presStyleCnt="0"/>
      <dgm:spPr/>
    </dgm:pt>
    <dgm:pt modelId="{3A44B505-0DAA-40FB-AF04-BD8F21F9D786}" type="pres">
      <dgm:prSet presAssocID="{7336133D-6B7E-482D-8E48-9946256CD723}" presName="parentLeftMargin" presStyleLbl="node1" presStyleIdx="0" presStyleCnt="4"/>
      <dgm:spPr/>
      <dgm:t>
        <a:bodyPr/>
        <a:lstStyle/>
        <a:p>
          <a:endParaRPr lang="pt-BR"/>
        </a:p>
      </dgm:t>
    </dgm:pt>
    <dgm:pt modelId="{6108CB8D-DFF9-437B-9557-74F9E17F5217}" type="pres">
      <dgm:prSet presAssocID="{7336133D-6B7E-482D-8E48-9946256CD723}" presName="parentText" presStyleLbl="node1" presStyleIdx="1" presStyleCnt="4" custScaleX="11020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A8568D-B553-42C2-A984-C6998ADAB133}" type="pres">
      <dgm:prSet presAssocID="{7336133D-6B7E-482D-8E48-9946256CD723}" presName="negativeSpace" presStyleCnt="0"/>
      <dgm:spPr/>
    </dgm:pt>
    <dgm:pt modelId="{5225F6D9-810F-4351-98C3-E77D915BCCE7}" type="pres">
      <dgm:prSet presAssocID="{7336133D-6B7E-482D-8E48-9946256CD723}" presName="childText" presStyleLbl="conFgAcc1" presStyleIdx="1" presStyleCnt="4">
        <dgm:presLayoutVars>
          <dgm:bulletEnabled val="1"/>
        </dgm:presLayoutVars>
      </dgm:prSet>
      <dgm:spPr/>
    </dgm:pt>
    <dgm:pt modelId="{5D68C258-C643-427C-B647-7A4E4E4CC420}" type="pres">
      <dgm:prSet presAssocID="{C3A9383A-7E11-4A8B-BA6C-BF5C628C4197}" presName="spaceBetweenRectangles" presStyleCnt="0"/>
      <dgm:spPr/>
    </dgm:pt>
    <dgm:pt modelId="{46400FCA-420F-48CD-9474-FC80F39BE6E7}" type="pres">
      <dgm:prSet presAssocID="{59ECDA64-ECE0-4EC5-912C-8FDD3332C0F2}" presName="parentLin" presStyleCnt="0"/>
      <dgm:spPr/>
    </dgm:pt>
    <dgm:pt modelId="{16E47EC6-8C77-41C0-A47F-C7467081CC8A}" type="pres">
      <dgm:prSet presAssocID="{59ECDA64-ECE0-4EC5-912C-8FDD3332C0F2}" presName="parentLeftMargin" presStyleLbl="node1" presStyleIdx="1" presStyleCnt="4"/>
      <dgm:spPr/>
      <dgm:t>
        <a:bodyPr/>
        <a:lstStyle/>
        <a:p>
          <a:endParaRPr lang="pt-BR"/>
        </a:p>
      </dgm:t>
    </dgm:pt>
    <dgm:pt modelId="{EA13139D-E6C5-4F81-9CB2-6D736165ADDC}" type="pres">
      <dgm:prSet presAssocID="{59ECDA64-ECE0-4EC5-912C-8FDD3332C0F2}" presName="parentText" presStyleLbl="node1" presStyleIdx="2" presStyleCnt="4" custScaleX="110204" custLinFactNeighborX="-2857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2DE535-1924-4DB8-B14F-B5978557142D}" type="pres">
      <dgm:prSet presAssocID="{59ECDA64-ECE0-4EC5-912C-8FDD3332C0F2}" presName="negativeSpace" presStyleCnt="0"/>
      <dgm:spPr/>
    </dgm:pt>
    <dgm:pt modelId="{617181E0-8DE1-4122-8B2F-9773689AB1C0}" type="pres">
      <dgm:prSet presAssocID="{59ECDA64-ECE0-4EC5-912C-8FDD3332C0F2}" presName="childText" presStyleLbl="conFgAcc1" presStyleIdx="2" presStyleCnt="4" custLinFactNeighborX="-1786">
        <dgm:presLayoutVars>
          <dgm:bulletEnabled val="1"/>
        </dgm:presLayoutVars>
      </dgm:prSet>
      <dgm:spPr/>
    </dgm:pt>
    <dgm:pt modelId="{645F2B62-DDC9-4E55-822E-90F900963A69}" type="pres">
      <dgm:prSet presAssocID="{B4C8440F-50ED-4E3E-BFFC-693A71C656D1}" presName="spaceBetweenRectangles" presStyleCnt="0"/>
      <dgm:spPr/>
    </dgm:pt>
    <dgm:pt modelId="{3C158212-164F-48AB-B32C-BFE8DFF72036}" type="pres">
      <dgm:prSet presAssocID="{4699B0FA-4414-4DAB-9B24-C68F574A1141}" presName="parentLin" presStyleCnt="0"/>
      <dgm:spPr/>
    </dgm:pt>
    <dgm:pt modelId="{07DD95B1-B1F9-4BA3-B85A-D207B20405DB}" type="pres">
      <dgm:prSet presAssocID="{4699B0FA-4414-4DAB-9B24-C68F574A1141}" presName="parentLeftMargin" presStyleLbl="node1" presStyleIdx="2" presStyleCnt="4"/>
      <dgm:spPr/>
      <dgm:t>
        <a:bodyPr/>
        <a:lstStyle/>
        <a:p>
          <a:endParaRPr lang="pt-BR"/>
        </a:p>
      </dgm:t>
    </dgm:pt>
    <dgm:pt modelId="{049A5558-5126-440A-97DD-288AB238377A}" type="pres">
      <dgm:prSet presAssocID="{4699B0FA-4414-4DAB-9B24-C68F574A1141}" presName="parentText" presStyleLbl="node1" presStyleIdx="3" presStyleCnt="4" custScaleX="10699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BFCE33-B95E-4510-A222-A19E400D86DF}" type="pres">
      <dgm:prSet presAssocID="{4699B0FA-4414-4DAB-9B24-C68F574A1141}" presName="negativeSpace" presStyleCnt="0"/>
      <dgm:spPr/>
    </dgm:pt>
    <dgm:pt modelId="{8BA990F1-69F8-4159-9BD7-CBBB83E9014C}" type="pres">
      <dgm:prSet presAssocID="{4699B0FA-4414-4DAB-9B24-C68F574A114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18FD950-724A-4B79-8366-64A7158D60A7}" type="presOf" srcId="{4699B0FA-4414-4DAB-9B24-C68F574A1141}" destId="{049A5558-5126-440A-97DD-288AB238377A}" srcOrd="1" destOrd="0" presId="urn:microsoft.com/office/officeart/2005/8/layout/list1"/>
    <dgm:cxn modelId="{088815FE-C5CA-4FFE-9A07-0365D77F6A06}" srcId="{B4E92B73-6ACE-458F-BCA1-797FE6ABB901}" destId="{59ECDA64-ECE0-4EC5-912C-8FDD3332C0F2}" srcOrd="2" destOrd="0" parTransId="{B5CC4F9B-747A-49F9-9CAC-A3EFD39FEC6B}" sibTransId="{B4C8440F-50ED-4E3E-BFFC-693A71C656D1}"/>
    <dgm:cxn modelId="{7783B595-1E55-4F94-95E4-4F36C5321404}" srcId="{B4E92B73-6ACE-458F-BCA1-797FE6ABB901}" destId="{4699B0FA-4414-4DAB-9B24-C68F574A1141}" srcOrd="3" destOrd="0" parTransId="{D629806B-A893-4C1B-B651-715CB4638A7E}" sibTransId="{E965DBD9-337B-4D69-A330-E2F5FBE9894C}"/>
    <dgm:cxn modelId="{0DC917A8-2C87-484D-9211-FD100B911773}" type="presOf" srcId="{7336133D-6B7E-482D-8E48-9946256CD723}" destId="{3A44B505-0DAA-40FB-AF04-BD8F21F9D786}" srcOrd="0" destOrd="0" presId="urn:microsoft.com/office/officeart/2005/8/layout/list1"/>
    <dgm:cxn modelId="{DBD80806-ABDC-4262-A4F3-52D535524699}" type="presOf" srcId="{7336133D-6B7E-482D-8E48-9946256CD723}" destId="{6108CB8D-DFF9-437B-9557-74F9E17F5217}" srcOrd="1" destOrd="0" presId="urn:microsoft.com/office/officeart/2005/8/layout/list1"/>
    <dgm:cxn modelId="{7FE3CDE0-8A2E-4CF9-9D69-30EB06994E4F}" type="presOf" srcId="{B4E92B73-6ACE-458F-BCA1-797FE6ABB901}" destId="{F191E25F-6766-429F-8182-EB1D59C90CD5}" srcOrd="0" destOrd="0" presId="urn:microsoft.com/office/officeart/2005/8/layout/list1"/>
    <dgm:cxn modelId="{A5F5D3A8-D87F-4161-B0FA-7964339C50AC}" type="presOf" srcId="{E829E8AB-1BDB-494F-82BB-42C00D33EB43}" destId="{46E7B554-1EB7-49C1-B87C-D0EFA45EF90A}" srcOrd="0" destOrd="0" presId="urn:microsoft.com/office/officeart/2005/8/layout/list1"/>
    <dgm:cxn modelId="{E33A4C4A-7C07-4C67-868F-6D2482935CBB}" type="presOf" srcId="{E829E8AB-1BDB-494F-82BB-42C00D33EB43}" destId="{03E9A5EC-D735-42F7-880A-EEE203B906C2}" srcOrd="1" destOrd="0" presId="urn:microsoft.com/office/officeart/2005/8/layout/list1"/>
    <dgm:cxn modelId="{097A2291-2D56-4924-B4AF-7EA47B59202A}" srcId="{B4E92B73-6ACE-458F-BCA1-797FE6ABB901}" destId="{E829E8AB-1BDB-494F-82BB-42C00D33EB43}" srcOrd="0" destOrd="0" parTransId="{76670CB6-010E-4D41-8EC2-95FAA56078C3}" sibTransId="{EB281CAF-0557-449C-81A4-92C1C7589D1A}"/>
    <dgm:cxn modelId="{2694D857-A2D6-4911-8F71-E99E9B11622E}" type="presOf" srcId="{4699B0FA-4414-4DAB-9B24-C68F574A1141}" destId="{07DD95B1-B1F9-4BA3-B85A-D207B20405DB}" srcOrd="0" destOrd="0" presId="urn:microsoft.com/office/officeart/2005/8/layout/list1"/>
    <dgm:cxn modelId="{6A032682-224F-43B2-9C62-0ADB98DF096D}" type="presOf" srcId="{59ECDA64-ECE0-4EC5-912C-8FDD3332C0F2}" destId="{EA13139D-E6C5-4F81-9CB2-6D736165ADDC}" srcOrd="1" destOrd="0" presId="urn:microsoft.com/office/officeart/2005/8/layout/list1"/>
    <dgm:cxn modelId="{36339837-C1C6-44DC-B586-F4A5C5583CAF}" srcId="{B4E92B73-6ACE-458F-BCA1-797FE6ABB901}" destId="{7336133D-6B7E-482D-8E48-9946256CD723}" srcOrd="1" destOrd="0" parTransId="{CA9A40E8-3BAC-4942-8911-1D451B161525}" sibTransId="{C3A9383A-7E11-4A8B-BA6C-BF5C628C4197}"/>
    <dgm:cxn modelId="{C7838C0E-6235-4182-89A8-F10C0FB0E2DE}" type="presOf" srcId="{59ECDA64-ECE0-4EC5-912C-8FDD3332C0F2}" destId="{16E47EC6-8C77-41C0-A47F-C7467081CC8A}" srcOrd="0" destOrd="0" presId="urn:microsoft.com/office/officeart/2005/8/layout/list1"/>
    <dgm:cxn modelId="{034FF40F-47BB-4023-A6B0-8C390021EF2B}" type="presParOf" srcId="{F191E25F-6766-429F-8182-EB1D59C90CD5}" destId="{5823E674-AEEB-4853-A5E4-2E785197EA3E}" srcOrd="0" destOrd="0" presId="urn:microsoft.com/office/officeart/2005/8/layout/list1"/>
    <dgm:cxn modelId="{96286C92-7DDF-4852-9AF1-9FA6CC4A95D7}" type="presParOf" srcId="{5823E674-AEEB-4853-A5E4-2E785197EA3E}" destId="{46E7B554-1EB7-49C1-B87C-D0EFA45EF90A}" srcOrd="0" destOrd="0" presId="urn:microsoft.com/office/officeart/2005/8/layout/list1"/>
    <dgm:cxn modelId="{EC80F0FD-F2A2-422D-A829-E5A4B2051C87}" type="presParOf" srcId="{5823E674-AEEB-4853-A5E4-2E785197EA3E}" destId="{03E9A5EC-D735-42F7-880A-EEE203B906C2}" srcOrd="1" destOrd="0" presId="urn:microsoft.com/office/officeart/2005/8/layout/list1"/>
    <dgm:cxn modelId="{B7CCD083-A7E1-44CD-B934-941DAD129E4A}" type="presParOf" srcId="{F191E25F-6766-429F-8182-EB1D59C90CD5}" destId="{7CD9A1B4-07A0-443C-9C07-C653E9DC497C}" srcOrd="1" destOrd="0" presId="urn:microsoft.com/office/officeart/2005/8/layout/list1"/>
    <dgm:cxn modelId="{15AE91CF-13C1-4A77-A8E0-B30BE2FA36C9}" type="presParOf" srcId="{F191E25F-6766-429F-8182-EB1D59C90CD5}" destId="{C1EEF5EE-F505-40E7-BF0C-D1C6770725D8}" srcOrd="2" destOrd="0" presId="urn:microsoft.com/office/officeart/2005/8/layout/list1"/>
    <dgm:cxn modelId="{5CAC5A81-A4C1-448F-BAEA-C0F3880C78A9}" type="presParOf" srcId="{F191E25F-6766-429F-8182-EB1D59C90CD5}" destId="{E9DCDACA-95EA-4A91-BB0D-5399458BA4F4}" srcOrd="3" destOrd="0" presId="urn:microsoft.com/office/officeart/2005/8/layout/list1"/>
    <dgm:cxn modelId="{B978D83B-4A7E-4047-B6A9-0DAB8C0FDD53}" type="presParOf" srcId="{F191E25F-6766-429F-8182-EB1D59C90CD5}" destId="{2C1CB78F-1BED-4FED-BC0F-28A11B1BC30A}" srcOrd="4" destOrd="0" presId="urn:microsoft.com/office/officeart/2005/8/layout/list1"/>
    <dgm:cxn modelId="{F21325C1-43D5-4B77-958D-B47CCDFFD865}" type="presParOf" srcId="{2C1CB78F-1BED-4FED-BC0F-28A11B1BC30A}" destId="{3A44B505-0DAA-40FB-AF04-BD8F21F9D786}" srcOrd="0" destOrd="0" presId="urn:microsoft.com/office/officeart/2005/8/layout/list1"/>
    <dgm:cxn modelId="{4095A8F2-6F38-4B5F-820B-533F05BF4571}" type="presParOf" srcId="{2C1CB78F-1BED-4FED-BC0F-28A11B1BC30A}" destId="{6108CB8D-DFF9-437B-9557-74F9E17F5217}" srcOrd="1" destOrd="0" presId="urn:microsoft.com/office/officeart/2005/8/layout/list1"/>
    <dgm:cxn modelId="{D7CFD2E1-BE14-4076-ADCE-AF0BA7F00145}" type="presParOf" srcId="{F191E25F-6766-429F-8182-EB1D59C90CD5}" destId="{4CA8568D-B553-42C2-A984-C6998ADAB133}" srcOrd="5" destOrd="0" presId="urn:microsoft.com/office/officeart/2005/8/layout/list1"/>
    <dgm:cxn modelId="{2B7638A8-6907-444C-B102-61EAFF3D2154}" type="presParOf" srcId="{F191E25F-6766-429F-8182-EB1D59C90CD5}" destId="{5225F6D9-810F-4351-98C3-E77D915BCCE7}" srcOrd="6" destOrd="0" presId="urn:microsoft.com/office/officeart/2005/8/layout/list1"/>
    <dgm:cxn modelId="{66025E7A-9437-4CF6-AD55-2A6000068BD1}" type="presParOf" srcId="{F191E25F-6766-429F-8182-EB1D59C90CD5}" destId="{5D68C258-C643-427C-B647-7A4E4E4CC420}" srcOrd="7" destOrd="0" presId="urn:microsoft.com/office/officeart/2005/8/layout/list1"/>
    <dgm:cxn modelId="{C5B9B5D5-F06A-4A12-913E-4626C126AAB5}" type="presParOf" srcId="{F191E25F-6766-429F-8182-EB1D59C90CD5}" destId="{46400FCA-420F-48CD-9474-FC80F39BE6E7}" srcOrd="8" destOrd="0" presId="urn:microsoft.com/office/officeart/2005/8/layout/list1"/>
    <dgm:cxn modelId="{0DED3B8F-418A-42A1-807D-6FA1DAE349F5}" type="presParOf" srcId="{46400FCA-420F-48CD-9474-FC80F39BE6E7}" destId="{16E47EC6-8C77-41C0-A47F-C7467081CC8A}" srcOrd="0" destOrd="0" presId="urn:microsoft.com/office/officeart/2005/8/layout/list1"/>
    <dgm:cxn modelId="{88784F0E-D540-4778-A8DD-8C61DCFD30BF}" type="presParOf" srcId="{46400FCA-420F-48CD-9474-FC80F39BE6E7}" destId="{EA13139D-E6C5-4F81-9CB2-6D736165ADDC}" srcOrd="1" destOrd="0" presId="urn:microsoft.com/office/officeart/2005/8/layout/list1"/>
    <dgm:cxn modelId="{14B9396F-572E-4331-B2FD-0DC8DF14D860}" type="presParOf" srcId="{F191E25F-6766-429F-8182-EB1D59C90CD5}" destId="{502DE535-1924-4DB8-B14F-B5978557142D}" srcOrd="9" destOrd="0" presId="urn:microsoft.com/office/officeart/2005/8/layout/list1"/>
    <dgm:cxn modelId="{68EC8766-DF7C-4817-897A-FB357D3C27FF}" type="presParOf" srcId="{F191E25F-6766-429F-8182-EB1D59C90CD5}" destId="{617181E0-8DE1-4122-8B2F-9773689AB1C0}" srcOrd="10" destOrd="0" presId="urn:microsoft.com/office/officeart/2005/8/layout/list1"/>
    <dgm:cxn modelId="{AB65552E-AD8F-4891-ACE5-28DF5C4F8F24}" type="presParOf" srcId="{F191E25F-6766-429F-8182-EB1D59C90CD5}" destId="{645F2B62-DDC9-4E55-822E-90F900963A69}" srcOrd="11" destOrd="0" presId="urn:microsoft.com/office/officeart/2005/8/layout/list1"/>
    <dgm:cxn modelId="{A1254215-32C5-4CEB-98B4-4D5909A1BE08}" type="presParOf" srcId="{F191E25F-6766-429F-8182-EB1D59C90CD5}" destId="{3C158212-164F-48AB-B32C-BFE8DFF72036}" srcOrd="12" destOrd="0" presId="urn:microsoft.com/office/officeart/2005/8/layout/list1"/>
    <dgm:cxn modelId="{64E469E3-9234-4DC6-AB50-047ADEEA3583}" type="presParOf" srcId="{3C158212-164F-48AB-B32C-BFE8DFF72036}" destId="{07DD95B1-B1F9-4BA3-B85A-D207B20405DB}" srcOrd="0" destOrd="0" presId="urn:microsoft.com/office/officeart/2005/8/layout/list1"/>
    <dgm:cxn modelId="{5A40CCB3-3F24-4D36-A47F-1A2031688B2D}" type="presParOf" srcId="{3C158212-164F-48AB-B32C-BFE8DFF72036}" destId="{049A5558-5126-440A-97DD-288AB238377A}" srcOrd="1" destOrd="0" presId="urn:microsoft.com/office/officeart/2005/8/layout/list1"/>
    <dgm:cxn modelId="{0B7DBCCE-8CD4-4406-BB16-3693AB696D65}" type="presParOf" srcId="{F191E25F-6766-429F-8182-EB1D59C90CD5}" destId="{EFBFCE33-B95E-4510-A222-A19E400D86DF}" srcOrd="13" destOrd="0" presId="urn:microsoft.com/office/officeart/2005/8/layout/list1"/>
    <dgm:cxn modelId="{7D44F99A-391D-4128-9123-51656427EFDE}" type="presParOf" srcId="{F191E25F-6766-429F-8182-EB1D59C90CD5}" destId="{8BA990F1-69F8-4159-9BD7-CBBB83E9014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4FCEBB-0C1A-48DA-9A61-4FE2CDCE9CE0}" type="doc">
      <dgm:prSet loTypeId="urn:microsoft.com/office/officeart/2005/8/layout/StepDownProcess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D177787A-6D77-4E72-B681-CC88739120D2}">
      <dgm:prSet phldrT="[Texto]" custT="1"/>
      <dgm:spPr/>
      <dgm:t>
        <a:bodyPr/>
        <a:lstStyle/>
        <a:p>
          <a:r>
            <a:rPr lang="pt-BR" sz="2800" dirty="0" smtClean="0"/>
            <a:t>1º</a:t>
          </a:r>
          <a:endParaRPr lang="pt-BR" sz="2800" dirty="0"/>
        </a:p>
      </dgm:t>
    </dgm:pt>
    <dgm:pt modelId="{1451FDA6-1BD6-43AD-A3B8-3004E8128FC0}" type="parTrans" cxnId="{F77E0F02-5248-4C3F-901A-BB66F260DFB9}">
      <dgm:prSet/>
      <dgm:spPr/>
      <dgm:t>
        <a:bodyPr/>
        <a:lstStyle/>
        <a:p>
          <a:endParaRPr lang="pt-BR"/>
        </a:p>
      </dgm:t>
    </dgm:pt>
    <dgm:pt modelId="{69567AB9-3C43-4F0C-8B45-976CBC1AD028}" type="sibTrans" cxnId="{F77E0F02-5248-4C3F-901A-BB66F260DFB9}">
      <dgm:prSet/>
      <dgm:spPr/>
      <dgm:t>
        <a:bodyPr/>
        <a:lstStyle/>
        <a:p>
          <a:endParaRPr lang="pt-BR"/>
        </a:p>
      </dgm:t>
    </dgm:pt>
    <dgm:pt modelId="{4090CE84-184B-4A83-AB0C-FB318AD38CD7}">
      <dgm:prSet phldrT="[Texto]" custT="1"/>
      <dgm:spPr/>
      <dgm:t>
        <a:bodyPr/>
        <a:lstStyle/>
        <a:p>
          <a:r>
            <a:rPr lang="pt-BR" sz="2400" b="0" dirty="0" smtClean="0"/>
            <a:t>Mapear Metas ODS no PPA</a:t>
          </a:r>
          <a:endParaRPr lang="pt-BR" sz="2400" dirty="0"/>
        </a:p>
      </dgm:t>
    </dgm:pt>
    <dgm:pt modelId="{F85C4596-2A9D-476A-BEE1-0940776F75E2}" type="parTrans" cxnId="{93EEBF15-1135-44C9-8769-DC83187EC7AC}">
      <dgm:prSet/>
      <dgm:spPr/>
      <dgm:t>
        <a:bodyPr/>
        <a:lstStyle/>
        <a:p>
          <a:endParaRPr lang="pt-BR"/>
        </a:p>
      </dgm:t>
    </dgm:pt>
    <dgm:pt modelId="{24A8E901-5973-4819-B9A1-08DD311358AD}" type="sibTrans" cxnId="{93EEBF15-1135-44C9-8769-DC83187EC7AC}">
      <dgm:prSet/>
      <dgm:spPr/>
      <dgm:t>
        <a:bodyPr/>
        <a:lstStyle/>
        <a:p>
          <a:endParaRPr lang="pt-BR"/>
        </a:p>
      </dgm:t>
    </dgm:pt>
    <dgm:pt modelId="{486F7A5B-033A-4416-8A2A-E098BAF1A8DE}">
      <dgm:prSet phldrT="[Texto]" custT="1"/>
      <dgm:spPr/>
      <dgm:t>
        <a:bodyPr/>
        <a:lstStyle/>
        <a:p>
          <a:r>
            <a:rPr lang="pt-BR" sz="2800" dirty="0" smtClean="0"/>
            <a:t>2º</a:t>
          </a:r>
          <a:endParaRPr lang="pt-BR" sz="2800" dirty="0"/>
        </a:p>
      </dgm:t>
    </dgm:pt>
    <dgm:pt modelId="{4DE75D4D-1C2F-4DC4-BB28-F7373079174F}" type="parTrans" cxnId="{B26A2A3D-90E7-4D1C-8F3E-707F2263745B}">
      <dgm:prSet/>
      <dgm:spPr/>
      <dgm:t>
        <a:bodyPr/>
        <a:lstStyle/>
        <a:p>
          <a:endParaRPr lang="pt-BR"/>
        </a:p>
      </dgm:t>
    </dgm:pt>
    <dgm:pt modelId="{E6D610B3-9FB0-43BA-92BE-98165A2D3230}" type="sibTrans" cxnId="{B26A2A3D-90E7-4D1C-8F3E-707F2263745B}">
      <dgm:prSet/>
      <dgm:spPr/>
      <dgm:t>
        <a:bodyPr/>
        <a:lstStyle/>
        <a:p>
          <a:endParaRPr lang="pt-BR"/>
        </a:p>
      </dgm:t>
    </dgm:pt>
    <dgm:pt modelId="{1DD38146-BA6E-4E67-A210-C6A48AAEA6BC}">
      <dgm:prSet phldrT="[Texto]" custT="1"/>
      <dgm:spPr/>
      <dgm:t>
        <a:bodyPr/>
        <a:lstStyle/>
        <a:p>
          <a:r>
            <a:rPr lang="pt-BR" sz="2400" b="0" dirty="0" smtClean="0"/>
            <a:t>Validar o  mapeamento</a:t>
          </a:r>
          <a:endParaRPr lang="pt-BR" sz="2400" dirty="0"/>
        </a:p>
      </dgm:t>
    </dgm:pt>
    <dgm:pt modelId="{2E058EA3-CB45-4283-88DE-A2B7A5B6EBC8}" type="parTrans" cxnId="{D8CC869F-F054-43D4-8017-370E80C10E6E}">
      <dgm:prSet/>
      <dgm:spPr/>
      <dgm:t>
        <a:bodyPr/>
        <a:lstStyle/>
        <a:p>
          <a:endParaRPr lang="pt-BR"/>
        </a:p>
      </dgm:t>
    </dgm:pt>
    <dgm:pt modelId="{3A842053-659B-46EE-9640-BAD999B240FA}" type="sibTrans" cxnId="{D8CC869F-F054-43D4-8017-370E80C10E6E}">
      <dgm:prSet/>
      <dgm:spPr/>
      <dgm:t>
        <a:bodyPr/>
        <a:lstStyle/>
        <a:p>
          <a:endParaRPr lang="pt-BR"/>
        </a:p>
      </dgm:t>
    </dgm:pt>
    <dgm:pt modelId="{8A2499B8-CA21-476A-BDBD-8963B47CFFA1}">
      <dgm:prSet phldrT="[Texto]" custT="1"/>
      <dgm:spPr/>
      <dgm:t>
        <a:bodyPr/>
        <a:lstStyle/>
        <a:p>
          <a:r>
            <a:rPr lang="pt-BR" sz="2400" b="0" dirty="0" smtClean="0"/>
            <a:t>Vincular Metas ODS com Ações e Programas</a:t>
          </a:r>
          <a:endParaRPr lang="pt-BR" sz="2400" b="0" dirty="0"/>
        </a:p>
      </dgm:t>
    </dgm:pt>
    <dgm:pt modelId="{58459BED-2373-4C45-8CAF-DEB2C6BABA35}" type="sibTrans" cxnId="{981D3C60-82F1-444C-9CFF-676063F47DA0}">
      <dgm:prSet/>
      <dgm:spPr/>
      <dgm:t>
        <a:bodyPr/>
        <a:lstStyle/>
        <a:p>
          <a:endParaRPr lang="pt-BR"/>
        </a:p>
      </dgm:t>
    </dgm:pt>
    <dgm:pt modelId="{037207C7-33B7-4936-8E79-E4A6BEC0B0C1}" type="parTrans" cxnId="{981D3C60-82F1-444C-9CFF-676063F47DA0}">
      <dgm:prSet/>
      <dgm:spPr/>
      <dgm:t>
        <a:bodyPr/>
        <a:lstStyle/>
        <a:p>
          <a:endParaRPr lang="pt-BR"/>
        </a:p>
      </dgm:t>
    </dgm:pt>
    <dgm:pt modelId="{A22AC422-5B96-43BB-ABDF-4C9F6E8425ED}">
      <dgm:prSet phldrT="[Texto]" custT="1"/>
      <dgm:spPr/>
      <dgm:t>
        <a:bodyPr/>
        <a:lstStyle/>
        <a:p>
          <a:r>
            <a:rPr lang="pt-BR" sz="2800" dirty="0" smtClean="0"/>
            <a:t>3º</a:t>
          </a:r>
          <a:endParaRPr lang="pt-BR" sz="2800" dirty="0"/>
        </a:p>
      </dgm:t>
    </dgm:pt>
    <dgm:pt modelId="{C558262F-A681-49DD-ABF4-BD777EADBBFC}" type="sibTrans" cxnId="{17F11ED8-2EF2-40F2-949F-B8FE5DD61653}">
      <dgm:prSet/>
      <dgm:spPr/>
      <dgm:t>
        <a:bodyPr/>
        <a:lstStyle/>
        <a:p>
          <a:endParaRPr lang="pt-BR"/>
        </a:p>
      </dgm:t>
    </dgm:pt>
    <dgm:pt modelId="{4923BAFF-8FD1-4689-B81F-5F5E0CE2A2DA}" type="parTrans" cxnId="{17F11ED8-2EF2-40F2-949F-B8FE5DD61653}">
      <dgm:prSet/>
      <dgm:spPr/>
      <dgm:t>
        <a:bodyPr/>
        <a:lstStyle/>
        <a:p>
          <a:endParaRPr lang="pt-BR"/>
        </a:p>
      </dgm:t>
    </dgm:pt>
    <dgm:pt modelId="{3FCD1E4F-0DC2-4530-8DC7-BAEB875F941D}" type="pres">
      <dgm:prSet presAssocID="{D54FCEBB-0C1A-48DA-9A61-4FE2CDCE9CE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5942E8D1-777A-43AB-AA3A-6783C3086024}" type="pres">
      <dgm:prSet presAssocID="{D177787A-6D77-4E72-B681-CC88739120D2}" presName="composite" presStyleCnt="0"/>
      <dgm:spPr/>
      <dgm:t>
        <a:bodyPr/>
        <a:lstStyle/>
        <a:p>
          <a:endParaRPr lang="pt-BR"/>
        </a:p>
      </dgm:t>
    </dgm:pt>
    <dgm:pt modelId="{846A19AB-DF03-43ED-9D8A-E1EFA50E0CBD}" type="pres">
      <dgm:prSet presAssocID="{D177787A-6D77-4E72-B681-CC88739120D2}" presName="bentUpArrow1" presStyleLbl="alignImgPlace1" presStyleIdx="0" presStyleCnt="2" custLinFactNeighborX="15146" custLinFactNeighborY="16780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pt-BR"/>
        </a:p>
      </dgm:t>
    </dgm:pt>
    <dgm:pt modelId="{D1D1F3BF-27AF-4BBB-8C04-FB187A87BEC6}" type="pres">
      <dgm:prSet presAssocID="{D177787A-6D77-4E72-B681-CC88739120D2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D028B24-0ACC-4BC7-93F3-B8E1205C1CC1}" type="pres">
      <dgm:prSet presAssocID="{D177787A-6D77-4E72-B681-CC88739120D2}" presName="ChildText" presStyleLbl="revTx" presStyleIdx="0" presStyleCnt="3" custScaleX="411651" custLinFactX="67178" custLinFactNeighborX="100000" custLinFactNeighborY="-32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404125-B45B-4005-A0F7-99A02153D1F4}" type="pres">
      <dgm:prSet presAssocID="{69567AB9-3C43-4F0C-8B45-976CBC1AD028}" presName="sibTrans" presStyleCnt="0"/>
      <dgm:spPr/>
      <dgm:t>
        <a:bodyPr/>
        <a:lstStyle/>
        <a:p>
          <a:endParaRPr lang="pt-BR"/>
        </a:p>
      </dgm:t>
    </dgm:pt>
    <dgm:pt modelId="{16AA0F64-C05A-4563-8AA2-51BD59C8A84A}" type="pres">
      <dgm:prSet presAssocID="{486F7A5B-033A-4416-8A2A-E098BAF1A8DE}" presName="composite" presStyleCnt="0"/>
      <dgm:spPr/>
      <dgm:t>
        <a:bodyPr/>
        <a:lstStyle/>
        <a:p>
          <a:endParaRPr lang="pt-BR"/>
        </a:p>
      </dgm:t>
    </dgm:pt>
    <dgm:pt modelId="{BECBBDFF-0A4C-4210-AB7D-B326212F6A5C}" type="pres">
      <dgm:prSet presAssocID="{486F7A5B-033A-4416-8A2A-E098BAF1A8DE}" presName="bentUpArrow1" presStyleLbl="alignImgPlace1" presStyleIdx="1" presStyleCnt="2" custLinFactNeighborX="-75939" custLinFactNeighborY="37097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pt-BR"/>
        </a:p>
      </dgm:t>
    </dgm:pt>
    <dgm:pt modelId="{35F9C33B-805F-4B52-A7E4-F22FC468B179}" type="pres">
      <dgm:prSet presAssocID="{486F7A5B-033A-4416-8A2A-E098BAF1A8DE}" presName="ParentText" presStyleLbl="node1" presStyleIdx="1" presStyleCnt="3" custLinFactNeighborX="-53181" custLinFactNeighborY="75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985C40-DF6C-47E2-8AA4-42E1DB059EA8}" type="pres">
      <dgm:prSet presAssocID="{486F7A5B-033A-4416-8A2A-E098BAF1A8DE}" presName="ChildText" presStyleLbl="revTx" presStyleIdx="1" presStyleCnt="3" custScaleX="416829" custLinFactNeighborX="82220" custLinFactNeighborY="81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9BDFFE-8E5F-4A8C-870A-DA97B446BF17}" type="pres">
      <dgm:prSet presAssocID="{E6D610B3-9FB0-43BA-92BE-98165A2D3230}" presName="sibTrans" presStyleCnt="0"/>
      <dgm:spPr/>
      <dgm:t>
        <a:bodyPr/>
        <a:lstStyle/>
        <a:p>
          <a:endParaRPr lang="pt-BR"/>
        </a:p>
      </dgm:t>
    </dgm:pt>
    <dgm:pt modelId="{D366FA55-631D-4314-BB48-E11E6155F920}" type="pres">
      <dgm:prSet presAssocID="{A22AC422-5B96-43BB-ABDF-4C9F6E8425ED}" presName="composite" presStyleCnt="0"/>
      <dgm:spPr/>
      <dgm:t>
        <a:bodyPr/>
        <a:lstStyle/>
        <a:p>
          <a:endParaRPr lang="pt-BR"/>
        </a:p>
      </dgm:t>
    </dgm:pt>
    <dgm:pt modelId="{9318FD5B-C7B5-4D87-8340-0A25F4C7A78B}" type="pres">
      <dgm:prSet presAssocID="{A22AC422-5B96-43BB-ABDF-4C9F6E8425ED}" presName="ParentText" presStyleLbl="node1" presStyleIdx="2" presStyleCnt="3" custLinFactX="-18199" custLinFactNeighborX="-100000" custLinFactNeighborY="3917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4AC390-74C3-4BEB-8E3F-8ADEF9C787DB}" type="pres">
      <dgm:prSet presAssocID="{A22AC422-5B96-43BB-ABDF-4C9F6E8425ED}" presName="FinalChildText" presStyleLbl="revTx" presStyleIdx="2" presStyleCnt="3" custScaleX="435988" custLinFactNeighborX="97" custLinFactNeighborY="544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8CC869F-F054-43D4-8017-370E80C10E6E}" srcId="{486F7A5B-033A-4416-8A2A-E098BAF1A8DE}" destId="{1DD38146-BA6E-4E67-A210-C6A48AAEA6BC}" srcOrd="0" destOrd="0" parTransId="{2E058EA3-CB45-4283-88DE-A2B7A5B6EBC8}" sibTransId="{3A842053-659B-46EE-9640-BAD999B240FA}"/>
    <dgm:cxn modelId="{F07DFB5D-D68D-4695-A160-123A9F778A91}" type="presOf" srcId="{8A2499B8-CA21-476A-BDBD-8963B47CFFA1}" destId="{934AC390-74C3-4BEB-8E3F-8ADEF9C787DB}" srcOrd="0" destOrd="0" presId="urn:microsoft.com/office/officeart/2005/8/layout/StepDownProcess"/>
    <dgm:cxn modelId="{4D20A331-0A3E-4C51-8F12-0029DEA8C228}" type="presOf" srcId="{486F7A5B-033A-4416-8A2A-E098BAF1A8DE}" destId="{35F9C33B-805F-4B52-A7E4-F22FC468B179}" srcOrd="0" destOrd="0" presId="urn:microsoft.com/office/officeart/2005/8/layout/StepDownProcess"/>
    <dgm:cxn modelId="{713A5A34-08EC-4C17-BCBA-596274FA3E7A}" type="presOf" srcId="{4090CE84-184B-4A83-AB0C-FB318AD38CD7}" destId="{5D028B24-0ACC-4BC7-93F3-B8E1205C1CC1}" srcOrd="0" destOrd="0" presId="urn:microsoft.com/office/officeart/2005/8/layout/StepDownProcess"/>
    <dgm:cxn modelId="{981D3C60-82F1-444C-9CFF-676063F47DA0}" srcId="{A22AC422-5B96-43BB-ABDF-4C9F6E8425ED}" destId="{8A2499B8-CA21-476A-BDBD-8963B47CFFA1}" srcOrd="0" destOrd="0" parTransId="{037207C7-33B7-4936-8E79-E4A6BEC0B0C1}" sibTransId="{58459BED-2373-4C45-8CAF-DEB2C6BABA35}"/>
    <dgm:cxn modelId="{D4E579CC-8002-45D4-A28D-F5F2BA7FD2FA}" type="presOf" srcId="{1DD38146-BA6E-4E67-A210-C6A48AAEA6BC}" destId="{76985C40-DF6C-47E2-8AA4-42E1DB059EA8}" srcOrd="0" destOrd="0" presId="urn:microsoft.com/office/officeart/2005/8/layout/StepDownProcess"/>
    <dgm:cxn modelId="{F77E0F02-5248-4C3F-901A-BB66F260DFB9}" srcId="{D54FCEBB-0C1A-48DA-9A61-4FE2CDCE9CE0}" destId="{D177787A-6D77-4E72-B681-CC88739120D2}" srcOrd="0" destOrd="0" parTransId="{1451FDA6-1BD6-43AD-A3B8-3004E8128FC0}" sibTransId="{69567AB9-3C43-4F0C-8B45-976CBC1AD028}"/>
    <dgm:cxn modelId="{B26A2A3D-90E7-4D1C-8F3E-707F2263745B}" srcId="{D54FCEBB-0C1A-48DA-9A61-4FE2CDCE9CE0}" destId="{486F7A5B-033A-4416-8A2A-E098BAF1A8DE}" srcOrd="1" destOrd="0" parTransId="{4DE75D4D-1C2F-4DC4-BB28-F7373079174F}" sibTransId="{E6D610B3-9FB0-43BA-92BE-98165A2D3230}"/>
    <dgm:cxn modelId="{93EEBF15-1135-44C9-8769-DC83187EC7AC}" srcId="{D177787A-6D77-4E72-B681-CC88739120D2}" destId="{4090CE84-184B-4A83-AB0C-FB318AD38CD7}" srcOrd="0" destOrd="0" parTransId="{F85C4596-2A9D-476A-BEE1-0940776F75E2}" sibTransId="{24A8E901-5973-4819-B9A1-08DD311358AD}"/>
    <dgm:cxn modelId="{CE1E5AC6-A79B-47B4-B066-7B4097843ABF}" type="presOf" srcId="{D177787A-6D77-4E72-B681-CC88739120D2}" destId="{D1D1F3BF-27AF-4BBB-8C04-FB187A87BEC6}" srcOrd="0" destOrd="0" presId="urn:microsoft.com/office/officeart/2005/8/layout/StepDownProcess"/>
    <dgm:cxn modelId="{AA438A76-D1EB-4EC2-AEB0-7CFE7EB03140}" type="presOf" srcId="{A22AC422-5B96-43BB-ABDF-4C9F6E8425ED}" destId="{9318FD5B-C7B5-4D87-8340-0A25F4C7A78B}" srcOrd="0" destOrd="0" presId="urn:microsoft.com/office/officeart/2005/8/layout/StepDownProcess"/>
    <dgm:cxn modelId="{17F11ED8-2EF2-40F2-949F-B8FE5DD61653}" srcId="{D54FCEBB-0C1A-48DA-9A61-4FE2CDCE9CE0}" destId="{A22AC422-5B96-43BB-ABDF-4C9F6E8425ED}" srcOrd="2" destOrd="0" parTransId="{4923BAFF-8FD1-4689-B81F-5F5E0CE2A2DA}" sibTransId="{C558262F-A681-49DD-ABF4-BD777EADBBFC}"/>
    <dgm:cxn modelId="{EACA36D6-A22F-4FAD-B1E2-610674C1BFB5}" type="presOf" srcId="{D54FCEBB-0C1A-48DA-9A61-4FE2CDCE9CE0}" destId="{3FCD1E4F-0DC2-4530-8DC7-BAEB875F941D}" srcOrd="0" destOrd="0" presId="urn:microsoft.com/office/officeart/2005/8/layout/StepDownProcess"/>
    <dgm:cxn modelId="{7C776222-DFF4-4B90-92FD-71732B4A2556}" type="presParOf" srcId="{3FCD1E4F-0DC2-4530-8DC7-BAEB875F941D}" destId="{5942E8D1-777A-43AB-AA3A-6783C3086024}" srcOrd="0" destOrd="0" presId="urn:microsoft.com/office/officeart/2005/8/layout/StepDownProcess"/>
    <dgm:cxn modelId="{0669C368-1DAD-4EA3-8288-56A6314E8743}" type="presParOf" srcId="{5942E8D1-777A-43AB-AA3A-6783C3086024}" destId="{846A19AB-DF03-43ED-9D8A-E1EFA50E0CBD}" srcOrd="0" destOrd="0" presId="urn:microsoft.com/office/officeart/2005/8/layout/StepDownProcess"/>
    <dgm:cxn modelId="{722F1C19-C2C8-405C-A6C0-5B13267E6CAE}" type="presParOf" srcId="{5942E8D1-777A-43AB-AA3A-6783C3086024}" destId="{D1D1F3BF-27AF-4BBB-8C04-FB187A87BEC6}" srcOrd="1" destOrd="0" presId="urn:microsoft.com/office/officeart/2005/8/layout/StepDownProcess"/>
    <dgm:cxn modelId="{647E6ACF-DF87-41F1-9AC4-B3A4EF343F97}" type="presParOf" srcId="{5942E8D1-777A-43AB-AA3A-6783C3086024}" destId="{5D028B24-0ACC-4BC7-93F3-B8E1205C1CC1}" srcOrd="2" destOrd="0" presId="urn:microsoft.com/office/officeart/2005/8/layout/StepDownProcess"/>
    <dgm:cxn modelId="{2D3A9E03-4D31-448B-9F91-8CEB28CB15B4}" type="presParOf" srcId="{3FCD1E4F-0DC2-4530-8DC7-BAEB875F941D}" destId="{C4404125-B45B-4005-A0F7-99A02153D1F4}" srcOrd="1" destOrd="0" presId="urn:microsoft.com/office/officeart/2005/8/layout/StepDownProcess"/>
    <dgm:cxn modelId="{CC3E49A3-3BAA-487D-B1D2-5E19640B8CE8}" type="presParOf" srcId="{3FCD1E4F-0DC2-4530-8DC7-BAEB875F941D}" destId="{16AA0F64-C05A-4563-8AA2-51BD59C8A84A}" srcOrd="2" destOrd="0" presId="urn:microsoft.com/office/officeart/2005/8/layout/StepDownProcess"/>
    <dgm:cxn modelId="{C53158F0-065B-4B58-8B24-A6EE5A0E0B4A}" type="presParOf" srcId="{16AA0F64-C05A-4563-8AA2-51BD59C8A84A}" destId="{BECBBDFF-0A4C-4210-AB7D-B326212F6A5C}" srcOrd="0" destOrd="0" presId="urn:microsoft.com/office/officeart/2005/8/layout/StepDownProcess"/>
    <dgm:cxn modelId="{194E2A42-20E7-44A7-A8E7-1D1D0827A67E}" type="presParOf" srcId="{16AA0F64-C05A-4563-8AA2-51BD59C8A84A}" destId="{35F9C33B-805F-4B52-A7E4-F22FC468B179}" srcOrd="1" destOrd="0" presId="urn:microsoft.com/office/officeart/2005/8/layout/StepDownProcess"/>
    <dgm:cxn modelId="{75C2D955-A09D-4F0C-9D70-3F95293340F9}" type="presParOf" srcId="{16AA0F64-C05A-4563-8AA2-51BD59C8A84A}" destId="{76985C40-DF6C-47E2-8AA4-42E1DB059EA8}" srcOrd="2" destOrd="0" presId="urn:microsoft.com/office/officeart/2005/8/layout/StepDownProcess"/>
    <dgm:cxn modelId="{593F6A80-EC61-47D3-B165-FE883E91AEC5}" type="presParOf" srcId="{3FCD1E4F-0DC2-4530-8DC7-BAEB875F941D}" destId="{4C9BDFFE-8E5F-4A8C-870A-DA97B446BF17}" srcOrd="3" destOrd="0" presId="urn:microsoft.com/office/officeart/2005/8/layout/StepDownProcess"/>
    <dgm:cxn modelId="{D42819D6-C900-44BB-A0DF-C9689A81F149}" type="presParOf" srcId="{3FCD1E4F-0DC2-4530-8DC7-BAEB875F941D}" destId="{D366FA55-631D-4314-BB48-E11E6155F920}" srcOrd="4" destOrd="0" presId="urn:microsoft.com/office/officeart/2005/8/layout/StepDownProcess"/>
    <dgm:cxn modelId="{4F57703A-6CDD-4D9B-B257-ED308E71C7DC}" type="presParOf" srcId="{D366FA55-631D-4314-BB48-E11E6155F920}" destId="{9318FD5B-C7B5-4D87-8340-0A25F4C7A78B}" srcOrd="0" destOrd="0" presId="urn:microsoft.com/office/officeart/2005/8/layout/StepDownProcess"/>
    <dgm:cxn modelId="{90FBB04C-2E98-4BC5-B676-36D993B49B6C}" type="presParOf" srcId="{D366FA55-631D-4314-BB48-E11E6155F920}" destId="{934AC390-74C3-4BEB-8E3F-8ADEF9C787D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A0E4537-F72E-4FFF-BB85-E8634B713735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16B425FB-B6F2-4D6B-99DF-025E8B0E35A7}" type="pres">
      <dgm:prSet presAssocID="{6A0E4537-F72E-4FFF-BB85-E8634B713735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DC8C8E7B-62D6-415E-88EA-06BB98D87950}" type="presOf" srcId="{6A0E4537-F72E-4FFF-BB85-E8634B713735}" destId="{16B425FB-B6F2-4D6B-99DF-025E8B0E35A7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A0E4537-F72E-4FFF-BB85-E8634B713735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87916724-0C69-45F9-814E-87655A5BB812}">
      <dgm:prSet phldrT="[Texto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pt-BR" dirty="0" smtClean="0"/>
            <a:t>ETAPA DE </a:t>
          </a:r>
          <a:r>
            <a:rPr lang="pt-BR" b="1" u="sng" dirty="0" smtClean="0"/>
            <a:t>NEGOCIAÇÃO </a:t>
          </a:r>
          <a:endParaRPr lang="pt-BR" b="1" u="sng" dirty="0"/>
        </a:p>
      </dgm:t>
    </dgm:pt>
    <dgm:pt modelId="{B33106B7-5258-4FF7-A3BB-BE52F6CFCCF3}" type="parTrans" cxnId="{25D6A165-7C41-4E43-BAC9-C9F100A127CF}">
      <dgm:prSet/>
      <dgm:spPr/>
      <dgm:t>
        <a:bodyPr/>
        <a:lstStyle/>
        <a:p>
          <a:endParaRPr lang="pt-BR"/>
        </a:p>
      </dgm:t>
    </dgm:pt>
    <dgm:pt modelId="{57F16990-5C55-4B6E-A170-327E60367079}" type="sibTrans" cxnId="{25D6A165-7C41-4E43-BAC9-C9F100A127CF}">
      <dgm:prSet/>
      <dgm:spPr/>
      <dgm:t>
        <a:bodyPr/>
        <a:lstStyle/>
        <a:p>
          <a:endParaRPr lang="pt-BR"/>
        </a:p>
      </dgm:t>
    </dgm:pt>
    <dgm:pt modelId="{EDDD4AE0-874A-4FC9-B8CC-550A93B9839B}">
      <dgm:prSet phldrT="[Texto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pt-BR" dirty="0" smtClean="0"/>
            <a:t>ETAPA DE </a:t>
          </a:r>
          <a:r>
            <a:rPr lang="pt-BR" b="1" u="sng" dirty="0" smtClean="0"/>
            <a:t>INTERNALIZAÇÃO  </a:t>
          </a:r>
          <a:endParaRPr lang="pt-BR" b="1" u="sng" dirty="0"/>
        </a:p>
      </dgm:t>
    </dgm:pt>
    <dgm:pt modelId="{CFD9036E-1217-4559-8920-DD3DCF1F8AA6}" type="parTrans" cxnId="{4C72FBD8-DA03-40AC-9A61-45C0DCEF791B}">
      <dgm:prSet/>
      <dgm:spPr/>
      <dgm:t>
        <a:bodyPr/>
        <a:lstStyle/>
        <a:p>
          <a:endParaRPr lang="pt-BR"/>
        </a:p>
      </dgm:t>
    </dgm:pt>
    <dgm:pt modelId="{73868140-DF6D-4EA9-AD88-297C0E43F05E}" type="sibTrans" cxnId="{4C72FBD8-DA03-40AC-9A61-45C0DCEF791B}">
      <dgm:prSet/>
      <dgm:spPr/>
      <dgm:t>
        <a:bodyPr/>
        <a:lstStyle/>
        <a:p>
          <a:endParaRPr lang="pt-BR"/>
        </a:p>
      </dgm:t>
    </dgm:pt>
    <dgm:pt modelId="{F12CF430-CAFB-4212-B811-46480F356B35}">
      <dgm:prSet phldrT="[Texto]"/>
      <dgm:spPr>
        <a:solidFill>
          <a:srgbClr val="FF6600"/>
        </a:solidFill>
      </dgm:spPr>
      <dgm:t>
        <a:bodyPr/>
        <a:lstStyle/>
        <a:p>
          <a:r>
            <a:rPr lang="pt-BR" dirty="0" smtClean="0"/>
            <a:t>ETAPA DE </a:t>
          </a:r>
          <a:r>
            <a:rPr lang="pt-BR" b="1" u="sng" dirty="0" smtClean="0"/>
            <a:t>INTERIORIZAÇÃO</a:t>
          </a:r>
          <a:r>
            <a:rPr lang="pt-BR" b="1" dirty="0" smtClean="0"/>
            <a:t> </a:t>
          </a:r>
          <a:endParaRPr lang="pt-BR" b="1" dirty="0"/>
        </a:p>
      </dgm:t>
    </dgm:pt>
    <dgm:pt modelId="{F1198A63-2BC4-45CD-B94F-E460C9856D2C}" type="parTrans" cxnId="{242B7787-61A1-499F-BA48-587EF2FFBB4C}">
      <dgm:prSet/>
      <dgm:spPr/>
      <dgm:t>
        <a:bodyPr/>
        <a:lstStyle/>
        <a:p>
          <a:endParaRPr lang="pt-BR"/>
        </a:p>
      </dgm:t>
    </dgm:pt>
    <dgm:pt modelId="{C2A195DE-2373-4C2D-B30E-220A625FA4F1}" type="sibTrans" cxnId="{242B7787-61A1-499F-BA48-587EF2FFBB4C}">
      <dgm:prSet/>
      <dgm:spPr/>
      <dgm:t>
        <a:bodyPr/>
        <a:lstStyle/>
        <a:p>
          <a:endParaRPr lang="pt-BR"/>
        </a:p>
      </dgm:t>
    </dgm:pt>
    <dgm:pt modelId="{16B425FB-B6F2-4D6B-99DF-025E8B0E35A7}" type="pres">
      <dgm:prSet presAssocID="{6A0E4537-F72E-4FFF-BB85-E8634B713735}" presName="Name0" presStyleCnt="0">
        <dgm:presLayoutVars>
          <dgm:dir/>
          <dgm:animLvl val="lvl"/>
          <dgm:resizeHandles val="exact"/>
        </dgm:presLayoutVars>
      </dgm:prSet>
      <dgm:spPr/>
    </dgm:pt>
    <dgm:pt modelId="{2C0F8010-A552-41DE-A7B5-38E79A3CDD3D}" type="pres">
      <dgm:prSet presAssocID="{87916724-0C69-45F9-814E-87655A5BB81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DE1B36-ADBE-4ACA-A013-BB0F32326E7A}" type="pres">
      <dgm:prSet presAssocID="{57F16990-5C55-4B6E-A170-327E60367079}" presName="parTxOnlySpace" presStyleCnt="0"/>
      <dgm:spPr/>
    </dgm:pt>
    <dgm:pt modelId="{BA1879A4-7B6D-46DF-894C-299303CED659}" type="pres">
      <dgm:prSet presAssocID="{EDDD4AE0-874A-4FC9-B8CC-550A93B9839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9A382AB-18BB-43CE-85BE-0C37627CD199}" type="pres">
      <dgm:prSet presAssocID="{73868140-DF6D-4EA9-AD88-297C0E43F05E}" presName="parTxOnlySpace" presStyleCnt="0"/>
      <dgm:spPr/>
    </dgm:pt>
    <dgm:pt modelId="{6C7D03BB-C80E-4B2E-8032-D8127894AC8E}" type="pres">
      <dgm:prSet presAssocID="{F12CF430-CAFB-4212-B811-46480F356B3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42B7787-61A1-499F-BA48-587EF2FFBB4C}" srcId="{6A0E4537-F72E-4FFF-BB85-E8634B713735}" destId="{F12CF430-CAFB-4212-B811-46480F356B35}" srcOrd="2" destOrd="0" parTransId="{F1198A63-2BC4-45CD-B94F-E460C9856D2C}" sibTransId="{C2A195DE-2373-4C2D-B30E-220A625FA4F1}"/>
    <dgm:cxn modelId="{9E7C35F3-AC5E-4BBC-97CB-A30B065ADB1C}" type="presOf" srcId="{87916724-0C69-45F9-814E-87655A5BB812}" destId="{2C0F8010-A552-41DE-A7B5-38E79A3CDD3D}" srcOrd="0" destOrd="0" presId="urn:microsoft.com/office/officeart/2005/8/layout/chevron1"/>
    <dgm:cxn modelId="{097B202B-1EEA-40C0-8797-58CD730BB843}" type="presOf" srcId="{F12CF430-CAFB-4212-B811-46480F356B35}" destId="{6C7D03BB-C80E-4B2E-8032-D8127894AC8E}" srcOrd="0" destOrd="0" presId="urn:microsoft.com/office/officeart/2005/8/layout/chevron1"/>
    <dgm:cxn modelId="{BFB111B0-154C-4A52-A39C-BC4147F88125}" type="presOf" srcId="{EDDD4AE0-874A-4FC9-B8CC-550A93B9839B}" destId="{BA1879A4-7B6D-46DF-894C-299303CED659}" srcOrd="0" destOrd="0" presId="urn:microsoft.com/office/officeart/2005/8/layout/chevron1"/>
    <dgm:cxn modelId="{9C05408C-6080-4D5A-814B-3635F8894859}" type="presOf" srcId="{6A0E4537-F72E-4FFF-BB85-E8634B713735}" destId="{16B425FB-B6F2-4D6B-99DF-025E8B0E35A7}" srcOrd="0" destOrd="0" presId="urn:microsoft.com/office/officeart/2005/8/layout/chevron1"/>
    <dgm:cxn modelId="{25D6A165-7C41-4E43-BAC9-C9F100A127CF}" srcId="{6A0E4537-F72E-4FFF-BB85-E8634B713735}" destId="{87916724-0C69-45F9-814E-87655A5BB812}" srcOrd="0" destOrd="0" parTransId="{B33106B7-5258-4FF7-A3BB-BE52F6CFCCF3}" sibTransId="{57F16990-5C55-4B6E-A170-327E60367079}"/>
    <dgm:cxn modelId="{4C72FBD8-DA03-40AC-9A61-45C0DCEF791B}" srcId="{6A0E4537-F72E-4FFF-BB85-E8634B713735}" destId="{EDDD4AE0-874A-4FC9-B8CC-550A93B9839B}" srcOrd="1" destOrd="0" parTransId="{CFD9036E-1217-4559-8920-DD3DCF1F8AA6}" sibTransId="{73868140-DF6D-4EA9-AD88-297C0E43F05E}"/>
    <dgm:cxn modelId="{2EB58A6A-6245-4674-B2B4-36C56AB5B1EA}" type="presParOf" srcId="{16B425FB-B6F2-4D6B-99DF-025E8B0E35A7}" destId="{2C0F8010-A552-41DE-A7B5-38E79A3CDD3D}" srcOrd="0" destOrd="0" presId="urn:microsoft.com/office/officeart/2005/8/layout/chevron1"/>
    <dgm:cxn modelId="{1C9C0E60-6C7D-4A10-9C03-E801AA82ABA9}" type="presParOf" srcId="{16B425FB-B6F2-4D6B-99DF-025E8B0E35A7}" destId="{E1DE1B36-ADBE-4ACA-A013-BB0F32326E7A}" srcOrd="1" destOrd="0" presId="urn:microsoft.com/office/officeart/2005/8/layout/chevron1"/>
    <dgm:cxn modelId="{4DB49B91-87A7-49FD-8233-0C09085F4443}" type="presParOf" srcId="{16B425FB-B6F2-4D6B-99DF-025E8B0E35A7}" destId="{BA1879A4-7B6D-46DF-894C-299303CED659}" srcOrd="2" destOrd="0" presId="urn:microsoft.com/office/officeart/2005/8/layout/chevron1"/>
    <dgm:cxn modelId="{E51B3E5F-BA69-4554-8269-BB66844B428D}" type="presParOf" srcId="{16B425FB-B6F2-4D6B-99DF-025E8B0E35A7}" destId="{39A382AB-18BB-43CE-85BE-0C37627CD199}" srcOrd="3" destOrd="0" presId="urn:microsoft.com/office/officeart/2005/8/layout/chevron1"/>
    <dgm:cxn modelId="{EE26F07B-47A3-40F9-9FDD-33970E8AF97F}" type="presParOf" srcId="{16B425FB-B6F2-4D6B-99DF-025E8B0E35A7}" destId="{6C7D03BB-C80E-4B2E-8032-D8127894AC8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EF24B-EE3C-4CAB-8288-9D3D70758F67}">
      <dsp:nvSpPr>
        <dsp:cNvPr id="0" name=""/>
        <dsp:cNvSpPr/>
      </dsp:nvSpPr>
      <dsp:spPr>
        <a:xfrm>
          <a:off x="3357582" y="2517"/>
          <a:ext cx="1428767" cy="129833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Comissões </a:t>
          </a:r>
          <a:r>
            <a:rPr lang="pt-BR" sz="1400" b="1" kern="1200" dirty="0" err="1" smtClean="0"/>
            <a:t>subnacionais</a:t>
          </a:r>
          <a:r>
            <a:rPr lang="pt-BR" sz="1400" b="1" kern="1200" dirty="0" smtClean="0"/>
            <a:t> ODS</a:t>
          </a:r>
          <a:endParaRPr lang="pt-BR" sz="1400" b="1" kern="1200" dirty="0"/>
        </a:p>
      </dsp:txBody>
      <dsp:txXfrm>
        <a:off x="3566820" y="192654"/>
        <a:ext cx="1010291" cy="918062"/>
      </dsp:txXfrm>
    </dsp:sp>
    <dsp:sp modelId="{840E9F96-E88E-490B-8E4A-877B1F1255F8}">
      <dsp:nvSpPr>
        <dsp:cNvPr id="0" name=""/>
        <dsp:cNvSpPr/>
      </dsp:nvSpPr>
      <dsp:spPr>
        <a:xfrm rot="1542857">
          <a:off x="4806176" y="862595"/>
          <a:ext cx="317403" cy="438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b="1" kern="1200"/>
        </a:p>
      </dsp:txBody>
      <dsp:txXfrm>
        <a:off x="4810891" y="929576"/>
        <a:ext cx="222182" cy="262912"/>
      </dsp:txXfrm>
    </dsp:sp>
    <dsp:sp modelId="{11C44A21-46B4-4740-A7B6-2C9DB021B1DB}">
      <dsp:nvSpPr>
        <dsp:cNvPr id="0" name=""/>
        <dsp:cNvSpPr/>
      </dsp:nvSpPr>
      <dsp:spPr>
        <a:xfrm>
          <a:off x="5178468" y="848004"/>
          <a:ext cx="1298336" cy="1298336"/>
        </a:xfrm>
        <a:prstGeom prst="ellipse">
          <a:avLst/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Elaboração PPA municipal</a:t>
          </a:r>
          <a:endParaRPr lang="pt-BR" sz="1400" b="1" kern="1200" dirty="0"/>
        </a:p>
      </dsp:txBody>
      <dsp:txXfrm>
        <a:off x="5368605" y="1038141"/>
        <a:ext cx="918062" cy="918062"/>
      </dsp:txXfrm>
    </dsp:sp>
    <dsp:sp modelId="{6BDD7E0A-7AF3-45A3-88FE-8728C7E901BE}">
      <dsp:nvSpPr>
        <dsp:cNvPr id="0" name=""/>
        <dsp:cNvSpPr/>
      </dsp:nvSpPr>
      <dsp:spPr>
        <a:xfrm rot="4628571">
          <a:off x="5869941" y="2218463"/>
          <a:ext cx="344664" cy="438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b="1" kern="1200"/>
        </a:p>
      </dsp:txBody>
      <dsp:txXfrm>
        <a:off x="5910136" y="2255698"/>
        <a:ext cx="241265" cy="262912"/>
      </dsp:txXfrm>
    </dsp:sp>
    <dsp:sp modelId="{456453A0-DDDF-49B0-860E-9388C9187E9E}">
      <dsp:nvSpPr>
        <dsp:cNvPr id="0" name=""/>
        <dsp:cNvSpPr/>
      </dsp:nvSpPr>
      <dsp:spPr>
        <a:xfrm>
          <a:off x="5612083" y="2747795"/>
          <a:ext cx="1298336" cy="1298336"/>
        </a:xfrm>
        <a:prstGeom prst="ellipse">
          <a:avLst/>
        </a:prstGeom>
        <a:solidFill>
          <a:schemeClr val="accent3">
            <a:hueOff val="3750089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Prêmio ODS Brasil</a:t>
          </a:r>
          <a:endParaRPr lang="pt-BR" sz="1400" b="1" kern="1200" dirty="0"/>
        </a:p>
      </dsp:txBody>
      <dsp:txXfrm>
        <a:off x="5802220" y="2937932"/>
        <a:ext cx="918062" cy="918062"/>
      </dsp:txXfrm>
    </dsp:sp>
    <dsp:sp modelId="{D3EF4AB1-3F67-4F51-9B44-894CDD6603AE}">
      <dsp:nvSpPr>
        <dsp:cNvPr id="0" name=""/>
        <dsp:cNvSpPr/>
      </dsp:nvSpPr>
      <dsp:spPr>
        <a:xfrm rot="7714286">
          <a:off x="5487520" y="3931999"/>
          <a:ext cx="344664" cy="438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750089"/>
            <a:satOff val="-5627"/>
            <a:lumOff val="-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b="1" kern="1200"/>
        </a:p>
      </dsp:txBody>
      <dsp:txXfrm rot="10800000">
        <a:off x="5571454" y="3979217"/>
        <a:ext cx="241265" cy="262912"/>
      </dsp:txXfrm>
    </dsp:sp>
    <dsp:sp modelId="{957762FE-3658-48DD-AEED-ADE908BF3579}">
      <dsp:nvSpPr>
        <dsp:cNvPr id="0" name=""/>
        <dsp:cNvSpPr/>
      </dsp:nvSpPr>
      <dsp:spPr>
        <a:xfrm>
          <a:off x="4397121" y="4271309"/>
          <a:ext cx="1298336" cy="1298336"/>
        </a:xfrm>
        <a:prstGeom prst="ellipse">
          <a:avLst/>
        </a:prstGeom>
        <a:solidFill>
          <a:schemeClr val="accent3">
            <a:hueOff val="5625133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err="1" smtClean="0"/>
            <a:t>Dissemina-ção</a:t>
          </a:r>
          <a:r>
            <a:rPr lang="pt-BR" sz="1400" b="1" kern="1200" dirty="0" smtClean="0"/>
            <a:t> da Agenda</a:t>
          </a:r>
          <a:endParaRPr lang="pt-BR" sz="1400" b="1" kern="1200" dirty="0"/>
        </a:p>
      </dsp:txBody>
      <dsp:txXfrm>
        <a:off x="4587258" y="4461446"/>
        <a:ext cx="918062" cy="918062"/>
      </dsp:txXfrm>
    </dsp:sp>
    <dsp:sp modelId="{0D386AEF-874F-476D-94CA-8E409CAD15F0}">
      <dsp:nvSpPr>
        <dsp:cNvPr id="0" name=""/>
        <dsp:cNvSpPr/>
      </dsp:nvSpPr>
      <dsp:spPr>
        <a:xfrm rot="10800000">
          <a:off x="3986202" y="4701383"/>
          <a:ext cx="290382" cy="438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625133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b="1" kern="1200"/>
        </a:p>
      </dsp:txBody>
      <dsp:txXfrm rot="10800000">
        <a:off x="4073317" y="4789021"/>
        <a:ext cx="203267" cy="262912"/>
      </dsp:txXfrm>
    </dsp:sp>
    <dsp:sp modelId="{B3BEC6AF-7AA9-464C-86DD-F181055FE78A}">
      <dsp:nvSpPr>
        <dsp:cNvPr id="0" name=""/>
        <dsp:cNvSpPr/>
      </dsp:nvSpPr>
      <dsp:spPr>
        <a:xfrm>
          <a:off x="2346054" y="4271309"/>
          <a:ext cx="1503175" cy="1298336"/>
        </a:xfrm>
        <a:prstGeom prst="ellipse">
          <a:avLst/>
        </a:prstGeom>
        <a:solidFill>
          <a:schemeClr val="accent3">
            <a:hueOff val="7500177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Capacitação de gestores públicos</a:t>
          </a:r>
          <a:endParaRPr lang="pt-BR" sz="1400" b="1" kern="1200" dirty="0"/>
        </a:p>
      </dsp:txBody>
      <dsp:txXfrm>
        <a:off x="2566189" y="4461446"/>
        <a:ext cx="1062905" cy="918062"/>
      </dsp:txXfrm>
    </dsp:sp>
    <dsp:sp modelId="{BA8EF407-FB06-4105-A85E-0FBDEA3BBC17}">
      <dsp:nvSpPr>
        <dsp:cNvPr id="0" name=""/>
        <dsp:cNvSpPr/>
      </dsp:nvSpPr>
      <dsp:spPr>
        <a:xfrm rot="13885714">
          <a:off x="2321967" y="3933308"/>
          <a:ext cx="326309" cy="438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7500177"/>
            <a:satOff val="-11253"/>
            <a:lumOff val="-18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b="1" kern="1200"/>
        </a:p>
      </dsp:txBody>
      <dsp:txXfrm rot="10800000">
        <a:off x="2401431" y="4059214"/>
        <a:ext cx="228416" cy="262912"/>
      </dsp:txXfrm>
    </dsp:sp>
    <dsp:sp modelId="{12EC3B30-71EA-4122-A174-6614D66BFB15}">
      <dsp:nvSpPr>
        <dsp:cNvPr id="0" name=""/>
        <dsp:cNvSpPr/>
      </dsp:nvSpPr>
      <dsp:spPr>
        <a:xfrm>
          <a:off x="1233511" y="2747795"/>
          <a:ext cx="1298336" cy="1298336"/>
        </a:xfrm>
        <a:prstGeom prst="ellipse">
          <a:avLst/>
        </a:prstGeom>
        <a:solidFill>
          <a:schemeClr val="accent3">
            <a:hueOff val="9375221"/>
            <a:satOff val="-14067"/>
            <a:lumOff val="-22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Formação de parcerias </a:t>
          </a:r>
          <a:endParaRPr lang="pt-BR" sz="1400" b="1" kern="1200" dirty="0"/>
        </a:p>
      </dsp:txBody>
      <dsp:txXfrm>
        <a:off x="1423648" y="2937932"/>
        <a:ext cx="918062" cy="918062"/>
      </dsp:txXfrm>
    </dsp:sp>
    <dsp:sp modelId="{9E255C0C-9075-4982-93BD-807313224059}">
      <dsp:nvSpPr>
        <dsp:cNvPr id="0" name=""/>
        <dsp:cNvSpPr/>
      </dsp:nvSpPr>
      <dsp:spPr>
        <a:xfrm rot="16971429">
          <a:off x="1924984" y="2237483"/>
          <a:ext cx="344664" cy="438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375221"/>
            <a:satOff val="-14067"/>
            <a:lumOff val="-22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b="1" kern="1200"/>
        </a:p>
      </dsp:txBody>
      <dsp:txXfrm>
        <a:off x="1965179" y="2375524"/>
        <a:ext cx="241265" cy="262912"/>
      </dsp:txXfrm>
    </dsp:sp>
    <dsp:sp modelId="{F229575C-3C2E-4193-858D-ABFB91675259}">
      <dsp:nvSpPr>
        <dsp:cNvPr id="0" name=""/>
        <dsp:cNvSpPr/>
      </dsp:nvSpPr>
      <dsp:spPr>
        <a:xfrm>
          <a:off x="1667126" y="848004"/>
          <a:ext cx="1298336" cy="1298336"/>
        </a:xfrm>
        <a:prstGeom prst="ellipse">
          <a:avLst/>
        </a:prstGeom>
        <a:solidFill>
          <a:schemeClr val="accent3">
            <a:hueOff val="11250266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Banco de boas práticas</a:t>
          </a:r>
          <a:endParaRPr lang="pt-BR" sz="1400" b="1" kern="1200" dirty="0"/>
        </a:p>
      </dsp:txBody>
      <dsp:txXfrm>
        <a:off x="1857263" y="1038141"/>
        <a:ext cx="918062" cy="918062"/>
      </dsp:txXfrm>
    </dsp:sp>
    <dsp:sp modelId="{F1CB20CB-098C-4A65-A8F4-89337A952F99}">
      <dsp:nvSpPr>
        <dsp:cNvPr id="0" name=""/>
        <dsp:cNvSpPr/>
      </dsp:nvSpPr>
      <dsp:spPr>
        <a:xfrm rot="20057143">
          <a:off x="3004164" y="870391"/>
          <a:ext cx="317403" cy="438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6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b="1" kern="1200"/>
        </a:p>
      </dsp:txBody>
      <dsp:txXfrm>
        <a:off x="3008879" y="978686"/>
        <a:ext cx="222182" cy="2629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F8010-A552-41DE-A7B5-38E79A3CDD3D}">
      <dsp:nvSpPr>
        <dsp:cNvPr id="0" name=""/>
        <dsp:cNvSpPr/>
      </dsp:nvSpPr>
      <dsp:spPr>
        <a:xfrm>
          <a:off x="2531" y="1942966"/>
          <a:ext cx="3084248" cy="1233699"/>
        </a:xfrm>
        <a:prstGeom prst="chevron">
          <a:avLst/>
        </a:prstGeom>
        <a:solidFill>
          <a:srgbClr val="00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ETAPA DE </a:t>
          </a:r>
          <a:r>
            <a:rPr lang="pt-BR" sz="1800" b="1" u="sng" kern="1200" dirty="0" smtClean="0"/>
            <a:t>NEGOCIAÇÃO </a:t>
          </a:r>
          <a:endParaRPr lang="pt-BR" sz="1800" b="1" u="sng" kern="1200" dirty="0"/>
        </a:p>
      </dsp:txBody>
      <dsp:txXfrm>
        <a:off x="619381" y="1942966"/>
        <a:ext cx="1850549" cy="1233699"/>
      </dsp:txXfrm>
    </dsp:sp>
    <dsp:sp modelId="{BA1879A4-7B6D-46DF-894C-299303CED659}">
      <dsp:nvSpPr>
        <dsp:cNvPr id="0" name=""/>
        <dsp:cNvSpPr/>
      </dsp:nvSpPr>
      <dsp:spPr>
        <a:xfrm>
          <a:off x="2778355" y="1942966"/>
          <a:ext cx="3084248" cy="1233699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smtClean="0"/>
            <a:t>ETAPA DE </a:t>
          </a:r>
          <a:r>
            <a:rPr lang="pt-BR" sz="1800" b="1" u="sng" kern="1200" smtClean="0"/>
            <a:t>INTERNALIZAÇÃO  </a:t>
          </a:r>
          <a:endParaRPr lang="pt-BR" sz="1800" b="1" u="sng" kern="1200" dirty="0"/>
        </a:p>
      </dsp:txBody>
      <dsp:txXfrm>
        <a:off x="3395205" y="1942966"/>
        <a:ext cx="1850549" cy="1233699"/>
      </dsp:txXfrm>
    </dsp:sp>
    <dsp:sp modelId="{6C7D03BB-C80E-4B2E-8032-D8127894AC8E}">
      <dsp:nvSpPr>
        <dsp:cNvPr id="0" name=""/>
        <dsp:cNvSpPr/>
      </dsp:nvSpPr>
      <dsp:spPr>
        <a:xfrm>
          <a:off x="5554179" y="1942966"/>
          <a:ext cx="3084248" cy="1233699"/>
        </a:xfrm>
        <a:prstGeom prst="chevron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smtClean="0"/>
            <a:t>ETAPA DE </a:t>
          </a:r>
          <a:r>
            <a:rPr lang="pt-BR" sz="1800" b="1" u="sng" kern="1200" smtClean="0"/>
            <a:t>INTERIORIZAÇÃO</a:t>
          </a:r>
          <a:r>
            <a:rPr lang="pt-BR" sz="1800" b="1" kern="1200" smtClean="0"/>
            <a:t> </a:t>
          </a:r>
          <a:endParaRPr lang="pt-BR" sz="1800" b="1" kern="1200" dirty="0"/>
        </a:p>
      </dsp:txBody>
      <dsp:txXfrm>
        <a:off x="6171029" y="1942966"/>
        <a:ext cx="1850549" cy="12336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2D8247-0D91-4AAA-B11E-10AE71D5D339}">
      <dsp:nvSpPr>
        <dsp:cNvPr id="0" name=""/>
        <dsp:cNvSpPr/>
      </dsp:nvSpPr>
      <dsp:spPr>
        <a:xfrm>
          <a:off x="0" y="2079513"/>
          <a:ext cx="8763743" cy="2047853"/>
        </a:xfrm>
        <a:prstGeom prst="notchedRightArrow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59A5E3-4361-4EF9-9EC3-628BA86B8044}">
      <dsp:nvSpPr>
        <dsp:cNvPr id="0" name=""/>
        <dsp:cNvSpPr/>
      </dsp:nvSpPr>
      <dsp:spPr>
        <a:xfrm>
          <a:off x="0" y="1556998"/>
          <a:ext cx="2541827" cy="954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endParaRPr lang="pt-BR" sz="2400" b="1" u="sng" kern="1200" dirty="0" smtClean="0">
            <a:solidFill>
              <a:srgbClr val="002060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endParaRPr lang="pt-BR" sz="2400" b="1" u="sng" kern="1200" dirty="0" smtClean="0">
            <a:solidFill>
              <a:srgbClr val="002060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endParaRPr lang="pt-BR" sz="2400" b="1" u="sng" kern="1200" dirty="0" smtClean="0">
            <a:solidFill>
              <a:srgbClr val="002060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t-BR" sz="2400" b="0" u="none" kern="1200" dirty="0" smtClean="0">
              <a:solidFill>
                <a:srgbClr val="002060"/>
              </a:solidFill>
            </a:rPr>
            <a:t>CRIAR </a:t>
          </a:r>
          <a:r>
            <a:rPr lang="pt-BR" sz="2400" b="1" u="none" kern="1200" dirty="0" smtClean="0">
              <a:solidFill>
                <a:srgbClr val="002060"/>
              </a:solidFill>
            </a:rPr>
            <a:t>GOVERNANÇA </a:t>
          </a:r>
          <a:endParaRPr lang="pt-BR" sz="1400" b="1" u="none" kern="1200" dirty="0" smtClean="0">
            <a:solidFill>
              <a:srgbClr val="002060"/>
            </a:solidFill>
          </a:endParaRPr>
        </a:p>
      </dsp:txBody>
      <dsp:txXfrm>
        <a:off x="0" y="1556998"/>
        <a:ext cx="2541827" cy="954565"/>
      </dsp:txXfrm>
    </dsp:sp>
    <dsp:sp modelId="{4A454194-A32C-4E03-B7B8-429491BF8F0B}">
      <dsp:nvSpPr>
        <dsp:cNvPr id="0" name=""/>
        <dsp:cNvSpPr/>
      </dsp:nvSpPr>
      <dsp:spPr>
        <a:xfrm>
          <a:off x="986877" y="2791694"/>
          <a:ext cx="511963" cy="51196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A731F1-34BB-44C7-8F9F-9254571A246B}">
      <dsp:nvSpPr>
        <dsp:cNvPr id="0" name=""/>
        <dsp:cNvSpPr/>
      </dsp:nvSpPr>
      <dsp:spPr>
        <a:xfrm>
          <a:off x="2715066" y="1346499"/>
          <a:ext cx="2541827" cy="720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u="none" kern="1200" dirty="0" smtClean="0">
              <a:solidFill>
                <a:srgbClr val="002060"/>
              </a:solidFill>
            </a:rPr>
            <a:t>ADEQUAR  </a:t>
          </a:r>
          <a:r>
            <a:rPr lang="pt-BR" sz="2400" b="1" u="sng" kern="1200" dirty="0" smtClean="0">
              <a:solidFill>
                <a:srgbClr val="002060"/>
              </a:solidFill>
            </a:rPr>
            <a:t>  </a:t>
          </a:r>
          <a:r>
            <a:rPr lang="pt-BR" sz="2400" b="1" u="none" kern="1200" dirty="0" smtClean="0">
              <a:solidFill>
                <a:srgbClr val="002060"/>
              </a:solidFill>
            </a:rPr>
            <a:t>  METAS </a:t>
          </a:r>
          <a:r>
            <a:rPr lang="pt-BR" sz="2400" b="1" kern="1200" dirty="0" smtClean="0">
              <a:solidFill>
                <a:srgbClr val="002060"/>
              </a:solidFill>
            </a:rPr>
            <a:t>GLOBAIS</a:t>
          </a:r>
          <a:endParaRPr lang="pt-BR" sz="2400" b="1" kern="1200" dirty="0">
            <a:solidFill>
              <a:srgbClr val="002060"/>
            </a:solidFill>
          </a:endParaRPr>
        </a:p>
      </dsp:txBody>
      <dsp:txXfrm>
        <a:off x="2715066" y="1346499"/>
        <a:ext cx="2541827" cy="720004"/>
      </dsp:txXfrm>
    </dsp:sp>
    <dsp:sp modelId="{999FA5C4-8A5B-4283-AAD7-6B09A90DE572}">
      <dsp:nvSpPr>
        <dsp:cNvPr id="0" name=""/>
        <dsp:cNvSpPr/>
      </dsp:nvSpPr>
      <dsp:spPr>
        <a:xfrm>
          <a:off x="3723181" y="2799599"/>
          <a:ext cx="511963" cy="51196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72D57D-73D7-42DD-AAAA-545775C5424D}">
      <dsp:nvSpPr>
        <dsp:cNvPr id="0" name=""/>
        <dsp:cNvSpPr/>
      </dsp:nvSpPr>
      <dsp:spPr>
        <a:xfrm>
          <a:off x="5235339" y="1490125"/>
          <a:ext cx="2541827" cy="1093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u="none" kern="1200" dirty="0" smtClean="0">
              <a:solidFill>
                <a:srgbClr val="002060"/>
              </a:solidFill>
            </a:rPr>
            <a:t>DEFINIR </a:t>
          </a:r>
          <a:r>
            <a:rPr lang="pt-BR" sz="2400" b="1" u="sng" kern="1200" dirty="0" smtClean="0">
              <a:solidFill>
                <a:srgbClr val="002060"/>
              </a:solidFill>
            </a:rPr>
            <a:t> </a:t>
          </a:r>
          <a:r>
            <a:rPr lang="pt-BR" sz="2400" b="1" u="none" kern="1200" dirty="0" smtClean="0">
              <a:solidFill>
                <a:srgbClr val="002060"/>
              </a:solidFill>
            </a:rPr>
            <a:t>INDICADORES NACIONAIS</a:t>
          </a:r>
          <a:endParaRPr lang="pt-BR" sz="2400" b="1" u="none" kern="1200" dirty="0">
            <a:solidFill>
              <a:srgbClr val="002060"/>
            </a:solidFill>
          </a:endParaRPr>
        </a:p>
      </dsp:txBody>
      <dsp:txXfrm>
        <a:off x="5235339" y="1490125"/>
        <a:ext cx="2541827" cy="1093451"/>
      </dsp:txXfrm>
    </dsp:sp>
    <dsp:sp modelId="{A2A6F27C-2181-475F-87AB-21C8C49012AC}">
      <dsp:nvSpPr>
        <dsp:cNvPr id="0" name=""/>
        <dsp:cNvSpPr/>
      </dsp:nvSpPr>
      <dsp:spPr>
        <a:xfrm>
          <a:off x="6243462" y="2799599"/>
          <a:ext cx="511963" cy="51196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219A16-CE13-4114-94A8-F63BC1549CAF}">
      <dsp:nvSpPr>
        <dsp:cNvPr id="0" name=""/>
        <dsp:cNvSpPr/>
      </dsp:nvSpPr>
      <dsp:spPr>
        <a:xfrm>
          <a:off x="0" y="0"/>
          <a:ext cx="5257836" cy="10198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/>
            <a:t>Realidade do Brasil</a:t>
          </a:r>
          <a:endParaRPr lang="pt-BR" sz="3400" kern="1200" dirty="0"/>
        </a:p>
      </dsp:txBody>
      <dsp:txXfrm>
        <a:off x="29869" y="29869"/>
        <a:ext cx="4071207" cy="960072"/>
      </dsp:txXfrm>
    </dsp:sp>
    <dsp:sp modelId="{37C4FD1E-9EA4-460B-A609-074C93AA5E71}">
      <dsp:nvSpPr>
        <dsp:cNvPr id="0" name=""/>
        <dsp:cNvSpPr/>
      </dsp:nvSpPr>
      <dsp:spPr>
        <a:xfrm>
          <a:off x="440343" y="1205231"/>
          <a:ext cx="5257836" cy="1019810"/>
        </a:xfrm>
        <a:prstGeom prst="roundRect">
          <a:avLst>
            <a:gd name="adj" fmla="val 10000"/>
          </a:avLst>
        </a:prstGeom>
        <a:solidFill>
          <a:schemeClr val="accent2">
            <a:hueOff val="-2771965"/>
            <a:satOff val="19774"/>
            <a:lumOff val="-33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/>
            <a:t>Situação da meta (T0) </a:t>
          </a:r>
          <a:endParaRPr lang="pt-BR" sz="3400" kern="1200" dirty="0"/>
        </a:p>
      </dsp:txBody>
      <dsp:txXfrm>
        <a:off x="470212" y="1235100"/>
        <a:ext cx="4094877" cy="960072"/>
      </dsp:txXfrm>
    </dsp:sp>
    <dsp:sp modelId="{6CC7A6D3-F1EC-40F1-9E75-13149A1A8ACA}">
      <dsp:nvSpPr>
        <dsp:cNvPr id="0" name=""/>
        <dsp:cNvSpPr/>
      </dsp:nvSpPr>
      <dsp:spPr>
        <a:xfrm>
          <a:off x="874115" y="2410462"/>
          <a:ext cx="5257836" cy="1019810"/>
        </a:xfrm>
        <a:prstGeom prst="roundRect">
          <a:avLst>
            <a:gd name="adj" fmla="val 10000"/>
          </a:avLst>
        </a:prstGeom>
        <a:solidFill>
          <a:schemeClr val="accent2">
            <a:hueOff val="-5543931"/>
            <a:satOff val="39548"/>
            <a:lumOff val="-67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/>
            <a:t>Planos nacionais</a:t>
          </a:r>
          <a:endParaRPr lang="pt-BR" sz="3400" kern="1200" dirty="0"/>
        </a:p>
      </dsp:txBody>
      <dsp:txXfrm>
        <a:off x="903984" y="2440331"/>
        <a:ext cx="4101450" cy="960072"/>
      </dsp:txXfrm>
    </dsp:sp>
    <dsp:sp modelId="{97C43AD6-FB5F-49E8-B9C3-38CD1AA14991}">
      <dsp:nvSpPr>
        <dsp:cNvPr id="0" name=""/>
        <dsp:cNvSpPr/>
      </dsp:nvSpPr>
      <dsp:spPr>
        <a:xfrm>
          <a:off x="1314459" y="3615693"/>
          <a:ext cx="5257836" cy="1019810"/>
        </a:xfrm>
        <a:prstGeom prst="roundRect">
          <a:avLst>
            <a:gd name="adj" fmla="val 10000"/>
          </a:avLst>
        </a:prstGeom>
        <a:solidFill>
          <a:schemeClr val="accent2">
            <a:hueOff val="-8315896"/>
            <a:satOff val="59322"/>
            <a:lumOff val="-101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/>
            <a:t>Legislação </a:t>
          </a:r>
          <a:endParaRPr lang="pt-BR" sz="3400" kern="1200" dirty="0"/>
        </a:p>
      </dsp:txBody>
      <dsp:txXfrm>
        <a:off x="1344328" y="3645562"/>
        <a:ext cx="4094877" cy="960072"/>
      </dsp:txXfrm>
    </dsp:sp>
    <dsp:sp modelId="{62FA90A3-5F33-4B7A-B71D-A2D2337417DF}">
      <dsp:nvSpPr>
        <dsp:cNvPr id="0" name=""/>
        <dsp:cNvSpPr/>
      </dsp:nvSpPr>
      <dsp:spPr>
        <a:xfrm>
          <a:off x="4594959" y="781082"/>
          <a:ext cx="662877" cy="662877"/>
        </a:xfrm>
        <a:prstGeom prst="downArrow">
          <a:avLst>
            <a:gd name="adj1" fmla="val 55000"/>
            <a:gd name="adj2" fmla="val 45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000" kern="1200"/>
        </a:p>
      </dsp:txBody>
      <dsp:txXfrm>
        <a:off x="4744106" y="781082"/>
        <a:ext cx="364583" cy="498815"/>
      </dsp:txXfrm>
    </dsp:sp>
    <dsp:sp modelId="{6D26A435-6F9F-47A9-93B8-6F7735C7A64D}">
      <dsp:nvSpPr>
        <dsp:cNvPr id="0" name=""/>
        <dsp:cNvSpPr/>
      </dsp:nvSpPr>
      <dsp:spPr>
        <a:xfrm>
          <a:off x="5035303" y="1986313"/>
          <a:ext cx="662877" cy="662877"/>
        </a:xfrm>
        <a:prstGeom prst="downArrow">
          <a:avLst>
            <a:gd name="adj1" fmla="val 55000"/>
            <a:gd name="adj2" fmla="val 45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000" kern="1200"/>
        </a:p>
      </dsp:txBody>
      <dsp:txXfrm>
        <a:off x="5184450" y="1986313"/>
        <a:ext cx="364583" cy="498815"/>
      </dsp:txXfrm>
    </dsp:sp>
    <dsp:sp modelId="{1DE9438E-4EF0-42D8-807F-13E83FC21F12}">
      <dsp:nvSpPr>
        <dsp:cNvPr id="0" name=""/>
        <dsp:cNvSpPr/>
      </dsp:nvSpPr>
      <dsp:spPr>
        <a:xfrm>
          <a:off x="5469075" y="3191544"/>
          <a:ext cx="662877" cy="662877"/>
        </a:xfrm>
        <a:prstGeom prst="downArrow">
          <a:avLst>
            <a:gd name="adj1" fmla="val 55000"/>
            <a:gd name="adj2" fmla="val 45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000" kern="1200"/>
        </a:p>
      </dsp:txBody>
      <dsp:txXfrm>
        <a:off x="5618222" y="3191544"/>
        <a:ext cx="364583" cy="4988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EF5EE-F505-40E7-BF0C-D1C6770725D8}">
      <dsp:nvSpPr>
        <dsp:cNvPr id="0" name=""/>
        <dsp:cNvSpPr/>
      </dsp:nvSpPr>
      <dsp:spPr>
        <a:xfrm>
          <a:off x="0" y="360495"/>
          <a:ext cx="40324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E9A5EC-D735-42F7-880A-EEE203B906C2}">
      <dsp:nvSpPr>
        <dsp:cNvPr id="0" name=""/>
        <dsp:cNvSpPr/>
      </dsp:nvSpPr>
      <dsp:spPr>
        <a:xfrm>
          <a:off x="216024" y="3941"/>
          <a:ext cx="3398772" cy="590400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92" tIns="0" rIns="10669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Objetivos ODS = </a:t>
          </a:r>
          <a:r>
            <a:rPr lang="pt-BR" sz="2000" b="1" kern="1200" dirty="0" smtClean="0"/>
            <a:t>17</a:t>
          </a:r>
          <a:endParaRPr lang="pt-BR" sz="2000" b="1" kern="1200" dirty="0"/>
        </a:p>
      </dsp:txBody>
      <dsp:txXfrm>
        <a:off x="244845" y="32762"/>
        <a:ext cx="3341130" cy="532758"/>
      </dsp:txXfrm>
    </dsp:sp>
    <dsp:sp modelId="{5225F6D9-810F-4351-98C3-E77D915BCCE7}">
      <dsp:nvSpPr>
        <dsp:cNvPr id="0" name=""/>
        <dsp:cNvSpPr/>
      </dsp:nvSpPr>
      <dsp:spPr>
        <a:xfrm>
          <a:off x="0" y="1267696"/>
          <a:ext cx="40324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3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08CB8D-DFF9-437B-9557-74F9E17F5217}">
      <dsp:nvSpPr>
        <dsp:cNvPr id="0" name=""/>
        <dsp:cNvSpPr/>
      </dsp:nvSpPr>
      <dsp:spPr>
        <a:xfrm>
          <a:off x="201622" y="972496"/>
          <a:ext cx="3398772" cy="590400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92" tIns="0" rIns="10669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Metas ODS = </a:t>
          </a:r>
          <a:r>
            <a:rPr lang="pt-BR" sz="2000" b="1" kern="1200" dirty="0" smtClean="0"/>
            <a:t>169</a:t>
          </a:r>
          <a:endParaRPr lang="pt-BR" sz="2000" b="1" kern="1200" dirty="0"/>
        </a:p>
      </dsp:txBody>
      <dsp:txXfrm>
        <a:off x="230443" y="1001317"/>
        <a:ext cx="3341130" cy="532758"/>
      </dsp:txXfrm>
    </dsp:sp>
    <dsp:sp modelId="{617181E0-8DE1-4122-8B2F-9773689AB1C0}">
      <dsp:nvSpPr>
        <dsp:cNvPr id="0" name=""/>
        <dsp:cNvSpPr/>
      </dsp:nvSpPr>
      <dsp:spPr>
        <a:xfrm>
          <a:off x="0" y="2174896"/>
          <a:ext cx="40324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6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13139D-E6C5-4F81-9CB2-6D736165ADDC}">
      <dsp:nvSpPr>
        <dsp:cNvPr id="0" name=""/>
        <dsp:cNvSpPr/>
      </dsp:nvSpPr>
      <dsp:spPr>
        <a:xfrm>
          <a:off x="201622" y="1879696"/>
          <a:ext cx="3398772" cy="590400"/>
        </a:xfrm>
        <a:prstGeom prst="roundRect">
          <a:avLst/>
        </a:prstGeom>
        <a:solidFill>
          <a:schemeClr val="accent3">
            <a:hueOff val="11250266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92" tIns="0" rIns="10669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Indicadores ODS = </a:t>
          </a:r>
          <a:r>
            <a:rPr lang="pt-BR" sz="2000" b="1" kern="1200" dirty="0" smtClean="0"/>
            <a:t>241</a:t>
          </a:r>
          <a:endParaRPr lang="pt-BR" sz="2000" b="1" kern="1200" dirty="0"/>
        </a:p>
      </dsp:txBody>
      <dsp:txXfrm>
        <a:off x="230443" y="1908517"/>
        <a:ext cx="3341130" cy="5327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EF5EE-F505-40E7-BF0C-D1C6770725D8}">
      <dsp:nvSpPr>
        <dsp:cNvPr id="0" name=""/>
        <dsp:cNvSpPr/>
      </dsp:nvSpPr>
      <dsp:spPr>
        <a:xfrm>
          <a:off x="0" y="273195"/>
          <a:ext cx="403244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E9A5EC-D735-42F7-880A-EEE203B906C2}">
      <dsp:nvSpPr>
        <dsp:cNvPr id="0" name=""/>
        <dsp:cNvSpPr/>
      </dsp:nvSpPr>
      <dsp:spPr>
        <a:xfrm>
          <a:off x="216024" y="5780"/>
          <a:ext cx="3081951" cy="442800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92" tIns="0" rIns="10669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Programas PPA = </a:t>
          </a:r>
          <a:r>
            <a:rPr lang="pt-BR" sz="2000" b="1" kern="1200" dirty="0" smtClean="0"/>
            <a:t>54</a:t>
          </a:r>
          <a:endParaRPr lang="pt-BR" sz="2000" b="1" kern="1200" dirty="0"/>
        </a:p>
      </dsp:txBody>
      <dsp:txXfrm>
        <a:off x="237640" y="27396"/>
        <a:ext cx="3038719" cy="399568"/>
      </dsp:txXfrm>
    </dsp:sp>
    <dsp:sp modelId="{5225F6D9-810F-4351-98C3-E77D915BCCE7}">
      <dsp:nvSpPr>
        <dsp:cNvPr id="0" name=""/>
        <dsp:cNvSpPr/>
      </dsp:nvSpPr>
      <dsp:spPr>
        <a:xfrm>
          <a:off x="0" y="953595"/>
          <a:ext cx="403244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9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08CB8D-DFF9-437B-9557-74F9E17F5217}">
      <dsp:nvSpPr>
        <dsp:cNvPr id="0" name=""/>
        <dsp:cNvSpPr/>
      </dsp:nvSpPr>
      <dsp:spPr>
        <a:xfrm>
          <a:off x="201622" y="732195"/>
          <a:ext cx="3110743" cy="442800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92" tIns="0" rIns="10669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/>
            <a:t>Objetivos PPA</a:t>
          </a:r>
          <a:r>
            <a:rPr lang="pt-BR" sz="2000" b="1" kern="1200" dirty="0" smtClean="0"/>
            <a:t> </a:t>
          </a:r>
          <a:r>
            <a:rPr lang="pt-BR" sz="2000" b="0" kern="1200" dirty="0" smtClean="0"/>
            <a:t>=</a:t>
          </a:r>
          <a:r>
            <a:rPr lang="pt-BR" sz="2000" b="1" kern="1200" dirty="0" smtClean="0"/>
            <a:t> 303</a:t>
          </a:r>
          <a:endParaRPr lang="pt-BR" sz="2000" b="1" kern="1200" dirty="0"/>
        </a:p>
      </dsp:txBody>
      <dsp:txXfrm>
        <a:off x="223238" y="753811"/>
        <a:ext cx="3067511" cy="399568"/>
      </dsp:txXfrm>
    </dsp:sp>
    <dsp:sp modelId="{617181E0-8DE1-4122-8B2F-9773689AB1C0}">
      <dsp:nvSpPr>
        <dsp:cNvPr id="0" name=""/>
        <dsp:cNvSpPr/>
      </dsp:nvSpPr>
      <dsp:spPr>
        <a:xfrm>
          <a:off x="0" y="1633996"/>
          <a:ext cx="403244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7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13139D-E6C5-4F81-9CB2-6D736165ADDC}">
      <dsp:nvSpPr>
        <dsp:cNvPr id="0" name=""/>
        <dsp:cNvSpPr/>
      </dsp:nvSpPr>
      <dsp:spPr>
        <a:xfrm>
          <a:off x="144018" y="1412595"/>
          <a:ext cx="3110743" cy="442800"/>
        </a:xfrm>
        <a:prstGeom prst="roundRect">
          <a:avLst/>
        </a:prstGeom>
        <a:solidFill>
          <a:schemeClr val="accent3">
            <a:hueOff val="7500177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92" tIns="0" rIns="10669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/>
            <a:t>Metas PPA = </a:t>
          </a:r>
          <a:r>
            <a:rPr lang="pt-BR" sz="2000" b="1" kern="1200" dirty="0" smtClean="0"/>
            <a:t>1.132 </a:t>
          </a:r>
          <a:endParaRPr lang="pt-BR" sz="2000" b="1" kern="1200" dirty="0"/>
        </a:p>
      </dsp:txBody>
      <dsp:txXfrm>
        <a:off x="165634" y="1434211"/>
        <a:ext cx="3067511" cy="399568"/>
      </dsp:txXfrm>
    </dsp:sp>
    <dsp:sp modelId="{8BA990F1-69F8-4159-9BD7-CBBB83E9014C}">
      <dsp:nvSpPr>
        <dsp:cNvPr id="0" name=""/>
        <dsp:cNvSpPr/>
      </dsp:nvSpPr>
      <dsp:spPr>
        <a:xfrm>
          <a:off x="0" y="2314396"/>
          <a:ext cx="4032448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6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A5558-5126-440A-97DD-288AB238377A}">
      <dsp:nvSpPr>
        <dsp:cNvPr id="0" name=""/>
        <dsp:cNvSpPr/>
      </dsp:nvSpPr>
      <dsp:spPr>
        <a:xfrm>
          <a:off x="201622" y="2092996"/>
          <a:ext cx="3020218" cy="442800"/>
        </a:xfrm>
        <a:prstGeom prst="roundRect">
          <a:avLst/>
        </a:prstGeom>
        <a:solidFill>
          <a:schemeClr val="accent3">
            <a:hueOff val="11250266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92" tIns="0" rIns="10669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Iniciativas PPA =  </a:t>
          </a:r>
          <a:r>
            <a:rPr lang="pt-BR" sz="2000" b="1" kern="1200" dirty="0" smtClean="0"/>
            <a:t>3.094</a:t>
          </a:r>
          <a:endParaRPr lang="pt-BR" sz="2000" b="1" kern="1200" dirty="0"/>
        </a:p>
      </dsp:txBody>
      <dsp:txXfrm>
        <a:off x="223238" y="2114612"/>
        <a:ext cx="2976986" cy="3995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A19AB-DF03-43ED-9D8A-E1EFA50E0CBD}">
      <dsp:nvSpPr>
        <dsp:cNvPr id="0" name=""/>
        <dsp:cNvSpPr/>
      </dsp:nvSpPr>
      <dsp:spPr>
        <a:xfrm rot="5400000">
          <a:off x="563018" y="1983623"/>
          <a:ext cx="848869" cy="96640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1D1F3BF-27AF-4BBB-8C04-FB187A87BEC6}">
      <dsp:nvSpPr>
        <dsp:cNvPr id="0" name=""/>
        <dsp:cNvSpPr/>
      </dsp:nvSpPr>
      <dsp:spPr>
        <a:xfrm>
          <a:off x="191747" y="900194"/>
          <a:ext cx="1428995" cy="100025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1º</a:t>
          </a:r>
          <a:endParaRPr lang="pt-BR" sz="2800" kern="1200" dirty="0"/>
        </a:p>
      </dsp:txBody>
      <dsp:txXfrm>
        <a:off x="240584" y="949031"/>
        <a:ext cx="1331321" cy="902576"/>
      </dsp:txXfrm>
    </dsp:sp>
    <dsp:sp modelId="{5D028B24-0ACC-4BC7-93F3-B8E1205C1CC1}">
      <dsp:nvSpPr>
        <dsp:cNvPr id="0" name=""/>
        <dsp:cNvSpPr/>
      </dsp:nvSpPr>
      <dsp:spPr>
        <a:xfrm>
          <a:off x="1738732" y="969470"/>
          <a:ext cx="4278352" cy="808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b="0" kern="1200" dirty="0" smtClean="0"/>
            <a:t>Mapear Metas ODS no PPA</a:t>
          </a:r>
          <a:endParaRPr lang="pt-BR" sz="2400" kern="1200" dirty="0"/>
        </a:p>
      </dsp:txBody>
      <dsp:txXfrm>
        <a:off x="1738732" y="969470"/>
        <a:ext cx="4278352" cy="808446"/>
      </dsp:txXfrm>
    </dsp:sp>
    <dsp:sp modelId="{BECBBDFF-0A4C-4210-AB7D-B326212F6A5C}">
      <dsp:nvSpPr>
        <dsp:cNvPr id="0" name=""/>
        <dsp:cNvSpPr/>
      </dsp:nvSpPr>
      <dsp:spPr>
        <a:xfrm rot="5400000">
          <a:off x="1763283" y="3279699"/>
          <a:ext cx="848869" cy="96640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5F9C33B-805F-4B52-A7E4-F22FC468B179}">
      <dsp:nvSpPr>
        <dsp:cNvPr id="0" name=""/>
        <dsp:cNvSpPr/>
      </dsp:nvSpPr>
      <dsp:spPr>
        <a:xfrm>
          <a:off x="1512310" y="2099715"/>
          <a:ext cx="1428995" cy="100025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2º</a:t>
          </a:r>
          <a:endParaRPr lang="pt-BR" sz="2800" kern="1200" dirty="0"/>
        </a:p>
      </dsp:txBody>
      <dsp:txXfrm>
        <a:off x="1561147" y="2148552"/>
        <a:ext cx="1331321" cy="902576"/>
      </dsp:txXfrm>
    </dsp:sp>
    <dsp:sp modelId="{76985C40-DF6C-47E2-8AA4-42E1DB059EA8}">
      <dsp:nvSpPr>
        <dsp:cNvPr id="0" name=""/>
        <dsp:cNvSpPr/>
      </dsp:nvSpPr>
      <dsp:spPr>
        <a:xfrm>
          <a:off x="2909359" y="2185293"/>
          <a:ext cx="4332168" cy="808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b="0" kern="1200" dirty="0" smtClean="0"/>
            <a:t>Validar o  mapeamento</a:t>
          </a:r>
          <a:endParaRPr lang="pt-BR" sz="2400" kern="1200" dirty="0"/>
        </a:p>
      </dsp:txBody>
      <dsp:txXfrm>
        <a:off x="2909359" y="2185293"/>
        <a:ext cx="4332168" cy="808446"/>
      </dsp:txXfrm>
    </dsp:sp>
    <dsp:sp modelId="{9318FD5B-C7B5-4D87-8340-0A25F4C7A78B}">
      <dsp:nvSpPr>
        <dsp:cNvPr id="0" name=""/>
        <dsp:cNvSpPr/>
      </dsp:nvSpPr>
      <dsp:spPr>
        <a:xfrm>
          <a:off x="2736376" y="3539296"/>
          <a:ext cx="1428995" cy="100025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3º</a:t>
          </a:r>
          <a:endParaRPr lang="pt-BR" sz="2800" kern="1200" dirty="0"/>
        </a:p>
      </dsp:txBody>
      <dsp:txXfrm>
        <a:off x="2785213" y="3588133"/>
        <a:ext cx="1331321" cy="902576"/>
      </dsp:txXfrm>
    </dsp:sp>
    <dsp:sp modelId="{934AC390-74C3-4BEB-8E3F-8ADEF9C787DB}">
      <dsp:nvSpPr>
        <dsp:cNvPr id="0" name=""/>
        <dsp:cNvSpPr/>
      </dsp:nvSpPr>
      <dsp:spPr>
        <a:xfrm>
          <a:off x="4109451" y="3683304"/>
          <a:ext cx="4531290" cy="808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b="0" kern="1200" dirty="0" smtClean="0"/>
            <a:t>Vincular Metas ODS com Ações e Programas</a:t>
          </a:r>
          <a:endParaRPr lang="pt-BR" sz="2400" b="0" kern="1200" dirty="0"/>
        </a:p>
      </dsp:txBody>
      <dsp:txXfrm>
        <a:off x="4109451" y="3683304"/>
        <a:ext cx="4531290" cy="80844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F8010-A552-41DE-A7B5-38E79A3CDD3D}">
      <dsp:nvSpPr>
        <dsp:cNvPr id="0" name=""/>
        <dsp:cNvSpPr/>
      </dsp:nvSpPr>
      <dsp:spPr>
        <a:xfrm>
          <a:off x="2531" y="1942966"/>
          <a:ext cx="3084248" cy="1233699"/>
        </a:xfrm>
        <a:prstGeom prst="chevron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ETAPA DE </a:t>
          </a:r>
          <a:r>
            <a:rPr lang="pt-BR" sz="1800" b="1" u="sng" kern="1200" dirty="0" smtClean="0"/>
            <a:t>NEGOCIAÇÃO </a:t>
          </a:r>
          <a:endParaRPr lang="pt-BR" sz="1800" b="1" u="sng" kern="1200" dirty="0"/>
        </a:p>
      </dsp:txBody>
      <dsp:txXfrm>
        <a:off x="619381" y="1942966"/>
        <a:ext cx="1850549" cy="1233699"/>
      </dsp:txXfrm>
    </dsp:sp>
    <dsp:sp modelId="{BA1879A4-7B6D-46DF-894C-299303CED659}">
      <dsp:nvSpPr>
        <dsp:cNvPr id="0" name=""/>
        <dsp:cNvSpPr/>
      </dsp:nvSpPr>
      <dsp:spPr>
        <a:xfrm>
          <a:off x="2778355" y="1942966"/>
          <a:ext cx="3084248" cy="1233699"/>
        </a:xfrm>
        <a:prstGeom prst="chevron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ETAPA DE </a:t>
          </a:r>
          <a:r>
            <a:rPr lang="pt-BR" sz="1800" b="1" u="sng" kern="1200" dirty="0" smtClean="0"/>
            <a:t>INTERNALIZAÇÃO  </a:t>
          </a:r>
          <a:endParaRPr lang="pt-BR" sz="1800" b="1" u="sng" kern="1200" dirty="0"/>
        </a:p>
      </dsp:txBody>
      <dsp:txXfrm>
        <a:off x="3395205" y="1942966"/>
        <a:ext cx="1850549" cy="1233699"/>
      </dsp:txXfrm>
    </dsp:sp>
    <dsp:sp modelId="{6C7D03BB-C80E-4B2E-8032-D8127894AC8E}">
      <dsp:nvSpPr>
        <dsp:cNvPr id="0" name=""/>
        <dsp:cNvSpPr/>
      </dsp:nvSpPr>
      <dsp:spPr>
        <a:xfrm>
          <a:off x="5554179" y="1942966"/>
          <a:ext cx="3084248" cy="1233699"/>
        </a:xfrm>
        <a:prstGeom prst="chevron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ETAPA DE </a:t>
          </a:r>
          <a:r>
            <a:rPr lang="pt-BR" sz="1800" b="1" u="sng" kern="1200" dirty="0" smtClean="0"/>
            <a:t>INTERIORIZAÇÃO</a:t>
          </a:r>
          <a:r>
            <a:rPr lang="pt-BR" sz="1800" b="1" kern="1200" dirty="0" smtClean="0"/>
            <a:t> </a:t>
          </a:r>
          <a:endParaRPr lang="pt-BR" sz="1800" b="1" kern="1200" dirty="0"/>
        </a:p>
      </dsp:txBody>
      <dsp:txXfrm>
        <a:off x="6171029" y="1942966"/>
        <a:ext cx="1850549" cy="1233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0.19912</cdr:x>
      <cdr:y>0.57553</cdr:y>
    </cdr:from>
    <cdr:to>
      <cdr:x>0.41529</cdr:x>
      <cdr:y>0.78272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841460" y="1800200"/>
          <a:ext cx="913469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pt-BR" sz="2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0.50486</cdr:x>
      <cdr:y>0.44286</cdr:y>
    </cdr:from>
    <cdr:to>
      <cdr:x>0.64117</cdr:x>
      <cdr:y>0.5755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3714808" y="2214578"/>
          <a:ext cx="1002985" cy="6632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2400" b="1" dirty="0" smtClean="0">
              <a:solidFill>
                <a:schemeClr val="bg1"/>
              </a:solidFill>
            </a:rPr>
            <a:t>169</a:t>
          </a:r>
          <a:endParaRPr lang="pt-BR" sz="2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0.03408</cdr:x>
      <cdr:y>0.44286</cdr:y>
    </cdr:from>
    <cdr:to>
      <cdr:x>0.10224</cdr:x>
      <cdr:y>0.54286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250765" y="2214578"/>
          <a:ext cx="501529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2400" b="1" dirty="0" smtClean="0">
              <a:solidFill>
                <a:schemeClr val="bg1"/>
              </a:solidFill>
            </a:rPr>
            <a:t>24</a:t>
          </a:r>
          <a:endParaRPr lang="pt-BR" sz="2400" b="1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94602-E7D7-4400-B47D-D7F28BEFFEB4}" type="datetimeFigureOut">
              <a:rPr lang="pt-BR" smtClean="0"/>
              <a:pPr/>
              <a:t>21/06/17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F59ED-1595-4511-A93F-DBD23730E83C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9256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1C6BC-C4CE-45DD-87F0-CE5ECD264552}" type="slidenum">
              <a:rPr lang="pt-BR" smtClean="0">
                <a:solidFill>
                  <a:prstClr val="black"/>
                </a:solidFill>
              </a:rPr>
              <a:pPr/>
              <a:t>1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28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B28D0-931E-4B5F-B2FC-ED415AF6C9CA}" type="slidenum">
              <a:rPr lang="pt-BR" smtClean="0">
                <a:solidFill>
                  <a:prstClr val="black"/>
                </a:solidFill>
              </a:rPr>
              <a:pPr/>
              <a:t>2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570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5806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1C6BC-C4CE-45DD-87F0-CE5ECD264552}" type="slidenum">
              <a:rPr lang="pt-BR" smtClean="0">
                <a:solidFill>
                  <a:prstClr val="black"/>
                </a:solidFill>
              </a:rPr>
              <a:pPr/>
              <a:t>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23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1C6BC-C4CE-45DD-87F0-CE5ECD264552}" type="slidenum">
              <a:rPr lang="pt-BR" smtClean="0">
                <a:solidFill>
                  <a:prstClr val="black"/>
                </a:solidFill>
              </a:rPr>
              <a:pPr/>
              <a:t>5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41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1C6BC-C4CE-45DD-87F0-CE5ECD264552}" type="slidenum">
              <a:rPr lang="pt-BR" smtClean="0">
                <a:solidFill>
                  <a:prstClr val="black"/>
                </a:solidFill>
              </a:rPr>
              <a:pPr/>
              <a:t>14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517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1C6BC-C4CE-45DD-87F0-CE5ECD264552}" type="slidenum">
              <a:rPr lang="pt-BR" smtClean="0">
                <a:solidFill>
                  <a:prstClr val="black"/>
                </a:solidFill>
              </a:rPr>
              <a:pPr/>
              <a:t>17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41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CACF-9797-42BF-8990-C8182E27563C}" type="datetimeFigureOut">
              <a:rPr lang="pt-BR" smtClean="0"/>
              <a:pPr/>
              <a:t>21/06/17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FC1C-C7FD-4196-83EF-48983D6E187C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6682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CACF-9797-42BF-8990-C8182E27563C}" type="datetimeFigureOut">
              <a:rPr lang="pt-BR" smtClean="0"/>
              <a:pPr/>
              <a:t>21/06/17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FC1C-C7FD-4196-83EF-48983D6E187C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446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CACF-9797-42BF-8990-C8182E27563C}" type="datetimeFigureOut">
              <a:rPr lang="pt-BR" smtClean="0"/>
              <a:pPr/>
              <a:t>21/06/17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FC1C-C7FD-4196-83EF-48983D6E187C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7362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67544" y="5805264"/>
            <a:ext cx="2133600" cy="365125"/>
          </a:xfrm>
        </p:spPr>
        <p:txBody>
          <a:bodyPr/>
          <a:lstStyle/>
          <a:p>
            <a:fld id="{80C7B9DD-457B-41BF-B49E-23237DB932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21/06/17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DFCC-DB6D-40B2-8F0A-560DFB8C27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3"/>
          </p:nvPr>
        </p:nvSpPr>
        <p:spPr>
          <a:xfrm>
            <a:off x="1692275" y="6669088"/>
            <a:ext cx="914400" cy="9144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765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B9DD-457B-41BF-B49E-23237DB932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21/06/17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DFCC-DB6D-40B2-8F0A-560DFB8C27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26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B9DD-457B-41BF-B49E-23237DB932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21/06/17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DFCC-DB6D-40B2-8F0A-560DFB8C27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8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B9DD-457B-41BF-B49E-23237DB932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21/06/17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DFCC-DB6D-40B2-8F0A-560DFB8C27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999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B9DD-457B-41BF-B49E-23237DB932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21/06/17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DFCC-DB6D-40B2-8F0A-560DFB8C27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055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B9DD-457B-41BF-B49E-23237DB932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21/06/17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DFCC-DB6D-40B2-8F0A-560DFB8C27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756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B9DD-457B-41BF-B49E-23237DB932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21/06/17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DFCC-DB6D-40B2-8F0A-560DFB8C27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43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B9DD-457B-41BF-B49E-23237DB932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21/06/17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DFCC-DB6D-40B2-8F0A-560DFB8C27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064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CACF-9797-42BF-8990-C8182E27563C}" type="datetimeFigureOut">
              <a:rPr lang="pt-BR" smtClean="0"/>
              <a:pPr/>
              <a:t>21/06/17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FC1C-C7FD-4196-83EF-48983D6E187C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2621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67544" y="5805264"/>
            <a:ext cx="2133600" cy="365125"/>
          </a:xfrm>
        </p:spPr>
        <p:txBody>
          <a:bodyPr/>
          <a:lstStyle/>
          <a:p>
            <a:fld id="{80C7B9DD-457B-41BF-B49E-23237DB932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21/06/17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DFCC-DB6D-40B2-8F0A-560DFB8C27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285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B9DD-457B-41BF-B49E-23237DB932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21/06/17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DFCC-DB6D-40B2-8F0A-560DFB8C27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654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B9DD-457B-41BF-B49E-23237DB932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21/06/17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DFCC-DB6D-40B2-8F0A-560DFB8C27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161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B9DD-457B-41BF-B49E-23237DB932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21/06/17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DFCC-DB6D-40B2-8F0A-560DFB8C27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261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B9DD-457B-41BF-B49E-23237DB932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21/06/17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DFCC-DB6D-40B2-8F0A-560DFB8C27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2017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B9DD-457B-41BF-B49E-23237DB932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21/06/17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DFCC-DB6D-40B2-8F0A-560DFB8C27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81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67544" y="5805264"/>
            <a:ext cx="2133600" cy="365125"/>
          </a:xfrm>
        </p:spPr>
        <p:txBody>
          <a:bodyPr/>
          <a:lstStyle/>
          <a:p>
            <a:fld id="{80C7B9DD-457B-41BF-B49E-23237DB932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21/06/17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DFCC-DB6D-40B2-8F0A-560DFB8C27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3"/>
          </p:nvPr>
        </p:nvSpPr>
        <p:spPr>
          <a:xfrm>
            <a:off x="1692275" y="6669088"/>
            <a:ext cx="914400" cy="9144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6945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67544" y="5805264"/>
            <a:ext cx="2133600" cy="365125"/>
          </a:xfrm>
        </p:spPr>
        <p:txBody>
          <a:bodyPr/>
          <a:lstStyle/>
          <a:p>
            <a:fld id="{80C7B9DD-457B-41BF-B49E-23237DB932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21/06/17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DFCC-DB6D-40B2-8F0A-560DFB8C27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3"/>
          </p:nvPr>
        </p:nvSpPr>
        <p:spPr>
          <a:xfrm>
            <a:off x="1692275" y="6669088"/>
            <a:ext cx="914400" cy="9144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1044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67544" y="5805264"/>
            <a:ext cx="2133600" cy="365125"/>
          </a:xfrm>
        </p:spPr>
        <p:txBody>
          <a:bodyPr/>
          <a:lstStyle/>
          <a:p>
            <a:fld id="{80C7B9DD-457B-41BF-B49E-23237DB932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21/06/17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DFCC-DB6D-40B2-8F0A-560DFB8C27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3"/>
          </p:nvPr>
        </p:nvSpPr>
        <p:spPr>
          <a:xfrm>
            <a:off x="1692275" y="6669088"/>
            <a:ext cx="914400" cy="9144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7054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67544" y="5805264"/>
            <a:ext cx="2133600" cy="365125"/>
          </a:xfrm>
        </p:spPr>
        <p:txBody>
          <a:bodyPr/>
          <a:lstStyle/>
          <a:p>
            <a:fld id="{80C7B9DD-457B-41BF-B49E-23237DB932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21/06/17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DFCC-DB6D-40B2-8F0A-560DFB8C27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3"/>
          </p:nvPr>
        </p:nvSpPr>
        <p:spPr>
          <a:xfrm>
            <a:off x="1692275" y="6669088"/>
            <a:ext cx="914400" cy="9144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0138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CACF-9797-42BF-8990-C8182E27563C}" type="datetimeFigureOut">
              <a:rPr lang="pt-BR" smtClean="0"/>
              <a:pPr/>
              <a:t>21/06/17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FC1C-C7FD-4196-83EF-48983D6E187C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08050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67544" y="5805264"/>
            <a:ext cx="2133600" cy="365125"/>
          </a:xfrm>
        </p:spPr>
        <p:txBody>
          <a:bodyPr/>
          <a:lstStyle/>
          <a:p>
            <a:fld id="{80C7B9DD-457B-41BF-B49E-23237DB932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21/06/17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DFCC-DB6D-40B2-8F0A-560DFB8C27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3"/>
          </p:nvPr>
        </p:nvSpPr>
        <p:spPr>
          <a:xfrm>
            <a:off x="1692275" y="6669088"/>
            <a:ext cx="914400" cy="9144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4223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67544" y="5805264"/>
            <a:ext cx="2133600" cy="365125"/>
          </a:xfrm>
        </p:spPr>
        <p:txBody>
          <a:bodyPr/>
          <a:lstStyle/>
          <a:p>
            <a:fld id="{80C7B9DD-457B-41BF-B49E-23237DB932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21/06/17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DFCC-DB6D-40B2-8F0A-560DFB8C27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3"/>
          </p:nvPr>
        </p:nvSpPr>
        <p:spPr>
          <a:xfrm>
            <a:off x="1692275" y="6669088"/>
            <a:ext cx="914400" cy="9144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7022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B9DD-457B-41BF-B49E-23237DB932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21/06/17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DFCC-DB6D-40B2-8F0A-560DFB8C27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9558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67544" y="5805264"/>
            <a:ext cx="2133600" cy="365125"/>
          </a:xfrm>
        </p:spPr>
        <p:txBody>
          <a:bodyPr/>
          <a:lstStyle/>
          <a:p>
            <a:fld id="{80C7B9DD-457B-41BF-B49E-23237DB932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21/06/17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DFCC-DB6D-40B2-8F0A-560DFB8C27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3"/>
          </p:nvPr>
        </p:nvSpPr>
        <p:spPr>
          <a:xfrm>
            <a:off x="1692275" y="6669088"/>
            <a:ext cx="914400" cy="9144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4040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67544" y="5805264"/>
            <a:ext cx="2133600" cy="365125"/>
          </a:xfrm>
        </p:spPr>
        <p:txBody>
          <a:bodyPr/>
          <a:lstStyle/>
          <a:p>
            <a:fld id="{80C7B9DD-457B-41BF-B49E-23237DB932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21/06/17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DFCC-DB6D-40B2-8F0A-560DFB8C27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3"/>
          </p:nvPr>
        </p:nvSpPr>
        <p:spPr>
          <a:xfrm>
            <a:off x="1692275" y="6669088"/>
            <a:ext cx="914400" cy="9144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9877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CACF-9797-42BF-8990-C8182E27563C}" type="datetimeFigureOut">
              <a:rPr lang="pt-BR" smtClean="0"/>
              <a:pPr/>
              <a:t>21/06/17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FC1C-C7FD-4196-83EF-48983D6E187C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83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CACF-9797-42BF-8990-C8182E27563C}" type="datetimeFigureOut">
              <a:rPr lang="pt-BR" smtClean="0"/>
              <a:pPr/>
              <a:t>21/06/17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FC1C-C7FD-4196-83EF-48983D6E187C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12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CACF-9797-42BF-8990-C8182E27563C}" type="datetimeFigureOut">
              <a:rPr lang="pt-BR" smtClean="0"/>
              <a:pPr/>
              <a:t>21/06/17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FC1C-C7FD-4196-83EF-48983D6E187C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4924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CACF-9797-42BF-8990-C8182E27563C}" type="datetimeFigureOut">
              <a:rPr lang="pt-BR" smtClean="0"/>
              <a:pPr/>
              <a:t>21/06/17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FC1C-C7FD-4196-83EF-48983D6E187C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2535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CACF-9797-42BF-8990-C8182E27563C}" type="datetimeFigureOut">
              <a:rPr lang="pt-BR" smtClean="0"/>
              <a:pPr/>
              <a:t>21/06/17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FC1C-C7FD-4196-83EF-48983D6E187C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3984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CACF-9797-42BF-8990-C8182E27563C}" type="datetimeFigureOut">
              <a:rPr lang="pt-BR" smtClean="0"/>
              <a:pPr/>
              <a:t>21/06/17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FC1C-C7FD-4196-83EF-48983D6E187C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1681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4.xml"/><Relationship Id="rId22" Type="http://schemas.openxmlformats.org/officeDocument/2006/relationships/theme" Target="../theme/theme2.xml"/><Relationship Id="rId23" Type="http://schemas.openxmlformats.org/officeDocument/2006/relationships/image" Target="../media/image1.png"/><Relationship Id="rId24" Type="http://schemas.openxmlformats.org/officeDocument/2006/relationships/image" Target="../media/image2.png"/><Relationship Id="rId10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5CACF-9797-42BF-8990-C8182E27563C}" type="datetimeFigureOut">
              <a:rPr lang="pt-BR" smtClean="0"/>
              <a:pPr/>
              <a:t>21/06/17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8FC1C-C7FD-4196-83EF-48983D6E187C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207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5" r:id="rId12"/>
    <p:sldLayoutId id="214748368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7B9DD-457B-41BF-B49E-23237DB932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21/06/17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1DFCC-DB6D-40B2-8F0A-560DFB8C27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gradFill>
            <a:gsLst>
              <a:gs pos="100000">
                <a:srgbClr val="002060"/>
              </a:gs>
              <a:gs pos="0">
                <a:srgbClr val="00206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661248"/>
            <a:ext cx="1296144" cy="129614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151" y="6221936"/>
            <a:ext cx="2160306" cy="51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5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3" r:id="rId20"/>
    <p:sldLayoutId id="2147483684" r:id="rId2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6.xml"/><Relationship Id="rId12" Type="http://schemas.microsoft.com/office/2007/relationships/diagramDrawing" Target="../diagrams/drawing6.xml"/><Relationship Id="rId13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8" Type="http://schemas.openxmlformats.org/officeDocument/2006/relationships/diagramData" Target="../diagrams/data6.xml"/><Relationship Id="rId9" Type="http://schemas.openxmlformats.org/officeDocument/2006/relationships/diagramLayout" Target="../diagrams/layout6.xml"/><Relationship Id="rId10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8" Type="http://schemas.openxmlformats.org/officeDocument/2006/relationships/image" Target="../media/image9.png"/><Relationship Id="rId9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8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9.png"/><Relationship Id="rId9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hyperlink" Target="https://4.bp.blogspot.com/-75zdpl12zAc/V5n6tO2jQKI/AAAAAAAAD24/C8_jkPWwSo0A9FuRe_idu68rS-7N8pYbwCLcB/s1600/dialogue.jpg" TargetMode="External"/><Relationship Id="rId9" Type="http://schemas.openxmlformats.org/officeDocument/2006/relationships/image" Target="../media/image24.jpeg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6.xml"/><Relationship Id="rId2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0.xml"/><Relationship Id="rId2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nacoesunidas.org/wp-content/uploads/2014/11/grid-global-goals-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72" y="1700808"/>
            <a:ext cx="8794224" cy="202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004386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Agenda 2030: perspectiva brasileira</a:t>
            </a:r>
          </a:p>
        </p:txBody>
      </p:sp>
      <p:sp>
        <p:nvSpPr>
          <p:cNvPr id="2" name="Retângulo 1"/>
          <p:cNvSpPr/>
          <p:nvPr/>
        </p:nvSpPr>
        <p:spPr>
          <a:xfrm>
            <a:off x="894968" y="4277414"/>
            <a:ext cx="74888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pt-BR" sz="3200" b="1" dirty="0" smtClean="0">
                <a:solidFill>
                  <a:schemeClr val="tx2"/>
                </a:solidFill>
              </a:rPr>
              <a:t>47º Congresso </a:t>
            </a:r>
            <a:r>
              <a:rPr lang="pt-BR" sz="3200" b="1" dirty="0" smtClean="0">
                <a:solidFill>
                  <a:schemeClr val="tx2"/>
                </a:solidFill>
              </a:rPr>
              <a:t>Nacional de </a:t>
            </a:r>
            <a:r>
              <a:rPr lang="pt-BR" sz="3200" b="1" dirty="0" smtClean="0">
                <a:solidFill>
                  <a:schemeClr val="tx2"/>
                </a:solidFill>
              </a:rPr>
              <a:t>Saneamento da</a:t>
            </a:r>
            <a:endParaRPr lang="pt-BR" sz="3200" b="1" dirty="0" smtClean="0">
              <a:solidFill>
                <a:schemeClr val="tx2"/>
              </a:solidFill>
            </a:endParaRPr>
          </a:p>
          <a:p>
            <a:pPr marL="0" lvl="1" algn="ctr"/>
            <a:r>
              <a:rPr lang="pt-BR" sz="3200" b="1" dirty="0" smtClean="0">
                <a:solidFill>
                  <a:schemeClr val="tx2"/>
                </a:solidFill>
              </a:rPr>
              <a:t>ASSEMAE</a:t>
            </a:r>
          </a:p>
          <a:p>
            <a:pPr marL="0" lvl="1" algn="ctr"/>
            <a:endParaRPr lang="pt-BR" sz="1600" b="1" dirty="0" smtClean="0">
              <a:solidFill>
                <a:schemeClr val="tx2"/>
              </a:solidFill>
            </a:endParaRPr>
          </a:p>
          <a:p>
            <a:pPr marL="0" lvl="1" algn="ctr"/>
            <a:endParaRPr lang="pt-BR" sz="1600" b="1" dirty="0" smtClean="0">
              <a:solidFill>
                <a:schemeClr val="tx2"/>
              </a:solidFill>
            </a:endParaRPr>
          </a:p>
          <a:p>
            <a:pPr marL="0" lvl="1" algn="ctr"/>
            <a:r>
              <a:rPr lang="pt-BR" sz="1600" b="1" dirty="0" smtClean="0">
                <a:solidFill>
                  <a:schemeClr val="tx2"/>
                </a:solidFill>
              </a:rPr>
              <a:t>Campinas</a:t>
            </a:r>
            <a:r>
              <a:rPr lang="pt-BR" sz="1600" b="1" dirty="0" smtClean="0">
                <a:solidFill>
                  <a:schemeClr val="tx2"/>
                </a:solidFill>
              </a:rPr>
              <a:t>, 22 junho 2017 </a:t>
            </a:r>
            <a:endParaRPr lang="pt-BR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35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://nacoesunidas.org/wp-content/uploads/2014/11/grid-global-goals-hea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6" y="1166892"/>
            <a:ext cx="3123085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angulado 4"/>
          <p:cNvCxnSpPr/>
          <p:nvPr/>
        </p:nvCxnSpPr>
        <p:spPr>
          <a:xfrm rot="16200000" flipH="1">
            <a:off x="1763688" y="2996952"/>
            <a:ext cx="5760640" cy="144016"/>
          </a:xfrm>
          <a:prstGeom prst="bentConnector3">
            <a:avLst/>
          </a:prstGeom>
          <a:ln>
            <a:solidFill>
              <a:srgbClr val="00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2622044669"/>
              </p:ext>
            </p:extLst>
          </p:nvPr>
        </p:nvGraphicFramePr>
        <p:xfrm>
          <a:off x="323528" y="2636912"/>
          <a:ext cx="4032448" cy="2744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3623292416"/>
              </p:ext>
            </p:extLst>
          </p:nvPr>
        </p:nvGraphicFramePr>
        <p:xfrm>
          <a:off x="5004046" y="2636912"/>
          <a:ext cx="4032448" cy="2744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6" y="1174307"/>
            <a:ext cx="3123085" cy="71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004386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</a:rPr>
              <a:t>Mapeamento Metas ODS X PPA</a:t>
            </a:r>
            <a:endParaRPr lang="pt-BR" sz="3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310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004386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ctr"/>
            <a:r>
              <a:rPr lang="pt-BR" sz="3200" b="1" dirty="0" smtClean="0">
                <a:solidFill>
                  <a:prstClr val="white"/>
                </a:solidFill>
              </a:rPr>
              <a:t>Passos do Mapeamento</a:t>
            </a:r>
            <a:endParaRPr lang="pt-BR" sz="3200" b="1" dirty="0">
              <a:solidFill>
                <a:prstClr val="white"/>
              </a:solidFill>
            </a:endParaRPr>
          </a:p>
        </p:txBody>
      </p:sp>
      <p:sp>
        <p:nvSpPr>
          <p:cNvPr id="9" name="Arredondar Retângulo no Mesmo Canto Lateral 4"/>
          <p:cNvSpPr/>
          <p:nvPr/>
        </p:nvSpPr>
        <p:spPr>
          <a:xfrm>
            <a:off x="1040832" y="1454956"/>
            <a:ext cx="7020156" cy="77972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5240" rIns="15240" bIns="15240" numCol="1" spcCol="1270" anchor="ctr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pt-BR" sz="2400" kern="1200" dirty="0">
              <a:solidFill>
                <a:srgbClr val="002060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641634407"/>
              </p:ext>
            </p:extLst>
          </p:nvPr>
        </p:nvGraphicFramePr>
        <p:xfrm>
          <a:off x="251520" y="613384"/>
          <a:ext cx="8640960" cy="5047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491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037260945"/>
              </p:ext>
            </p:extLst>
          </p:nvPr>
        </p:nvGraphicFramePr>
        <p:xfrm>
          <a:off x="1785886" y="1285860"/>
          <a:ext cx="7358114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ângulo 1"/>
          <p:cNvSpPr/>
          <p:nvPr/>
        </p:nvSpPr>
        <p:spPr>
          <a:xfrm>
            <a:off x="1747040" y="3717032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pt-BR" sz="2000" b="1" kern="0" dirty="0">
              <a:solidFill>
                <a:prstClr val="white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643306" y="3500438"/>
            <a:ext cx="651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prstClr val="white"/>
                </a:solidFill>
              </a:rPr>
              <a:t>145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4386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</a:rPr>
              <a:t>Metas e Indicadores dos ODS sem vinculação com PPA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004386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</a:rPr>
              <a:t>Alinhamento Metas </a:t>
            </a:r>
            <a:r>
              <a:rPr lang="pt-BR" sz="3200" b="1" dirty="0">
                <a:solidFill>
                  <a:prstClr val="white"/>
                </a:solidFill>
              </a:rPr>
              <a:t>ODS </a:t>
            </a:r>
            <a:r>
              <a:rPr lang="pt-BR" sz="3200" b="1" dirty="0" smtClean="0">
                <a:solidFill>
                  <a:prstClr val="white"/>
                </a:solidFill>
              </a:rPr>
              <a:t>X PPA</a:t>
            </a:r>
            <a:endParaRPr lang="pt-BR" sz="3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89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401579059"/>
              </p:ext>
            </p:extLst>
          </p:nvPr>
        </p:nvGraphicFramePr>
        <p:xfrm>
          <a:off x="117910" y="576715"/>
          <a:ext cx="9026089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-1" y="-8060"/>
            <a:ext cx="9144001" cy="584775"/>
          </a:xfrm>
          <a:prstGeom prst="rect">
            <a:avLst/>
          </a:prstGeom>
          <a:solidFill>
            <a:srgbClr val="004386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</a:rPr>
              <a:t>Atributos do PPA relacionados com as metas ODS</a:t>
            </a:r>
            <a:endParaRPr lang="pt-BR" sz="3200" b="1" dirty="0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46" y="5626856"/>
            <a:ext cx="3774415" cy="41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hart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5626856"/>
            <a:ext cx="3180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54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18892" y="0"/>
            <a:ext cx="8763743" cy="604867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noAutofit/>
          </a:bodyPr>
          <a:lstStyle/>
          <a:p>
            <a:endParaRPr lang="pt-BR" sz="2800" i="1" dirty="0">
              <a:solidFill>
                <a:srgbClr val="59B0B9">
                  <a:lumMod val="75000"/>
                </a:srgbClr>
              </a:solidFill>
            </a:endParaRPr>
          </a:p>
          <a:p>
            <a:r>
              <a:rPr lang="pt-BR" sz="2000" dirty="0">
                <a:solidFill>
                  <a:srgbClr val="59B0B9">
                    <a:lumMod val="75000"/>
                  </a:srgbClr>
                </a:solidFill>
              </a:rPr>
              <a:t>	</a:t>
            </a:r>
          </a:p>
          <a:p>
            <a:endParaRPr lang="pt-BR" sz="2000" dirty="0">
              <a:solidFill>
                <a:srgbClr val="59B0B9">
                  <a:lumMod val="75000"/>
                </a:srgbClr>
              </a:solidFill>
            </a:endParaRPr>
          </a:p>
          <a:p>
            <a:pPr algn="just"/>
            <a:endParaRPr lang="pt-BR" sz="2400" dirty="0">
              <a:solidFill>
                <a:srgbClr val="59B0B9">
                  <a:lumMod val="75000"/>
                </a:srgbClr>
              </a:solidFill>
            </a:endParaRPr>
          </a:p>
          <a:p>
            <a:endParaRPr lang="pt-BR" sz="2000" dirty="0">
              <a:solidFill>
                <a:srgbClr val="59B0B9">
                  <a:lumMod val="75000"/>
                </a:srgbClr>
              </a:solidFill>
            </a:endParaRPr>
          </a:p>
          <a:p>
            <a:endParaRPr lang="pt-BR" dirty="0">
              <a:solidFill>
                <a:srgbClr val="59B0B9">
                  <a:lumMod val="75000"/>
                </a:srgbClr>
              </a:solidFill>
            </a:endParaRPr>
          </a:p>
          <a:p>
            <a:endParaRPr lang="pt-BR" sz="2000" dirty="0">
              <a:solidFill>
                <a:srgbClr val="59B0B9">
                  <a:lumMod val="75000"/>
                </a:srgbClr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55449757"/>
              </p:ext>
            </p:extLst>
          </p:nvPr>
        </p:nvGraphicFramePr>
        <p:xfrm>
          <a:off x="341675" y="836712"/>
          <a:ext cx="8640960" cy="511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tângulo 6"/>
          <p:cNvSpPr/>
          <p:nvPr/>
        </p:nvSpPr>
        <p:spPr>
          <a:xfrm>
            <a:off x="362112" y="1772816"/>
            <a:ext cx="8763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5B6973"/>
                </a:solidFill>
              </a:rPr>
              <a:t> </a:t>
            </a:r>
            <a:endParaRPr lang="pt-BR" sz="3200" b="1" dirty="0">
              <a:solidFill>
                <a:srgbClr val="00206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004386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</a:rPr>
              <a:t>Água Potável e Saneamento</a:t>
            </a:r>
            <a:endParaRPr lang="pt-BR" sz="3200" b="1" dirty="0">
              <a:solidFill>
                <a:prstClr val="white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116632"/>
            <a:ext cx="984830" cy="96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Resultado de imagem para objetivos de desenvolvimento sustentave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198" y="2074466"/>
            <a:ext cx="303360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99592" y="1340768"/>
            <a:ext cx="2715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1"/>
                </a:solidFill>
              </a:rPr>
              <a:t>6.1</a:t>
            </a:r>
            <a:r>
              <a:rPr lang="pt-BR" dirty="0" smtClean="0"/>
              <a:t> Cidades,</a:t>
            </a:r>
          </a:p>
          <a:p>
            <a:r>
              <a:rPr lang="pt-BR" dirty="0" smtClean="0"/>
              <a:t>Saúde, Casa Civil, Integração, Meio Ambiente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67544" y="328498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1"/>
                </a:solidFill>
              </a:rPr>
              <a:t>6.2</a:t>
            </a:r>
            <a:r>
              <a:rPr lang="pt-BR" dirty="0" smtClean="0"/>
              <a:t>  Cidades, Saúde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683568" y="4149080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1"/>
                </a:solidFill>
              </a:rPr>
              <a:t>6.3</a:t>
            </a:r>
            <a:r>
              <a:rPr lang="pt-BR" dirty="0" smtClean="0"/>
              <a:t> Cidades</a:t>
            </a:r>
            <a:r>
              <a:rPr lang="pt-BR" dirty="0"/>
              <a:t>,</a:t>
            </a:r>
          </a:p>
          <a:p>
            <a:r>
              <a:rPr lang="pt-BR" dirty="0"/>
              <a:t>Saúde, Casa Civil, Integração, </a:t>
            </a:r>
            <a:r>
              <a:rPr lang="pt-BR" dirty="0" smtClean="0"/>
              <a:t>Meio Ambiente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076056" y="5661248"/>
            <a:ext cx="1641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/>
                </a:solidFill>
              </a:rPr>
              <a:t>6.b</a:t>
            </a:r>
            <a:r>
              <a:rPr lang="pt-BR" dirty="0" smtClean="0"/>
              <a:t> Cidades</a:t>
            </a:r>
            <a:r>
              <a:rPr lang="pt-BR" dirty="0"/>
              <a:t>,</a:t>
            </a:r>
          </a:p>
          <a:p>
            <a:r>
              <a:rPr lang="pt-BR" dirty="0" smtClean="0"/>
              <a:t>Meio </a:t>
            </a:r>
            <a:r>
              <a:rPr lang="pt-BR" dirty="0"/>
              <a:t>Ambiente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2411760" y="5661248"/>
            <a:ext cx="2308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/>
                </a:solidFill>
              </a:rPr>
              <a:t>6.a</a:t>
            </a:r>
            <a:r>
              <a:rPr lang="pt-BR" b="1" dirty="0" smtClean="0">
                <a:solidFill>
                  <a:srgbClr val="FF0000"/>
                </a:solidFill>
              </a:rPr>
              <a:t>  </a:t>
            </a:r>
            <a:r>
              <a:rPr lang="pt-BR" dirty="0" smtClean="0"/>
              <a:t>não há ministérios</a:t>
            </a:r>
          </a:p>
          <a:p>
            <a:r>
              <a:rPr lang="pt-BR" dirty="0" smtClean="0"/>
              <a:t>relacionados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6732240" y="4437112"/>
            <a:ext cx="1622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/>
                </a:solidFill>
              </a:rPr>
              <a:t>6.6</a:t>
            </a:r>
            <a:r>
              <a:rPr lang="pt-BR" dirty="0" smtClean="0"/>
              <a:t> Agricultura,</a:t>
            </a:r>
          </a:p>
          <a:p>
            <a:r>
              <a:rPr lang="pt-BR" dirty="0" smtClean="0"/>
              <a:t>Cidades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6804248" y="3068960"/>
            <a:ext cx="16419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/>
                </a:solidFill>
              </a:rPr>
              <a:t>6.5</a:t>
            </a:r>
            <a:r>
              <a:rPr lang="pt-BR" dirty="0" smtClean="0"/>
              <a:t> Cidades</a:t>
            </a:r>
            <a:r>
              <a:rPr lang="pt-BR" dirty="0"/>
              <a:t>,</a:t>
            </a:r>
          </a:p>
          <a:p>
            <a:r>
              <a:rPr lang="pt-BR" dirty="0" smtClean="0"/>
              <a:t>Meio </a:t>
            </a:r>
            <a:r>
              <a:rPr lang="pt-BR" dirty="0"/>
              <a:t>Ambiente</a:t>
            </a:r>
          </a:p>
          <a:p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6516216" y="1412776"/>
            <a:ext cx="20152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1"/>
                </a:solidFill>
              </a:rPr>
              <a:t>6.4</a:t>
            </a:r>
            <a:r>
              <a:rPr lang="pt-BR" dirty="0" smtClean="0"/>
              <a:t> Agricultura, </a:t>
            </a:r>
          </a:p>
          <a:p>
            <a:r>
              <a:rPr lang="pt-BR" dirty="0" smtClean="0"/>
              <a:t>Cidades, Casa </a:t>
            </a:r>
            <a:r>
              <a:rPr lang="pt-BR" dirty="0"/>
              <a:t>Civil</a:t>
            </a:r>
            <a:r>
              <a:rPr lang="pt-BR" dirty="0" smtClean="0"/>
              <a:t>, </a:t>
            </a:r>
          </a:p>
          <a:p>
            <a:r>
              <a:rPr lang="pt-BR" dirty="0" smtClean="0"/>
              <a:t>Meio </a:t>
            </a:r>
            <a:r>
              <a:rPr lang="pt-BR" dirty="0"/>
              <a:t>Ambiente</a:t>
            </a:r>
          </a:p>
        </p:txBody>
      </p:sp>
    </p:spTree>
    <p:extLst>
      <p:ext uri="{BB962C8B-B14F-4D97-AF65-F5344CB8AC3E}">
        <p14:creationId xmlns:p14="http://schemas.microsoft.com/office/powerpoint/2010/main" val="16733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548152029"/>
              </p:ext>
            </p:extLst>
          </p:nvPr>
        </p:nvGraphicFramePr>
        <p:xfrm>
          <a:off x="719580" y="1844824"/>
          <a:ext cx="770485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8" y="26"/>
            <a:ext cx="9144000" cy="584775"/>
          </a:xfrm>
          <a:prstGeom prst="rect">
            <a:avLst/>
          </a:prstGeom>
          <a:solidFill>
            <a:srgbClr val="004386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110" tIns="45555" rIns="91110" bIns="45555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</a:rPr>
              <a:t>Definição de Indicadores Nacionais </a:t>
            </a:r>
            <a:endParaRPr lang="pt-BR" sz="3200" b="1" dirty="0">
              <a:solidFill>
                <a:prstClr val="white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136239" y="1045714"/>
            <a:ext cx="4968552" cy="523220"/>
          </a:xfrm>
          <a:prstGeom prst="rect">
            <a:avLst/>
          </a:prstGeom>
          <a:solidFill>
            <a:srgbClr val="E7ECED">
              <a:lumMod val="50000"/>
            </a:srgb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241 INDICADORES GLOBAIS</a:t>
            </a:r>
          </a:p>
        </p:txBody>
      </p:sp>
    </p:spTree>
    <p:extLst>
      <p:ext uri="{BB962C8B-B14F-4D97-AF65-F5344CB8AC3E}">
        <p14:creationId xmlns:p14="http://schemas.microsoft.com/office/powerpoint/2010/main" val="3954701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1229707499"/>
              </p:ext>
            </p:extLst>
          </p:nvPr>
        </p:nvGraphicFramePr>
        <p:xfrm>
          <a:off x="0" y="11562"/>
          <a:ext cx="9468544" cy="6153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7635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18892" y="0"/>
            <a:ext cx="8763743" cy="604867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noAutofit/>
          </a:bodyPr>
          <a:lstStyle/>
          <a:p>
            <a:endParaRPr lang="pt-BR" sz="2800" i="1" dirty="0">
              <a:solidFill>
                <a:srgbClr val="59B0B9">
                  <a:lumMod val="75000"/>
                </a:srgbClr>
              </a:solidFill>
            </a:endParaRPr>
          </a:p>
          <a:p>
            <a:r>
              <a:rPr lang="pt-BR" sz="2000" dirty="0">
                <a:solidFill>
                  <a:srgbClr val="59B0B9">
                    <a:lumMod val="75000"/>
                  </a:srgbClr>
                </a:solidFill>
              </a:rPr>
              <a:t>	</a:t>
            </a:r>
          </a:p>
          <a:p>
            <a:endParaRPr lang="pt-BR" sz="2000" dirty="0">
              <a:solidFill>
                <a:srgbClr val="59B0B9">
                  <a:lumMod val="75000"/>
                </a:srgbClr>
              </a:solidFill>
            </a:endParaRPr>
          </a:p>
          <a:p>
            <a:pPr algn="just"/>
            <a:endParaRPr lang="pt-BR" sz="2400" dirty="0">
              <a:solidFill>
                <a:srgbClr val="59B0B9">
                  <a:lumMod val="75000"/>
                </a:srgbClr>
              </a:solidFill>
            </a:endParaRPr>
          </a:p>
          <a:p>
            <a:endParaRPr lang="pt-BR" sz="2000" dirty="0">
              <a:solidFill>
                <a:srgbClr val="59B0B9">
                  <a:lumMod val="75000"/>
                </a:srgbClr>
              </a:solidFill>
            </a:endParaRPr>
          </a:p>
          <a:p>
            <a:endParaRPr lang="pt-BR" dirty="0">
              <a:solidFill>
                <a:srgbClr val="59B0B9">
                  <a:lumMod val="75000"/>
                </a:srgbClr>
              </a:solidFill>
            </a:endParaRPr>
          </a:p>
          <a:p>
            <a:endParaRPr lang="pt-BR" sz="2000" dirty="0">
              <a:solidFill>
                <a:srgbClr val="59B0B9">
                  <a:lumMod val="75000"/>
                </a:srgbClr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74919659"/>
              </p:ext>
            </p:extLst>
          </p:nvPr>
        </p:nvGraphicFramePr>
        <p:xfrm>
          <a:off x="334204" y="791487"/>
          <a:ext cx="8640960" cy="511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tângulo 6"/>
          <p:cNvSpPr/>
          <p:nvPr/>
        </p:nvSpPr>
        <p:spPr>
          <a:xfrm>
            <a:off x="362112" y="1772816"/>
            <a:ext cx="8763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5B6973"/>
                </a:solidFill>
              </a:rPr>
              <a:t> </a:t>
            </a:r>
            <a:endParaRPr lang="pt-BR" sz="3200" b="1" dirty="0">
              <a:solidFill>
                <a:srgbClr val="00206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004386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</a:rPr>
              <a:t>Etapa de Interiorização</a:t>
            </a:r>
            <a:endParaRPr lang="pt-BR" sz="3200" b="1" dirty="0">
              <a:solidFill>
                <a:prstClr val="white"/>
              </a:solidFill>
            </a:endParaRPr>
          </a:p>
        </p:txBody>
      </p:sp>
      <p:pic>
        <p:nvPicPr>
          <p:cNvPr id="9" name="Picture 23" descr="Resultado de imagem para diversidad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6" y="4123342"/>
            <a:ext cx="1737926" cy="165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47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004386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</a:rPr>
              <a:t>Etapa de Interiorização</a:t>
            </a:r>
            <a:endParaRPr lang="pt-BR" sz="3200" b="1" dirty="0">
              <a:solidFill>
                <a:prstClr val="white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82298257"/>
              </p:ext>
            </p:extLst>
          </p:nvPr>
        </p:nvGraphicFramePr>
        <p:xfrm>
          <a:off x="785786" y="785794"/>
          <a:ext cx="8143932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8614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Resultado de imagem para diversidad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864205"/>
            <a:ext cx="1416948" cy="1459622"/>
          </a:xfrm>
          <a:prstGeom prst="rect">
            <a:avLst/>
          </a:prstGeom>
          <a:noFill/>
          <a:extLst/>
        </p:spPr>
      </p:pic>
      <p:pic>
        <p:nvPicPr>
          <p:cNvPr id="5" name="Picture 4" descr="Resultado de imagem para objetivos de desenvolvimento sustentav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635" y="225864"/>
            <a:ext cx="303360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00034" y="2284417"/>
            <a:ext cx="684076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002060"/>
                </a:solidFill>
              </a:rPr>
              <a:t>Obrigada!</a:t>
            </a:r>
          </a:p>
          <a:p>
            <a:pPr algn="ctr"/>
            <a:endParaRPr lang="pt-BR" sz="4400" b="1" dirty="0" smtClean="0">
              <a:solidFill>
                <a:srgbClr val="002060"/>
              </a:solidFill>
            </a:endParaRPr>
          </a:p>
          <a:p>
            <a:pPr algn="ctr"/>
            <a:r>
              <a:rPr lang="pt-BR" sz="2800" b="1" dirty="0" smtClean="0">
                <a:solidFill>
                  <a:srgbClr val="002060"/>
                </a:solidFill>
              </a:rPr>
              <a:t>Rubia </a:t>
            </a:r>
            <a:r>
              <a:rPr lang="pt-BR" sz="2800" b="1" dirty="0" smtClean="0">
                <a:solidFill>
                  <a:srgbClr val="002060"/>
                </a:solidFill>
              </a:rPr>
              <a:t>Quintão </a:t>
            </a:r>
          </a:p>
          <a:p>
            <a:pPr algn="ctr"/>
            <a:endParaRPr lang="pt-BR" sz="2400" dirty="0" smtClean="0">
              <a:solidFill>
                <a:srgbClr val="002060"/>
              </a:solidFill>
            </a:endParaRPr>
          </a:p>
          <a:p>
            <a:pPr algn="ctr"/>
            <a:r>
              <a:rPr lang="pt-BR" sz="2400" dirty="0" smtClean="0">
                <a:solidFill>
                  <a:srgbClr val="002060"/>
                </a:solidFill>
              </a:rPr>
              <a:t>Secretaria </a:t>
            </a:r>
            <a:r>
              <a:rPr lang="pt-BR" sz="2400" dirty="0">
                <a:solidFill>
                  <a:srgbClr val="002060"/>
                </a:solidFill>
              </a:rPr>
              <a:t>Nacional de Articulação Social  </a:t>
            </a:r>
          </a:p>
          <a:p>
            <a:pPr algn="ctr"/>
            <a:r>
              <a:rPr lang="pt-BR" sz="2400" dirty="0">
                <a:solidFill>
                  <a:srgbClr val="002060"/>
                </a:solidFill>
              </a:rPr>
              <a:t>Secretaria de Governo </a:t>
            </a:r>
            <a:r>
              <a:rPr lang="pt-BR" sz="2400" dirty="0" smtClean="0">
                <a:solidFill>
                  <a:srgbClr val="002060"/>
                </a:solidFill>
              </a:rPr>
              <a:t>- Presidência </a:t>
            </a:r>
            <a:r>
              <a:rPr lang="pt-BR" sz="2400" dirty="0">
                <a:solidFill>
                  <a:srgbClr val="002060"/>
                </a:solidFill>
              </a:rPr>
              <a:t>da </a:t>
            </a:r>
            <a:r>
              <a:rPr lang="pt-BR" sz="2400" dirty="0" smtClean="0">
                <a:solidFill>
                  <a:srgbClr val="002060"/>
                </a:solidFill>
              </a:rPr>
              <a:t>República</a:t>
            </a:r>
            <a:endParaRPr lang="pt-BR" sz="2400" dirty="0">
              <a:solidFill>
                <a:srgbClr val="00206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069995" y="5077369"/>
            <a:ext cx="46872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rgbClr val="002060"/>
                </a:solidFill>
              </a:rPr>
              <a:t>segov.ods@presidencia.gov.br</a:t>
            </a:r>
          </a:p>
        </p:txBody>
      </p:sp>
    </p:spTree>
    <p:extLst>
      <p:ext uri="{BB962C8B-B14F-4D97-AF65-F5344CB8AC3E}">
        <p14:creationId xmlns:p14="http://schemas.microsoft.com/office/powerpoint/2010/main" val="3525712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ângulo 30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004386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</a:rPr>
              <a:t>Dimensões dos ODS 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793870"/>
            <a:ext cx="994956" cy="99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776997"/>
            <a:ext cx="1006593" cy="100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88112" y="2812385"/>
            <a:ext cx="972320" cy="974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7032" y="1713750"/>
            <a:ext cx="1003400" cy="99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1732044"/>
            <a:ext cx="974578" cy="97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2080" y="1737212"/>
            <a:ext cx="984830" cy="96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CaixaDeTexto 38"/>
          <p:cNvSpPr txBox="1"/>
          <p:nvPr/>
        </p:nvSpPr>
        <p:spPr>
          <a:xfrm>
            <a:off x="5693824" y="1257170"/>
            <a:ext cx="243842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prstClr val="black"/>
                </a:solidFill>
              </a:rPr>
              <a:t>DIMENSÃO </a:t>
            </a:r>
            <a:r>
              <a:rPr lang="pt-BR" b="1" dirty="0" smtClean="0">
                <a:solidFill>
                  <a:prstClr val="black"/>
                </a:solidFill>
              </a:rPr>
              <a:t>AMBIENTAL</a:t>
            </a: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7535" y="1713750"/>
            <a:ext cx="987483" cy="99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95737" y="1716020"/>
            <a:ext cx="971282" cy="99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95736" y="2832659"/>
            <a:ext cx="971282" cy="954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47535" y="2821805"/>
            <a:ext cx="976193" cy="96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51011" y="2812662"/>
            <a:ext cx="1006629" cy="97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41073" y="4785666"/>
            <a:ext cx="952873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18004" y="4785666"/>
            <a:ext cx="942949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38718" y="4766937"/>
            <a:ext cx="929050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8" name="Grupo 47"/>
          <p:cNvGrpSpPr/>
          <p:nvPr/>
        </p:nvGrpSpPr>
        <p:grpSpPr>
          <a:xfrm>
            <a:off x="5822154" y="4840528"/>
            <a:ext cx="2007336" cy="936000"/>
            <a:chOff x="6444208" y="4480364"/>
            <a:chExt cx="2007336" cy="936000"/>
          </a:xfrm>
        </p:grpSpPr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444208" y="4480364"/>
              <a:ext cx="930126" cy="93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7524328" y="4480364"/>
              <a:ext cx="927216" cy="93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" name="Retângulo 50"/>
          <p:cNvSpPr/>
          <p:nvPr/>
        </p:nvSpPr>
        <p:spPr>
          <a:xfrm>
            <a:off x="1475656" y="4101854"/>
            <a:ext cx="280831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prstClr val="black"/>
                </a:solidFill>
              </a:rPr>
              <a:t>DIMENSÃO </a:t>
            </a:r>
            <a:r>
              <a:rPr lang="pt-BR" b="1" dirty="0" smtClean="0">
                <a:solidFill>
                  <a:prstClr val="black"/>
                </a:solidFill>
              </a:rPr>
              <a:t>ECONÔMICA</a:t>
            </a:r>
          </a:p>
        </p:txBody>
      </p:sp>
      <p:sp>
        <p:nvSpPr>
          <p:cNvPr id="52" name="Retângulo 51"/>
          <p:cNvSpPr/>
          <p:nvPr/>
        </p:nvSpPr>
        <p:spPr>
          <a:xfrm>
            <a:off x="5407563" y="4149080"/>
            <a:ext cx="302433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prstClr val="black"/>
                </a:solidFill>
              </a:rPr>
              <a:t>DIMENSÃO INSTITUCIONAL</a:t>
            </a:r>
          </a:p>
        </p:txBody>
      </p:sp>
      <p:sp>
        <p:nvSpPr>
          <p:cNvPr id="53" name="Retângulo de cantos arredondados 52"/>
          <p:cNvSpPr/>
          <p:nvPr/>
        </p:nvSpPr>
        <p:spPr>
          <a:xfrm>
            <a:off x="755576" y="1071546"/>
            <a:ext cx="7992888" cy="5172226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cxnSp>
        <p:nvCxnSpPr>
          <p:cNvPr id="54" name="Conector reto 53"/>
          <p:cNvCxnSpPr>
            <a:stCxn id="53" idx="0"/>
            <a:endCxn id="53" idx="2"/>
          </p:cNvCxnSpPr>
          <p:nvPr/>
        </p:nvCxnSpPr>
        <p:spPr>
          <a:xfrm rot="16200000" flipH="1">
            <a:off x="2165907" y="3657659"/>
            <a:ext cx="5172226" cy="1588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>
            <a:off x="755576" y="3993474"/>
            <a:ext cx="7992888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tângulo 55"/>
          <p:cNvSpPr/>
          <p:nvPr/>
        </p:nvSpPr>
        <p:spPr>
          <a:xfrm>
            <a:off x="1799627" y="1257170"/>
            <a:ext cx="239508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prstClr val="black"/>
                </a:solidFill>
              </a:rPr>
              <a:t>DIMENSÃO SOCIAL</a:t>
            </a: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261910" y="1737212"/>
            <a:ext cx="995731" cy="9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7362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</a:t>
            </a:fld>
            <a:endParaRPr lang="pt-BR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Shape 2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224" y="2924943"/>
            <a:ext cx="2475129" cy="2447999"/>
          </a:xfrm>
          <a:prstGeom prst="rect">
            <a:avLst/>
          </a:prstGeom>
          <a:noFill/>
          <a:ln w="190500" cap="sq" cmpd="sng">
            <a:solidFill>
              <a:srgbClr val="C8C6BD"/>
            </a:solidFill>
            <a:prstDash val="solid"/>
            <a:miter/>
            <a:headEnd type="none" w="med" len="med"/>
            <a:tailEnd type="none" w="med" len="med"/>
          </a:ln>
          <a:effectLst>
            <a:outerShdw blurRad="254000" algn="bl" rotWithShape="0">
              <a:srgbClr val="000000">
                <a:alpha val="42745"/>
              </a:srgbClr>
            </a:outerShdw>
          </a:effectLst>
        </p:spPr>
      </p:pic>
      <p:sp>
        <p:nvSpPr>
          <p:cNvPr id="283" name="Shape 283"/>
          <p:cNvSpPr/>
          <p:nvPr/>
        </p:nvSpPr>
        <p:spPr>
          <a:xfrm>
            <a:off x="187826" y="360238"/>
            <a:ext cx="8856983" cy="1384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2800" b="1" dirty="0" smtClean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Assegurar </a:t>
            </a:r>
            <a:r>
              <a:rPr lang="pt-BR" sz="2800" b="1" dirty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a disponibilidade e gestão sustentável da água e saneamento para </a:t>
            </a:r>
            <a:r>
              <a:rPr lang="pt-BR" sz="2800" b="1" dirty="0" smtClean="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endParaRPr lang="pt-BR" sz="2800" b="1" dirty="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Shape 28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1261" y="2952921"/>
            <a:ext cx="3528391" cy="2420023"/>
          </a:xfrm>
          <a:prstGeom prst="rect">
            <a:avLst/>
          </a:prstGeom>
          <a:noFill/>
          <a:ln w="190500" cap="sq" cmpd="sng">
            <a:solidFill>
              <a:srgbClr val="C8C6BD"/>
            </a:solidFill>
            <a:prstDash val="solid"/>
            <a:miter/>
            <a:headEnd type="none" w="med" len="med"/>
            <a:tailEnd type="none" w="med" len="med"/>
          </a:ln>
          <a:effectLst>
            <a:outerShdw blurRad="254000" algn="bl" rotWithShape="0">
              <a:srgbClr val="000000">
                <a:alpha val="42745"/>
              </a:srgbClr>
            </a:outerShdw>
          </a:effectLst>
        </p:spPr>
      </p:pic>
      <p:sp>
        <p:nvSpPr>
          <p:cNvPr id="6" name="Retângulo 5"/>
          <p:cNvSpPr/>
          <p:nvPr/>
        </p:nvSpPr>
        <p:spPr>
          <a:xfrm>
            <a:off x="3350023" y="1824327"/>
            <a:ext cx="1436291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08 Metas </a:t>
            </a:r>
            <a:endParaRPr lang="pt-B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395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18892" y="0"/>
            <a:ext cx="8763743" cy="604867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noAutofit/>
          </a:bodyPr>
          <a:lstStyle/>
          <a:p>
            <a:endParaRPr lang="pt-BR" sz="2800" i="1" dirty="0">
              <a:solidFill>
                <a:srgbClr val="59B0B9">
                  <a:lumMod val="75000"/>
                </a:srgbClr>
              </a:solidFill>
            </a:endParaRPr>
          </a:p>
          <a:p>
            <a:r>
              <a:rPr lang="pt-BR" sz="2000" dirty="0">
                <a:solidFill>
                  <a:srgbClr val="59B0B9">
                    <a:lumMod val="75000"/>
                  </a:srgbClr>
                </a:solidFill>
              </a:rPr>
              <a:t>	</a:t>
            </a:r>
          </a:p>
          <a:p>
            <a:endParaRPr lang="pt-BR" sz="2000" dirty="0">
              <a:solidFill>
                <a:srgbClr val="59B0B9">
                  <a:lumMod val="75000"/>
                </a:srgbClr>
              </a:solidFill>
            </a:endParaRPr>
          </a:p>
          <a:p>
            <a:pPr algn="just"/>
            <a:endParaRPr lang="pt-BR" sz="2400" dirty="0">
              <a:solidFill>
                <a:srgbClr val="59B0B9">
                  <a:lumMod val="75000"/>
                </a:srgbClr>
              </a:solidFill>
            </a:endParaRPr>
          </a:p>
          <a:p>
            <a:endParaRPr lang="pt-BR" sz="2000" dirty="0">
              <a:solidFill>
                <a:srgbClr val="59B0B9">
                  <a:lumMod val="75000"/>
                </a:srgbClr>
              </a:solidFill>
            </a:endParaRPr>
          </a:p>
          <a:p>
            <a:endParaRPr lang="pt-BR" dirty="0">
              <a:solidFill>
                <a:srgbClr val="59B0B9">
                  <a:lumMod val="75000"/>
                </a:srgbClr>
              </a:solidFill>
            </a:endParaRPr>
          </a:p>
          <a:p>
            <a:endParaRPr lang="pt-BR" sz="2000" dirty="0">
              <a:solidFill>
                <a:srgbClr val="59B0B9">
                  <a:lumMod val="75000"/>
                </a:srgbClr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01012398"/>
              </p:ext>
            </p:extLst>
          </p:nvPr>
        </p:nvGraphicFramePr>
        <p:xfrm>
          <a:off x="341675" y="836712"/>
          <a:ext cx="8640960" cy="511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tângulo 6"/>
          <p:cNvSpPr/>
          <p:nvPr/>
        </p:nvSpPr>
        <p:spPr>
          <a:xfrm>
            <a:off x="362112" y="1772816"/>
            <a:ext cx="8763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5B6973"/>
                </a:solidFill>
              </a:rPr>
              <a:t> </a:t>
            </a:r>
            <a:endParaRPr lang="pt-BR" sz="3200" b="1" dirty="0">
              <a:solidFill>
                <a:srgbClr val="00206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004386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</a:rPr>
              <a:t>Água Potável e Saneamento</a:t>
            </a:r>
            <a:endParaRPr lang="pt-BR" sz="3200" b="1" dirty="0">
              <a:solidFill>
                <a:prstClr val="white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100070"/>
            <a:ext cx="984830" cy="96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Resultado de imagem para objetivos de desenvolvimento sustentave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198" y="2074466"/>
            <a:ext cx="303360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403648" y="1268760"/>
            <a:ext cx="2355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6.1</a:t>
            </a:r>
            <a:r>
              <a:rPr lang="pt-BR" dirty="0" smtClean="0"/>
              <a:t> Água potável acessível para todos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11560" y="2422629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6.2</a:t>
            </a:r>
            <a:r>
              <a:rPr lang="pt-BR" dirty="0" smtClean="0"/>
              <a:t>  Saneamento e higiene para todos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67544" y="3645024"/>
            <a:ext cx="26068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6.3</a:t>
            </a:r>
            <a:r>
              <a:rPr lang="pt-BR" dirty="0" smtClean="0"/>
              <a:t> Melhorar a qualidade </a:t>
            </a:r>
          </a:p>
          <a:p>
            <a:r>
              <a:rPr lang="pt-BR" dirty="0" smtClean="0"/>
              <a:t>da água, reduzindo a </a:t>
            </a:r>
          </a:p>
          <a:p>
            <a:r>
              <a:rPr lang="pt-BR" dirty="0" smtClean="0"/>
              <a:t>poluição e aumentando </a:t>
            </a:r>
          </a:p>
          <a:p>
            <a:r>
              <a:rPr lang="pt-BR" dirty="0" smtClean="0"/>
              <a:t>a reutilização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252890" y="5229200"/>
            <a:ext cx="34235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6.b</a:t>
            </a:r>
            <a:r>
              <a:rPr lang="pt-BR" dirty="0" smtClean="0"/>
              <a:t> Participação das comunidades </a:t>
            </a:r>
          </a:p>
          <a:p>
            <a:r>
              <a:rPr lang="pt-BR" dirty="0" smtClean="0"/>
              <a:t>locais na gestão</a:t>
            </a:r>
          </a:p>
          <a:p>
            <a:r>
              <a:rPr lang="pt-BR" dirty="0" smtClean="0"/>
              <a:t>da água e do saneamento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442482" y="5253007"/>
            <a:ext cx="26254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6.a</a:t>
            </a:r>
            <a:r>
              <a:rPr lang="pt-BR" dirty="0" smtClean="0"/>
              <a:t> Ampliar a cooperação </a:t>
            </a:r>
          </a:p>
          <a:p>
            <a:r>
              <a:rPr lang="pt-BR" dirty="0"/>
              <a:t>i</a:t>
            </a:r>
            <a:r>
              <a:rPr lang="pt-BR" dirty="0" smtClean="0"/>
              <a:t>nternacional para o </a:t>
            </a:r>
          </a:p>
          <a:p>
            <a:r>
              <a:rPr lang="pt-BR" dirty="0" smtClean="0"/>
              <a:t>uso da água em todos</a:t>
            </a:r>
          </a:p>
          <a:p>
            <a:r>
              <a:rPr lang="pt-BR" dirty="0" smtClean="0"/>
              <a:t>os seus aspectos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6111397" y="3645024"/>
            <a:ext cx="2709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6.6</a:t>
            </a:r>
            <a:r>
              <a:rPr lang="pt-BR" dirty="0" smtClean="0"/>
              <a:t> Restaurar ecossistemas</a:t>
            </a:r>
          </a:p>
          <a:p>
            <a:r>
              <a:rPr lang="pt-BR" dirty="0"/>
              <a:t>r</a:t>
            </a:r>
            <a:r>
              <a:rPr lang="pt-BR" dirty="0" smtClean="0"/>
              <a:t>elacionados a água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6277142" y="2420888"/>
            <a:ext cx="21832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6.5</a:t>
            </a:r>
            <a:r>
              <a:rPr lang="pt-BR" dirty="0" smtClean="0"/>
              <a:t> Gestão integrada </a:t>
            </a:r>
          </a:p>
          <a:p>
            <a:r>
              <a:rPr lang="pt-BR" dirty="0" smtClean="0"/>
              <a:t>dos recursos hídricos</a:t>
            </a:r>
          </a:p>
          <a:p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5572265" y="1342509"/>
            <a:ext cx="2600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6.4</a:t>
            </a:r>
            <a:r>
              <a:rPr lang="pt-BR" dirty="0" smtClean="0"/>
              <a:t>  Uso eficiente da água</a:t>
            </a:r>
          </a:p>
          <a:p>
            <a:r>
              <a:rPr lang="pt-BR" dirty="0" smtClean="0"/>
              <a:t> em todos os setores</a:t>
            </a:r>
          </a:p>
        </p:txBody>
      </p:sp>
    </p:spTree>
    <p:extLst>
      <p:ext uri="{BB962C8B-B14F-4D97-AF65-F5344CB8AC3E}">
        <p14:creationId xmlns:p14="http://schemas.microsoft.com/office/powerpoint/2010/main" val="190106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18892" y="0"/>
            <a:ext cx="8763743" cy="604867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noAutofit/>
          </a:bodyPr>
          <a:lstStyle/>
          <a:p>
            <a:endParaRPr lang="pt-BR" sz="2800" i="1" dirty="0">
              <a:solidFill>
                <a:srgbClr val="59B0B9">
                  <a:lumMod val="75000"/>
                </a:srgbClr>
              </a:solidFill>
            </a:endParaRPr>
          </a:p>
          <a:p>
            <a:r>
              <a:rPr lang="pt-BR" sz="2000" dirty="0">
                <a:solidFill>
                  <a:srgbClr val="59B0B9">
                    <a:lumMod val="75000"/>
                  </a:srgbClr>
                </a:solidFill>
              </a:rPr>
              <a:t>	</a:t>
            </a:r>
          </a:p>
          <a:p>
            <a:endParaRPr lang="pt-BR" sz="2000" dirty="0">
              <a:solidFill>
                <a:srgbClr val="59B0B9">
                  <a:lumMod val="75000"/>
                </a:srgbClr>
              </a:solidFill>
            </a:endParaRPr>
          </a:p>
          <a:p>
            <a:pPr algn="just"/>
            <a:endParaRPr lang="pt-BR" sz="2400" dirty="0">
              <a:solidFill>
                <a:srgbClr val="59B0B9">
                  <a:lumMod val="75000"/>
                </a:srgbClr>
              </a:solidFill>
            </a:endParaRPr>
          </a:p>
          <a:p>
            <a:endParaRPr lang="pt-BR" sz="2000" dirty="0">
              <a:solidFill>
                <a:srgbClr val="59B0B9">
                  <a:lumMod val="75000"/>
                </a:srgbClr>
              </a:solidFill>
            </a:endParaRPr>
          </a:p>
          <a:p>
            <a:endParaRPr lang="pt-BR" dirty="0">
              <a:solidFill>
                <a:srgbClr val="59B0B9">
                  <a:lumMod val="75000"/>
                </a:srgbClr>
              </a:solidFill>
            </a:endParaRPr>
          </a:p>
          <a:p>
            <a:endParaRPr lang="pt-BR" sz="2000" dirty="0">
              <a:solidFill>
                <a:srgbClr val="59B0B9">
                  <a:lumMod val="75000"/>
                </a:srgbClr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20106078"/>
              </p:ext>
            </p:extLst>
          </p:nvPr>
        </p:nvGraphicFramePr>
        <p:xfrm>
          <a:off x="334204" y="791487"/>
          <a:ext cx="8640960" cy="511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tângulo 6"/>
          <p:cNvSpPr/>
          <p:nvPr/>
        </p:nvSpPr>
        <p:spPr>
          <a:xfrm>
            <a:off x="362112" y="1772816"/>
            <a:ext cx="8763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5B6973"/>
                </a:solidFill>
              </a:rPr>
              <a:t> </a:t>
            </a:r>
            <a:endParaRPr lang="pt-BR" sz="3200" b="1" dirty="0">
              <a:solidFill>
                <a:srgbClr val="002060"/>
              </a:solidFill>
            </a:endParaRPr>
          </a:p>
        </p:txBody>
      </p:sp>
      <p:pic>
        <p:nvPicPr>
          <p:cNvPr id="6" name="Picture 3" descr="https://4.bp.blogspot.com/-75zdpl12zAc/V5n6tO2jQKI/AAAAAAAAD24/C8_jkPWwSo0A9FuRe_idu68rS-7N8pYbwCLcB/s320/dialogue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149081"/>
            <a:ext cx="2682691" cy="150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004386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</a:rPr>
              <a:t>Etapas da Agenda </a:t>
            </a:r>
            <a:r>
              <a:rPr lang="pt-BR" sz="3200" b="1" dirty="0" smtClean="0">
                <a:solidFill>
                  <a:prstClr val="white"/>
                </a:solidFill>
              </a:rPr>
              <a:t>2030 no Brasil</a:t>
            </a:r>
            <a:endParaRPr lang="pt-BR" sz="3200" b="1" dirty="0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183" y="659420"/>
            <a:ext cx="2060575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3" descr="Resultado de imagem para diversidad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6" y="4123342"/>
            <a:ext cx="1737926" cy="165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1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004386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</a:rPr>
              <a:t>Etapas de INTERNALIZAÇÃO 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96978056"/>
              </p:ext>
            </p:extLst>
          </p:nvPr>
        </p:nvGraphicFramePr>
        <p:xfrm>
          <a:off x="214282" y="714356"/>
          <a:ext cx="8763743" cy="5119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5080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908721"/>
            <a:ext cx="9001188" cy="515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8" y="26"/>
            <a:ext cx="9144000" cy="584775"/>
          </a:xfrm>
          <a:prstGeom prst="rect">
            <a:avLst/>
          </a:prstGeom>
          <a:solidFill>
            <a:srgbClr val="004386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110" tIns="45555" rIns="91110" bIns="45555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</a:rPr>
              <a:t>Comissão </a:t>
            </a:r>
            <a:r>
              <a:rPr lang="pt-BR" sz="3200" b="1" dirty="0">
                <a:solidFill>
                  <a:prstClr val="white"/>
                </a:solidFill>
              </a:rPr>
              <a:t>Nacional dos ODS </a:t>
            </a:r>
          </a:p>
        </p:txBody>
      </p:sp>
    </p:spTree>
    <p:extLst>
      <p:ext uri="{BB962C8B-B14F-4D97-AF65-F5344CB8AC3E}">
        <p14:creationId xmlns:p14="http://schemas.microsoft.com/office/powerpoint/2010/main" val="853289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m para the global goa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340768"/>
            <a:ext cx="4392488" cy="338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691680" y="2780928"/>
            <a:ext cx="1296144" cy="6097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CÂMARAS </a:t>
            </a:r>
          </a:p>
          <a:p>
            <a:pPr algn="ctr"/>
            <a:r>
              <a:rPr lang="pt-BR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TEMÁTICAS </a:t>
            </a:r>
            <a:endParaRPr lang="pt-BR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715000" y="490602"/>
            <a:ext cx="4429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334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000" dirty="0">
                <a:solidFill>
                  <a:prstClr val="black"/>
                </a:solidFill>
              </a:rPr>
              <a:t>Espaço </a:t>
            </a:r>
            <a:r>
              <a:rPr lang="pt-BR" sz="2000" dirty="0" smtClean="0">
                <a:solidFill>
                  <a:prstClr val="black"/>
                </a:solidFill>
              </a:rPr>
              <a:t>que agrega a participação de todos os ministérios + sociedade civil + academia + IPEA + IBGE;</a:t>
            </a:r>
          </a:p>
          <a:p>
            <a:pPr marL="342900" indent="-342900" defTabSz="9334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000" dirty="0" smtClean="0">
                <a:solidFill>
                  <a:prstClr val="black"/>
                </a:solidFill>
              </a:rPr>
              <a:t>Espaço de convergência e proposição de políticas públicas, ações </a:t>
            </a:r>
            <a:r>
              <a:rPr lang="pt-BR" sz="2000" dirty="0">
                <a:solidFill>
                  <a:prstClr val="black"/>
                </a:solidFill>
              </a:rPr>
              <a:t>e instrumentos para implementação dos </a:t>
            </a:r>
            <a:r>
              <a:rPr lang="pt-BR" sz="2000" dirty="0" smtClean="0">
                <a:solidFill>
                  <a:prstClr val="black"/>
                </a:solidFill>
              </a:rPr>
              <a:t>ODS; </a:t>
            </a:r>
          </a:p>
          <a:p>
            <a:pPr marL="342900" indent="-342900" defTabSz="9334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000" dirty="0" smtClean="0">
                <a:solidFill>
                  <a:prstClr val="black"/>
                </a:solidFill>
              </a:rPr>
              <a:t>O “Coração” da Comissão; </a:t>
            </a:r>
          </a:p>
          <a:p>
            <a:pPr marL="342900" indent="-342900" defTabSz="9334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pt-BR" sz="2000" dirty="0" smtClean="0">
                <a:solidFill>
                  <a:prstClr val="black"/>
                </a:solidFill>
              </a:rPr>
              <a:t>Com governança “compartilhada”  (metodologia em discussão).</a:t>
            </a:r>
            <a:endParaRPr lang="pt-BR" sz="2000" dirty="0">
              <a:solidFill>
                <a:prstClr val="black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004386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2"/>
                </a:solidFill>
              </a:rPr>
              <a:t>Câmaras </a:t>
            </a:r>
            <a:r>
              <a:rPr lang="pt-BR" sz="3200" b="1" dirty="0">
                <a:solidFill>
                  <a:schemeClr val="bg2"/>
                </a:solidFill>
              </a:rPr>
              <a:t>Temáticas</a:t>
            </a:r>
          </a:p>
        </p:txBody>
      </p:sp>
    </p:spTree>
    <p:extLst>
      <p:ext uri="{BB962C8B-B14F-4D97-AF65-F5344CB8AC3E}">
        <p14:creationId xmlns:p14="http://schemas.microsoft.com/office/powerpoint/2010/main" val="1457648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tângulo 5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004386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</a:rPr>
              <a:t>Adequação </a:t>
            </a:r>
            <a:r>
              <a:rPr lang="pt-BR" sz="3200" b="1" dirty="0" smtClean="0">
                <a:solidFill>
                  <a:prstClr val="white"/>
                </a:solidFill>
              </a:rPr>
              <a:t>das Metas  </a:t>
            </a:r>
            <a:endParaRPr lang="pt-BR" sz="3200" b="1" dirty="0">
              <a:solidFill>
                <a:prstClr val="white"/>
              </a:solidFill>
            </a:endParaRPr>
          </a:p>
        </p:txBody>
      </p:sp>
      <p:graphicFrame>
        <p:nvGraphicFramePr>
          <p:cNvPr id="9" name="Diagrama 8"/>
          <p:cNvGraphicFramePr/>
          <p:nvPr/>
        </p:nvGraphicFramePr>
        <p:xfrm>
          <a:off x="1357290" y="1071546"/>
          <a:ext cx="6572296" cy="4635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5488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Tema do Office">
  <a:themeElements>
    <a:clrScheme name="Compost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482</Words>
  <Application>Microsoft Macintosh PowerPoint</Application>
  <PresentationFormat>On-screen Show (4:3)</PresentationFormat>
  <Paragraphs>160</Paragraphs>
  <Slides>19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Tema do Office</vt:lpstr>
      <vt:lpstr>6_Tema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Rubia Auxiliadora Constancio Quintao</dc:creator>
  <cp:lastModifiedBy>flavia</cp:lastModifiedBy>
  <cp:revision>78</cp:revision>
  <dcterms:created xsi:type="dcterms:W3CDTF">2017-03-17T17:19:19Z</dcterms:created>
  <dcterms:modified xsi:type="dcterms:W3CDTF">2017-06-21T21:17:35Z</dcterms:modified>
</cp:coreProperties>
</file>