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5" r:id="rId3"/>
    <p:sldId id="344" r:id="rId4"/>
    <p:sldId id="257" r:id="rId5"/>
    <p:sldId id="333" r:id="rId6"/>
    <p:sldId id="335" r:id="rId7"/>
    <p:sldId id="336" r:id="rId8"/>
    <p:sldId id="337" r:id="rId9"/>
    <p:sldId id="338" r:id="rId10"/>
    <p:sldId id="340" r:id="rId11"/>
    <p:sldId id="341" r:id="rId12"/>
    <p:sldId id="342" r:id="rId13"/>
    <p:sldId id="295" r:id="rId14"/>
    <p:sldId id="353" r:id="rId15"/>
    <p:sldId id="351" r:id="rId16"/>
    <p:sldId id="349" r:id="rId17"/>
    <p:sldId id="354" r:id="rId18"/>
    <p:sldId id="350" r:id="rId19"/>
    <p:sldId id="352" r:id="rId20"/>
    <p:sldId id="347" r:id="rId21"/>
    <p:sldId id="346" r:id="rId22"/>
    <p:sldId id="291" r:id="rId23"/>
    <p:sldId id="279" r:id="rId24"/>
    <p:sldId id="284" r:id="rId25"/>
    <p:sldId id="301" r:id="rId26"/>
    <p:sldId id="348" r:id="rId27"/>
    <p:sldId id="327" r:id="rId28"/>
    <p:sldId id="268" r:id="rId29"/>
  </p:sldIdLst>
  <p:sldSz cx="10080625" cy="7559675"/>
  <p:notesSz cx="7559675" cy="10691813"/>
  <p:embeddedFontLst>
    <p:embeddedFont>
      <p:font typeface="DejaVu Sa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Mangal" panose="020B0604020202020204" charset="0"/>
      <p:regular r:id="rId44"/>
      <p:bold r:id="rId45"/>
    </p:embeddedFont>
    <p:embeddedFont>
      <p:font typeface="Microsoft YaHei" panose="020B0503020204020204" pitchFamily="34" charset="-122"/>
      <p:regular r:id="rId46"/>
      <p:bold r:id="rId4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98C79E-7C5E-43E4-93AE-CE938B977A96}">
  <a:tblStyle styleId="{4298C79E-7C5E-43E4-93AE-CE938B977A96}" styleName="Table_0"/>
  <a:tblStyle styleId="{0E9BB774-B344-473F-9315-5CA2E67BBD6C}" styleName="Table_1"/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585" autoAdjust="0"/>
  </p:normalViewPr>
  <p:slideViewPr>
    <p:cSldViewPr snapToGrid="0">
      <p:cViewPr varScale="1">
        <p:scale>
          <a:sx n="78" d="100"/>
          <a:sy n="78" d="100"/>
        </p:scale>
        <p:origin x="9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A045E-4CC7-46C0-A10D-FDCC9DE78BD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E0B370-0AF1-45DE-8C61-834FF01C5DB8}">
      <dgm:prSet phldrT="[Texto]" custT="1"/>
      <dgm:spPr/>
      <dgm:t>
        <a:bodyPr/>
        <a:lstStyle/>
        <a:p>
          <a:r>
            <a:rPr lang="pt-BR" sz="2400" dirty="0" smtClean="0"/>
            <a:t>Resíduos Sólidos</a:t>
          </a:r>
        </a:p>
        <a:p>
          <a:r>
            <a:rPr lang="pt-BR" sz="1600" dirty="0" smtClean="0"/>
            <a:t>Lei 12.305/10</a:t>
          </a:r>
          <a:endParaRPr lang="pt-BR" sz="1600" dirty="0"/>
        </a:p>
      </dgm:t>
    </dgm:pt>
    <dgm:pt modelId="{C1D7C399-BA17-4156-98E7-F439E55C2BE6}" type="parTrans" cxnId="{CDE5103E-6E43-4237-B8F9-738ADAF66F1C}">
      <dgm:prSet/>
      <dgm:spPr/>
      <dgm:t>
        <a:bodyPr/>
        <a:lstStyle/>
        <a:p>
          <a:endParaRPr lang="pt-BR"/>
        </a:p>
      </dgm:t>
    </dgm:pt>
    <dgm:pt modelId="{5EF24A2F-B9E8-493E-A32E-ABC1CBEC9E47}" type="sibTrans" cxnId="{CDE5103E-6E43-4237-B8F9-738ADAF66F1C}">
      <dgm:prSet/>
      <dgm:spPr/>
      <dgm:t>
        <a:bodyPr/>
        <a:lstStyle/>
        <a:p>
          <a:endParaRPr lang="pt-BR"/>
        </a:p>
      </dgm:t>
    </dgm:pt>
    <dgm:pt modelId="{DCD4B161-EF2B-4BF0-A852-70204AF447DE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900" dirty="0" smtClean="0"/>
            <a:t>Saneamento Básico</a:t>
          </a:r>
        </a:p>
        <a:p>
          <a:r>
            <a:rPr lang="pt-BR" sz="1600" dirty="0" smtClean="0"/>
            <a:t>Lei 11.445/07</a:t>
          </a:r>
          <a:endParaRPr lang="pt-BR" sz="1600" dirty="0"/>
        </a:p>
      </dgm:t>
    </dgm:pt>
    <dgm:pt modelId="{1FB2C49D-D12A-4D84-B401-2EEA25FF9443}" type="parTrans" cxnId="{EE4F3809-FF9E-4E26-B931-A097DB03DDE1}">
      <dgm:prSet/>
      <dgm:spPr/>
      <dgm:t>
        <a:bodyPr/>
        <a:lstStyle/>
        <a:p>
          <a:endParaRPr lang="pt-BR"/>
        </a:p>
      </dgm:t>
    </dgm:pt>
    <dgm:pt modelId="{2B99B711-8691-44D4-B91E-DAFF0C8A598B}" type="sibTrans" cxnId="{EE4F3809-FF9E-4E26-B931-A097DB03DDE1}">
      <dgm:prSet/>
      <dgm:spPr/>
      <dgm:t>
        <a:bodyPr/>
        <a:lstStyle/>
        <a:p>
          <a:endParaRPr lang="pt-BR"/>
        </a:p>
      </dgm:t>
    </dgm:pt>
    <dgm:pt modelId="{2C68B33E-A4A9-4B81-B511-3C69B4E47C5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Consórcios Públicos</a:t>
          </a:r>
        </a:p>
        <a:p>
          <a:r>
            <a:rPr lang="pt-BR" sz="1400" dirty="0" smtClean="0">
              <a:solidFill>
                <a:schemeClr val="tx1"/>
              </a:solidFill>
            </a:rPr>
            <a:t>Lei 11.107/05</a:t>
          </a:r>
          <a:endParaRPr lang="pt-BR" sz="1400" dirty="0">
            <a:solidFill>
              <a:schemeClr val="tx1"/>
            </a:solidFill>
          </a:endParaRPr>
        </a:p>
      </dgm:t>
    </dgm:pt>
    <dgm:pt modelId="{217F31DD-5E70-427A-9F26-752B0AD862DB}" type="parTrans" cxnId="{347B076E-B735-45F0-AA30-9F2E8D6B8BA3}">
      <dgm:prSet/>
      <dgm:spPr/>
      <dgm:t>
        <a:bodyPr/>
        <a:lstStyle/>
        <a:p>
          <a:endParaRPr lang="pt-BR"/>
        </a:p>
      </dgm:t>
    </dgm:pt>
    <dgm:pt modelId="{0899CD0D-51D2-42AB-B431-2DDFC5718C3C}" type="sibTrans" cxnId="{347B076E-B735-45F0-AA30-9F2E8D6B8BA3}">
      <dgm:prSet/>
      <dgm:spPr/>
      <dgm:t>
        <a:bodyPr/>
        <a:lstStyle/>
        <a:p>
          <a:endParaRPr lang="pt-BR"/>
        </a:p>
      </dgm:t>
    </dgm:pt>
    <dgm:pt modelId="{1EBFA628-8BF4-4164-AD66-712387FF9DB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900" dirty="0" smtClean="0"/>
            <a:t>Educação Ambiental</a:t>
          </a:r>
        </a:p>
        <a:p>
          <a:r>
            <a:rPr lang="pt-BR" sz="1600" dirty="0" smtClean="0"/>
            <a:t>Lei </a:t>
          </a:r>
          <a:r>
            <a:rPr lang="pt-BR" sz="1600" dirty="0" smtClean="0"/>
            <a:t>9.795/99</a:t>
          </a:r>
          <a:endParaRPr lang="pt-BR" sz="1600" dirty="0"/>
        </a:p>
      </dgm:t>
    </dgm:pt>
    <dgm:pt modelId="{CAE12928-27AF-4444-8C7E-F6048EB62844}" type="parTrans" cxnId="{1AB42D62-FC2C-49C7-96BE-3150D7356064}">
      <dgm:prSet/>
      <dgm:spPr/>
      <dgm:t>
        <a:bodyPr/>
        <a:lstStyle/>
        <a:p>
          <a:endParaRPr lang="pt-BR"/>
        </a:p>
      </dgm:t>
    </dgm:pt>
    <dgm:pt modelId="{9C48DBB7-6567-4743-AB2F-3FFFF03896A8}" type="sibTrans" cxnId="{1AB42D62-FC2C-49C7-96BE-3150D7356064}">
      <dgm:prSet/>
      <dgm:spPr/>
      <dgm:t>
        <a:bodyPr/>
        <a:lstStyle/>
        <a:p>
          <a:endParaRPr lang="pt-BR"/>
        </a:p>
      </dgm:t>
    </dgm:pt>
    <dgm:pt modelId="{86DC9F23-FC12-4AB4-AD6E-3141F74032D6}">
      <dgm:prSet phldrT="[Texto]" custT="1"/>
      <dgm:spPr/>
      <dgm:t>
        <a:bodyPr/>
        <a:lstStyle/>
        <a:p>
          <a:r>
            <a:rPr lang="pt-BR" sz="2400" dirty="0" smtClean="0"/>
            <a:t>Política Nacional de Meio Ambiente</a:t>
          </a:r>
        </a:p>
        <a:p>
          <a:r>
            <a:rPr lang="pt-BR" sz="1600" dirty="0" smtClean="0"/>
            <a:t>Lei </a:t>
          </a:r>
          <a:r>
            <a:rPr lang="pt-BR" sz="1600" dirty="0" smtClean="0"/>
            <a:t>6.938/81</a:t>
          </a:r>
          <a:endParaRPr lang="pt-BR" sz="1600" dirty="0"/>
        </a:p>
      </dgm:t>
    </dgm:pt>
    <dgm:pt modelId="{1DBB80A7-A898-4557-8A07-3399AEAB2520}" type="parTrans" cxnId="{0CAB1BD9-B8AB-493A-A848-74BB2DC9C92D}">
      <dgm:prSet/>
      <dgm:spPr/>
      <dgm:t>
        <a:bodyPr/>
        <a:lstStyle/>
        <a:p>
          <a:endParaRPr lang="pt-BR"/>
        </a:p>
      </dgm:t>
    </dgm:pt>
    <dgm:pt modelId="{A40996F6-8A99-4928-903C-266D6FA81D81}" type="sibTrans" cxnId="{0CAB1BD9-B8AB-493A-A848-74BB2DC9C92D}">
      <dgm:prSet/>
      <dgm:spPr/>
      <dgm:t>
        <a:bodyPr/>
        <a:lstStyle/>
        <a:p>
          <a:endParaRPr lang="pt-BR"/>
        </a:p>
      </dgm:t>
    </dgm:pt>
    <dgm:pt modelId="{4F64A90E-2A3A-4FFB-84C5-9EB3BEE0EC4D}" type="pres">
      <dgm:prSet presAssocID="{158A045E-4CC7-46C0-A10D-FDCC9DE78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B14CBB4-2EB3-4A24-B441-FF3B5EC578C1}" type="pres">
      <dgm:prSet presAssocID="{17E0B370-0AF1-45DE-8C61-834FF01C5DB8}" presName="singleCycle" presStyleCnt="0"/>
      <dgm:spPr/>
    </dgm:pt>
    <dgm:pt modelId="{110DFD0B-B6AE-4D8D-9469-1745237E6331}" type="pres">
      <dgm:prSet presAssocID="{17E0B370-0AF1-45DE-8C61-834FF01C5DB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691FE950-8DC0-4CC8-A86B-33C5EFF24F05}" type="pres">
      <dgm:prSet presAssocID="{1DBB80A7-A898-4557-8A07-3399AEAB2520}" presName="Name56" presStyleLbl="parChTrans1D2" presStyleIdx="0" presStyleCnt="4"/>
      <dgm:spPr/>
      <dgm:t>
        <a:bodyPr/>
        <a:lstStyle/>
        <a:p>
          <a:endParaRPr lang="pt-BR"/>
        </a:p>
      </dgm:t>
    </dgm:pt>
    <dgm:pt modelId="{A698A506-ECF1-426C-B083-1EE980F0EC91}" type="pres">
      <dgm:prSet presAssocID="{86DC9F23-FC12-4AB4-AD6E-3141F74032D6}" presName="text0" presStyleLbl="node1" presStyleIdx="1" presStyleCnt="5" custScaleX="384409" custScaleY="131599" custRadScaleRad="63038" custRadScaleInc="27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0B4BB-BA3D-466A-AB95-D5B292725BB7}" type="pres">
      <dgm:prSet presAssocID="{1FB2C49D-D12A-4D84-B401-2EEA25FF9443}" presName="Name56" presStyleLbl="parChTrans1D2" presStyleIdx="1" presStyleCnt="4"/>
      <dgm:spPr/>
      <dgm:t>
        <a:bodyPr/>
        <a:lstStyle/>
        <a:p>
          <a:endParaRPr lang="pt-BR"/>
        </a:p>
      </dgm:t>
    </dgm:pt>
    <dgm:pt modelId="{EE396C7C-4592-4C2E-BC7F-72F1EDA8F506}" type="pres">
      <dgm:prSet presAssocID="{DCD4B161-EF2B-4BF0-A852-70204AF447DE}" presName="text0" presStyleLbl="node1" presStyleIdx="2" presStyleCnt="5" custScaleX="172532" custRadScaleRad="149641" custRadScaleInc="1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F9145B-1DD1-4575-ACDB-9E80EC6E965F}" type="pres">
      <dgm:prSet presAssocID="{217F31DD-5E70-427A-9F26-752B0AD862DB}" presName="Name56" presStyleLbl="parChTrans1D2" presStyleIdx="2" presStyleCnt="4"/>
      <dgm:spPr/>
      <dgm:t>
        <a:bodyPr/>
        <a:lstStyle/>
        <a:p>
          <a:endParaRPr lang="pt-BR"/>
        </a:p>
      </dgm:t>
    </dgm:pt>
    <dgm:pt modelId="{05A488FD-9BD7-46B7-A92E-E290BD0803DF}" type="pres">
      <dgm:prSet presAssocID="{2C68B33E-A4A9-4B81-B511-3C69B4E47C53}" presName="text0" presStyleLbl="node1" presStyleIdx="3" presStyleCnt="5" custScaleX="203234" custRadScaleRad="73123" custRadScaleInc="-25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0ADE9A-E960-4B17-9E98-A390F05CBCB2}" type="pres">
      <dgm:prSet presAssocID="{CAE12928-27AF-4444-8C7E-F6048EB62844}" presName="Name56" presStyleLbl="parChTrans1D2" presStyleIdx="3" presStyleCnt="4"/>
      <dgm:spPr/>
      <dgm:t>
        <a:bodyPr/>
        <a:lstStyle/>
        <a:p>
          <a:endParaRPr lang="pt-BR"/>
        </a:p>
      </dgm:t>
    </dgm:pt>
    <dgm:pt modelId="{C53094C2-BC70-4CB1-81A6-3071611FA59E}" type="pres">
      <dgm:prSet presAssocID="{1EBFA628-8BF4-4164-AD66-712387FF9DB2}" presName="text0" presStyleLbl="node1" presStyleIdx="4" presStyleCnt="5" custScaleX="230631" custRadScaleRad="136978" custRadScaleInc="-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7B076E-B735-45F0-AA30-9F2E8D6B8BA3}" srcId="{17E0B370-0AF1-45DE-8C61-834FF01C5DB8}" destId="{2C68B33E-A4A9-4B81-B511-3C69B4E47C53}" srcOrd="2" destOrd="0" parTransId="{217F31DD-5E70-427A-9F26-752B0AD862DB}" sibTransId="{0899CD0D-51D2-42AB-B431-2DDFC5718C3C}"/>
    <dgm:cxn modelId="{481722FD-4E8A-40F1-812E-96E3F74BDD50}" type="presOf" srcId="{1FB2C49D-D12A-4D84-B401-2EEA25FF9443}" destId="{D820B4BB-BA3D-466A-AB95-D5B292725BB7}" srcOrd="0" destOrd="0" presId="urn:microsoft.com/office/officeart/2008/layout/RadialCluster"/>
    <dgm:cxn modelId="{1AB42D62-FC2C-49C7-96BE-3150D7356064}" srcId="{17E0B370-0AF1-45DE-8C61-834FF01C5DB8}" destId="{1EBFA628-8BF4-4164-AD66-712387FF9DB2}" srcOrd="3" destOrd="0" parTransId="{CAE12928-27AF-4444-8C7E-F6048EB62844}" sibTransId="{9C48DBB7-6567-4743-AB2F-3FFFF03896A8}"/>
    <dgm:cxn modelId="{F630E3AA-FBFF-47DC-A4BA-81A6C7F2B12A}" type="presOf" srcId="{DCD4B161-EF2B-4BF0-A852-70204AF447DE}" destId="{EE396C7C-4592-4C2E-BC7F-72F1EDA8F506}" srcOrd="0" destOrd="0" presId="urn:microsoft.com/office/officeart/2008/layout/RadialCluster"/>
    <dgm:cxn modelId="{41E40E9F-7B89-4ED2-8882-EC8C52200460}" type="presOf" srcId="{2C68B33E-A4A9-4B81-B511-3C69B4E47C53}" destId="{05A488FD-9BD7-46B7-A92E-E290BD0803DF}" srcOrd="0" destOrd="0" presId="urn:microsoft.com/office/officeart/2008/layout/RadialCluster"/>
    <dgm:cxn modelId="{6AB33B02-FCAC-4BE1-BD9F-27165D61F57A}" type="presOf" srcId="{17E0B370-0AF1-45DE-8C61-834FF01C5DB8}" destId="{110DFD0B-B6AE-4D8D-9469-1745237E6331}" srcOrd="0" destOrd="0" presId="urn:microsoft.com/office/officeart/2008/layout/RadialCluster"/>
    <dgm:cxn modelId="{2782B62B-0C17-4858-A4B9-0C5D80314E89}" type="presOf" srcId="{1EBFA628-8BF4-4164-AD66-712387FF9DB2}" destId="{C53094C2-BC70-4CB1-81A6-3071611FA59E}" srcOrd="0" destOrd="0" presId="urn:microsoft.com/office/officeart/2008/layout/RadialCluster"/>
    <dgm:cxn modelId="{57173175-1C91-4C06-A54C-00D77FA75C6B}" type="presOf" srcId="{CAE12928-27AF-4444-8C7E-F6048EB62844}" destId="{FD0ADE9A-E960-4B17-9E98-A390F05CBCB2}" srcOrd="0" destOrd="0" presId="urn:microsoft.com/office/officeart/2008/layout/RadialCluster"/>
    <dgm:cxn modelId="{ADFCB8F8-E1E5-4065-8D3F-0DECE1E8EBDE}" type="presOf" srcId="{217F31DD-5E70-427A-9F26-752B0AD862DB}" destId="{A9F9145B-1DD1-4575-ACDB-9E80EC6E965F}" srcOrd="0" destOrd="0" presId="urn:microsoft.com/office/officeart/2008/layout/RadialCluster"/>
    <dgm:cxn modelId="{0CAB1BD9-B8AB-493A-A848-74BB2DC9C92D}" srcId="{17E0B370-0AF1-45DE-8C61-834FF01C5DB8}" destId="{86DC9F23-FC12-4AB4-AD6E-3141F74032D6}" srcOrd="0" destOrd="0" parTransId="{1DBB80A7-A898-4557-8A07-3399AEAB2520}" sibTransId="{A40996F6-8A99-4928-903C-266D6FA81D81}"/>
    <dgm:cxn modelId="{A2A35F56-63B4-4E67-AD63-8DDD3705D534}" type="presOf" srcId="{158A045E-4CC7-46C0-A10D-FDCC9DE78BD9}" destId="{4F64A90E-2A3A-4FFB-84C5-9EB3BEE0EC4D}" srcOrd="0" destOrd="0" presId="urn:microsoft.com/office/officeart/2008/layout/RadialCluster"/>
    <dgm:cxn modelId="{EE4F3809-FF9E-4E26-B931-A097DB03DDE1}" srcId="{17E0B370-0AF1-45DE-8C61-834FF01C5DB8}" destId="{DCD4B161-EF2B-4BF0-A852-70204AF447DE}" srcOrd="1" destOrd="0" parTransId="{1FB2C49D-D12A-4D84-B401-2EEA25FF9443}" sibTransId="{2B99B711-8691-44D4-B91E-DAFF0C8A598B}"/>
    <dgm:cxn modelId="{CDE5103E-6E43-4237-B8F9-738ADAF66F1C}" srcId="{158A045E-4CC7-46C0-A10D-FDCC9DE78BD9}" destId="{17E0B370-0AF1-45DE-8C61-834FF01C5DB8}" srcOrd="0" destOrd="0" parTransId="{C1D7C399-BA17-4156-98E7-F439E55C2BE6}" sibTransId="{5EF24A2F-B9E8-493E-A32E-ABC1CBEC9E47}"/>
    <dgm:cxn modelId="{10F5CA15-338D-42EB-AB53-1E8F15C4315B}" type="presOf" srcId="{86DC9F23-FC12-4AB4-AD6E-3141F74032D6}" destId="{A698A506-ECF1-426C-B083-1EE980F0EC91}" srcOrd="0" destOrd="0" presId="urn:microsoft.com/office/officeart/2008/layout/RadialCluster"/>
    <dgm:cxn modelId="{5F355CD5-9593-46AC-B5C7-14490407A011}" type="presOf" srcId="{1DBB80A7-A898-4557-8A07-3399AEAB2520}" destId="{691FE950-8DC0-4CC8-A86B-33C5EFF24F05}" srcOrd="0" destOrd="0" presId="urn:microsoft.com/office/officeart/2008/layout/RadialCluster"/>
    <dgm:cxn modelId="{CF029A1B-75A9-4905-B193-107959E21E39}" type="presParOf" srcId="{4F64A90E-2A3A-4FFB-84C5-9EB3BEE0EC4D}" destId="{DB14CBB4-2EB3-4A24-B441-FF3B5EC578C1}" srcOrd="0" destOrd="0" presId="urn:microsoft.com/office/officeart/2008/layout/RadialCluster"/>
    <dgm:cxn modelId="{7BD6D63A-46BB-476C-A346-C8FE0E7FEDEA}" type="presParOf" srcId="{DB14CBB4-2EB3-4A24-B441-FF3B5EC578C1}" destId="{110DFD0B-B6AE-4D8D-9469-1745237E6331}" srcOrd="0" destOrd="0" presId="urn:microsoft.com/office/officeart/2008/layout/RadialCluster"/>
    <dgm:cxn modelId="{EFBD4621-0C18-4CFE-941A-BF0A1143BDB4}" type="presParOf" srcId="{DB14CBB4-2EB3-4A24-B441-FF3B5EC578C1}" destId="{691FE950-8DC0-4CC8-A86B-33C5EFF24F05}" srcOrd="1" destOrd="0" presId="urn:microsoft.com/office/officeart/2008/layout/RadialCluster"/>
    <dgm:cxn modelId="{794D5F4D-E787-4756-B122-DC1EB6D55735}" type="presParOf" srcId="{DB14CBB4-2EB3-4A24-B441-FF3B5EC578C1}" destId="{A698A506-ECF1-426C-B083-1EE980F0EC91}" srcOrd="2" destOrd="0" presId="urn:microsoft.com/office/officeart/2008/layout/RadialCluster"/>
    <dgm:cxn modelId="{666C6615-B959-48D8-87A6-ACA680C12E81}" type="presParOf" srcId="{DB14CBB4-2EB3-4A24-B441-FF3B5EC578C1}" destId="{D820B4BB-BA3D-466A-AB95-D5B292725BB7}" srcOrd="3" destOrd="0" presId="urn:microsoft.com/office/officeart/2008/layout/RadialCluster"/>
    <dgm:cxn modelId="{1E3257BA-B2C1-4753-A789-C71BE28A465F}" type="presParOf" srcId="{DB14CBB4-2EB3-4A24-B441-FF3B5EC578C1}" destId="{EE396C7C-4592-4C2E-BC7F-72F1EDA8F506}" srcOrd="4" destOrd="0" presId="urn:microsoft.com/office/officeart/2008/layout/RadialCluster"/>
    <dgm:cxn modelId="{B67530A1-AB66-4C26-B95A-1D5BC8FF6F9A}" type="presParOf" srcId="{DB14CBB4-2EB3-4A24-B441-FF3B5EC578C1}" destId="{A9F9145B-1DD1-4575-ACDB-9E80EC6E965F}" srcOrd="5" destOrd="0" presId="urn:microsoft.com/office/officeart/2008/layout/RadialCluster"/>
    <dgm:cxn modelId="{DE74657B-8700-4871-B4FF-D0F9C5B663A5}" type="presParOf" srcId="{DB14CBB4-2EB3-4A24-B441-FF3B5EC578C1}" destId="{05A488FD-9BD7-46B7-A92E-E290BD0803DF}" srcOrd="6" destOrd="0" presId="urn:microsoft.com/office/officeart/2008/layout/RadialCluster"/>
    <dgm:cxn modelId="{E6735AC7-5326-4356-9885-F6F8DD6A67B1}" type="presParOf" srcId="{DB14CBB4-2EB3-4A24-B441-FF3B5EC578C1}" destId="{FD0ADE9A-E960-4B17-9E98-A390F05CBCB2}" srcOrd="7" destOrd="0" presId="urn:microsoft.com/office/officeart/2008/layout/RadialCluster"/>
    <dgm:cxn modelId="{64BFEBE8-019F-44FB-9582-9AB0498654C1}" type="presParOf" srcId="{DB14CBB4-2EB3-4A24-B441-FF3B5EC578C1}" destId="{C53094C2-BC70-4CB1-81A6-3071611FA59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A045E-4CC7-46C0-A10D-FDCC9DE78B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E0B370-0AF1-45DE-8C61-834FF01C5DB8}">
      <dgm:prSet phldrT="[Texto]"/>
      <dgm:spPr/>
      <dgm:t>
        <a:bodyPr/>
        <a:lstStyle/>
        <a:p>
          <a:r>
            <a:rPr lang="pt-BR" dirty="0" smtClean="0"/>
            <a:t>Princípios e Objetivos</a:t>
          </a:r>
          <a:endParaRPr lang="pt-BR" dirty="0"/>
        </a:p>
      </dgm:t>
    </dgm:pt>
    <dgm:pt modelId="{C1D7C399-BA17-4156-98E7-F439E55C2BE6}" type="parTrans" cxnId="{CDE5103E-6E43-4237-B8F9-738ADAF66F1C}">
      <dgm:prSet/>
      <dgm:spPr/>
      <dgm:t>
        <a:bodyPr/>
        <a:lstStyle/>
        <a:p>
          <a:endParaRPr lang="pt-BR"/>
        </a:p>
      </dgm:t>
    </dgm:pt>
    <dgm:pt modelId="{5EF24A2F-B9E8-493E-A32E-ABC1CBEC9E47}" type="sibTrans" cxnId="{CDE5103E-6E43-4237-B8F9-738ADAF66F1C}">
      <dgm:prSet/>
      <dgm:spPr/>
      <dgm:t>
        <a:bodyPr/>
        <a:lstStyle/>
        <a:p>
          <a:endParaRPr lang="pt-BR"/>
        </a:p>
      </dgm:t>
    </dgm:pt>
    <dgm:pt modelId="{DCD4B161-EF2B-4BF0-A852-70204AF447DE}">
      <dgm:prSet phldrT="[Texto]"/>
      <dgm:spPr/>
      <dgm:t>
        <a:bodyPr/>
        <a:lstStyle/>
        <a:p>
          <a:r>
            <a:rPr lang="pt-BR" dirty="0" smtClean="0"/>
            <a:t>Visão sistêmica</a:t>
          </a:r>
          <a:endParaRPr lang="pt-BR" dirty="0"/>
        </a:p>
      </dgm:t>
    </dgm:pt>
    <dgm:pt modelId="{1FB2C49D-D12A-4D84-B401-2EEA25FF9443}" type="parTrans" cxnId="{EE4F3809-FF9E-4E26-B931-A097DB03DDE1}">
      <dgm:prSet/>
      <dgm:spPr/>
      <dgm:t>
        <a:bodyPr/>
        <a:lstStyle/>
        <a:p>
          <a:endParaRPr lang="pt-BR"/>
        </a:p>
      </dgm:t>
    </dgm:pt>
    <dgm:pt modelId="{2B99B711-8691-44D4-B91E-DAFF0C8A598B}" type="sibTrans" cxnId="{EE4F3809-FF9E-4E26-B931-A097DB03DDE1}">
      <dgm:prSet/>
      <dgm:spPr/>
      <dgm:t>
        <a:bodyPr/>
        <a:lstStyle/>
        <a:p>
          <a:endParaRPr lang="pt-BR"/>
        </a:p>
      </dgm:t>
    </dgm:pt>
    <dgm:pt modelId="{33A8DADD-8BD3-4D00-893C-BB029805982B}">
      <dgm:prSet phldrT="[Texto]"/>
      <dgm:spPr/>
      <dgm:t>
        <a:bodyPr/>
        <a:lstStyle/>
        <a:p>
          <a:r>
            <a:rPr lang="pt-BR" dirty="0" smtClean="0"/>
            <a:t>Instrumentos</a:t>
          </a:r>
          <a:endParaRPr lang="pt-BR" dirty="0"/>
        </a:p>
      </dgm:t>
    </dgm:pt>
    <dgm:pt modelId="{2E6640C8-6E9A-4233-AB7F-72FAECE8657B}" type="parTrans" cxnId="{DDD4665D-9F71-412C-BB80-D23B1847ABEA}">
      <dgm:prSet/>
      <dgm:spPr/>
      <dgm:t>
        <a:bodyPr/>
        <a:lstStyle/>
        <a:p>
          <a:endParaRPr lang="pt-BR"/>
        </a:p>
      </dgm:t>
    </dgm:pt>
    <dgm:pt modelId="{BF7F16AF-87A2-46B8-9A97-4F35D5D0145A}" type="sibTrans" cxnId="{DDD4665D-9F71-412C-BB80-D23B1847ABEA}">
      <dgm:prSet/>
      <dgm:spPr/>
      <dgm:t>
        <a:bodyPr/>
        <a:lstStyle/>
        <a:p>
          <a:endParaRPr lang="pt-BR"/>
        </a:p>
      </dgm:t>
    </dgm:pt>
    <dgm:pt modelId="{0A296CFB-7EC0-472F-A848-E407FBA2538F}">
      <dgm:prSet phldrT="[Texto]"/>
      <dgm:spPr/>
      <dgm:t>
        <a:bodyPr/>
        <a:lstStyle/>
        <a:p>
          <a:r>
            <a:rPr lang="pt-BR" dirty="0" smtClean="0"/>
            <a:t>Planos</a:t>
          </a:r>
          <a:endParaRPr lang="pt-BR" dirty="0"/>
        </a:p>
      </dgm:t>
    </dgm:pt>
    <dgm:pt modelId="{D40D673C-9166-46F3-9B68-C48F74807A27}" type="parTrans" cxnId="{C5AEC985-AAF0-4077-A9AF-DDBAB2F570E8}">
      <dgm:prSet/>
      <dgm:spPr/>
      <dgm:t>
        <a:bodyPr/>
        <a:lstStyle/>
        <a:p>
          <a:endParaRPr lang="pt-BR"/>
        </a:p>
      </dgm:t>
    </dgm:pt>
    <dgm:pt modelId="{779DE520-1259-4AF8-9767-03E52D5625E9}" type="sibTrans" cxnId="{C5AEC985-AAF0-4077-A9AF-DDBAB2F570E8}">
      <dgm:prSet/>
      <dgm:spPr/>
      <dgm:t>
        <a:bodyPr/>
        <a:lstStyle/>
        <a:p>
          <a:endParaRPr lang="pt-BR"/>
        </a:p>
      </dgm:t>
    </dgm:pt>
    <dgm:pt modelId="{0EC00FCD-5B3C-4996-BE6C-1DC6B4A818A6}">
      <dgm:prSet phldrT="[Texto]"/>
      <dgm:spPr/>
      <dgm:t>
        <a:bodyPr/>
        <a:lstStyle/>
        <a:p>
          <a:r>
            <a:rPr lang="pt-BR" dirty="0" smtClean="0"/>
            <a:t>Educação ambiental</a:t>
          </a:r>
          <a:endParaRPr lang="pt-BR" dirty="0"/>
        </a:p>
      </dgm:t>
    </dgm:pt>
    <dgm:pt modelId="{16E79C16-A2B2-4CEC-BDFA-CE3ECBDD33CD}" type="parTrans" cxnId="{B5448211-759A-4BAB-B53D-7EE5591B81DF}">
      <dgm:prSet/>
      <dgm:spPr/>
      <dgm:t>
        <a:bodyPr/>
        <a:lstStyle/>
        <a:p>
          <a:endParaRPr lang="pt-BR"/>
        </a:p>
      </dgm:t>
    </dgm:pt>
    <dgm:pt modelId="{E43786C2-B3B7-40F0-B79F-9B3FADAE5CDB}" type="sibTrans" cxnId="{B5448211-759A-4BAB-B53D-7EE5591B81DF}">
      <dgm:prSet/>
      <dgm:spPr/>
      <dgm:t>
        <a:bodyPr/>
        <a:lstStyle/>
        <a:p>
          <a:endParaRPr lang="pt-BR"/>
        </a:p>
      </dgm:t>
    </dgm:pt>
    <dgm:pt modelId="{E2932F6E-6885-4260-940A-B15159F8F1F5}">
      <dgm:prSet phldrT="[Texto]"/>
      <dgm:spPr/>
      <dgm:t>
        <a:bodyPr/>
        <a:lstStyle/>
        <a:p>
          <a:r>
            <a:rPr lang="pt-BR" dirty="0" smtClean="0"/>
            <a:t>Atores-chave</a:t>
          </a:r>
          <a:endParaRPr lang="pt-BR" dirty="0"/>
        </a:p>
      </dgm:t>
    </dgm:pt>
    <dgm:pt modelId="{091F61F6-3680-4CCA-9335-9DCBEF48BEB0}" type="parTrans" cxnId="{50A4666B-7316-4436-81C8-0B31DF8E0BFC}">
      <dgm:prSet/>
      <dgm:spPr/>
      <dgm:t>
        <a:bodyPr/>
        <a:lstStyle/>
        <a:p>
          <a:endParaRPr lang="pt-BR"/>
        </a:p>
      </dgm:t>
    </dgm:pt>
    <dgm:pt modelId="{33EA0BCA-BFC1-49B3-A634-8E4D99AC6E61}" type="sibTrans" cxnId="{50A4666B-7316-4436-81C8-0B31DF8E0BFC}">
      <dgm:prSet/>
      <dgm:spPr/>
      <dgm:t>
        <a:bodyPr/>
        <a:lstStyle/>
        <a:p>
          <a:endParaRPr lang="pt-BR"/>
        </a:p>
      </dgm:t>
    </dgm:pt>
    <dgm:pt modelId="{C7424775-1E43-4AB0-9A5A-951D2BCAB28D}">
      <dgm:prSet phldrT="[Texto]"/>
      <dgm:spPr/>
      <dgm:t>
        <a:bodyPr/>
        <a:lstStyle/>
        <a:p>
          <a:r>
            <a:rPr lang="pt-BR" dirty="0" smtClean="0"/>
            <a:t>União</a:t>
          </a:r>
          <a:endParaRPr lang="pt-BR" dirty="0"/>
        </a:p>
      </dgm:t>
    </dgm:pt>
    <dgm:pt modelId="{A2204494-A583-4A65-B1F8-0A81E5A7D9F0}" type="parTrans" cxnId="{092A6FAB-6DE0-4A3C-8FED-EB35A5153C35}">
      <dgm:prSet/>
      <dgm:spPr/>
      <dgm:t>
        <a:bodyPr/>
        <a:lstStyle/>
        <a:p>
          <a:endParaRPr lang="pt-BR"/>
        </a:p>
      </dgm:t>
    </dgm:pt>
    <dgm:pt modelId="{5BDC1D62-1A45-4ACB-9D9A-5A33AF4D8B2D}" type="sibTrans" cxnId="{092A6FAB-6DE0-4A3C-8FED-EB35A5153C35}">
      <dgm:prSet/>
      <dgm:spPr/>
      <dgm:t>
        <a:bodyPr/>
        <a:lstStyle/>
        <a:p>
          <a:endParaRPr lang="pt-BR"/>
        </a:p>
      </dgm:t>
    </dgm:pt>
    <dgm:pt modelId="{2C68B33E-A4A9-4B81-B511-3C69B4E47C53}">
      <dgm:prSet phldrT="[Texto]"/>
      <dgm:spPr/>
      <dgm:t>
        <a:bodyPr/>
        <a:lstStyle/>
        <a:p>
          <a:r>
            <a:rPr lang="pt-BR" dirty="0" smtClean="0"/>
            <a:t>Responsabilidade compartilhada</a:t>
          </a:r>
          <a:endParaRPr lang="pt-BR" dirty="0"/>
        </a:p>
      </dgm:t>
    </dgm:pt>
    <dgm:pt modelId="{217F31DD-5E70-427A-9F26-752B0AD862DB}" type="parTrans" cxnId="{347B076E-B735-45F0-AA30-9F2E8D6B8BA3}">
      <dgm:prSet/>
      <dgm:spPr/>
      <dgm:t>
        <a:bodyPr/>
        <a:lstStyle/>
        <a:p>
          <a:endParaRPr lang="pt-BR"/>
        </a:p>
      </dgm:t>
    </dgm:pt>
    <dgm:pt modelId="{0899CD0D-51D2-42AB-B431-2DDFC5718C3C}" type="sibTrans" cxnId="{347B076E-B735-45F0-AA30-9F2E8D6B8BA3}">
      <dgm:prSet/>
      <dgm:spPr/>
      <dgm:t>
        <a:bodyPr/>
        <a:lstStyle/>
        <a:p>
          <a:endParaRPr lang="pt-BR"/>
        </a:p>
      </dgm:t>
    </dgm:pt>
    <dgm:pt modelId="{8BAC9F45-275A-4846-8709-7162D66D0843}">
      <dgm:prSet phldrT="[Texto]"/>
      <dgm:spPr/>
      <dgm:t>
        <a:bodyPr/>
        <a:lstStyle/>
        <a:p>
          <a:r>
            <a:rPr lang="pt-BR" dirty="0" smtClean="0"/>
            <a:t>Poluidor pagador</a:t>
          </a:r>
          <a:endParaRPr lang="pt-BR" dirty="0"/>
        </a:p>
      </dgm:t>
    </dgm:pt>
    <dgm:pt modelId="{E9C2FE86-5163-4B36-9D73-77D2A3F3B9A6}" type="parTrans" cxnId="{6453DE44-CACF-4CCF-903B-24CD702C3B39}">
      <dgm:prSet/>
      <dgm:spPr/>
      <dgm:t>
        <a:bodyPr/>
        <a:lstStyle/>
        <a:p>
          <a:endParaRPr lang="pt-BR"/>
        </a:p>
      </dgm:t>
    </dgm:pt>
    <dgm:pt modelId="{AD1C78E3-1122-4B84-B6F4-B82C0EEA9F69}" type="sibTrans" cxnId="{6453DE44-CACF-4CCF-903B-24CD702C3B39}">
      <dgm:prSet/>
      <dgm:spPr/>
      <dgm:t>
        <a:bodyPr/>
        <a:lstStyle/>
        <a:p>
          <a:endParaRPr lang="pt-BR"/>
        </a:p>
      </dgm:t>
    </dgm:pt>
    <dgm:pt modelId="{1EBFA628-8BF4-4164-AD66-712387FF9DB2}">
      <dgm:prSet phldrT="[Texto]"/>
      <dgm:spPr/>
      <dgm:t>
        <a:bodyPr/>
        <a:lstStyle/>
        <a:p>
          <a:r>
            <a:rPr lang="pt-BR" dirty="0" smtClean="0"/>
            <a:t>Gestão integrada</a:t>
          </a:r>
          <a:endParaRPr lang="pt-BR" dirty="0"/>
        </a:p>
      </dgm:t>
    </dgm:pt>
    <dgm:pt modelId="{CAE12928-27AF-4444-8C7E-F6048EB62844}" type="parTrans" cxnId="{1AB42D62-FC2C-49C7-96BE-3150D7356064}">
      <dgm:prSet/>
      <dgm:spPr/>
      <dgm:t>
        <a:bodyPr/>
        <a:lstStyle/>
        <a:p>
          <a:endParaRPr lang="pt-BR"/>
        </a:p>
      </dgm:t>
    </dgm:pt>
    <dgm:pt modelId="{9C48DBB7-6567-4743-AB2F-3FFFF03896A8}" type="sibTrans" cxnId="{1AB42D62-FC2C-49C7-96BE-3150D7356064}">
      <dgm:prSet/>
      <dgm:spPr/>
      <dgm:t>
        <a:bodyPr/>
        <a:lstStyle/>
        <a:p>
          <a:endParaRPr lang="pt-BR"/>
        </a:p>
      </dgm:t>
    </dgm:pt>
    <dgm:pt modelId="{2302E94C-F8C7-4EE6-9BD1-590A24C520AA}">
      <dgm:prSet phldrT="[Texto]"/>
      <dgm:spPr/>
      <dgm:t>
        <a:bodyPr/>
        <a:lstStyle/>
        <a:p>
          <a:r>
            <a:rPr lang="pt-BR" dirty="0" smtClean="0"/>
            <a:t>Coleta seletiva</a:t>
          </a:r>
          <a:endParaRPr lang="pt-BR" dirty="0"/>
        </a:p>
      </dgm:t>
    </dgm:pt>
    <dgm:pt modelId="{CB467C17-2735-489A-B8D6-AC80C0FD5D75}" type="parTrans" cxnId="{9769644F-0B63-4EC8-8C22-C99A43C0A257}">
      <dgm:prSet/>
      <dgm:spPr/>
      <dgm:t>
        <a:bodyPr/>
        <a:lstStyle/>
        <a:p>
          <a:endParaRPr lang="pt-BR"/>
        </a:p>
      </dgm:t>
    </dgm:pt>
    <dgm:pt modelId="{0087BB8A-A2BD-4C5E-BE6C-AAEEF77DFE1D}" type="sibTrans" cxnId="{9769644F-0B63-4EC8-8C22-C99A43C0A257}">
      <dgm:prSet/>
      <dgm:spPr/>
      <dgm:t>
        <a:bodyPr/>
        <a:lstStyle/>
        <a:p>
          <a:endParaRPr lang="pt-BR"/>
        </a:p>
      </dgm:t>
    </dgm:pt>
    <dgm:pt modelId="{D5F36CCD-2CCC-4A86-9DAB-5D812B250DD7}">
      <dgm:prSet phldrT="[Texto]"/>
      <dgm:spPr/>
      <dgm:t>
        <a:bodyPr/>
        <a:lstStyle/>
        <a:p>
          <a:r>
            <a:rPr lang="pt-BR" dirty="0" smtClean="0"/>
            <a:t>Cooperação técnica e financeira</a:t>
          </a:r>
          <a:endParaRPr lang="pt-BR" dirty="0"/>
        </a:p>
      </dgm:t>
    </dgm:pt>
    <dgm:pt modelId="{EA42B7FB-50F0-4DDB-A60C-D311EC7B6698}" type="parTrans" cxnId="{177CA549-B701-48EB-86F2-1C368C5B80DE}">
      <dgm:prSet/>
      <dgm:spPr/>
      <dgm:t>
        <a:bodyPr/>
        <a:lstStyle/>
        <a:p>
          <a:endParaRPr lang="pt-BR"/>
        </a:p>
      </dgm:t>
    </dgm:pt>
    <dgm:pt modelId="{28DE418D-D492-4717-AFC9-E48A70046D3F}" type="sibTrans" cxnId="{177CA549-B701-48EB-86F2-1C368C5B80DE}">
      <dgm:prSet/>
      <dgm:spPr/>
      <dgm:t>
        <a:bodyPr/>
        <a:lstStyle/>
        <a:p>
          <a:endParaRPr lang="pt-BR"/>
        </a:p>
      </dgm:t>
    </dgm:pt>
    <dgm:pt modelId="{94EC3ACC-3FEC-4572-A3EF-91E48D5C56BF}">
      <dgm:prSet phldrT="[Texto]"/>
      <dgm:spPr/>
      <dgm:t>
        <a:bodyPr/>
        <a:lstStyle/>
        <a:p>
          <a:r>
            <a:rPr lang="pt-BR" dirty="0" smtClean="0"/>
            <a:t>Sistemas de informação</a:t>
          </a:r>
          <a:endParaRPr lang="pt-BR" dirty="0"/>
        </a:p>
      </dgm:t>
    </dgm:pt>
    <dgm:pt modelId="{D0AFDA23-793A-406B-AFB2-D36DEA410D5D}" type="parTrans" cxnId="{9FE46396-8313-4748-A209-64EE5551B333}">
      <dgm:prSet/>
      <dgm:spPr/>
      <dgm:t>
        <a:bodyPr/>
        <a:lstStyle/>
        <a:p>
          <a:endParaRPr lang="pt-BR"/>
        </a:p>
      </dgm:t>
    </dgm:pt>
    <dgm:pt modelId="{1158CFA6-9D46-49D4-9B47-43EF7F0213E7}" type="sibTrans" cxnId="{9FE46396-8313-4748-A209-64EE5551B333}">
      <dgm:prSet/>
      <dgm:spPr/>
      <dgm:t>
        <a:bodyPr/>
        <a:lstStyle/>
        <a:p>
          <a:endParaRPr lang="pt-BR"/>
        </a:p>
      </dgm:t>
    </dgm:pt>
    <dgm:pt modelId="{02C6C6CF-DA15-4FE4-8764-A02950159369}">
      <dgm:prSet phldrT="[Texto]"/>
      <dgm:spPr/>
      <dgm:t>
        <a:bodyPr/>
        <a:lstStyle/>
        <a:p>
          <a:r>
            <a:rPr lang="pt-BR" dirty="0" smtClean="0"/>
            <a:t>Estados</a:t>
          </a:r>
          <a:endParaRPr lang="pt-BR" dirty="0"/>
        </a:p>
      </dgm:t>
    </dgm:pt>
    <dgm:pt modelId="{6EB66AA2-1782-4C18-BBC0-5A09800BFA2B}" type="parTrans" cxnId="{3FC8EB2C-2C70-4139-B0D1-08E6162A6A9D}">
      <dgm:prSet/>
      <dgm:spPr/>
      <dgm:t>
        <a:bodyPr/>
        <a:lstStyle/>
        <a:p>
          <a:endParaRPr lang="pt-BR"/>
        </a:p>
      </dgm:t>
    </dgm:pt>
    <dgm:pt modelId="{6ACB4D40-B250-43D3-9D01-B40079D451B2}" type="sibTrans" cxnId="{3FC8EB2C-2C70-4139-B0D1-08E6162A6A9D}">
      <dgm:prSet/>
      <dgm:spPr/>
      <dgm:t>
        <a:bodyPr/>
        <a:lstStyle/>
        <a:p>
          <a:endParaRPr lang="pt-BR"/>
        </a:p>
      </dgm:t>
    </dgm:pt>
    <dgm:pt modelId="{3AC89033-911E-440C-9C38-1ECD388083CF}">
      <dgm:prSet phldrT="[Texto]"/>
      <dgm:spPr/>
      <dgm:t>
        <a:bodyPr/>
        <a:lstStyle/>
        <a:p>
          <a:r>
            <a:rPr lang="pt-BR" dirty="0" smtClean="0"/>
            <a:t>Municípios e consórcios</a:t>
          </a:r>
          <a:endParaRPr lang="pt-BR" dirty="0"/>
        </a:p>
      </dgm:t>
    </dgm:pt>
    <dgm:pt modelId="{0723F2D4-D6C8-43F7-A39D-E6381C4D4472}" type="parTrans" cxnId="{ADF3CCF9-400A-45AC-BB6B-E8E7FDEB1BAF}">
      <dgm:prSet/>
      <dgm:spPr/>
      <dgm:t>
        <a:bodyPr/>
        <a:lstStyle/>
        <a:p>
          <a:endParaRPr lang="pt-BR"/>
        </a:p>
      </dgm:t>
    </dgm:pt>
    <dgm:pt modelId="{56657B8A-EC3F-4209-BC40-3100CBC90E54}" type="sibTrans" cxnId="{ADF3CCF9-400A-45AC-BB6B-E8E7FDEB1BAF}">
      <dgm:prSet/>
      <dgm:spPr/>
      <dgm:t>
        <a:bodyPr/>
        <a:lstStyle/>
        <a:p>
          <a:endParaRPr lang="pt-BR"/>
        </a:p>
      </dgm:t>
    </dgm:pt>
    <dgm:pt modelId="{72C64090-C4C5-48BE-875F-B1FCBD8257D1}">
      <dgm:prSet phldrT="[Texto]"/>
      <dgm:spPr/>
      <dgm:t>
        <a:bodyPr/>
        <a:lstStyle/>
        <a:p>
          <a:r>
            <a:rPr lang="pt-BR" dirty="0" smtClean="0"/>
            <a:t>Setor empresarial</a:t>
          </a:r>
          <a:endParaRPr lang="pt-BR" dirty="0"/>
        </a:p>
      </dgm:t>
    </dgm:pt>
    <dgm:pt modelId="{742B7EF5-9F0A-4F91-9C9E-CE53618627C4}" type="parTrans" cxnId="{550E6E59-76AA-4039-AA7D-1A580D7CA1EF}">
      <dgm:prSet/>
      <dgm:spPr/>
      <dgm:t>
        <a:bodyPr/>
        <a:lstStyle/>
        <a:p>
          <a:endParaRPr lang="pt-BR"/>
        </a:p>
      </dgm:t>
    </dgm:pt>
    <dgm:pt modelId="{94C9D6A5-0A06-47F2-8D11-E44059B981BC}" type="sibTrans" cxnId="{550E6E59-76AA-4039-AA7D-1A580D7CA1EF}">
      <dgm:prSet/>
      <dgm:spPr/>
      <dgm:t>
        <a:bodyPr/>
        <a:lstStyle/>
        <a:p>
          <a:endParaRPr lang="pt-BR"/>
        </a:p>
      </dgm:t>
    </dgm:pt>
    <dgm:pt modelId="{52C921EA-2183-4B6D-A92B-E3281F3FAA56}">
      <dgm:prSet phldrT="[Texto]"/>
      <dgm:spPr/>
      <dgm:t>
        <a:bodyPr/>
        <a:lstStyle/>
        <a:p>
          <a:r>
            <a:rPr lang="pt-BR" dirty="0" smtClean="0"/>
            <a:t>Cidadãos em geral</a:t>
          </a:r>
          <a:endParaRPr lang="pt-BR" dirty="0"/>
        </a:p>
      </dgm:t>
    </dgm:pt>
    <dgm:pt modelId="{03E643B6-31AD-4780-A6E9-9A8A093FF39D}" type="parTrans" cxnId="{2E38DA3C-ABF3-4B36-ACCF-B14D3C031F7D}">
      <dgm:prSet/>
      <dgm:spPr/>
      <dgm:t>
        <a:bodyPr/>
        <a:lstStyle/>
        <a:p>
          <a:endParaRPr lang="pt-BR"/>
        </a:p>
      </dgm:t>
    </dgm:pt>
    <dgm:pt modelId="{F8D0A917-831A-4461-92FE-4C5DE7261EF0}" type="sibTrans" cxnId="{2E38DA3C-ABF3-4B36-ACCF-B14D3C031F7D}">
      <dgm:prSet/>
      <dgm:spPr/>
      <dgm:t>
        <a:bodyPr/>
        <a:lstStyle/>
        <a:p>
          <a:endParaRPr lang="pt-BR"/>
        </a:p>
      </dgm:t>
    </dgm:pt>
    <dgm:pt modelId="{61A51E00-7E0E-46C6-B2BE-DED0FA77CD78}">
      <dgm:prSet phldrT="[Texto]"/>
      <dgm:spPr/>
      <dgm:t>
        <a:bodyPr/>
        <a:lstStyle/>
        <a:p>
          <a:r>
            <a:rPr lang="pt-BR" dirty="0" smtClean="0"/>
            <a:t>Catadores</a:t>
          </a:r>
          <a:endParaRPr lang="pt-BR" dirty="0"/>
        </a:p>
      </dgm:t>
    </dgm:pt>
    <dgm:pt modelId="{2DED83DE-3165-4F88-823D-E0E08A76E135}" type="parTrans" cxnId="{591EABD8-C213-40CB-8595-ABEFBCAB51EA}">
      <dgm:prSet/>
      <dgm:spPr/>
      <dgm:t>
        <a:bodyPr/>
        <a:lstStyle/>
        <a:p>
          <a:endParaRPr lang="pt-BR"/>
        </a:p>
      </dgm:t>
    </dgm:pt>
    <dgm:pt modelId="{DBEA9D6D-C898-40EB-B4C4-7B27C8ACDDF2}" type="sibTrans" cxnId="{591EABD8-C213-40CB-8595-ABEFBCAB51EA}">
      <dgm:prSet/>
      <dgm:spPr/>
      <dgm:t>
        <a:bodyPr/>
        <a:lstStyle/>
        <a:p>
          <a:endParaRPr lang="pt-BR"/>
        </a:p>
      </dgm:t>
    </dgm:pt>
    <dgm:pt modelId="{F94EF4B7-49D2-45AD-B63A-5A61614170A9}">
      <dgm:prSet phldrT="[Texto]"/>
      <dgm:spPr/>
      <dgm:t>
        <a:bodyPr/>
        <a:lstStyle/>
        <a:p>
          <a:r>
            <a:rPr lang="pt-BR" dirty="0" smtClean="0"/>
            <a:t>...</a:t>
          </a:r>
          <a:endParaRPr lang="pt-BR" dirty="0"/>
        </a:p>
      </dgm:t>
    </dgm:pt>
    <dgm:pt modelId="{9472723E-A91B-49DD-B30B-AD7B85BA2859}" type="parTrans" cxnId="{4ED99721-2E0A-450C-A6A6-11D6385DA495}">
      <dgm:prSet/>
      <dgm:spPr/>
      <dgm:t>
        <a:bodyPr/>
        <a:lstStyle/>
        <a:p>
          <a:endParaRPr lang="pt-BR"/>
        </a:p>
      </dgm:t>
    </dgm:pt>
    <dgm:pt modelId="{82CA19C5-F398-42CC-8F91-BA6897683A16}" type="sibTrans" cxnId="{4ED99721-2E0A-450C-A6A6-11D6385DA495}">
      <dgm:prSet/>
      <dgm:spPr/>
      <dgm:t>
        <a:bodyPr/>
        <a:lstStyle/>
        <a:p>
          <a:endParaRPr lang="pt-BR"/>
        </a:p>
      </dgm:t>
    </dgm:pt>
    <dgm:pt modelId="{CAB85560-40B5-4838-9868-6C107B0EF505}">
      <dgm:prSet phldrT="[Texto]"/>
      <dgm:spPr/>
      <dgm:t>
        <a:bodyPr/>
        <a:lstStyle/>
        <a:p>
          <a:r>
            <a:rPr lang="pt-BR" dirty="0" smtClean="0"/>
            <a:t>...</a:t>
          </a:r>
          <a:endParaRPr lang="pt-BR" dirty="0"/>
        </a:p>
      </dgm:t>
    </dgm:pt>
    <dgm:pt modelId="{F8AA9733-0D48-4A9F-81DA-F64C1AEAF084}" type="parTrans" cxnId="{7291E3A6-572D-48BC-BEB4-04BCB8A7314B}">
      <dgm:prSet/>
      <dgm:spPr/>
      <dgm:t>
        <a:bodyPr/>
        <a:lstStyle/>
        <a:p>
          <a:endParaRPr lang="pt-BR"/>
        </a:p>
      </dgm:t>
    </dgm:pt>
    <dgm:pt modelId="{2F1A526A-3F6A-4908-A058-98F27F53F96B}" type="sibTrans" cxnId="{7291E3A6-572D-48BC-BEB4-04BCB8A7314B}">
      <dgm:prSet/>
      <dgm:spPr/>
      <dgm:t>
        <a:bodyPr/>
        <a:lstStyle/>
        <a:p>
          <a:endParaRPr lang="pt-BR"/>
        </a:p>
      </dgm:t>
    </dgm:pt>
    <dgm:pt modelId="{4965EA71-53C8-4270-A01A-007AC9C4DA86}">
      <dgm:prSet phldrT="[Texto]"/>
      <dgm:spPr/>
      <dgm:t>
        <a:bodyPr/>
        <a:lstStyle/>
        <a:p>
          <a:r>
            <a:rPr lang="pt-BR" dirty="0" smtClean="0"/>
            <a:t>Cooperação</a:t>
          </a:r>
          <a:endParaRPr lang="pt-BR" dirty="0"/>
        </a:p>
      </dgm:t>
    </dgm:pt>
    <dgm:pt modelId="{226811B4-F0F6-423B-BBCD-BC2D0EBC9D78}" type="parTrans" cxnId="{F56440E9-CB24-4870-A40B-8C18CA83B113}">
      <dgm:prSet/>
      <dgm:spPr/>
      <dgm:t>
        <a:bodyPr/>
        <a:lstStyle/>
        <a:p>
          <a:endParaRPr lang="pt-BR"/>
        </a:p>
      </dgm:t>
    </dgm:pt>
    <dgm:pt modelId="{80126262-C556-426E-B927-A10FC4118894}" type="sibTrans" cxnId="{F56440E9-CB24-4870-A40B-8C18CA83B113}">
      <dgm:prSet/>
      <dgm:spPr/>
      <dgm:t>
        <a:bodyPr/>
        <a:lstStyle/>
        <a:p>
          <a:endParaRPr lang="pt-BR"/>
        </a:p>
      </dgm:t>
    </dgm:pt>
    <dgm:pt modelId="{F7562B5A-0E8D-43BA-8C12-762431DA7056}">
      <dgm:prSet phldrT="[Texto]"/>
      <dgm:spPr/>
      <dgm:t>
        <a:bodyPr/>
        <a:lstStyle/>
        <a:p>
          <a:r>
            <a:rPr lang="pt-BR" dirty="0" smtClean="0"/>
            <a:t>Articulação entre poder público e setor empresarial</a:t>
          </a:r>
          <a:endParaRPr lang="pt-BR" dirty="0"/>
        </a:p>
      </dgm:t>
    </dgm:pt>
    <dgm:pt modelId="{6F583596-7C78-4818-B8CC-00BB2CD8019A}" type="parTrans" cxnId="{EA223761-C608-4DC7-B243-6E9A52FB5897}">
      <dgm:prSet/>
      <dgm:spPr/>
      <dgm:t>
        <a:bodyPr/>
        <a:lstStyle/>
        <a:p>
          <a:endParaRPr lang="pt-BR"/>
        </a:p>
      </dgm:t>
    </dgm:pt>
    <dgm:pt modelId="{CC48F3D0-D005-4AB2-A55E-B2AECC024F77}" type="sibTrans" cxnId="{EA223761-C608-4DC7-B243-6E9A52FB5897}">
      <dgm:prSet/>
      <dgm:spPr/>
      <dgm:t>
        <a:bodyPr/>
        <a:lstStyle/>
        <a:p>
          <a:endParaRPr lang="pt-BR"/>
        </a:p>
      </dgm:t>
    </dgm:pt>
    <dgm:pt modelId="{0B42E940-57E0-4027-87EE-AF55158C44A9}">
      <dgm:prSet phldrT="[Texto]"/>
      <dgm:spPr/>
      <dgm:t>
        <a:bodyPr/>
        <a:lstStyle/>
        <a:p>
          <a:r>
            <a:rPr lang="pt-BR" dirty="0" smtClean="0"/>
            <a:t>Grandes geradores</a:t>
          </a:r>
          <a:endParaRPr lang="pt-BR" dirty="0"/>
        </a:p>
      </dgm:t>
    </dgm:pt>
    <dgm:pt modelId="{62C54770-DE07-439E-B998-A801D2FBF857}" type="parTrans" cxnId="{8E286343-026D-4EB2-9C98-3FF1A949CBBC}">
      <dgm:prSet/>
      <dgm:spPr/>
      <dgm:t>
        <a:bodyPr/>
        <a:lstStyle/>
        <a:p>
          <a:endParaRPr lang="pt-BR"/>
        </a:p>
      </dgm:t>
    </dgm:pt>
    <dgm:pt modelId="{68F8A202-45F0-4793-B28F-86C245F5CA74}" type="sibTrans" cxnId="{8E286343-026D-4EB2-9C98-3FF1A949CBBC}">
      <dgm:prSet/>
      <dgm:spPr/>
      <dgm:t>
        <a:bodyPr/>
        <a:lstStyle/>
        <a:p>
          <a:endParaRPr lang="pt-BR"/>
        </a:p>
      </dgm:t>
    </dgm:pt>
    <dgm:pt modelId="{5305E940-EFF1-4DE9-B6DD-7EAE31F2B482}" type="pres">
      <dgm:prSet presAssocID="{158A045E-4CC7-46C0-A10D-FDCC9DE78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2D0A75-78F4-49B8-ADF1-F63FEA88DEAE}" type="pres">
      <dgm:prSet presAssocID="{17E0B370-0AF1-45DE-8C61-834FF01C5DB8}" presName="composite" presStyleCnt="0"/>
      <dgm:spPr/>
    </dgm:pt>
    <dgm:pt modelId="{18160F3D-41EB-4E41-BB0A-024170AE7E97}" type="pres">
      <dgm:prSet presAssocID="{17E0B370-0AF1-45DE-8C61-834FF01C5D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BAFED-0585-40BF-A84B-CE62FEF0C991}" type="pres">
      <dgm:prSet presAssocID="{17E0B370-0AF1-45DE-8C61-834FF01C5D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47FA3-BD59-4610-ABCB-E1192360F045}" type="pres">
      <dgm:prSet presAssocID="{5EF24A2F-B9E8-493E-A32E-ABC1CBEC9E47}" presName="space" presStyleCnt="0"/>
      <dgm:spPr/>
    </dgm:pt>
    <dgm:pt modelId="{517843AA-892E-4FED-AD38-5C0A3F83E231}" type="pres">
      <dgm:prSet presAssocID="{33A8DADD-8BD3-4D00-893C-BB029805982B}" presName="composite" presStyleCnt="0"/>
      <dgm:spPr/>
    </dgm:pt>
    <dgm:pt modelId="{FDFF124D-75B4-4C00-9F07-3CC4B0AB3B3B}" type="pres">
      <dgm:prSet presAssocID="{33A8DADD-8BD3-4D00-893C-BB02980598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30EA3-6D0F-483A-B922-6B90348611B4}" type="pres">
      <dgm:prSet presAssocID="{33A8DADD-8BD3-4D00-893C-BB02980598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75B6E5-C2C6-44A5-AA1E-3201C3D26F0E}" type="pres">
      <dgm:prSet presAssocID="{BF7F16AF-87A2-46B8-9A97-4F35D5D0145A}" presName="space" presStyleCnt="0"/>
      <dgm:spPr/>
    </dgm:pt>
    <dgm:pt modelId="{B8D9FFA5-25F7-497A-BDFE-19BBCD31014C}" type="pres">
      <dgm:prSet presAssocID="{E2932F6E-6885-4260-940A-B15159F8F1F5}" presName="composite" presStyleCnt="0"/>
      <dgm:spPr/>
    </dgm:pt>
    <dgm:pt modelId="{8A97AC28-3F40-4CCF-B1E0-59808F703BD3}" type="pres">
      <dgm:prSet presAssocID="{E2932F6E-6885-4260-940A-B15159F8F1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E11928-C790-4A19-B342-A57E02D6BD15}" type="pres">
      <dgm:prSet presAssocID="{E2932F6E-6885-4260-940A-B15159F8F1F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1E3A6-572D-48BC-BEB4-04BCB8A7314B}" srcId="{17E0B370-0AF1-45DE-8C61-834FF01C5DB8}" destId="{CAB85560-40B5-4838-9868-6C107B0EF505}" srcOrd="6" destOrd="0" parTransId="{F8AA9733-0D48-4A9F-81DA-F64C1AEAF084}" sibTransId="{2F1A526A-3F6A-4908-A058-98F27F53F96B}"/>
    <dgm:cxn modelId="{AF5A4AF0-D16A-4446-89A8-2336CC889D6B}" type="presOf" srcId="{F7562B5A-0E8D-43BA-8C12-762431DA7056}" destId="{1CFBAFED-0585-40BF-A84B-CE62FEF0C991}" srcOrd="0" destOrd="5" presId="urn:microsoft.com/office/officeart/2005/8/layout/hList1"/>
    <dgm:cxn modelId="{9769644F-0B63-4EC8-8C22-C99A43C0A257}" srcId="{33A8DADD-8BD3-4D00-893C-BB029805982B}" destId="{2302E94C-F8C7-4EE6-9BD1-590A24C520AA}" srcOrd="1" destOrd="0" parTransId="{CB467C17-2735-489A-B8D6-AC80C0FD5D75}" sibTransId="{0087BB8A-A2BD-4C5E-BE6C-AAEEF77DFE1D}"/>
    <dgm:cxn modelId="{50A4666B-7316-4436-81C8-0B31DF8E0BFC}" srcId="{158A045E-4CC7-46C0-A10D-FDCC9DE78BD9}" destId="{E2932F6E-6885-4260-940A-B15159F8F1F5}" srcOrd="2" destOrd="0" parTransId="{091F61F6-3680-4CCA-9335-9DCBEF48BEB0}" sibTransId="{33EA0BCA-BFC1-49B3-A634-8E4D99AC6E61}"/>
    <dgm:cxn modelId="{B5448211-759A-4BAB-B53D-7EE5591B81DF}" srcId="{33A8DADD-8BD3-4D00-893C-BB029805982B}" destId="{0EC00FCD-5B3C-4996-BE6C-1DC6B4A818A6}" srcOrd="3" destOrd="0" parTransId="{16E79C16-A2B2-4CEC-BDFA-CE3ECBDD33CD}" sibTransId="{E43786C2-B3B7-40F0-B79F-9B3FADAE5CDB}"/>
    <dgm:cxn modelId="{E76A893C-495D-4C0E-97F4-E1E9254A7CD5}" type="presOf" srcId="{3AC89033-911E-440C-9C38-1ECD388083CF}" destId="{A7E11928-C790-4A19-B342-A57E02D6BD15}" srcOrd="0" destOrd="2" presId="urn:microsoft.com/office/officeart/2005/8/layout/hList1"/>
    <dgm:cxn modelId="{BA86AAE5-2EBD-41F6-AACC-81D8B535AEA0}" type="presOf" srcId="{1EBFA628-8BF4-4164-AD66-712387FF9DB2}" destId="{1CFBAFED-0585-40BF-A84B-CE62FEF0C991}" srcOrd="0" destOrd="4" presId="urn:microsoft.com/office/officeart/2005/8/layout/hList1"/>
    <dgm:cxn modelId="{177CA549-B701-48EB-86F2-1C368C5B80DE}" srcId="{33A8DADD-8BD3-4D00-893C-BB029805982B}" destId="{D5F36CCD-2CCC-4A86-9DAB-5D812B250DD7}" srcOrd="2" destOrd="0" parTransId="{EA42B7FB-50F0-4DDB-A60C-D311EC7B6698}" sibTransId="{28DE418D-D492-4717-AFC9-E48A70046D3F}"/>
    <dgm:cxn modelId="{591EABD8-C213-40CB-8595-ABEFBCAB51EA}" srcId="{E2932F6E-6885-4260-940A-B15159F8F1F5}" destId="{61A51E00-7E0E-46C6-B2BE-DED0FA77CD78}" srcOrd="6" destOrd="0" parTransId="{2DED83DE-3165-4F88-823D-E0E08A76E135}" sibTransId="{DBEA9D6D-C898-40EB-B4C4-7B27C8ACDDF2}"/>
    <dgm:cxn modelId="{092A6FAB-6DE0-4A3C-8FED-EB35A5153C35}" srcId="{E2932F6E-6885-4260-940A-B15159F8F1F5}" destId="{C7424775-1E43-4AB0-9A5A-951D2BCAB28D}" srcOrd="0" destOrd="0" parTransId="{A2204494-A583-4A65-B1F8-0A81E5A7D9F0}" sibTransId="{5BDC1D62-1A45-4ACB-9D9A-5A33AF4D8B2D}"/>
    <dgm:cxn modelId="{B6C14BC6-79F2-4AA7-BA3C-1EFB7C62E633}" type="presOf" srcId="{E2932F6E-6885-4260-940A-B15159F8F1F5}" destId="{8A97AC28-3F40-4CCF-B1E0-59808F703BD3}" srcOrd="0" destOrd="0" presId="urn:microsoft.com/office/officeart/2005/8/layout/hList1"/>
    <dgm:cxn modelId="{C5AEC985-AAF0-4077-A9AF-DDBAB2F570E8}" srcId="{33A8DADD-8BD3-4D00-893C-BB029805982B}" destId="{0A296CFB-7EC0-472F-A848-E407FBA2538F}" srcOrd="0" destOrd="0" parTransId="{D40D673C-9166-46F3-9B68-C48F74807A27}" sibTransId="{779DE520-1259-4AF8-9767-03E52D5625E9}"/>
    <dgm:cxn modelId="{8E286343-026D-4EB2-9C98-3FF1A949CBBC}" srcId="{E2932F6E-6885-4260-940A-B15159F8F1F5}" destId="{0B42E940-57E0-4027-87EE-AF55158C44A9}" srcOrd="4" destOrd="0" parTransId="{62C54770-DE07-439E-B998-A801D2FBF857}" sibTransId="{68F8A202-45F0-4793-B28F-86C245F5CA74}"/>
    <dgm:cxn modelId="{DDD4665D-9F71-412C-BB80-D23B1847ABEA}" srcId="{158A045E-4CC7-46C0-A10D-FDCC9DE78BD9}" destId="{33A8DADD-8BD3-4D00-893C-BB029805982B}" srcOrd="1" destOrd="0" parTransId="{2E6640C8-6E9A-4233-AB7F-72FAECE8657B}" sibTransId="{BF7F16AF-87A2-46B8-9A97-4F35D5D0145A}"/>
    <dgm:cxn modelId="{21A31A06-5599-47C9-8594-67167C4CECD6}" type="presOf" srcId="{D5F36CCD-2CCC-4A86-9DAB-5D812B250DD7}" destId="{A4930EA3-6D0F-483A-B922-6B90348611B4}" srcOrd="0" destOrd="2" presId="urn:microsoft.com/office/officeart/2005/8/layout/hList1"/>
    <dgm:cxn modelId="{EA223761-C608-4DC7-B243-6E9A52FB5897}" srcId="{17E0B370-0AF1-45DE-8C61-834FF01C5DB8}" destId="{F7562B5A-0E8D-43BA-8C12-762431DA7056}" srcOrd="5" destOrd="0" parTransId="{6F583596-7C78-4818-B8CC-00BB2CD8019A}" sibTransId="{CC48F3D0-D005-4AB2-A55E-B2AECC024F77}"/>
    <dgm:cxn modelId="{9FE46396-8313-4748-A209-64EE5551B333}" srcId="{33A8DADD-8BD3-4D00-893C-BB029805982B}" destId="{94EC3ACC-3FEC-4572-A3EF-91E48D5C56BF}" srcOrd="4" destOrd="0" parTransId="{D0AFDA23-793A-406B-AFB2-D36DEA410D5D}" sibTransId="{1158CFA6-9D46-49D4-9B47-43EF7F0213E7}"/>
    <dgm:cxn modelId="{EE4F3809-FF9E-4E26-B931-A097DB03DDE1}" srcId="{17E0B370-0AF1-45DE-8C61-834FF01C5DB8}" destId="{DCD4B161-EF2B-4BF0-A852-70204AF447DE}" srcOrd="1" destOrd="0" parTransId="{1FB2C49D-D12A-4D84-B401-2EEA25FF9443}" sibTransId="{2B99B711-8691-44D4-B91E-DAFF0C8A598B}"/>
    <dgm:cxn modelId="{9A1EDB9E-4CAE-4F24-9DE9-611760C32FD9}" type="presOf" srcId="{158A045E-4CC7-46C0-A10D-FDCC9DE78BD9}" destId="{5305E940-EFF1-4DE9-B6DD-7EAE31F2B482}" srcOrd="0" destOrd="0" presId="urn:microsoft.com/office/officeart/2005/8/layout/hList1"/>
    <dgm:cxn modelId="{A79F0A57-18BA-49EB-9AD3-CDC4AE745D6F}" type="presOf" srcId="{4965EA71-53C8-4270-A01A-007AC9C4DA86}" destId="{1CFBAFED-0585-40BF-A84B-CE62FEF0C991}" srcOrd="0" destOrd="2" presId="urn:microsoft.com/office/officeart/2005/8/layout/hList1"/>
    <dgm:cxn modelId="{0977F6F7-3456-46A3-808E-2AD954B87452}" type="presOf" srcId="{52C921EA-2183-4B6D-A92B-E3281F3FAA56}" destId="{A7E11928-C790-4A19-B342-A57E02D6BD15}" srcOrd="0" destOrd="5" presId="urn:microsoft.com/office/officeart/2005/8/layout/hList1"/>
    <dgm:cxn modelId="{550E6E59-76AA-4039-AA7D-1A580D7CA1EF}" srcId="{E2932F6E-6885-4260-940A-B15159F8F1F5}" destId="{72C64090-C4C5-48BE-875F-B1FCBD8257D1}" srcOrd="3" destOrd="0" parTransId="{742B7EF5-9F0A-4F91-9C9E-CE53618627C4}" sibTransId="{94C9D6A5-0A06-47F2-8D11-E44059B981BC}"/>
    <dgm:cxn modelId="{D70A11DF-D825-4F36-849F-38C0F635CFD6}" type="presOf" srcId="{02C6C6CF-DA15-4FE4-8764-A02950159369}" destId="{A7E11928-C790-4A19-B342-A57E02D6BD15}" srcOrd="0" destOrd="1" presId="urn:microsoft.com/office/officeart/2005/8/layout/hList1"/>
    <dgm:cxn modelId="{4ED99721-2E0A-450C-A6A6-11D6385DA495}" srcId="{33A8DADD-8BD3-4D00-893C-BB029805982B}" destId="{F94EF4B7-49D2-45AD-B63A-5A61614170A9}" srcOrd="5" destOrd="0" parTransId="{9472723E-A91B-49DD-B30B-AD7B85BA2859}" sibTransId="{82CA19C5-F398-42CC-8F91-BA6897683A16}"/>
    <dgm:cxn modelId="{91509A80-E99B-494E-A1D6-3E8C01C99F1E}" type="presOf" srcId="{33A8DADD-8BD3-4D00-893C-BB029805982B}" destId="{FDFF124D-75B4-4C00-9F07-3CC4B0AB3B3B}" srcOrd="0" destOrd="0" presId="urn:microsoft.com/office/officeart/2005/8/layout/hList1"/>
    <dgm:cxn modelId="{45C7514A-75B8-47D0-9593-0219EE18D132}" type="presOf" srcId="{F94EF4B7-49D2-45AD-B63A-5A61614170A9}" destId="{A4930EA3-6D0F-483A-B922-6B90348611B4}" srcOrd="0" destOrd="5" presId="urn:microsoft.com/office/officeart/2005/8/layout/hList1"/>
    <dgm:cxn modelId="{FB5A43D2-BBEF-46AA-93D0-0DC10CD5F76E}" type="presOf" srcId="{8BAC9F45-275A-4846-8709-7162D66D0843}" destId="{1CFBAFED-0585-40BF-A84B-CE62FEF0C991}" srcOrd="0" destOrd="0" presId="urn:microsoft.com/office/officeart/2005/8/layout/hList1"/>
    <dgm:cxn modelId="{1E921DDE-9220-4131-A576-A37CDF03E3B0}" type="presOf" srcId="{2302E94C-F8C7-4EE6-9BD1-590A24C520AA}" destId="{A4930EA3-6D0F-483A-B922-6B90348611B4}" srcOrd="0" destOrd="1" presId="urn:microsoft.com/office/officeart/2005/8/layout/hList1"/>
    <dgm:cxn modelId="{BE9BC75C-DD2B-4117-BBFE-ABDF3C5AC4FA}" type="presOf" srcId="{DCD4B161-EF2B-4BF0-A852-70204AF447DE}" destId="{1CFBAFED-0585-40BF-A84B-CE62FEF0C991}" srcOrd="0" destOrd="1" presId="urn:microsoft.com/office/officeart/2005/8/layout/hList1"/>
    <dgm:cxn modelId="{21240FC3-F575-4110-A681-27FAF30535D7}" type="presOf" srcId="{0B42E940-57E0-4027-87EE-AF55158C44A9}" destId="{A7E11928-C790-4A19-B342-A57E02D6BD15}" srcOrd="0" destOrd="4" presId="urn:microsoft.com/office/officeart/2005/8/layout/hList1"/>
    <dgm:cxn modelId="{CDE5103E-6E43-4237-B8F9-738ADAF66F1C}" srcId="{158A045E-4CC7-46C0-A10D-FDCC9DE78BD9}" destId="{17E0B370-0AF1-45DE-8C61-834FF01C5DB8}" srcOrd="0" destOrd="0" parTransId="{C1D7C399-BA17-4156-98E7-F439E55C2BE6}" sibTransId="{5EF24A2F-B9E8-493E-A32E-ABC1CBEC9E47}"/>
    <dgm:cxn modelId="{529CE11A-4AB4-4E96-9A02-F220953F138C}" type="presOf" srcId="{CAB85560-40B5-4838-9868-6C107B0EF505}" destId="{1CFBAFED-0585-40BF-A84B-CE62FEF0C991}" srcOrd="0" destOrd="6" presId="urn:microsoft.com/office/officeart/2005/8/layout/hList1"/>
    <dgm:cxn modelId="{06419E42-42D3-43A0-9936-21B51DC18A8B}" type="presOf" srcId="{C7424775-1E43-4AB0-9A5A-951D2BCAB28D}" destId="{A7E11928-C790-4A19-B342-A57E02D6BD15}" srcOrd="0" destOrd="0" presId="urn:microsoft.com/office/officeart/2005/8/layout/hList1"/>
    <dgm:cxn modelId="{6453DE44-CACF-4CCF-903B-24CD702C3B39}" srcId="{17E0B370-0AF1-45DE-8C61-834FF01C5DB8}" destId="{8BAC9F45-275A-4846-8709-7162D66D0843}" srcOrd="0" destOrd="0" parTransId="{E9C2FE86-5163-4B36-9D73-77D2A3F3B9A6}" sibTransId="{AD1C78E3-1122-4B84-B6F4-B82C0EEA9F69}"/>
    <dgm:cxn modelId="{6CCF255B-A417-4BC8-AC14-808219DBA960}" type="presOf" srcId="{0A296CFB-7EC0-472F-A848-E407FBA2538F}" destId="{A4930EA3-6D0F-483A-B922-6B90348611B4}" srcOrd="0" destOrd="0" presId="urn:microsoft.com/office/officeart/2005/8/layout/hList1"/>
    <dgm:cxn modelId="{3FC8EB2C-2C70-4139-B0D1-08E6162A6A9D}" srcId="{E2932F6E-6885-4260-940A-B15159F8F1F5}" destId="{02C6C6CF-DA15-4FE4-8764-A02950159369}" srcOrd="1" destOrd="0" parTransId="{6EB66AA2-1782-4C18-BBC0-5A09800BFA2B}" sibTransId="{6ACB4D40-B250-43D3-9D01-B40079D451B2}"/>
    <dgm:cxn modelId="{F56440E9-CB24-4870-A40B-8C18CA83B113}" srcId="{17E0B370-0AF1-45DE-8C61-834FF01C5DB8}" destId="{4965EA71-53C8-4270-A01A-007AC9C4DA86}" srcOrd="2" destOrd="0" parTransId="{226811B4-F0F6-423B-BBCD-BC2D0EBC9D78}" sibTransId="{80126262-C556-426E-B927-A10FC4118894}"/>
    <dgm:cxn modelId="{5162CA42-9FB9-404F-AF34-7CB8660C8257}" type="presOf" srcId="{0EC00FCD-5B3C-4996-BE6C-1DC6B4A818A6}" destId="{A4930EA3-6D0F-483A-B922-6B90348611B4}" srcOrd="0" destOrd="3" presId="urn:microsoft.com/office/officeart/2005/8/layout/hList1"/>
    <dgm:cxn modelId="{703CB504-316F-4516-A4C5-AEACC44C8E8D}" type="presOf" srcId="{61A51E00-7E0E-46C6-B2BE-DED0FA77CD78}" destId="{A7E11928-C790-4A19-B342-A57E02D6BD15}" srcOrd="0" destOrd="6" presId="urn:microsoft.com/office/officeart/2005/8/layout/hList1"/>
    <dgm:cxn modelId="{347B076E-B735-45F0-AA30-9F2E8D6B8BA3}" srcId="{17E0B370-0AF1-45DE-8C61-834FF01C5DB8}" destId="{2C68B33E-A4A9-4B81-B511-3C69B4E47C53}" srcOrd="3" destOrd="0" parTransId="{217F31DD-5E70-427A-9F26-752B0AD862DB}" sibTransId="{0899CD0D-51D2-42AB-B431-2DDFC5718C3C}"/>
    <dgm:cxn modelId="{2E38DA3C-ABF3-4B36-ACCF-B14D3C031F7D}" srcId="{E2932F6E-6885-4260-940A-B15159F8F1F5}" destId="{52C921EA-2183-4B6D-A92B-E3281F3FAA56}" srcOrd="5" destOrd="0" parTransId="{03E643B6-31AD-4780-A6E9-9A8A093FF39D}" sibTransId="{F8D0A917-831A-4461-92FE-4C5DE7261EF0}"/>
    <dgm:cxn modelId="{10FFD9B9-9EE2-4D3F-BCB1-5BD849658290}" type="presOf" srcId="{17E0B370-0AF1-45DE-8C61-834FF01C5DB8}" destId="{18160F3D-41EB-4E41-BB0A-024170AE7E97}" srcOrd="0" destOrd="0" presId="urn:microsoft.com/office/officeart/2005/8/layout/hList1"/>
    <dgm:cxn modelId="{31A4E1F7-40B4-4BAD-96FF-36FC814EBC4F}" type="presOf" srcId="{2C68B33E-A4A9-4B81-B511-3C69B4E47C53}" destId="{1CFBAFED-0585-40BF-A84B-CE62FEF0C991}" srcOrd="0" destOrd="3" presId="urn:microsoft.com/office/officeart/2005/8/layout/hList1"/>
    <dgm:cxn modelId="{ADF3CCF9-400A-45AC-BB6B-E8E7FDEB1BAF}" srcId="{E2932F6E-6885-4260-940A-B15159F8F1F5}" destId="{3AC89033-911E-440C-9C38-1ECD388083CF}" srcOrd="2" destOrd="0" parTransId="{0723F2D4-D6C8-43F7-A39D-E6381C4D4472}" sibTransId="{56657B8A-EC3F-4209-BC40-3100CBC90E54}"/>
    <dgm:cxn modelId="{7D2CF1F5-BF39-4FE1-891C-68DDD5A313AA}" type="presOf" srcId="{72C64090-C4C5-48BE-875F-B1FCBD8257D1}" destId="{A7E11928-C790-4A19-B342-A57E02D6BD15}" srcOrd="0" destOrd="3" presId="urn:microsoft.com/office/officeart/2005/8/layout/hList1"/>
    <dgm:cxn modelId="{AEA0E9D1-8FF0-46CD-87B6-F5CACD2E9BBC}" type="presOf" srcId="{94EC3ACC-3FEC-4572-A3EF-91E48D5C56BF}" destId="{A4930EA3-6D0F-483A-B922-6B90348611B4}" srcOrd="0" destOrd="4" presId="urn:microsoft.com/office/officeart/2005/8/layout/hList1"/>
    <dgm:cxn modelId="{1AB42D62-FC2C-49C7-96BE-3150D7356064}" srcId="{17E0B370-0AF1-45DE-8C61-834FF01C5DB8}" destId="{1EBFA628-8BF4-4164-AD66-712387FF9DB2}" srcOrd="4" destOrd="0" parTransId="{CAE12928-27AF-4444-8C7E-F6048EB62844}" sibTransId="{9C48DBB7-6567-4743-AB2F-3FFFF03896A8}"/>
    <dgm:cxn modelId="{6F262167-4DD8-4043-925D-D19DB0D5329A}" type="presParOf" srcId="{5305E940-EFF1-4DE9-B6DD-7EAE31F2B482}" destId="{B62D0A75-78F4-49B8-ADF1-F63FEA88DEAE}" srcOrd="0" destOrd="0" presId="urn:microsoft.com/office/officeart/2005/8/layout/hList1"/>
    <dgm:cxn modelId="{4DD2AC8E-99CB-4DD6-B737-35F684077396}" type="presParOf" srcId="{B62D0A75-78F4-49B8-ADF1-F63FEA88DEAE}" destId="{18160F3D-41EB-4E41-BB0A-024170AE7E97}" srcOrd="0" destOrd="0" presId="urn:microsoft.com/office/officeart/2005/8/layout/hList1"/>
    <dgm:cxn modelId="{F0675C8D-9E8A-4187-9AFE-10CFAEF707E7}" type="presParOf" srcId="{B62D0A75-78F4-49B8-ADF1-F63FEA88DEAE}" destId="{1CFBAFED-0585-40BF-A84B-CE62FEF0C991}" srcOrd="1" destOrd="0" presId="urn:microsoft.com/office/officeart/2005/8/layout/hList1"/>
    <dgm:cxn modelId="{EB22A98D-C57B-444E-9AD5-5B72B1AF575C}" type="presParOf" srcId="{5305E940-EFF1-4DE9-B6DD-7EAE31F2B482}" destId="{8FA47FA3-BD59-4610-ABCB-E1192360F045}" srcOrd="1" destOrd="0" presId="urn:microsoft.com/office/officeart/2005/8/layout/hList1"/>
    <dgm:cxn modelId="{4146DF11-17FC-4CB2-8049-7815A39904F7}" type="presParOf" srcId="{5305E940-EFF1-4DE9-B6DD-7EAE31F2B482}" destId="{517843AA-892E-4FED-AD38-5C0A3F83E231}" srcOrd="2" destOrd="0" presId="urn:microsoft.com/office/officeart/2005/8/layout/hList1"/>
    <dgm:cxn modelId="{7D86ECA1-0BEB-40BB-91FA-5EFA7494EDB3}" type="presParOf" srcId="{517843AA-892E-4FED-AD38-5C0A3F83E231}" destId="{FDFF124D-75B4-4C00-9F07-3CC4B0AB3B3B}" srcOrd="0" destOrd="0" presId="urn:microsoft.com/office/officeart/2005/8/layout/hList1"/>
    <dgm:cxn modelId="{0C91640A-2173-4C7E-8227-E690AA987DE5}" type="presParOf" srcId="{517843AA-892E-4FED-AD38-5C0A3F83E231}" destId="{A4930EA3-6D0F-483A-B922-6B90348611B4}" srcOrd="1" destOrd="0" presId="urn:microsoft.com/office/officeart/2005/8/layout/hList1"/>
    <dgm:cxn modelId="{227C83CB-A4AF-493F-A6FE-27054B9BA80B}" type="presParOf" srcId="{5305E940-EFF1-4DE9-B6DD-7EAE31F2B482}" destId="{9775B6E5-C2C6-44A5-AA1E-3201C3D26F0E}" srcOrd="3" destOrd="0" presId="urn:microsoft.com/office/officeart/2005/8/layout/hList1"/>
    <dgm:cxn modelId="{2D9DCB57-3294-4498-8FA6-A8ABC696C370}" type="presParOf" srcId="{5305E940-EFF1-4DE9-B6DD-7EAE31F2B482}" destId="{B8D9FFA5-25F7-497A-BDFE-19BBCD31014C}" srcOrd="4" destOrd="0" presId="urn:microsoft.com/office/officeart/2005/8/layout/hList1"/>
    <dgm:cxn modelId="{8B36618E-9C13-42DD-A8B5-2A6387E8C6AF}" type="presParOf" srcId="{B8D9FFA5-25F7-497A-BDFE-19BBCD31014C}" destId="{8A97AC28-3F40-4CCF-B1E0-59808F703BD3}" srcOrd="0" destOrd="0" presId="urn:microsoft.com/office/officeart/2005/8/layout/hList1"/>
    <dgm:cxn modelId="{173E1E4A-A13B-4C2B-BE7D-79C77BEE1858}" type="presParOf" srcId="{B8D9FFA5-25F7-497A-BDFE-19BBCD31014C}" destId="{A7E11928-C790-4A19-B342-A57E02D6BD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58435-98D8-4EF3-8C0D-C9061101D5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089C96-CD82-44A2-BCDB-F0EE5827E3EC}">
      <dgm:prSet phldrT="[Texto]"/>
      <dgm:spPr/>
      <dgm:t>
        <a:bodyPr/>
        <a:lstStyle/>
        <a:p>
          <a:r>
            <a:rPr lang="pt-BR" dirty="0" smtClean="0"/>
            <a:t>Gestão Integrada dos resíduos de seus territórios</a:t>
          </a:r>
          <a:endParaRPr lang="pt-BR" dirty="0"/>
        </a:p>
      </dgm:t>
    </dgm:pt>
    <dgm:pt modelId="{452E015F-0E11-4E53-B0EE-877391F3A8A9}" type="parTrans" cxnId="{74BE436C-9BB8-408E-83E6-C31438F7CDC3}">
      <dgm:prSet/>
      <dgm:spPr/>
      <dgm:t>
        <a:bodyPr/>
        <a:lstStyle/>
        <a:p>
          <a:endParaRPr lang="pt-BR"/>
        </a:p>
      </dgm:t>
    </dgm:pt>
    <dgm:pt modelId="{17D8B608-E73E-4B0B-933E-F0FF670C35BF}" type="sibTrans" cxnId="{74BE436C-9BB8-408E-83E6-C31438F7CDC3}">
      <dgm:prSet/>
      <dgm:spPr/>
      <dgm:t>
        <a:bodyPr/>
        <a:lstStyle/>
        <a:p>
          <a:endParaRPr lang="pt-BR"/>
        </a:p>
      </dgm:t>
    </dgm:pt>
    <dgm:pt modelId="{2C305B94-B56F-4C68-A44A-40AE3E4EA739}">
      <dgm:prSet phldrT="[Texto]"/>
      <dgm:spPr/>
      <dgm:t>
        <a:bodyPr/>
        <a:lstStyle/>
        <a:p>
          <a:r>
            <a:rPr lang="pt-BR" dirty="0" smtClean="0"/>
            <a:t>Planos Municipais ou equivalente</a:t>
          </a:r>
          <a:endParaRPr lang="pt-BR" dirty="0"/>
        </a:p>
      </dgm:t>
    </dgm:pt>
    <dgm:pt modelId="{803F12CF-CD8E-4D3E-9DC1-EFC7E5EA768C}" type="parTrans" cxnId="{A3386076-019D-440A-976A-06FFDE0AB135}">
      <dgm:prSet/>
      <dgm:spPr/>
      <dgm:t>
        <a:bodyPr/>
        <a:lstStyle/>
        <a:p>
          <a:endParaRPr lang="pt-BR"/>
        </a:p>
      </dgm:t>
    </dgm:pt>
    <dgm:pt modelId="{2F4E51AF-9991-491A-AD88-8EF93D49DADB}" type="sibTrans" cxnId="{A3386076-019D-440A-976A-06FFDE0AB135}">
      <dgm:prSet/>
      <dgm:spPr/>
      <dgm:t>
        <a:bodyPr/>
        <a:lstStyle/>
        <a:p>
          <a:endParaRPr lang="pt-BR"/>
        </a:p>
      </dgm:t>
    </dgm:pt>
    <dgm:pt modelId="{9B5D94E8-A4B2-4A41-829D-69802F995A8F}">
      <dgm:prSet phldrT="[Texto]"/>
      <dgm:spPr/>
      <dgm:t>
        <a:bodyPr/>
        <a:lstStyle/>
        <a:p>
          <a:r>
            <a:rPr lang="pt-BR" dirty="0" smtClean="0"/>
            <a:t>Sustentabilidade econômico-financeira</a:t>
          </a:r>
          <a:endParaRPr lang="pt-BR" dirty="0"/>
        </a:p>
      </dgm:t>
    </dgm:pt>
    <dgm:pt modelId="{D690DB4A-A109-49FE-890B-5BD78FDF7A75}" type="parTrans" cxnId="{BE19D2D9-7232-401E-BFCC-A7EAC431E15E}">
      <dgm:prSet/>
      <dgm:spPr/>
      <dgm:t>
        <a:bodyPr/>
        <a:lstStyle/>
        <a:p>
          <a:endParaRPr lang="pt-BR"/>
        </a:p>
      </dgm:t>
    </dgm:pt>
    <dgm:pt modelId="{747602EE-E250-47B5-9D05-762D2083847F}" type="sibTrans" cxnId="{BE19D2D9-7232-401E-BFCC-A7EAC431E15E}">
      <dgm:prSet/>
      <dgm:spPr/>
      <dgm:t>
        <a:bodyPr/>
        <a:lstStyle/>
        <a:p>
          <a:endParaRPr lang="pt-BR"/>
        </a:p>
      </dgm:t>
    </dgm:pt>
    <dgm:pt modelId="{D5F814F1-3C0B-428F-ACA6-FECF8DF1A733}">
      <dgm:prSet phldrT="[Texto]"/>
      <dgm:spPr/>
      <dgm:t>
        <a:bodyPr/>
        <a:lstStyle/>
        <a:p>
          <a:r>
            <a:rPr lang="pt-BR" dirty="0" smtClean="0"/>
            <a:t>Definição dos grandes geradores</a:t>
          </a:r>
          <a:endParaRPr lang="pt-BR" dirty="0"/>
        </a:p>
      </dgm:t>
    </dgm:pt>
    <dgm:pt modelId="{FB8D8EEA-93B4-453E-A55F-6BBFE1F1EED7}" type="parTrans" cxnId="{3D293899-1153-42EF-9930-8D9A3915C8E4}">
      <dgm:prSet/>
      <dgm:spPr/>
      <dgm:t>
        <a:bodyPr/>
        <a:lstStyle/>
        <a:p>
          <a:endParaRPr lang="pt-BR"/>
        </a:p>
      </dgm:t>
    </dgm:pt>
    <dgm:pt modelId="{CC8D1352-69EF-45C4-A09E-3B8369F3615F}" type="sibTrans" cxnId="{3D293899-1153-42EF-9930-8D9A3915C8E4}">
      <dgm:prSet/>
      <dgm:spPr/>
      <dgm:t>
        <a:bodyPr/>
        <a:lstStyle/>
        <a:p>
          <a:endParaRPr lang="pt-BR"/>
        </a:p>
      </dgm:t>
    </dgm:pt>
    <dgm:pt modelId="{E103C569-AF91-40B3-BB3E-8B4EE94C3541}">
      <dgm:prSet phldrT="[Texto]"/>
      <dgm:spPr/>
      <dgm:t>
        <a:bodyPr/>
        <a:lstStyle/>
        <a:p>
          <a:r>
            <a:rPr lang="pt-BR" dirty="0" smtClean="0"/>
            <a:t>Disposição dos </a:t>
          </a:r>
          <a:r>
            <a:rPr lang="pt-BR" b="1" u="sng" dirty="0" smtClean="0"/>
            <a:t>rejeitos</a:t>
          </a:r>
          <a:r>
            <a:rPr lang="pt-BR" dirty="0" smtClean="0"/>
            <a:t> (coleta seletiva e compostagem são pré-requisitos)</a:t>
          </a:r>
          <a:endParaRPr lang="pt-BR" dirty="0"/>
        </a:p>
      </dgm:t>
    </dgm:pt>
    <dgm:pt modelId="{A8D246D4-8F93-41D4-BEB7-0494119B2FE6}" type="parTrans" cxnId="{3F77638E-761C-414F-9D12-5E4602F62621}">
      <dgm:prSet/>
      <dgm:spPr/>
      <dgm:t>
        <a:bodyPr/>
        <a:lstStyle/>
        <a:p>
          <a:endParaRPr lang="pt-BR"/>
        </a:p>
      </dgm:t>
    </dgm:pt>
    <dgm:pt modelId="{CB4EE2F5-ADF2-47C7-8A11-62822681B8C4}" type="sibTrans" cxnId="{3F77638E-761C-414F-9D12-5E4602F62621}">
      <dgm:prSet/>
      <dgm:spPr/>
      <dgm:t>
        <a:bodyPr/>
        <a:lstStyle/>
        <a:p>
          <a:endParaRPr lang="pt-BR"/>
        </a:p>
      </dgm:t>
    </dgm:pt>
    <dgm:pt modelId="{C2353EF3-16F5-45E0-A3C3-EB4099B58E4F}">
      <dgm:prSet phldrT="[Texto]"/>
      <dgm:spPr/>
      <dgm:t>
        <a:bodyPr/>
        <a:lstStyle/>
        <a:p>
          <a:r>
            <a:rPr lang="pt-BR" dirty="0" smtClean="0"/>
            <a:t>Apoio às cooperativas e associações de catadores</a:t>
          </a:r>
          <a:endParaRPr lang="pt-BR" dirty="0"/>
        </a:p>
      </dgm:t>
    </dgm:pt>
    <dgm:pt modelId="{DE978E45-B8FB-45FB-A825-EC5E53BAA095}" type="parTrans" cxnId="{D4EEFD1E-9A34-4E98-97A8-67E41A660AC6}">
      <dgm:prSet/>
      <dgm:spPr/>
      <dgm:t>
        <a:bodyPr/>
        <a:lstStyle/>
        <a:p>
          <a:endParaRPr lang="pt-BR"/>
        </a:p>
      </dgm:t>
    </dgm:pt>
    <dgm:pt modelId="{C3EE5FC1-0BD7-4F3C-B5D8-AB0D3B167005}" type="sibTrans" cxnId="{D4EEFD1E-9A34-4E98-97A8-67E41A660AC6}">
      <dgm:prSet/>
      <dgm:spPr/>
      <dgm:t>
        <a:bodyPr/>
        <a:lstStyle/>
        <a:p>
          <a:endParaRPr lang="pt-BR"/>
        </a:p>
      </dgm:t>
    </dgm:pt>
    <dgm:pt modelId="{5CE9CBA7-A194-4BC1-B8E3-4A16C28A00CB}" type="pres">
      <dgm:prSet presAssocID="{12C58435-98D8-4EF3-8C0D-C9061101D5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A1C442E-02CD-45F5-B781-AF226644CB6F}" type="pres">
      <dgm:prSet presAssocID="{12C58435-98D8-4EF3-8C0D-C9061101D57D}" presName="Name1" presStyleCnt="0"/>
      <dgm:spPr/>
    </dgm:pt>
    <dgm:pt modelId="{96FB5074-A5D2-4384-B128-1EC8A0C071C8}" type="pres">
      <dgm:prSet presAssocID="{12C58435-98D8-4EF3-8C0D-C9061101D57D}" presName="cycle" presStyleCnt="0"/>
      <dgm:spPr/>
    </dgm:pt>
    <dgm:pt modelId="{83B0A1C8-BB4A-485E-A67D-73A7A4828B67}" type="pres">
      <dgm:prSet presAssocID="{12C58435-98D8-4EF3-8C0D-C9061101D57D}" presName="srcNode" presStyleLbl="node1" presStyleIdx="0" presStyleCnt="6"/>
      <dgm:spPr/>
    </dgm:pt>
    <dgm:pt modelId="{3085C84A-2343-4AF9-919E-3AF68A34531B}" type="pres">
      <dgm:prSet presAssocID="{12C58435-98D8-4EF3-8C0D-C9061101D57D}" presName="conn" presStyleLbl="parChTrans1D2" presStyleIdx="0" presStyleCnt="1"/>
      <dgm:spPr/>
      <dgm:t>
        <a:bodyPr/>
        <a:lstStyle/>
        <a:p>
          <a:endParaRPr lang="pt-BR"/>
        </a:p>
      </dgm:t>
    </dgm:pt>
    <dgm:pt modelId="{8E12382E-77BF-4A0D-8C8A-6C35256A86DD}" type="pres">
      <dgm:prSet presAssocID="{12C58435-98D8-4EF3-8C0D-C9061101D57D}" presName="extraNode" presStyleLbl="node1" presStyleIdx="0" presStyleCnt="6"/>
      <dgm:spPr/>
    </dgm:pt>
    <dgm:pt modelId="{17B07BAC-4A85-4921-8A81-5EC824E049BC}" type="pres">
      <dgm:prSet presAssocID="{12C58435-98D8-4EF3-8C0D-C9061101D57D}" presName="dstNode" presStyleLbl="node1" presStyleIdx="0" presStyleCnt="6"/>
      <dgm:spPr/>
    </dgm:pt>
    <dgm:pt modelId="{28E5173F-C260-4754-8B5C-299303918593}" type="pres">
      <dgm:prSet presAssocID="{2F089C96-CD82-44A2-BCDB-F0EE5827E3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AA9CD-6727-46B0-8105-6E70A52FDEA7}" type="pres">
      <dgm:prSet presAssocID="{2F089C96-CD82-44A2-BCDB-F0EE5827E3EC}" presName="accent_1" presStyleCnt="0"/>
      <dgm:spPr/>
    </dgm:pt>
    <dgm:pt modelId="{223A20EC-50D4-4B06-85C3-91DBC4F73933}" type="pres">
      <dgm:prSet presAssocID="{2F089C96-CD82-44A2-BCDB-F0EE5827E3EC}" presName="accentRepeatNode" presStyleLbl="solidFgAcc1" presStyleIdx="0" presStyleCnt="6"/>
      <dgm:spPr/>
    </dgm:pt>
    <dgm:pt modelId="{76D50739-F715-4E22-9D74-082AF9F467DC}" type="pres">
      <dgm:prSet presAssocID="{2C305B94-B56F-4C68-A44A-40AE3E4EA73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81EC7-CA10-4843-AF65-5A00054FC9BE}" type="pres">
      <dgm:prSet presAssocID="{2C305B94-B56F-4C68-A44A-40AE3E4EA739}" presName="accent_2" presStyleCnt="0"/>
      <dgm:spPr/>
    </dgm:pt>
    <dgm:pt modelId="{6F14E6E9-3B3A-4F08-8A8D-0600A2C23769}" type="pres">
      <dgm:prSet presAssocID="{2C305B94-B56F-4C68-A44A-40AE3E4EA739}" presName="accentRepeatNode" presStyleLbl="solidFgAcc1" presStyleIdx="1" presStyleCnt="6"/>
      <dgm:spPr/>
    </dgm:pt>
    <dgm:pt modelId="{374614C8-9E11-4267-B022-87CB32370398}" type="pres">
      <dgm:prSet presAssocID="{9B5D94E8-A4B2-4A41-829D-69802F995A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DBB6C-79BA-442B-880D-967E37B0A57D}" type="pres">
      <dgm:prSet presAssocID="{9B5D94E8-A4B2-4A41-829D-69802F995A8F}" presName="accent_3" presStyleCnt="0"/>
      <dgm:spPr/>
    </dgm:pt>
    <dgm:pt modelId="{CBAFA4C4-D29C-4460-A937-7911830416DD}" type="pres">
      <dgm:prSet presAssocID="{9B5D94E8-A4B2-4A41-829D-69802F995A8F}" presName="accentRepeatNode" presStyleLbl="solidFgAcc1" presStyleIdx="2" presStyleCnt="6"/>
      <dgm:spPr/>
    </dgm:pt>
    <dgm:pt modelId="{2A965024-23D6-4B43-B989-60BB0D22A80E}" type="pres">
      <dgm:prSet presAssocID="{D5F814F1-3C0B-428F-ACA6-FECF8DF1A73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823C4-A4E2-4326-BDD8-41FD33CB86EB}" type="pres">
      <dgm:prSet presAssocID="{D5F814F1-3C0B-428F-ACA6-FECF8DF1A733}" presName="accent_4" presStyleCnt="0"/>
      <dgm:spPr/>
    </dgm:pt>
    <dgm:pt modelId="{C917EAF5-1046-414B-9B25-A341506432F9}" type="pres">
      <dgm:prSet presAssocID="{D5F814F1-3C0B-428F-ACA6-FECF8DF1A733}" presName="accentRepeatNode" presStyleLbl="solidFgAcc1" presStyleIdx="3" presStyleCnt="6"/>
      <dgm:spPr/>
    </dgm:pt>
    <dgm:pt modelId="{BC6F8569-EACD-4951-BB35-C5991080CCE8}" type="pres">
      <dgm:prSet presAssocID="{C2353EF3-16F5-45E0-A3C3-EB4099B58E4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5451E-1D15-4732-8332-F47E297D59F2}" type="pres">
      <dgm:prSet presAssocID="{C2353EF3-16F5-45E0-A3C3-EB4099B58E4F}" presName="accent_5" presStyleCnt="0"/>
      <dgm:spPr/>
    </dgm:pt>
    <dgm:pt modelId="{0BFB3B0C-5FA5-47C3-AA5E-CA813332DA34}" type="pres">
      <dgm:prSet presAssocID="{C2353EF3-16F5-45E0-A3C3-EB4099B58E4F}" presName="accentRepeatNode" presStyleLbl="solidFgAcc1" presStyleIdx="4" presStyleCnt="6"/>
      <dgm:spPr/>
    </dgm:pt>
    <dgm:pt modelId="{50FAC0D0-BFBF-4D47-A52C-924369E2B7E9}" type="pres">
      <dgm:prSet presAssocID="{E103C569-AF91-40B3-BB3E-8B4EE94C354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40438E-5D5D-4082-9635-8FDB7103E371}" type="pres">
      <dgm:prSet presAssocID="{E103C569-AF91-40B3-BB3E-8B4EE94C3541}" presName="accent_6" presStyleCnt="0"/>
      <dgm:spPr/>
    </dgm:pt>
    <dgm:pt modelId="{0FB41414-3A25-4665-8027-039829743BD3}" type="pres">
      <dgm:prSet presAssocID="{E103C569-AF91-40B3-BB3E-8B4EE94C3541}" presName="accentRepeatNode" presStyleLbl="solidFgAcc1" presStyleIdx="5" presStyleCnt="6"/>
      <dgm:spPr/>
    </dgm:pt>
  </dgm:ptLst>
  <dgm:cxnLst>
    <dgm:cxn modelId="{3F77638E-761C-414F-9D12-5E4602F62621}" srcId="{12C58435-98D8-4EF3-8C0D-C9061101D57D}" destId="{E103C569-AF91-40B3-BB3E-8B4EE94C3541}" srcOrd="5" destOrd="0" parTransId="{A8D246D4-8F93-41D4-BEB7-0494119B2FE6}" sibTransId="{CB4EE2F5-ADF2-47C7-8A11-62822681B8C4}"/>
    <dgm:cxn modelId="{A3386076-019D-440A-976A-06FFDE0AB135}" srcId="{12C58435-98D8-4EF3-8C0D-C9061101D57D}" destId="{2C305B94-B56F-4C68-A44A-40AE3E4EA739}" srcOrd="1" destOrd="0" parTransId="{803F12CF-CD8E-4D3E-9DC1-EFC7E5EA768C}" sibTransId="{2F4E51AF-9991-491A-AD88-8EF93D49DADB}"/>
    <dgm:cxn modelId="{95FCD235-448C-4077-AED2-C5E4C95D8E22}" type="presOf" srcId="{2C305B94-B56F-4C68-A44A-40AE3E4EA739}" destId="{76D50739-F715-4E22-9D74-082AF9F467DC}" srcOrd="0" destOrd="0" presId="urn:microsoft.com/office/officeart/2008/layout/VerticalCurvedList"/>
    <dgm:cxn modelId="{14FE8037-1F5D-4773-B443-8EC2306A093F}" type="presOf" srcId="{17D8B608-E73E-4B0B-933E-F0FF670C35BF}" destId="{3085C84A-2343-4AF9-919E-3AF68A34531B}" srcOrd="0" destOrd="0" presId="urn:microsoft.com/office/officeart/2008/layout/VerticalCurvedList"/>
    <dgm:cxn modelId="{CA0AB767-C640-4B6C-9BB8-5256B67FC4C4}" type="presOf" srcId="{E103C569-AF91-40B3-BB3E-8B4EE94C3541}" destId="{50FAC0D0-BFBF-4D47-A52C-924369E2B7E9}" srcOrd="0" destOrd="0" presId="urn:microsoft.com/office/officeart/2008/layout/VerticalCurvedList"/>
    <dgm:cxn modelId="{BE19D2D9-7232-401E-BFCC-A7EAC431E15E}" srcId="{12C58435-98D8-4EF3-8C0D-C9061101D57D}" destId="{9B5D94E8-A4B2-4A41-829D-69802F995A8F}" srcOrd="2" destOrd="0" parTransId="{D690DB4A-A109-49FE-890B-5BD78FDF7A75}" sibTransId="{747602EE-E250-47B5-9D05-762D2083847F}"/>
    <dgm:cxn modelId="{2F826B7D-C505-4561-8D10-782159AE3A6A}" type="presOf" srcId="{9B5D94E8-A4B2-4A41-829D-69802F995A8F}" destId="{374614C8-9E11-4267-B022-87CB32370398}" srcOrd="0" destOrd="0" presId="urn:microsoft.com/office/officeart/2008/layout/VerticalCurvedList"/>
    <dgm:cxn modelId="{BDF7C87C-2A9C-49D0-8F9D-FF7E2C369AE1}" type="presOf" srcId="{C2353EF3-16F5-45E0-A3C3-EB4099B58E4F}" destId="{BC6F8569-EACD-4951-BB35-C5991080CCE8}" srcOrd="0" destOrd="0" presId="urn:microsoft.com/office/officeart/2008/layout/VerticalCurvedList"/>
    <dgm:cxn modelId="{3D293899-1153-42EF-9930-8D9A3915C8E4}" srcId="{12C58435-98D8-4EF3-8C0D-C9061101D57D}" destId="{D5F814F1-3C0B-428F-ACA6-FECF8DF1A733}" srcOrd="3" destOrd="0" parTransId="{FB8D8EEA-93B4-453E-A55F-6BBFE1F1EED7}" sibTransId="{CC8D1352-69EF-45C4-A09E-3B8369F3615F}"/>
    <dgm:cxn modelId="{74BE436C-9BB8-408E-83E6-C31438F7CDC3}" srcId="{12C58435-98D8-4EF3-8C0D-C9061101D57D}" destId="{2F089C96-CD82-44A2-BCDB-F0EE5827E3EC}" srcOrd="0" destOrd="0" parTransId="{452E015F-0E11-4E53-B0EE-877391F3A8A9}" sibTransId="{17D8B608-E73E-4B0B-933E-F0FF670C35BF}"/>
    <dgm:cxn modelId="{D1F13E7D-2566-4B0F-8E64-7CA0C5CB9A9D}" type="presOf" srcId="{2F089C96-CD82-44A2-BCDB-F0EE5827E3EC}" destId="{28E5173F-C260-4754-8B5C-299303918593}" srcOrd="0" destOrd="0" presId="urn:microsoft.com/office/officeart/2008/layout/VerticalCurvedList"/>
    <dgm:cxn modelId="{D4EEFD1E-9A34-4E98-97A8-67E41A660AC6}" srcId="{12C58435-98D8-4EF3-8C0D-C9061101D57D}" destId="{C2353EF3-16F5-45E0-A3C3-EB4099B58E4F}" srcOrd="4" destOrd="0" parTransId="{DE978E45-B8FB-45FB-A825-EC5E53BAA095}" sibTransId="{C3EE5FC1-0BD7-4F3C-B5D8-AB0D3B167005}"/>
    <dgm:cxn modelId="{BBFA49A0-B5F4-4707-9CEE-5AF7735B1317}" type="presOf" srcId="{12C58435-98D8-4EF3-8C0D-C9061101D57D}" destId="{5CE9CBA7-A194-4BC1-B8E3-4A16C28A00CB}" srcOrd="0" destOrd="0" presId="urn:microsoft.com/office/officeart/2008/layout/VerticalCurvedList"/>
    <dgm:cxn modelId="{04938889-6759-4708-AA67-74A3504C7739}" type="presOf" srcId="{D5F814F1-3C0B-428F-ACA6-FECF8DF1A733}" destId="{2A965024-23D6-4B43-B989-60BB0D22A80E}" srcOrd="0" destOrd="0" presId="urn:microsoft.com/office/officeart/2008/layout/VerticalCurvedList"/>
    <dgm:cxn modelId="{EB3652AF-691D-4191-82F1-1EB840587095}" type="presParOf" srcId="{5CE9CBA7-A194-4BC1-B8E3-4A16C28A00CB}" destId="{1A1C442E-02CD-45F5-B781-AF226644CB6F}" srcOrd="0" destOrd="0" presId="urn:microsoft.com/office/officeart/2008/layout/VerticalCurvedList"/>
    <dgm:cxn modelId="{57A504EB-9ABE-4BB0-A2D0-E97A992821E3}" type="presParOf" srcId="{1A1C442E-02CD-45F5-B781-AF226644CB6F}" destId="{96FB5074-A5D2-4384-B128-1EC8A0C071C8}" srcOrd="0" destOrd="0" presId="urn:microsoft.com/office/officeart/2008/layout/VerticalCurvedList"/>
    <dgm:cxn modelId="{CF981DCA-D577-447F-BA06-BE2060727466}" type="presParOf" srcId="{96FB5074-A5D2-4384-B128-1EC8A0C071C8}" destId="{83B0A1C8-BB4A-485E-A67D-73A7A4828B67}" srcOrd="0" destOrd="0" presId="urn:microsoft.com/office/officeart/2008/layout/VerticalCurvedList"/>
    <dgm:cxn modelId="{51657947-0290-4E8D-A105-11736EE9DD44}" type="presParOf" srcId="{96FB5074-A5D2-4384-B128-1EC8A0C071C8}" destId="{3085C84A-2343-4AF9-919E-3AF68A34531B}" srcOrd="1" destOrd="0" presId="urn:microsoft.com/office/officeart/2008/layout/VerticalCurvedList"/>
    <dgm:cxn modelId="{ACCA78D8-FD6D-46EA-925A-62E0022C0E72}" type="presParOf" srcId="{96FB5074-A5D2-4384-B128-1EC8A0C071C8}" destId="{8E12382E-77BF-4A0D-8C8A-6C35256A86DD}" srcOrd="2" destOrd="0" presId="urn:microsoft.com/office/officeart/2008/layout/VerticalCurvedList"/>
    <dgm:cxn modelId="{A75BAB00-9157-46FF-9389-65B25C2745A8}" type="presParOf" srcId="{96FB5074-A5D2-4384-B128-1EC8A0C071C8}" destId="{17B07BAC-4A85-4921-8A81-5EC824E049BC}" srcOrd="3" destOrd="0" presId="urn:microsoft.com/office/officeart/2008/layout/VerticalCurvedList"/>
    <dgm:cxn modelId="{C69B45AA-BB55-4198-A7CA-CB8B0F49F701}" type="presParOf" srcId="{1A1C442E-02CD-45F5-B781-AF226644CB6F}" destId="{28E5173F-C260-4754-8B5C-299303918593}" srcOrd="1" destOrd="0" presId="urn:microsoft.com/office/officeart/2008/layout/VerticalCurvedList"/>
    <dgm:cxn modelId="{E760B2FC-1707-4385-9986-A416D71CEDC9}" type="presParOf" srcId="{1A1C442E-02CD-45F5-B781-AF226644CB6F}" destId="{E20AA9CD-6727-46B0-8105-6E70A52FDEA7}" srcOrd="2" destOrd="0" presId="urn:microsoft.com/office/officeart/2008/layout/VerticalCurvedList"/>
    <dgm:cxn modelId="{AA1EE3DB-82E6-471F-9CE1-B5C152594721}" type="presParOf" srcId="{E20AA9CD-6727-46B0-8105-6E70A52FDEA7}" destId="{223A20EC-50D4-4B06-85C3-91DBC4F73933}" srcOrd="0" destOrd="0" presId="urn:microsoft.com/office/officeart/2008/layout/VerticalCurvedList"/>
    <dgm:cxn modelId="{DF3BADAD-33BC-49CB-9A64-A2F353F4344E}" type="presParOf" srcId="{1A1C442E-02CD-45F5-B781-AF226644CB6F}" destId="{76D50739-F715-4E22-9D74-082AF9F467DC}" srcOrd="3" destOrd="0" presId="urn:microsoft.com/office/officeart/2008/layout/VerticalCurvedList"/>
    <dgm:cxn modelId="{0AF6F808-4CE6-49CE-B2C8-5E06E7057ABF}" type="presParOf" srcId="{1A1C442E-02CD-45F5-B781-AF226644CB6F}" destId="{73581EC7-CA10-4843-AF65-5A00054FC9BE}" srcOrd="4" destOrd="0" presId="urn:microsoft.com/office/officeart/2008/layout/VerticalCurvedList"/>
    <dgm:cxn modelId="{EC860881-C817-481A-9C25-C0213F771534}" type="presParOf" srcId="{73581EC7-CA10-4843-AF65-5A00054FC9BE}" destId="{6F14E6E9-3B3A-4F08-8A8D-0600A2C23769}" srcOrd="0" destOrd="0" presId="urn:microsoft.com/office/officeart/2008/layout/VerticalCurvedList"/>
    <dgm:cxn modelId="{FCBA4CFB-5A45-411F-AFD6-78E9F106FE41}" type="presParOf" srcId="{1A1C442E-02CD-45F5-B781-AF226644CB6F}" destId="{374614C8-9E11-4267-B022-87CB32370398}" srcOrd="5" destOrd="0" presId="urn:microsoft.com/office/officeart/2008/layout/VerticalCurvedList"/>
    <dgm:cxn modelId="{9A3767F8-1C83-4387-9AA7-C6CA2B79812C}" type="presParOf" srcId="{1A1C442E-02CD-45F5-B781-AF226644CB6F}" destId="{A5BDBB6C-79BA-442B-880D-967E37B0A57D}" srcOrd="6" destOrd="0" presId="urn:microsoft.com/office/officeart/2008/layout/VerticalCurvedList"/>
    <dgm:cxn modelId="{1645ED7F-D313-4E88-8984-334D18DC41E5}" type="presParOf" srcId="{A5BDBB6C-79BA-442B-880D-967E37B0A57D}" destId="{CBAFA4C4-D29C-4460-A937-7911830416DD}" srcOrd="0" destOrd="0" presId="urn:microsoft.com/office/officeart/2008/layout/VerticalCurvedList"/>
    <dgm:cxn modelId="{39F2921C-63A5-4F30-AE34-AF4E146C8BD4}" type="presParOf" srcId="{1A1C442E-02CD-45F5-B781-AF226644CB6F}" destId="{2A965024-23D6-4B43-B989-60BB0D22A80E}" srcOrd="7" destOrd="0" presId="urn:microsoft.com/office/officeart/2008/layout/VerticalCurvedList"/>
    <dgm:cxn modelId="{EDA60847-9AEB-4BE3-A40F-C889B47186C5}" type="presParOf" srcId="{1A1C442E-02CD-45F5-B781-AF226644CB6F}" destId="{8A0823C4-A4E2-4326-BDD8-41FD33CB86EB}" srcOrd="8" destOrd="0" presId="urn:microsoft.com/office/officeart/2008/layout/VerticalCurvedList"/>
    <dgm:cxn modelId="{437A8885-2C47-40A0-AAD9-89B5A464A5B4}" type="presParOf" srcId="{8A0823C4-A4E2-4326-BDD8-41FD33CB86EB}" destId="{C917EAF5-1046-414B-9B25-A341506432F9}" srcOrd="0" destOrd="0" presId="urn:microsoft.com/office/officeart/2008/layout/VerticalCurvedList"/>
    <dgm:cxn modelId="{07BA04D6-B525-4760-86F8-42EBAEB23B07}" type="presParOf" srcId="{1A1C442E-02CD-45F5-B781-AF226644CB6F}" destId="{BC6F8569-EACD-4951-BB35-C5991080CCE8}" srcOrd="9" destOrd="0" presId="urn:microsoft.com/office/officeart/2008/layout/VerticalCurvedList"/>
    <dgm:cxn modelId="{71FC25B7-7687-4774-A614-3E715DC9115A}" type="presParOf" srcId="{1A1C442E-02CD-45F5-B781-AF226644CB6F}" destId="{D245451E-1D15-4732-8332-F47E297D59F2}" srcOrd="10" destOrd="0" presId="urn:microsoft.com/office/officeart/2008/layout/VerticalCurvedList"/>
    <dgm:cxn modelId="{E03AEF8D-9993-4204-BFA4-EDB12609B865}" type="presParOf" srcId="{D245451E-1D15-4732-8332-F47E297D59F2}" destId="{0BFB3B0C-5FA5-47C3-AA5E-CA813332DA34}" srcOrd="0" destOrd="0" presId="urn:microsoft.com/office/officeart/2008/layout/VerticalCurvedList"/>
    <dgm:cxn modelId="{06A68136-170E-414A-BE96-94D823CA2F6B}" type="presParOf" srcId="{1A1C442E-02CD-45F5-B781-AF226644CB6F}" destId="{50FAC0D0-BFBF-4D47-A52C-924369E2B7E9}" srcOrd="11" destOrd="0" presId="urn:microsoft.com/office/officeart/2008/layout/VerticalCurvedList"/>
    <dgm:cxn modelId="{45B1BACB-2A58-4BED-BBFB-DE07BC0D1A84}" type="presParOf" srcId="{1A1C442E-02CD-45F5-B781-AF226644CB6F}" destId="{2240438E-5D5D-4082-9635-8FDB7103E371}" srcOrd="12" destOrd="0" presId="urn:microsoft.com/office/officeart/2008/layout/VerticalCurvedList"/>
    <dgm:cxn modelId="{183AAAF6-3C8B-4D2C-9697-BCA50052D1C6}" type="presParOf" srcId="{2240438E-5D5D-4082-9635-8FDB7103E371}" destId="{0FB41414-3A25-4665-8027-039829743B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C58435-98D8-4EF3-8C0D-C9061101D5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089C96-CD82-44A2-BCDB-F0EE5827E3EC}">
      <dgm:prSet phldrT="[Texto]"/>
      <dgm:spPr/>
      <dgm:t>
        <a:bodyPr/>
        <a:lstStyle/>
        <a:p>
          <a:r>
            <a:rPr lang="pt-BR" dirty="0" smtClean="0"/>
            <a:t>Plano Estadual</a:t>
          </a:r>
          <a:endParaRPr lang="pt-BR" dirty="0"/>
        </a:p>
      </dgm:t>
    </dgm:pt>
    <dgm:pt modelId="{452E015F-0E11-4E53-B0EE-877391F3A8A9}" type="parTrans" cxnId="{74BE436C-9BB8-408E-83E6-C31438F7CDC3}">
      <dgm:prSet/>
      <dgm:spPr/>
      <dgm:t>
        <a:bodyPr/>
        <a:lstStyle/>
        <a:p>
          <a:endParaRPr lang="pt-BR"/>
        </a:p>
      </dgm:t>
    </dgm:pt>
    <dgm:pt modelId="{17D8B608-E73E-4B0B-933E-F0FF670C35BF}" type="sibTrans" cxnId="{74BE436C-9BB8-408E-83E6-C31438F7CDC3}">
      <dgm:prSet/>
      <dgm:spPr/>
      <dgm:t>
        <a:bodyPr/>
        <a:lstStyle/>
        <a:p>
          <a:endParaRPr lang="pt-BR"/>
        </a:p>
      </dgm:t>
    </dgm:pt>
    <dgm:pt modelId="{2C305B94-B56F-4C68-A44A-40AE3E4EA739}">
      <dgm:prSet phldrT="[Texto]"/>
      <dgm:spPr/>
      <dgm:t>
        <a:bodyPr/>
        <a:lstStyle/>
        <a:p>
          <a:r>
            <a:rPr lang="pt-BR" dirty="0" smtClean="0"/>
            <a:t>Licenciamento e fiscalização</a:t>
          </a:r>
          <a:endParaRPr lang="pt-BR" dirty="0"/>
        </a:p>
      </dgm:t>
    </dgm:pt>
    <dgm:pt modelId="{803F12CF-CD8E-4D3E-9DC1-EFC7E5EA768C}" type="parTrans" cxnId="{A3386076-019D-440A-976A-06FFDE0AB135}">
      <dgm:prSet/>
      <dgm:spPr/>
      <dgm:t>
        <a:bodyPr/>
        <a:lstStyle/>
        <a:p>
          <a:endParaRPr lang="pt-BR"/>
        </a:p>
      </dgm:t>
    </dgm:pt>
    <dgm:pt modelId="{2F4E51AF-9991-491A-AD88-8EF93D49DADB}" type="sibTrans" cxnId="{A3386076-019D-440A-976A-06FFDE0AB135}">
      <dgm:prSet/>
      <dgm:spPr/>
      <dgm:t>
        <a:bodyPr/>
        <a:lstStyle/>
        <a:p>
          <a:endParaRPr lang="pt-BR"/>
        </a:p>
      </dgm:t>
    </dgm:pt>
    <dgm:pt modelId="{9B5D94E8-A4B2-4A41-829D-69802F995A8F}">
      <dgm:prSet phldrT="[Texto]"/>
      <dgm:spPr/>
      <dgm:t>
        <a:bodyPr/>
        <a:lstStyle/>
        <a:p>
          <a:r>
            <a:rPr lang="pt-BR" dirty="0" smtClean="0"/>
            <a:t>Zoneamento p/ aterros sanitários</a:t>
          </a:r>
          <a:endParaRPr lang="pt-BR" dirty="0"/>
        </a:p>
      </dgm:t>
    </dgm:pt>
    <dgm:pt modelId="{D690DB4A-A109-49FE-890B-5BD78FDF7A75}" type="parTrans" cxnId="{BE19D2D9-7232-401E-BFCC-A7EAC431E15E}">
      <dgm:prSet/>
      <dgm:spPr/>
      <dgm:t>
        <a:bodyPr/>
        <a:lstStyle/>
        <a:p>
          <a:endParaRPr lang="pt-BR"/>
        </a:p>
      </dgm:t>
    </dgm:pt>
    <dgm:pt modelId="{747602EE-E250-47B5-9D05-762D2083847F}" type="sibTrans" cxnId="{BE19D2D9-7232-401E-BFCC-A7EAC431E15E}">
      <dgm:prSet/>
      <dgm:spPr/>
      <dgm:t>
        <a:bodyPr/>
        <a:lstStyle/>
        <a:p>
          <a:endParaRPr lang="pt-BR"/>
        </a:p>
      </dgm:t>
    </dgm:pt>
    <dgm:pt modelId="{D5F814F1-3C0B-428F-ACA6-FECF8DF1A733}">
      <dgm:prSet phldrT="[Texto]"/>
      <dgm:spPr/>
      <dgm:t>
        <a:bodyPr/>
        <a:lstStyle/>
        <a:p>
          <a:r>
            <a:rPr lang="pt-BR" dirty="0" smtClean="0"/>
            <a:t>Apoio à gestão consorciada</a:t>
          </a:r>
          <a:endParaRPr lang="pt-BR" dirty="0"/>
        </a:p>
      </dgm:t>
    </dgm:pt>
    <dgm:pt modelId="{FB8D8EEA-93B4-453E-A55F-6BBFE1F1EED7}" type="parTrans" cxnId="{3D293899-1153-42EF-9930-8D9A3915C8E4}">
      <dgm:prSet/>
      <dgm:spPr/>
      <dgm:t>
        <a:bodyPr/>
        <a:lstStyle/>
        <a:p>
          <a:endParaRPr lang="pt-BR"/>
        </a:p>
      </dgm:t>
    </dgm:pt>
    <dgm:pt modelId="{CC8D1352-69EF-45C4-A09E-3B8369F3615F}" type="sibTrans" cxnId="{3D293899-1153-42EF-9930-8D9A3915C8E4}">
      <dgm:prSet/>
      <dgm:spPr/>
      <dgm:t>
        <a:bodyPr/>
        <a:lstStyle/>
        <a:p>
          <a:endParaRPr lang="pt-BR"/>
        </a:p>
      </dgm:t>
    </dgm:pt>
    <dgm:pt modelId="{15E2D1F2-550C-4545-9959-C5B4D709CB8F}">
      <dgm:prSet phldrT="[Texto]"/>
      <dgm:spPr/>
      <dgm:t>
        <a:bodyPr/>
        <a:lstStyle/>
        <a:p>
          <a:r>
            <a:rPr lang="pt-BR" dirty="0" smtClean="0"/>
            <a:t>Mapeamento lixões</a:t>
          </a:r>
          <a:endParaRPr lang="pt-BR" dirty="0"/>
        </a:p>
      </dgm:t>
    </dgm:pt>
    <dgm:pt modelId="{63556B6B-304B-41BA-9DCF-10342C1DE94E}" type="parTrans" cxnId="{1254BE6C-ED74-423E-B5F6-025030E13826}">
      <dgm:prSet/>
      <dgm:spPr/>
      <dgm:t>
        <a:bodyPr/>
        <a:lstStyle/>
        <a:p>
          <a:endParaRPr lang="pt-BR"/>
        </a:p>
      </dgm:t>
    </dgm:pt>
    <dgm:pt modelId="{6FE14E0B-FEDD-4515-B234-9F95E8A7346B}" type="sibTrans" cxnId="{1254BE6C-ED74-423E-B5F6-025030E13826}">
      <dgm:prSet/>
      <dgm:spPr/>
      <dgm:t>
        <a:bodyPr/>
        <a:lstStyle/>
        <a:p>
          <a:endParaRPr lang="pt-BR"/>
        </a:p>
      </dgm:t>
    </dgm:pt>
    <dgm:pt modelId="{BF8E6794-04AD-46FC-919B-3D5D1D1E3124}">
      <dgm:prSet phldrT="[Texto]"/>
      <dgm:spPr/>
      <dgm:t>
        <a:bodyPr/>
        <a:lstStyle/>
        <a:p>
          <a:r>
            <a:rPr lang="pt-BR" dirty="0" smtClean="0"/>
            <a:t>...</a:t>
          </a:r>
          <a:endParaRPr lang="pt-BR" dirty="0"/>
        </a:p>
      </dgm:t>
    </dgm:pt>
    <dgm:pt modelId="{51E1892A-BFD6-4119-A9E8-F99B6CFC6B15}" type="parTrans" cxnId="{CF00EE87-C730-4EFE-9151-B35280ACCFA2}">
      <dgm:prSet/>
      <dgm:spPr/>
      <dgm:t>
        <a:bodyPr/>
        <a:lstStyle/>
        <a:p>
          <a:endParaRPr lang="pt-BR"/>
        </a:p>
      </dgm:t>
    </dgm:pt>
    <dgm:pt modelId="{BD0CA0AB-EC9E-4FA1-B056-0F47C720B0D3}" type="sibTrans" cxnId="{CF00EE87-C730-4EFE-9151-B35280ACCFA2}">
      <dgm:prSet/>
      <dgm:spPr/>
      <dgm:t>
        <a:bodyPr/>
        <a:lstStyle/>
        <a:p>
          <a:endParaRPr lang="pt-BR"/>
        </a:p>
      </dgm:t>
    </dgm:pt>
    <dgm:pt modelId="{5CE9CBA7-A194-4BC1-B8E3-4A16C28A00CB}" type="pres">
      <dgm:prSet presAssocID="{12C58435-98D8-4EF3-8C0D-C9061101D5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A1C442E-02CD-45F5-B781-AF226644CB6F}" type="pres">
      <dgm:prSet presAssocID="{12C58435-98D8-4EF3-8C0D-C9061101D57D}" presName="Name1" presStyleCnt="0"/>
      <dgm:spPr/>
    </dgm:pt>
    <dgm:pt modelId="{96FB5074-A5D2-4384-B128-1EC8A0C071C8}" type="pres">
      <dgm:prSet presAssocID="{12C58435-98D8-4EF3-8C0D-C9061101D57D}" presName="cycle" presStyleCnt="0"/>
      <dgm:spPr/>
    </dgm:pt>
    <dgm:pt modelId="{83B0A1C8-BB4A-485E-A67D-73A7A4828B67}" type="pres">
      <dgm:prSet presAssocID="{12C58435-98D8-4EF3-8C0D-C9061101D57D}" presName="srcNode" presStyleLbl="node1" presStyleIdx="0" presStyleCnt="6"/>
      <dgm:spPr/>
    </dgm:pt>
    <dgm:pt modelId="{3085C84A-2343-4AF9-919E-3AF68A34531B}" type="pres">
      <dgm:prSet presAssocID="{12C58435-98D8-4EF3-8C0D-C9061101D57D}" presName="conn" presStyleLbl="parChTrans1D2" presStyleIdx="0" presStyleCnt="1"/>
      <dgm:spPr/>
      <dgm:t>
        <a:bodyPr/>
        <a:lstStyle/>
        <a:p>
          <a:endParaRPr lang="pt-BR"/>
        </a:p>
      </dgm:t>
    </dgm:pt>
    <dgm:pt modelId="{8E12382E-77BF-4A0D-8C8A-6C35256A86DD}" type="pres">
      <dgm:prSet presAssocID="{12C58435-98D8-4EF3-8C0D-C9061101D57D}" presName="extraNode" presStyleLbl="node1" presStyleIdx="0" presStyleCnt="6"/>
      <dgm:spPr/>
    </dgm:pt>
    <dgm:pt modelId="{17B07BAC-4A85-4921-8A81-5EC824E049BC}" type="pres">
      <dgm:prSet presAssocID="{12C58435-98D8-4EF3-8C0D-C9061101D57D}" presName="dstNode" presStyleLbl="node1" presStyleIdx="0" presStyleCnt="6"/>
      <dgm:spPr/>
    </dgm:pt>
    <dgm:pt modelId="{28E5173F-C260-4754-8B5C-299303918593}" type="pres">
      <dgm:prSet presAssocID="{2F089C96-CD82-44A2-BCDB-F0EE5827E3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AA9CD-6727-46B0-8105-6E70A52FDEA7}" type="pres">
      <dgm:prSet presAssocID="{2F089C96-CD82-44A2-BCDB-F0EE5827E3EC}" presName="accent_1" presStyleCnt="0"/>
      <dgm:spPr/>
    </dgm:pt>
    <dgm:pt modelId="{223A20EC-50D4-4B06-85C3-91DBC4F73933}" type="pres">
      <dgm:prSet presAssocID="{2F089C96-CD82-44A2-BCDB-F0EE5827E3EC}" presName="accentRepeatNode" presStyleLbl="solidFgAcc1" presStyleIdx="0" presStyleCnt="6"/>
      <dgm:spPr/>
    </dgm:pt>
    <dgm:pt modelId="{76D50739-F715-4E22-9D74-082AF9F467DC}" type="pres">
      <dgm:prSet presAssocID="{2C305B94-B56F-4C68-A44A-40AE3E4EA73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81EC7-CA10-4843-AF65-5A00054FC9BE}" type="pres">
      <dgm:prSet presAssocID="{2C305B94-B56F-4C68-A44A-40AE3E4EA739}" presName="accent_2" presStyleCnt="0"/>
      <dgm:spPr/>
    </dgm:pt>
    <dgm:pt modelId="{6F14E6E9-3B3A-4F08-8A8D-0600A2C23769}" type="pres">
      <dgm:prSet presAssocID="{2C305B94-B56F-4C68-A44A-40AE3E4EA739}" presName="accentRepeatNode" presStyleLbl="solidFgAcc1" presStyleIdx="1" presStyleCnt="6"/>
      <dgm:spPr/>
    </dgm:pt>
    <dgm:pt modelId="{374614C8-9E11-4267-B022-87CB32370398}" type="pres">
      <dgm:prSet presAssocID="{9B5D94E8-A4B2-4A41-829D-69802F995A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DBB6C-79BA-442B-880D-967E37B0A57D}" type="pres">
      <dgm:prSet presAssocID="{9B5D94E8-A4B2-4A41-829D-69802F995A8F}" presName="accent_3" presStyleCnt="0"/>
      <dgm:spPr/>
    </dgm:pt>
    <dgm:pt modelId="{CBAFA4C4-D29C-4460-A937-7911830416DD}" type="pres">
      <dgm:prSet presAssocID="{9B5D94E8-A4B2-4A41-829D-69802F995A8F}" presName="accentRepeatNode" presStyleLbl="solidFgAcc1" presStyleIdx="2" presStyleCnt="6"/>
      <dgm:spPr/>
    </dgm:pt>
    <dgm:pt modelId="{2A965024-23D6-4B43-B989-60BB0D22A80E}" type="pres">
      <dgm:prSet presAssocID="{D5F814F1-3C0B-428F-ACA6-FECF8DF1A73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823C4-A4E2-4326-BDD8-41FD33CB86EB}" type="pres">
      <dgm:prSet presAssocID="{D5F814F1-3C0B-428F-ACA6-FECF8DF1A733}" presName="accent_4" presStyleCnt="0"/>
      <dgm:spPr/>
    </dgm:pt>
    <dgm:pt modelId="{C917EAF5-1046-414B-9B25-A341506432F9}" type="pres">
      <dgm:prSet presAssocID="{D5F814F1-3C0B-428F-ACA6-FECF8DF1A733}" presName="accentRepeatNode" presStyleLbl="solidFgAcc1" presStyleIdx="3" presStyleCnt="6"/>
      <dgm:spPr/>
    </dgm:pt>
    <dgm:pt modelId="{70F403DE-29AE-4D35-A7FD-8F4613233E42}" type="pres">
      <dgm:prSet presAssocID="{15E2D1F2-550C-4545-9959-C5B4D709CB8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FF6FCB-F1DB-482A-8415-31B051D1FCA2}" type="pres">
      <dgm:prSet presAssocID="{15E2D1F2-550C-4545-9959-C5B4D709CB8F}" presName="accent_5" presStyleCnt="0"/>
      <dgm:spPr/>
    </dgm:pt>
    <dgm:pt modelId="{CB0DD1F9-AA5F-4597-8777-298CD14159D2}" type="pres">
      <dgm:prSet presAssocID="{15E2D1F2-550C-4545-9959-C5B4D709CB8F}" presName="accentRepeatNode" presStyleLbl="solidFgAcc1" presStyleIdx="4" presStyleCnt="6"/>
      <dgm:spPr/>
    </dgm:pt>
    <dgm:pt modelId="{B608A8EE-BFD1-4300-8F97-35A07D7BB4ED}" type="pres">
      <dgm:prSet presAssocID="{BF8E6794-04AD-46FC-919B-3D5D1D1E312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88417-18C6-4AD6-8333-8934D3B2C06B}" type="pres">
      <dgm:prSet presAssocID="{BF8E6794-04AD-46FC-919B-3D5D1D1E3124}" presName="accent_6" presStyleCnt="0"/>
      <dgm:spPr/>
    </dgm:pt>
    <dgm:pt modelId="{1646E6E2-944E-45BB-B657-A07254186342}" type="pres">
      <dgm:prSet presAssocID="{BF8E6794-04AD-46FC-919B-3D5D1D1E3124}" presName="accentRepeatNode" presStyleLbl="solidFgAcc1" presStyleIdx="5" presStyleCnt="6"/>
      <dgm:spPr/>
    </dgm:pt>
  </dgm:ptLst>
  <dgm:cxnLst>
    <dgm:cxn modelId="{DB845A1D-645C-49BF-AFAF-3C7D06F56CB5}" type="presOf" srcId="{BF8E6794-04AD-46FC-919B-3D5D1D1E3124}" destId="{B608A8EE-BFD1-4300-8F97-35A07D7BB4ED}" srcOrd="0" destOrd="0" presId="urn:microsoft.com/office/officeart/2008/layout/VerticalCurvedList"/>
    <dgm:cxn modelId="{8742E49E-B47F-4458-B5F1-9B08ABF2FC1B}" type="presOf" srcId="{17D8B608-E73E-4B0B-933E-F0FF670C35BF}" destId="{3085C84A-2343-4AF9-919E-3AF68A34531B}" srcOrd="0" destOrd="0" presId="urn:microsoft.com/office/officeart/2008/layout/VerticalCurvedList"/>
    <dgm:cxn modelId="{B829D033-8EBE-46F8-844A-BDD00892E14A}" type="presOf" srcId="{9B5D94E8-A4B2-4A41-829D-69802F995A8F}" destId="{374614C8-9E11-4267-B022-87CB32370398}" srcOrd="0" destOrd="0" presId="urn:microsoft.com/office/officeart/2008/layout/VerticalCurvedList"/>
    <dgm:cxn modelId="{1254BE6C-ED74-423E-B5F6-025030E13826}" srcId="{12C58435-98D8-4EF3-8C0D-C9061101D57D}" destId="{15E2D1F2-550C-4545-9959-C5B4D709CB8F}" srcOrd="4" destOrd="0" parTransId="{63556B6B-304B-41BA-9DCF-10342C1DE94E}" sibTransId="{6FE14E0B-FEDD-4515-B234-9F95E8A7346B}"/>
    <dgm:cxn modelId="{A3386076-019D-440A-976A-06FFDE0AB135}" srcId="{12C58435-98D8-4EF3-8C0D-C9061101D57D}" destId="{2C305B94-B56F-4C68-A44A-40AE3E4EA739}" srcOrd="1" destOrd="0" parTransId="{803F12CF-CD8E-4D3E-9DC1-EFC7E5EA768C}" sibTransId="{2F4E51AF-9991-491A-AD88-8EF93D49DADB}"/>
    <dgm:cxn modelId="{BE19D2D9-7232-401E-BFCC-A7EAC431E15E}" srcId="{12C58435-98D8-4EF3-8C0D-C9061101D57D}" destId="{9B5D94E8-A4B2-4A41-829D-69802F995A8F}" srcOrd="2" destOrd="0" parTransId="{D690DB4A-A109-49FE-890B-5BD78FDF7A75}" sibTransId="{747602EE-E250-47B5-9D05-762D2083847F}"/>
    <dgm:cxn modelId="{9ADCC215-ADA5-453F-9A88-B354256D33EA}" type="presOf" srcId="{15E2D1F2-550C-4545-9959-C5B4D709CB8F}" destId="{70F403DE-29AE-4D35-A7FD-8F4613233E42}" srcOrd="0" destOrd="0" presId="urn:microsoft.com/office/officeart/2008/layout/VerticalCurvedList"/>
    <dgm:cxn modelId="{1AD5B371-1B5D-4FAC-A2E9-8AA48BC82DD7}" type="presOf" srcId="{2C305B94-B56F-4C68-A44A-40AE3E4EA739}" destId="{76D50739-F715-4E22-9D74-082AF9F467DC}" srcOrd="0" destOrd="0" presId="urn:microsoft.com/office/officeart/2008/layout/VerticalCurvedList"/>
    <dgm:cxn modelId="{3D293899-1153-42EF-9930-8D9A3915C8E4}" srcId="{12C58435-98D8-4EF3-8C0D-C9061101D57D}" destId="{D5F814F1-3C0B-428F-ACA6-FECF8DF1A733}" srcOrd="3" destOrd="0" parTransId="{FB8D8EEA-93B4-453E-A55F-6BBFE1F1EED7}" sibTransId="{CC8D1352-69EF-45C4-A09E-3B8369F3615F}"/>
    <dgm:cxn modelId="{74BE436C-9BB8-408E-83E6-C31438F7CDC3}" srcId="{12C58435-98D8-4EF3-8C0D-C9061101D57D}" destId="{2F089C96-CD82-44A2-BCDB-F0EE5827E3EC}" srcOrd="0" destOrd="0" parTransId="{452E015F-0E11-4E53-B0EE-877391F3A8A9}" sibTransId="{17D8B608-E73E-4B0B-933E-F0FF670C35BF}"/>
    <dgm:cxn modelId="{720B2844-9443-4969-9BE1-C8367A146635}" type="presOf" srcId="{2F089C96-CD82-44A2-BCDB-F0EE5827E3EC}" destId="{28E5173F-C260-4754-8B5C-299303918593}" srcOrd="0" destOrd="0" presId="urn:microsoft.com/office/officeart/2008/layout/VerticalCurvedList"/>
    <dgm:cxn modelId="{CF00EE87-C730-4EFE-9151-B35280ACCFA2}" srcId="{12C58435-98D8-4EF3-8C0D-C9061101D57D}" destId="{BF8E6794-04AD-46FC-919B-3D5D1D1E3124}" srcOrd="5" destOrd="0" parTransId="{51E1892A-BFD6-4119-A9E8-F99B6CFC6B15}" sibTransId="{BD0CA0AB-EC9E-4FA1-B056-0F47C720B0D3}"/>
    <dgm:cxn modelId="{43C96502-10D1-449B-BDBE-7609A462D036}" type="presOf" srcId="{D5F814F1-3C0B-428F-ACA6-FECF8DF1A733}" destId="{2A965024-23D6-4B43-B989-60BB0D22A80E}" srcOrd="0" destOrd="0" presId="urn:microsoft.com/office/officeart/2008/layout/VerticalCurvedList"/>
    <dgm:cxn modelId="{F5DBAE00-FDC1-4C6F-815C-CCCB24D7AD92}" type="presOf" srcId="{12C58435-98D8-4EF3-8C0D-C9061101D57D}" destId="{5CE9CBA7-A194-4BC1-B8E3-4A16C28A00CB}" srcOrd="0" destOrd="0" presId="urn:microsoft.com/office/officeart/2008/layout/VerticalCurvedList"/>
    <dgm:cxn modelId="{2E0AA37A-E5EE-4675-8198-3A6C3885961A}" type="presParOf" srcId="{5CE9CBA7-A194-4BC1-B8E3-4A16C28A00CB}" destId="{1A1C442E-02CD-45F5-B781-AF226644CB6F}" srcOrd="0" destOrd="0" presId="urn:microsoft.com/office/officeart/2008/layout/VerticalCurvedList"/>
    <dgm:cxn modelId="{0C6A3F96-924E-4785-A0E9-1EA3F48A9DF3}" type="presParOf" srcId="{1A1C442E-02CD-45F5-B781-AF226644CB6F}" destId="{96FB5074-A5D2-4384-B128-1EC8A0C071C8}" srcOrd="0" destOrd="0" presId="urn:microsoft.com/office/officeart/2008/layout/VerticalCurvedList"/>
    <dgm:cxn modelId="{1AA2CA73-4A19-4950-87A2-CF701C36DF57}" type="presParOf" srcId="{96FB5074-A5D2-4384-B128-1EC8A0C071C8}" destId="{83B0A1C8-BB4A-485E-A67D-73A7A4828B67}" srcOrd="0" destOrd="0" presId="urn:microsoft.com/office/officeart/2008/layout/VerticalCurvedList"/>
    <dgm:cxn modelId="{FBBA989C-5A9B-4429-B65B-FA434CFEFDDE}" type="presParOf" srcId="{96FB5074-A5D2-4384-B128-1EC8A0C071C8}" destId="{3085C84A-2343-4AF9-919E-3AF68A34531B}" srcOrd="1" destOrd="0" presId="urn:microsoft.com/office/officeart/2008/layout/VerticalCurvedList"/>
    <dgm:cxn modelId="{25A8B94F-F488-41CC-BE2D-A39A5C448180}" type="presParOf" srcId="{96FB5074-A5D2-4384-B128-1EC8A0C071C8}" destId="{8E12382E-77BF-4A0D-8C8A-6C35256A86DD}" srcOrd="2" destOrd="0" presId="urn:microsoft.com/office/officeart/2008/layout/VerticalCurvedList"/>
    <dgm:cxn modelId="{D1F5E248-4570-464F-8B4E-DFC70F38F6DA}" type="presParOf" srcId="{96FB5074-A5D2-4384-B128-1EC8A0C071C8}" destId="{17B07BAC-4A85-4921-8A81-5EC824E049BC}" srcOrd="3" destOrd="0" presId="urn:microsoft.com/office/officeart/2008/layout/VerticalCurvedList"/>
    <dgm:cxn modelId="{46C35847-392C-4A4B-A3ED-FA8D3A4129CA}" type="presParOf" srcId="{1A1C442E-02CD-45F5-B781-AF226644CB6F}" destId="{28E5173F-C260-4754-8B5C-299303918593}" srcOrd="1" destOrd="0" presId="urn:microsoft.com/office/officeart/2008/layout/VerticalCurvedList"/>
    <dgm:cxn modelId="{B936F99B-2825-4B67-9573-5E07949A92E4}" type="presParOf" srcId="{1A1C442E-02CD-45F5-B781-AF226644CB6F}" destId="{E20AA9CD-6727-46B0-8105-6E70A52FDEA7}" srcOrd="2" destOrd="0" presId="urn:microsoft.com/office/officeart/2008/layout/VerticalCurvedList"/>
    <dgm:cxn modelId="{605321F2-0166-4D1A-B5F4-6A596E85A674}" type="presParOf" srcId="{E20AA9CD-6727-46B0-8105-6E70A52FDEA7}" destId="{223A20EC-50D4-4B06-85C3-91DBC4F73933}" srcOrd="0" destOrd="0" presId="urn:microsoft.com/office/officeart/2008/layout/VerticalCurvedList"/>
    <dgm:cxn modelId="{3B8C6C1A-CE86-4BB8-8C71-6B0BE4A0640A}" type="presParOf" srcId="{1A1C442E-02CD-45F5-B781-AF226644CB6F}" destId="{76D50739-F715-4E22-9D74-082AF9F467DC}" srcOrd="3" destOrd="0" presId="urn:microsoft.com/office/officeart/2008/layout/VerticalCurvedList"/>
    <dgm:cxn modelId="{39E0E482-C51F-43AE-A5F9-2D107F3F783A}" type="presParOf" srcId="{1A1C442E-02CD-45F5-B781-AF226644CB6F}" destId="{73581EC7-CA10-4843-AF65-5A00054FC9BE}" srcOrd="4" destOrd="0" presId="urn:microsoft.com/office/officeart/2008/layout/VerticalCurvedList"/>
    <dgm:cxn modelId="{1BD936DD-CBFA-4CB5-A065-B46847E65287}" type="presParOf" srcId="{73581EC7-CA10-4843-AF65-5A00054FC9BE}" destId="{6F14E6E9-3B3A-4F08-8A8D-0600A2C23769}" srcOrd="0" destOrd="0" presId="urn:microsoft.com/office/officeart/2008/layout/VerticalCurvedList"/>
    <dgm:cxn modelId="{5EDC5066-786F-43D2-BE67-18ADF3FF7C51}" type="presParOf" srcId="{1A1C442E-02CD-45F5-B781-AF226644CB6F}" destId="{374614C8-9E11-4267-B022-87CB32370398}" srcOrd="5" destOrd="0" presId="urn:microsoft.com/office/officeart/2008/layout/VerticalCurvedList"/>
    <dgm:cxn modelId="{AFA4DD18-94E9-4F39-B79C-B1A84FC92F37}" type="presParOf" srcId="{1A1C442E-02CD-45F5-B781-AF226644CB6F}" destId="{A5BDBB6C-79BA-442B-880D-967E37B0A57D}" srcOrd="6" destOrd="0" presId="urn:microsoft.com/office/officeart/2008/layout/VerticalCurvedList"/>
    <dgm:cxn modelId="{17ED3F46-4367-4388-9C4B-5C28A6D261B7}" type="presParOf" srcId="{A5BDBB6C-79BA-442B-880D-967E37B0A57D}" destId="{CBAFA4C4-D29C-4460-A937-7911830416DD}" srcOrd="0" destOrd="0" presId="urn:microsoft.com/office/officeart/2008/layout/VerticalCurvedList"/>
    <dgm:cxn modelId="{237BD01B-9EE8-4121-8648-285E6761ACA3}" type="presParOf" srcId="{1A1C442E-02CD-45F5-B781-AF226644CB6F}" destId="{2A965024-23D6-4B43-B989-60BB0D22A80E}" srcOrd="7" destOrd="0" presId="urn:microsoft.com/office/officeart/2008/layout/VerticalCurvedList"/>
    <dgm:cxn modelId="{38CA56AF-EB10-4420-BF3C-F3E3BC92174C}" type="presParOf" srcId="{1A1C442E-02CD-45F5-B781-AF226644CB6F}" destId="{8A0823C4-A4E2-4326-BDD8-41FD33CB86EB}" srcOrd="8" destOrd="0" presId="urn:microsoft.com/office/officeart/2008/layout/VerticalCurvedList"/>
    <dgm:cxn modelId="{2E5E0C60-8B3B-4A9D-8D31-CEB4A8B73C18}" type="presParOf" srcId="{8A0823C4-A4E2-4326-BDD8-41FD33CB86EB}" destId="{C917EAF5-1046-414B-9B25-A341506432F9}" srcOrd="0" destOrd="0" presId="urn:microsoft.com/office/officeart/2008/layout/VerticalCurvedList"/>
    <dgm:cxn modelId="{55A10ECC-7971-47D2-80B2-C0C77C2D55CB}" type="presParOf" srcId="{1A1C442E-02CD-45F5-B781-AF226644CB6F}" destId="{70F403DE-29AE-4D35-A7FD-8F4613233E42}" srcOrd="9" destOrd="0" presId="urn:microsoft.com/office/officeart/2008/layout/VerticalCurvedList"/>
    <dgm:cxn modelId="{3D240625-476A-4062-AACF-B843617B513E}" type="presParOf" srcId="{1A1C442E-02CD-45F5-B781-AF226644CB6F}" destId="{FAFF6FCB-F1DB-482A-8415-31B051D1FCA2}" srcOrd="10" destOrd="0" presId="urn:microsoft.com/office/officeart/2008/layout/VerticalCurvedList"/>
    <dgm:cxn modelId="{725B626B-7E1C-4428-9050-C3BEBACF9E8D}" type="presParOf" srcId="{FAFF6FCB-F1DB-482A-8415-31B051D1FCA2}" destId="{CB0DD1F9-AA5F-4597-8777-298CD14159D2}" srcOrd="0" destOrd="0" presId="urn:microsoft.com/office/officeart/2008/layout/VerticalCurvedList"/>
    <dgm:cxn modelId="{AAE00E46-B240-4E07-A8A0-0522F7A4EBB6}" type="presParOf" srcId="{1A1C442E-02CD-45F5-B781-AF226644CB6F}" destId="{B608A8EE-BFD1-4300-8F97-35A07D7BB4ED}" srcOrd="11" destOrd="0" presId="urn:microsoft.com/office/officeart/2008/layout/VerticalCurvedList"/>
    <dgm:cxn modelId="{88B2ACCB-EDF3-471C-BAAF-CFC9597FAADF}" type="presParOf" srcId="{1A1C442E-02CD-45F5-B781-AF226644CB6F}" destId="{7FD88417-18C6-4AD6-8333-8934D3B2C06B}" srcOrd="12" destOrd="0" presId="urn:microsoft.com/office/officeart/2008/layout/VerticalCurvedList"/>
    <dgm:cxn modelId="{DAB5661C-DC75-47FC-9FBD-6366B0C6A957}" type="presParOf" srcId="{7FD88417-18C6-4AD6-8333-8934D3B2C06B}" destId="{1646E6E2-944E-45BB-B657-A07254186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97803-D34A-4C32-811F-CDAA2DE66AD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2D8713-6C5D-483A-AD50-9FF2AF85A65B}">
      <dgm:prSet phldrT="[Texto]"/>
      <dgm:spPr>
        <a:xfrm>
          <a:off x="210061" y="2088463"/>
          <a:ext cx="1887155" cy="1654202"/>
        </a:xfrm>
        <a:noFill/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2011</a:t>
          </a:r>
          <a:endParaRPr lang="pt-B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B9C4C53-C61D-4286-9E71-DFC31952FAF7}" type="parTrans" cxnId="{82F522E6-97B0-46F4-B569-13AC797ED8C5}">
      <dgm:prSet/>
      <dgm:spPr/>
      <dgm:t>
        <a:bodyPr/>
        <a:lstStyle/>
        <a:p>
          <a:endParaRPr lang="pt-BR"/>
        </a:p>
      </dgm:t>
    </dgm:pt>
    <dgm:pt modelId="{08B78FAB-6BF6-4B14-9DA8-C3A551A8F54A}" type="sibTrans" cxnId="{82F522E6-97B0-46F4-B569-13AC797ED8C5}">
      <dgm:prSet/>
      <dgm:spPr/>
      <dgm:t>
        <a:bodyPr/>
        <a:lstStyle/>
        <a:p>
          <a:endParaRPr lang="pt-BR"/>
        </a:p>
      </dgm:t>
    </dgm:pt>
    <dgm:pt modelId="{BA1A4072-E7FA-422B-96DC-06811B2214A4}">
      <dgm:prSet phldrT="[Texto]"/>
      <dgm:spPr>
        <a:xfrm>
          <a:off x="2520309" y="1516790"/>
          <a:ext cx="1887155" cy="1654202"/>
        </a:xfrm>
        <a:noFill/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2012</a:t>
          </a:r>
          <a:endParaRPr lang="pt-B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9098AB9-C98D-4DF7-A1B5-B9E49A42FA35}" type="parTrans" cxnId="{08ED76F9-1347-481D-8C21-826A19C5B259}">
      <dgm:prSet/>
      <dgm:spPr/>
      <dgm:t>
        <a:bodyPr/>
        <a:lstStyle/>
        <a:p>
          <a:endParaRPr lang="pt-BR"/>
        </a:p>
      </dgm:t>
    </dgm:pt>
    <dgm:pt modelId="{822084EF-B32D-4868-BBB8-5DBE2AFF692F}" type="sibTrans" cxnId="{08ED76F9-1347-481D-8C21-826A19C5B259}">
      <dgm:prSet/>
      <dgm:spPr/>
      <dgm:t>
        <a:bodyPr/>
        <a:lstStyle/>
        <a:p>
          <a:endParaRPr lang="pt-BR"/>
        </a:p>
      </dgm:t>
    </dgm:pt>
    <dgm:pt modelId="{FFFF2445-21E6-4F74-A215-4846CDCCBBE5}">
      <dgm:prSet phldrT="[Texto]"/>
      <dgm:spPr>
        <a:xfrm>
          <a:off x="4830556" y="945117"/>
          <a:ext cx="1887155" cy="1654202"/>
        </a:xfrm>
        <a:noFill/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2013</a:t>
          </a:r>
          <a:endParaRPr lang="pt-B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8909ACA-EF21-40D4-BAD4-E96B7A024F42}" type="parTrans" cxnId="{06B448D9-7E31-4035-8CCE-4A358E3A1F06}">
      <dgm:prSet/>
      <dgm:spPr/>
      <dgm:t>
        <a:bodyPr/>
        <a:lstStyle/>
        <a:p>
          <a:endParaRPr lang="pt-BR"/>
        </a:p>
      </dgm:t>
    </dgm:pt>
    <dgm:pt modelId="{6A642F2B-B246-4877-80C6-4A68E6F98D17}" type="sibTrans" cxnId="{06B448D9-7E31-4035-8CCE-4A358E3A1F06}">
      <dgm:prSet/>
      <dgm:spPr/>
      <dgm:t>
        <a:bodyPr/>
        <a:lstStyle/>
        <a:p>
          <a:endParaRPr lang="pt-BR"/>
        </a:p>
      </dgm:t>
    </dgm:pt>
    <dgm:pt modelId="{D35141F1-E87A-442B-BF8D-CB73DC510238}" type="pres">
      <dgm:prSet presAssocID="{26297803-D34A-4C32-811F-CDAA2DE66AD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39AB480-D4E8-445A-9199-AA628756268F}" type="pres">
      <dgm:prSet presAssocID="{F62D8713-6C5D-483A-AD50-9FF2AF85A65B}" presName="composite" presStyleCnt="0"/>
      <dgm:spPr/>
    </dgm:pt>
    <dgm:pt modelId="{277E80B8-E886-487C-843B-DBADA06978BE}" type="pres">
      <dgm:prSet presAssocID="{F62D8713-6C5D-483A-AD50-9FF2AF85A65B}" presName="LShape" presStyleLbl="alignNode1" presStyleIdx="0" presStyleCnt="5"/>
      <dgm:spPr>
        <a:xfrm rot="5400000">
          <a:off x="419756" y="1463906"/>
          <a:ext cx="1256220" cy="2090323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080A1F46-3A33-4855-92A7-AB2A9B4B29F2}" type="pres">
      <dgm:prSet presAssocID="{F62D8713-6C5D-483A-AD50-9FF2AF85A65B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93A85D2-C11A-4F1F-8EEC-B6A17109B2F7}" type="pres">
      <dgm:prSet presAssocID="{F62D8713-6C5D-483A-AD50-9FF2AF85A65B}" presName="Triangle" presStyleLbl="alignNode1" presStyleIdx="1" presStyleCnt="5"/>
      <dgm:spPr>
        <a:xfrm>
          <a:off x="1741150" y="1310014"/>
          <a:ext cx="356067" cy="356067"/>
        </a:xfrm>
        <a:prstGeom prst="triangle">
          <a:avLst>
            <a:gd name="adj" fmla="val 10000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79C892E5-35DD-4FE1-9AE9-A754B3416C6A}" type="pres">
      <dgm:prSet presAssocID="{08B78FAB-6BF6-4B14-9DA8-C3A551A8F54A}" presName="sibTrans" presStyleCnt="0"/>
      <dgm:spPr/>
    </dgm:pt>
    <dgm:pt modelId="{632A717B-93C4-4B2F-8701-3405221B573E}" type="pres">
      <dgm:prSet presAssocID="{08B78FAB-6BF6-4B14-9DA8-C3A551A8F54A}" presName="space" presStyleCnt="0"/>
      <dgm:spPr/>
    </dgm:pt>
    <dgm:pt modelId="{66E704AB-A389-4138-85A9-2C63A9143B3A}" type="pres">
      <dgm:prSet presAssocID="{BA1A4072-E7FA-422B-96DC-06811B2214A4}" presName="composite" presStyleCnt="0"/>
      <dgm:spPr/>
    </dgm:pt>
    <dgm:pt modelId="{2EE71325-A931-4EA2-AF67-366EDC82C8C7}" type="pres">
      <dgm:prSet presAssocID="{BA1A4072-E7FA-422B-96DC-06811B2214A4}" presName="LShape" presStyleLbl="alignNode1" presStyleIdx="2" presStyleCnt="5"/>
      <dgm:spPr>
        <a:xfrm rot="5400000">
          <a:off x="2730003" y="892233"/>
          <a:ext cx="1256220" cy="2090323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75228CB6-D479-4C03-9D63-3D09DDD4DAC4}" type="pres">
      <dgm:prSet presAssocID="{BA1A4072-E7FA-422B-96DC-06811B2214A4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FB450A3-B9BA-4BD1-B0E4-C21B4EF58038}" type="pres">
      <dgm:prSet presAssocID="{BA1A4072-E7FA-422B-96DC-06811B2214A4}" presName="Triangle" presStyleLbl="alignNode1" presStyleIdx="3" presStyleCnt="5"/>
      <dgm:spPr>
        <a:xfrm>
          <a:off x="4051397" y="738341"/>
          <a:ext cx="356067" cy="356067"/>
        </a:xfrm>
        <a:prstGeom prst="triangle">
          <a:avLst>
            <a:gd name="adj" fmla="val 10000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80EEBA12-B238-4A0C-8F9A-6FF218AA3ABF}" type="pres">
      <dgm:prSet presAssocID="{822084EF-B32D-4868-BBB8-5DBE2AFF692F}" presName="sibTrans" presStyleCnt="0"/>
      <dgm:spPr/>
    </dgm:pt>
    <dgm:pt modelId="{0F3F99CE-8068-4380-9563-CE727F63D481}" type="pres">
      <dgm:prSet presAssocID="{822084EF-B32D-4868-BBB8-5DBE2AFF692F}" presName="space" presStyleCnt="0"/>
      <dgm:spPr/>
    </dgm:pt>
    <dgm:pt modelId="{B9D932BF-F9FC-44CA-819D-6DC30B32FD17}" type="pres">
      <dgm:prSet presAssocID="{FFFF2445-21E6-4F74-A215-4846CDCCBBE5}" presName="composite" presStyleCnt="0"/>
      <dgm:spPr/>
    </dgm:pt>
    <dgm:pt modelId="{3D9DA8B2-EF21-4648-A13A-11CC23335046}" type="pres">
      <dgm:prSet presAssocID="{FFFF2445-21E6-4F74-A215-4846CDCCBBE5}" presName="LShape" presStyleLbl="alignNode1" presStyleIdx="4" presStyleCnt="5"/>
      <dgm:spPr>
        <a:xfrm rot="5400000">
          <a:off x="5040250" y="320560"/>
          <a:ext cx="1256220" cy="2090323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5FDF3CB7-393B-4C22-8336-82F40B6B4FB4}" type="pres">
      <dgm:prSet presAssocID="{FFFF2445-21E6-4F74-A215-4846CDCCBBE5}" presName="ParentText" presStyleLbl="revTx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06B448D9-7E31-4035-8CCE-4A358E3A1F06}" srcId="{26297803-D34A-4C32-811F-CDAA2DE66ADB}" destId="{FFFF2445-21E6-4F74-A215-4846CDCCBBE5}" srcOrd="2" destOrd="0" parTransId="{E8909ACA-EF21-40D4-BAD4-E96B7A024F42}" sibTransId="{6A642F2B-B246-4877-80C6-4A68E6F98D17}"/>
    <dgm:cxn modelId="{0BBEC674-1EAD-46FB-8D71-52DEDFEE637B}" type="presOf" srcId="{F62D8713-6C5D-483A-AD50-9FF2AF85A65B}" destId="{080A1F46-3A33-4855-92A7-AB2A9B4B29F2}" srcOrd="0" destOrd="0" presId="urn:microsoft.com/office/officeart/2009/3/layout/StepUpProcess"/>
    <dgm:cxn modelId="{B621BB4D-D615-4D74-97F9-43BD7442FB61}" type="presOf" srcId="{26297803-D34A-4C32-811F-CDAA2DE66ADB}" destId="{D35141F1-E87A-442B-BF8D-CB73DC510238}" srcOrd="0" destOrd="0" presId="urn:microsoft.com/office/officeart/2009/3/layout/StepUpProcess"/>
    <dgm:cxn modelId="{FF2C4914-B5D3-4520-8B32-818AEA75B2FA}" type="presOf" srcId="{FFFF2445-21E6-4F74-A215-4846CDCCBBE5}" destId="{5FDF3CB7-393B-4C22-8336-82F40B6B4FB4}" srcOrd="0" destOrd="0" presId="urn:microsoft.com/office/officeart/2009/3/layout/StepUpProcess"/>
    <dgm:cxn modelId="{08ED76F9-1347-481D-8C21-826A19C5B259}" srcId="{26297803-D34A-4C32-811F-CDAA2DE66ADB}" destId="{BA1A4072-E7FA-422B-96DC-06811B2214A4}" srcOrd="1" destOrd="0" parTransId="{59098AB9-C98D-4DF7-A1B5-B9E49A42FA35}" sibTransId="{822084EF-B32D-4868-BBB8-5DBE2AFF692F}"/>
    <dgm:cxn modelId="{82F522E6-97B0-46F4-B569-13AC797ED8C5}" srcId="{26297803-D34A-4C32-811F-CDAA2DE66ADB}" destId="{F62D8713-6C5D-483A-AD50-9FF2AF85A65B}" srcOrd="0" destOrd="0" parTransId="{7B9C4C53-C61D-4286-9E71-DFC31952FAF7}" sibTransId="{08B78FAB-6BF6-4B14-9DA8-C3A551A8F54A}"/>
    <dgm:cxn modelId="{3BF81FC4-8088-43D2-9BFD-D4E5DDB6A821}" type="presOf" srcId="{BA1A4072-E7FA-422B-96DC-06811B2214A4}" destId="{75228CB6-D479-4C03-9D63-3D09DDD4DAC4}" srcOrd="0" destOrd="0" presId="urn:microsoft.com/office/officeart/2009/3/layout/StepUpProcess"/>
    <dgm:cxn modelId="{A9278510-44DD-4D7D-AC11-B389233BD7CD}" type="presParOf" srcId="{D35141F1-E87A-442B-BF8D-CB73DC510238}" destId="{C39AB480-D4E8-445A-9199-AA628756268F}" srcOrd="0" destOrd="0" presId="urn:microsoft.com/office/officeart/2009/3/layout/StepUpProcess"/>
    <dgm:cxn modelId="{90220A40-89E6-4DD8-BA30-92FB6DC59074}" type="presParOf" srcId="{C39AB480-D4E8-445A-9199-AA628756268F}" destId="{277E80B8-E886-487C-843B-DBADA06978BE}" srcOrd="0" destOrd="0" presId="urn:microsoft.com/office/officeart/2009/3/layout/StepUpProcess"/>
    <dgm:cxn modelId="{CAA6CFB8-2195-4BDE-91EF-E0041A4D4B0B}" type="presParOf" srcId="{C39AB480-D4E8-445A-9199-AA628756268F}" destId="{080A1F46-3A33-4855-92A7-AB2A9B4B29F2}" srcOrd="1" destOrd="0" presId="urn:microsoft.com/office/officeart/2009/3/layout/StepUpProcess"/>
    <dgm:cxn modelId="{4CF64F0B-D6E3-42FE-87FD-6DDE79576456}" type="presParOf" srcId="{C39AB480-D4E8-445A-9199-AA628756268F}" destId="{593A85D2-C11A-4F1F-8EEC-B6A17109B2F7}" srcOrd="2" destOrd="0" presId="urn:microsoft.com/office/officeart/2009/3/layout/StepUpProcess"/>
    <dgm:cxn modelId="{9072C328-C14C-4ABF-AB6D-3585E06BA52B}" type="presParOf" srcId="{D35141F1-E87A-442B-BF8D-CB73DC510238}" destId="{79C892E5-35DD-4FE1-9AE9-A754B3416C6A}" srcOrd="1" destOrd="0" presId="urn:microsoft.com/office/officeart/2009/3/layout/StepUpProcess"/>
    <dgm:cxn modelId="{CE4B9CD2-45B6-4CC3-831E-BD0D2CAC8110}" type="presParOf" srcId="{79C892E5-35DD-4FE1-9AE9-A754B3416C6A}" destId="{632A717B-93C4-4B2F-8701-3405221B573E}" srcOrd="0" destOrd="0" presId="urn:microsoft.com/office/officeart/2009/3/layout/StepUpProcess"/>
    <dgm:cxn modelId="{AA2678AB-42F7-4D1D-9330-B12A14D1CCE0}" type="presParOf" srcId="{D35141F1-E87A-442B-BF8D-CB73DC510238}" destId="{66E704AB-A389-4138-85A9-2C63A9143B3A}" srcOrd="2" destOrd="0" presId="urn:microsoft.com/office/officeart/2009/3/layout/StepUpProcess"/>
    <dgm:cxn modelId="{3C56039C-F253-49A7-AAAF-1273A3382518}" type="presParOf" srcId="{66E704AB-A389-4138-85A9-2C63A9143B3A}" destId="{2EE71325-A931-4EA2-AF67-366EDC82C8C7}" srcOrd="0" destOrd="0" presId="urn:microsoft.com/office/officeart/2009/3/layout/StepUpProcess"/>
    <dgm:cxn modelId="{2BCDEC78-D261-445F-8E90-E4D31FBED555}" type="presParOf" srcId="{66E704AB-A389-4138-85A9-2C63A9143B3A}" destId="{75228CB6-D479-4C03-9D63-3D09DDD4DAC4}" srcOrd="1" destOrd="0" presId="urn:microsoft.com/office/officeart/2009/3/layout/StepUpProcess"/>
    <dgm:cxn modelId="{9A819F3F-A8BB-4D0E-A0CF-A43B840B1366}" type="presParOf" srcId="{66E704AB-A389-4138-85A9-2C63A9143B3A}" destId="{3FB450A3-B9BA-4BD1-B0E4-C21B4EF58038}" srcOrd="2" destOrd="0" presId="urn:microsoft.com/office/officeart/2009/3/layout/StepUpProcess"/>
    <dgm:cxn modelId="{2A9C9DF5-D12A-44E2-962A-EA93636932D9}" type="presParOf" srcId="{D35141F1-E87A-442B-BF8D-CB73DC510238}" destId="{80EEBA12-B238-4A0C-8F9A-6FF218AA3ABF}" srcOrd="3" destOrd="0" presId="urn:microsoft.com/office/officeart/2009/3/layout/StepUpProcess"/>
    <dgm:cxn modelId="{CE1C0ACF-6C10-46D0-93AF-9CF42FE67035}" type="presParOf" srcId="{80EEBA12-B238-4A0C-8F9A-6FF218AA3ABF}" destId="{0F3F99CE-8068-4380-9563-CE727F63D481}" srcOrd="0" destOrd="0" presId="urn:microsoft.com/office/officeart/2009/3/layout/StepUpProcess"/>
    <dgm:cxn modelId="{895BB61B-C3F6-49ED-AF6E-3AB93936567E}" type="presParOf" srcId="{D35141F1-E87A-442B-BF8D-CB73DC510238}" destId="{B9D932BF-F9FC-44CA-819D-6DC30B32FD17}" srcOrd="4" destOrd="0" presId="urn:microsoft.com/office/officeart/2009/3/layout/StepUpProcess"/>
    <dgm:cxn modelId="{99CF2833-6F96-468E-868B-2A107A402048}" type="presParOf" srcId="{B9D932BF-F9FC-44CA-819D-6DC30B32FD17}" destId="{3D9DA8B2-EF21-4648-A13A-11CC23335046}" srcOrd="0" destOrd="0" presId="urn:microsoft.com/office/officeart/2009/3/layout/StepUpProcess"/>
    <dgm:cxn modelId="{3DF8FF98-0AD0-4C82-A03E-9AB38E5A2B97}" type="presParOf" srcId="{B9D932BF-F9FC-44CA-819D-6DC30B32FD17}" destId="{5FDF3CB7-393B-4C22-8336-82F40B6B4FB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C58435-98D8-4EF3-8C0D-C9061101D5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089C96-CD82-44A2-BCDB-F0EE5827E3EC}">
      <dgm:prSet phldrT="[Texto]"/>
      <dgm:spPr/>
      <dgm:t>
        <a:bodyPr/>
        <a:lstStyle/>
        <a:p>
          <a:r>
            <a:rPr lang="pt-BR" dirty="0" smtClean="0"/>
            <a:t>Plano Nacional</a:t>
          </a:r>
          <a:endParaRPr lang="pt-BR" dirty="0"/>
        </a:p>
      </dgm:t>
    </dgm:pt>
    <dgm:pt modelId="{452E015F-0E11-4E53-B0EE-877391F3A8A9}" type="parTrans" cxnId="{74BE436C-9BB8-408E-83E6-C31438F7CDC3}">
      <dgm:prSet/>
      <dgm:spPr/>
      <dgm:t>
        <a:bodyPr/>
        <a:lstStyle/>
        <a:p>
          <a:endParaRPr lang="pt-BR"/>
        </a:p>
      </dgm:t>
    </dgm:pt>
    <dgm:pt modelId="{17D8B608-E73E-4B0B-933E-F0FF670C35BF}" type="sibTrans" cxnId="{74BE436C-9BB8-408E-83E6-C31438F7CDC3}">
      <dgm:prSet/>
      <dgm:spPr/>
      <dgm:t>
        <a:bodyPr/>
        <a:lstStyle/>
        <a:p>
          <a:endParaRPr lang="pt-BR"/>
        </a:p>
      </dgm:t>
    </dgm:pt>
    <dgm:pt modelId="{2C305B94-B56F-4C68-A44A-40AE3E4EA739}">
      <dgm:prSet phldrT="[Texto]"/>
      <dgm:spPr/>
      <dgm:t>
        <a:bodyPr/>
        <a:lstStyle/>
        <a:p>
          <a:r>
            <a:rPr lang="pt-BR" dirty="0" smtClean="0"/>
            <a:t>SINIR</a:t>
          </a:r>
          <a:endParaRPr lang="pt-BR" dirty="0"/>
        </a:p>
      </dgm:t>
    </dgm:pt>
    <dgm:pt modelId="{803F12CF-CD8E-4D3E-9DC1-EFC7E5EA768C}" type="parTrans" cxnId="{A3386076-019D-440A-976A-06FFDE0AB135}">
      <dgm:prSet/>
      <dgm:spPr/>
      <dgm:t>
        <a:bodyPr/>
        <a:lstStyle/>
        <a:p>
          <a:endParaRPr lang="pt-BR"/>
        </a:p>
      </dgm:t>
    </dgm:pt>
    <dgm:pt modelId="{2F4E51AF-9991-491A-AD88-8EF93D49DADB}" type="sibTrans" cxnId="{A3386076-019D-440A-976A-06FFDE0AB135}">
      <dgm:prSet/>
      <dgm:spPr/>
      <dgm:t>
        <a:bodyPr/>
        <a:lstStyle/>
        <a:p>
          <a:endParaRPr lang="pt-BR"/>
        </a:p>
      </dgm:t>
    </dgm:pt>
    <dgm:pt modelId="{9B5D94E8-A4B2-4A41-829D-69802F995A8F}">
      <dgm:prSet phldrT="[Texto]"/>
      <dgm:spPr/>
      <dgm:t>
        <a:bodyPr/>
        <a:lstStyle/>
        <a:p>
          <a:r>
            <a:rPr lang="pt-BR" dirty="0" smtClean="0"/>
            <a:t>Apoio </a:t>
          </a:r>
          <a:r>
            <a:rPr lang="pt-BR" dirty="0" smtClean="0"/>
            <a:t>financeiro e  econômico</a:t>
          </a:r>
          <a:endParaRPr lang="pt-BR" dirty="0"/>
        </a:p>
      </dgm:t>
    </dgm:pt>
    <dgm:pt modelId="{D690DB4A-A109-49FE-890B-5BD78FDF7A75}" type="parTrans" cxnId="{BE19D2D9-7232-401E-BFCC-A7EAC431E15E}">
      <dgm:prSet/>
      <dgm:spPr/>
      <dgm:t>
        <a:bodyPr/>
        <a:lstStyle/>
        <a:p>
          <a:endParaRPr lang="pt-BR"/>
        </a:p>
      </dgm:t>
    </dgm:pt>
    <dgm:pt modelId="{747602EE-E250-47B5-9D05-762D2083847F}" type="sibTrans" cxnId="{BE19D2D9-7232-401E-BFCC-A7EAC431E15E}">
      <dgm:prSet/>
      <dgm:spPr/>
      <dgm:t>
        <a:bodyPr/>
        <a:lstStyle/>
        <a:p>
          <a:endParaRPr lang="pt-BR"/>
        </a:p>
      </dgm:t>
    </dgm:pt>
    <dgm:pt modelId="{15E2D1F2-550C-4545-9959-C5B4D709CB8F}">
      <dgm:prSet phldrT="[Texto]"/>
      <dgm:spPr/>
      <dgm:t>
        <a:bodyPr/>
        <a:lstStyle/>
        <a:p>
          <a:r>
            <a:rPr lang="pt-BR" dirty="0" smtClean="0"/>
            <a:t>Capacitação e materiais técnicos</a:t>
          </a:r>
        </a:p>
      </dgm:t>
    </dgm:pt>
    <dgm:pt modelId="{63556B6B-304B-41BA-9DCF-10342C1DE94E}" type="parTrans" cxnId="{1254BE6C-ED74-423E-B5F6-025030E13826}">
      <dgm:prSet/>
      <dgm:spPr/>
      <dgm:t>
        <a:bodyPr/>
        <a:lstStyle/>
        <a:p>
          <a:endParaRPr lang="pt-BR"/>
        </a:p>
      </dgm:t>
    </dgm:pt>
    <dgm:pt modelId="{6FE14E0B-FEDD-4515-B234-9F95E8A7346B}" type="sibTrans" cxnId="{1254BE6C-ED74-423E-B5F6-025030E13826}">
      <dgm:prSet/>
      <dgm:spPr/>
      <dgm:t>
        <a:bodyPr/>
        <a:lstStyle/>
        <a:p>
          <a:endParaRPr lang="pt-BR"/>
        </a:p>
      </dgm:t>
    </dgm:pt>
    <dgm:pt modelId="{6ECA4080-DCFF-4BAD-81A0-A67E9407ABD2}">
      <dgm:prSet phldrT="[Texto]"/>
      <dgm:spPr/>
      <dgm:t>
        <a:bodyPr/>
        <a:lstStyle/>
        <a:p>
          <a:r>
            <a:rPr lang="pt-BR" dirty="0" smtClean="0"/>
            <a:t>...</a:t>
          </a:r>
        </a:p>
      </dgm:t>
    </dgm:pt>
    <dgm:pt modelId="{AF6BCF05-067E-4599-A39E-18DEE9065D72}" type="parTrans" cxnId="{0EEC1BDE-FD5F-4250-9545-4C37E5DD986E}">
      <dgm:prSet/>
      <dgm:spPr/>
      <dgm:t>
        <a:bodyPr/>
        <a:lstStyle/>
        <a:p>
          <a:endParaRPr lang="pt-BR"/>
        </a:p>
      </dgm:t>
    </dgm:pt>
    <dgm:pt modelId="{73E3B743-BFB2-4141-BF6C-67E85035386F}" type="sibTrans" cxnId="{0EEC1BDE-FD5F-4250-9545-4C37E5DD986E}">
      <dgm:prSet/>
      <dgm:spPr/>
      <dgm:t>
        <a:bodyPr/>
        <a:lstStyle/>
        <a:p>
          <a:endParaRPr lang="pt-BR"/>
        </a:p>
      </dgm:t>
    </dgm:pt>
    <dgm:pt modelId="{35A1F260-E5DC-4E37-8D46-CF4755A6D7C9}">
      <dgm:prSet phldrT="[Texto]"/>
      <dgm:spPr/>
      <dgm:t>
        <a:bodyPr/>
        <a:lstStyle/>
        <a:p>
          <a:r>
            <a:rPr lang="pt-BR" dirty="0" smtClean="0"/>
            <a:t>Articulação</a:t>
          </a:r>
        </a:p>
      </dgm:t>
    </dgm:pt>
    <dgm:pt modelId="{07024E2F-D0E1-4DCB-929A-060E5696C6EA}" type="parTrans" cxnId="{BE6E71FF-8D7E-4C1D-943A-956EE3A1EA7F}">
      <dgm:prSet/>
      <dgm:spPr/>
      <dgm:t>
        <a:bodyPr/>
        <a:lstStyle/>
        <a:p>
          <a:endParaRPr lang="pt-BR"/>
        </a:p>
      </dgm:t>
    </dgm:pt>
    <dgm:pt modelId="{153488F5-8CEE-4E3E-B056-57B1A94ECE62}" type="sibTrans" cxnId="{BE6E71FF-8D7E-4C1D-943A-956EE3A1EA7F}">
      <dgm:prSet/>
      <dgm:spPr/>
      <dgm:t>
        <a:bodyPr/>
        <a:lstStyle/>
        <a:p>
          <a:endParaRPr lang="pt-BR"/>
        </a:p>
      </dgm:t>
    </dgm:pt>
    <dgm:pt modelId="{C241AAA3-E8D6-4131-9E62-3433B8D8F346}">
      <dgm:prSet phldrT="[Texto]"/>
      <dgm:spPr/>
      <dgm:t>
        <a:bodyPr/>
        <a:lstStyle/>
        <a:p>
          <a:r>
            <a:rPr lang="pt-BR" smtClean="0"/>
            <a:t>Acordos Setoriais</a:t>
          </a:r>
          <a:endParaRPr lang="pt-BR" dirty="0" smtClean="0"/>
        </a:p>
      </dgm:t>
    </dgm:pt>
    <dgm:pt modelId="{5BDC0D88-A05A-4F80-BA85-7F093D862C40}" type="parTrans" cxnId="{2358A0D1-BA13-4ADF-9942-7398F8FF72EB}">
      <dgm:prSet/>
      <dgm:spPr/>
      <dgm:t>
        <a:bodyPr/>
        <a:lstStyle/>
        <a:p>
          <a:endParaRPr lang="pt-BR"/>
        </a:p>
      </dgm:t>
    </dgm:pt>
    <dgm:pt modelId="{46FBF6F9-12BE-481C-B07D-3B1F70CCCEBE}" type="sibTrans" cxnId="{2358A0D1-BA13-4ADF-9942-7398F8FF72EB}">
      <dgm:prSet/>
      <dgm:spPr/>
      <dgm:t>
        <a:bodyPr/>
        <a:lstStyle/>
        <a:p>
          <a:endParaRPr lang="pt-BR"/>
        </a:p>
      </dgm:t>
    </dgm:pt>
    <dgm:pt modelId="{5CE9CBA7-A194-4BC1-B8E3-4A16C28A00CB}" type="pres">
      <dgm:prSet presAssocID="{12C58435-98D8-4EF3-8C0D-C9061101D5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A1C442E-02CD-45F5-B781-AF226644CB6F}" type="pres">
      <dgm:prSet presAssocID="{12C58435-98D8-4EF3-8C0D-C9061101D57D}" presName="Name1" presStyleCnt="0"/>
      <dgm:spPr/>
    </dgm:pt>
    <dgm:pt modelId="{96FB5074-A5D2-4384-B128-1EC8A0C071C8}" type="pres">
      <dgm:prSet presAssocID="{12C58435-98D8-4EF3-8C0D-C9061101D57D}" presName="cycle" presStyleCnt="0"/>
      <dgm:spPr/>
    </dgm:pt>
    <dgm:pt modelId="{83B0A1C8-BB4A-485E-A67D-73A7A4828B67}" type="pres">
      <dgm:prSet presAssocID="{12C58435-98D8-4EF3-8C0D-C9061101D57D}" presName="srcNode" presStyleLbl="node1" presStyleIdx="0" presStyleCnt="7"/>
      <dgm:spPr/>
    </dgm:pt>
    <dgm:pt modelId="{3085C84A-2343-4AF9-919E-3AF68A34531B}" type="pres">
      <dgm:prSet presAssocID="{12C58435-98D8-4EF3-8C0D-C9061101D57D}" presName="conn" presStyleLbl="parChTrans1D2" presStyleIdx="0" presStyleCnt="1"/>
      <dgm:spPr/>
      <dgm:t>
        <a:bodyPr/>
        <a:lstStyle/>
        <a:p>
          <a:endParaRPr lang="pt-BR"/>
        </a:p>
      </dgm:t>
    </dgm:pt>
    <dgm:pt modelId="{8E12382E-77BF-4A0D-8C8A-6C35256A86DD}" type="pres">
      <dgm:prSet presAssocID="{12C58435-98D8-4EF3-8C0D-C9061101D57D}" presName="extraNode" presStyleLbl="node1" presStyleIdx="0" presStyleCnt="7"/>
      <dgm:spPr/>
    </dgm:pt>
    <dgm:pt modelId="{17B07BAC-4A85-4921-8A81-5EC824E049BC}" type="pres">
      <dgm:prSet presAssocID="{12C58435-98D8-4EF3-8C0D-C9061101D57D}" presName="dstNode" presStyleLbl="node1" presStyleIdx="0" presStyleCnt="7"/>
      <dgm:spPr/>
    </dgm:pt>
    <dgm:pt modelId="{28E5173F-C260-4754-8B5C-299303918593}" type="pres">
      <dgm:prSet presAssocID="{2F089C96-CD82-44A2-BCDB-F0EE5827E3E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AA9CD-6727-46B0-8105-6E70A52FDEA7}" type="pres">
      <dgm:prSet presAssocID="{2F089C96-CD82-44A2-BCDB-F0EE5827E3EC}" presName="accent_1" presStyleCnt="0"/>
      <dgm:spPr/>
    </dgm:pt>
    <dgm:pt modelId="{223A20EC-50D4-4B06-85C3-91DBC4F73933}" type="pres">
      <dgm:prSet presAssocID="{2F089C96-CD82-44A2-BCDB-F0EE5827E3EC}" presName="accentRepeatNode" presStyleLbl="solidFgAcc1" presStyleIdx="0" presStyleCnt="7"/>
      <dgm:spPr/>
    </dgm:pt>
    <dgm:pt modelId="{76D50739-F715-4E22-9D74-082AF9F467DC}" type="pres">
      <dgm:prSet presAssocID="{2C305B94-B56F-4C68-A44A-40AE3E4EA73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81EC7-CA10-4843-AF65-5A00054FC9BE}" type="pres">
      <dgm:prSet presAssocID="{2C305B94-B56F-4C68-A44A-40AE3E4EA739}" presName="accent_2" presStyleCnt="0"/>
      <dgm:spPr/>
    </dgm:pt>
    <dgm:pt modelId="{6F14E6E9-3B3A-4F08-8A8D-0600A2C23769}" type="pres">
      <dgm:prSet presAssocID="{2C305B94-B56F-4C68-A44A-40AE3E4EA739}" presName="accentRepeatNode" presStyleLbl="solidFgAcc1" presStyleIdx="1" presStyleCnt="7"/>
      <dgm:spPr/>
    </dgm:pt>
    <dgm:pt modelId="{374614C8-9E11-4267-B022-87CB32370398}" type="pres">
      <dgm:prSet presAssocID="{9B5D94E8-A4B2-4A41-829D-69802F995A8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DBB6C-79BA-442B-880D-967E37B0A57D}" type="pres">
      <dgm:prSet presAssocID="{9B5D94E8-A4B2-4A41-829D-69802F995A8F}" presName="accent_3" presStyleCnt="0"/>
      <dgm:spPr/>
    </dgm:pt>
    <dgm:pt modelId="{CBAFA4C4-D29C-4460-A937-7911830416DD}" type="pres">
      <dgm:prSet presAssocID="{9B5D94E8-A4B2-4A41-829D-69802F995A8F}" presName="accentRepeatNode" presStyleLbl="solidFgAcc1" presStyleIdx="2" presStyleCnt="7"/>
      <dgm:spPr/>
    </dgm:pt>
    <dgm:pt modelId="{84407ED1-048F-4DEA-AB34-B64E78DA2B18}" type="pres">
      <dgm:prSet presAssocID="{15E2D1F2-550C-4545-9959-C5B4D709CB8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AD9A2-E594-4B54-A7EA-5038B46EDAE9}" type="pres">
      <dgm:prSet presAssocID="{15E2D1F2-550C-4545-9959-C5B4D709CB8F}" presName="accent_4" presStyleCnt="0"/>
      <dgm:spPr/>
    </dgm:pt>
    <dgm:pt modelId="{CB0DD1F9-AA5F-4597-8777-298CD14159D2}" type="pres">
      <dgm:prSet presAssocID="{15E2D1F2-550C-4545-9959-C5B4D709CB8F}" presName="accentRepeatNode" presStyleLbl="solidFgAcc1" presStyleIdx="3" presStyleCnt="7"/>
      <dgm:spPr/>
    </dgm:pt>
    <dgm:pt modelId="{FB08C6D9-9070-45DD-95A8-5318C447AECD}" type="pres">
      <dgm:prSet presAssocID="{35A1F260-E5DC-4E37-8D46-CF4755A6D7C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EBB03-A289-40B1-B9BC-614485B1FC01}" type="pres">
      <dgm:prSet presAssocID="{35A1F260-E5DC-4E37-8D46-CF4755A6D7C9}" presName="accent_5" presStyleCnt="0"/>
      <dgm:spPr/>
    </dgm:pt>
    <dgm:pt modelId="{BE99AA4B-B5B0-4F2C-BB6C-53CFD802CEB0}" type="pres">
      <dgm:prSet presAssocID="{35A1F260-E5DC-4E37-8D46-CF4755A6D7C9}" presName="accentRepeatNode" presStyleLbl="solidFgAcc1" presStyleIdx="4" presStyleCnt="7"/>
      <dgm:spPr/>
    </dgm:pt>
    <dgm:pt modelId="{83E6352C-C96B-4766-BE05-1C1D35783079}" type="pres">
      <dgm:prSet presAssocID="{C241AAA3-E8D6-4131-9E62-3433B8D8F3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65AEB5-1B51-4CE7-86C1-4507E4490B74}" type="pres">
      <dgm:prSet presAssocID="{C241AAA3-E8D6-4131-9E62-3433B8D8F346}" presName="accent_6" presStyleCnt="0"/>
      <dgm:spPr/>
    </dgm:pt>
    <dgm:pt modelId="{3B68D116-0393-44C9-B1C4-CC7F07E5E96C}" type="pres">
      <dgm:prSet presAssocID="{C241AAA3-E8D6-4131-9E62-3433B8D8F346}" presName="accentRepeatNode" presStyleLbl="solidFgAcc1" presStyleIdx="5" presStyleCnt="7"/>
      <dgm:spPr/>
    </dgm:pt>
    <dgm:pt modelId="{E0FC2457-020C-44AD-B736-86B30C069A65}" type="pres">
      <dgm:prSet presAssocID="{6ECA4080-DCFF-4BAD-81A0-A67E9407ABD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6B7A0-B19E-441C-A2A8-9FA6A942F5EB}" type="pres">
      <dgm:prSet presAssocID="{6ECA4080-DCFF-4BAD-81A0-A67E9407ABD2}" presName="accent_7" presStyleCnt="0"/>
      <dgm:spPr/>
    </dgm:pt>
    <dgm:pt modelId="{3BD81DAD-15D1-4C01-AFCD-48E85AD16E74}" type="pres">
      <dgm:prSet presAssocID="{6ECA4080-DCFF-4BAD-81A0-A67E9407ABD2}" presName="accentRepeatNode" presStyleLbl="solidFgAcc1" presStyleIdx="6" presStyleCnt="7"/>
      <dgm:spPr/>
    </dgm:pt>
  </dgm:ptLst>
  <dgm:cxnLst>
    <dgm:cxn modelId="{75C1C898-7F77-4577-B5E2-18BD68E36E11}" type="presOf" srcId="{9B5D94E8-A4B2-4A41-829D-69802F995A8F}" destId="{374614C8-9E11-4267-B022-87CB32370398}" srcOrd="0" destOrd="0" presId="urn:microsoft.com/office/officeart/2008/layout/VerticalCurvedList"/>
    <dgm:cxn modelId="{20A027B1-C1C5-4C01-96A1-2039EDEC5706}" type="presOf" srcId="{2F089C96-CD82-44A2-BCDB-F0EE5827E3EC}" destId="{28E5173F-C260-4754-8B5C-299303918593}" srcOrd="0" destOrd="0" presId="urn:microsoft.com/office/officeart/2008/layout/VerticalCurvedList"/>
    <dgm:cxn modelId="{2358A0D1-BA13-4ADF-9942-7398F8FF72EB}" srcId="{12C58435-98D8-4EF3-8C0D-C9061101D57D}" destId="{C241AAA3-E8D6-4131-9E62-3433B8D8F346}" srcOrd="5" destOrd="0" parTransId="{5BDC0D88-A05A-4F80-BA85-7F093D862C40}" sibTransId="{46FBF6F9-12BE-481C-B07D-3B1F70CCCEBE}"/>
    <dgm:cxn modelId="{4170BEE9-6D14-461A-BF02-170B0D76F6B4}" type="presOf" srcId="{17D8B608-E73E-4B0B-933E-F0FF670C35BF}" destId="{3085C84A-2343-4AF9-919E-3AF68A34531B}" srcOrd="0" destOrd="0" presId="urn:microsoft.com/office/officeart/2008/layout/VerticalCurvedList"/>
    <dgm:cxn modelId="{29961461-FDCE-4258-8AD0-4B74A8777B66}" type="presOf" srcId="{C241AAA3-E8D6-4131-9E62-3433B8D8F346}" destId="{83E6352C-C96B-4766-BE05-1C1D35783079}" srcOrd="0" destOrd="0" presId="urn:microsoft.com/office/officeart/2008/layout/VerticalCurvedList"/>
    <dgm:cxn modelId="{9CB28846-245A-4D9A-AE84-7548C433EDDF}" type="presOf" srcId="{15E2D1F2-550C-4545-9959-C5B4D709CB8F}" destId="{84407ED1-048F-4DEA-AB34-B64E78DA2B18}" srcOrd="0" destOrd="0" presId="urn:microsoft.com/office/officeart/2008/layout/VerticalCurvedList"/>
    <dgm:cxn modelId="{A3386076-019D-440A-976A-06FFDE0AB135}" srcId="{12C58435-98D8-4EF3-8C0D-C9061101D57D}" destId="{2C305B94-B56F-4C68-A44A-40AE3E4EA739}" srcOrd="1" destOrd="0" parTransId="{803F12CF-CD8E-4D3E-9DC1-EFC7E5EA768C}" sibTransId="{2F4E51AF-9991-491A-AD88-8EF93D49DADB}"/>
    <dgm:cxn modelId="{BAA7643C-BA9D-49EE-8B0B-F045EA9BF268}" type="presOf" srcId="{35A1F260-E5DC-4E37-8D46-CF4755A6D7C9}" destId="{FB08C6D9-9070-45DD-95A8-5318C447AECD}" srcOrd="0" destOrd="0" presId="urn:microsoft.com/office/officeart/2008/layout/VerticalCurvedList"/>
    <dgm:cxn modelId="{4DD59D67-9421-4ADC-9A9C-BC55BEA57D60}" type="presOf" srcId="{12C58435-98D8-4EF3-8C0D-C9061101D57D}" destId="{5CE9CBA7-A194-4BC1-B8E3-4A16C28A00CB}" srcOrd="0" destOrd="0" presId="urn:microsoft.com/office/officeart/2008/layout/VerticalCurvedList"/>
    <dgm:cxn modelId="{F94050CE-0C09-4DD4-92E8-86CD76AF5692}" type="presOf" srcId="{2C305B94-B56F-4C68-A44A-40AE3E4EA739}" destId="{76D50739-F715-4E22-9D74-082AF9F467DC}" srcOrd="0" destOrd="0" presId="urn:microsoft.com/office/officeart/2008/layout/VerticalCurvedList"/>
    <dgm:cxn modelId="{BE19D2D9-7232-401E-BFCC-A7EAC431E15E}" srcId="{12C58435-98D8-4EF3-8C0D-C9061101D57D}" destId="{9B5D94E8-A4B2-4A41-829D-69802F995A8F}" srcOrd="2" destOrd="0" parTransId="{D690DB4A-A109-49FE-890B-5BD78FDF7A75}" sibTransId="{747602EE-E250-47B5-9D05-762D2083847F}"/>
    <dgm:cxn modelId="{1254BE6C-ED74-423E-B5F6-025030E13826}" srcId="{12C58435-98D8-4EF3-8C0D-C9061101D57D}" destId="{15E2D1F2-550C-4545-9959-C5B4D709CB8F}" srcOrd="3" destOrd="0" parTransId="{63556B6B-304B-41BA-9DCF-10342C1DE94E}" sibTransId="{6FE14E0B-FEDD-4515-B234-9F95E8A7346B}"/>
    <dgm:cxn modelId="{369BA62F-4CB7-4BC9-80BD-D93FC203CC8A}" type="presOf" srcId="{6ECA4080-DCFF-4BAD-81A0-A67E9407ABD2}" destId="{E0FC2457-020C-44AD-B736-86B30C069A65}" srcOrd="0" destOrd="0" presId="urn:microsoft.com/office/officeart/2008/layout/VerticalCurvedList"/>
    <dgm:cxn modelId="{0EEC1BDE-FD5F-4250-9545-4C37E5DD986E}" srcId="{12C58435-98D8-4EF3-8C0D-C9061101D57D}" destId="{6ECA4080-DCFF-4BAD-81A0-A67E9407ABD2}" srcOrd="6" destOrd="0" parTransId="{AF6BCF05-067E-4599-A39E-18DEE9065D72}" sibTransId="{73E3B743-BFB2-4141-BF6C-67E85035386F}"/>
    <dgm:cxn modelId="{BE6E71FF-8D7E-4C1D-943A-956EE3A1EA7F}" srcId="{12C58435-98D8-4EF3-8C0D-C9061101D57D}" destId="{35A1F260-E5DC-4E37-8D46-CF4755A6D7C9}" srcOrd="4" destOrd="0" parTransId="{07024E2F-D0E1-4DCB-929A-060E5696C6EA}" sibTransId="{153488F5-8CEE-4E3E-B056-57B1A94ECE62}"/>
    <dgm:cxn modelId="{74BE436C-9BB8-408E-83E6-C31438F7CDC3}" srcId="{12C58435-98D8-4EF3-8C0D-C9061101D57D}" destId="{2F089C96-CD82-44A2-BCDB-F0EE5827E3EC}" srcOrd="0" destOrd="0" parTransId="{452E015F-0E11-4E53-B0EE-877391F3A8A9}" sibTransId="{17D8B608-E73E-4B0B-933E-F0FF670C35BF}"/>
    <dgm:cxn modelId="{C27F3576-53A1-415D-BEB1-34DE9D290477}" type="presParOf" srcId="{5CE9CBA7-A194-4BC1-B8E3-4A16C28A00CB}" destId="{1A1C442E-02CD-45F5-B781-AF226644CB6F}" srcOrd="0" destOrd="0" presId="urn:microsoft.com/office/officeart/2008/layout/VerticalCurvedList"/>
    <dgm:cxn modelId="{55A3F662-9BB3-4695-8A87-03506BF57704}" type="presParOf" srcId="{1A1C442E-02CD-45F5-B781-AF226644CB6F}" destId="{96FB5074-A5D2-4384-B128-1EC8A0C071C8}" srcOrd="0" destOrd="0" presId="urn:microsoft.com/office/officeart/2008/layout/VerticalCurvedList"/>
    <dgm:cxn modelId="{53A0F7F9-E852-45D4-9943-90224C3F0B9B}" type="presParOf" srcId="{96FB5074-A5D2-4384-B128-1EC8A0C071C8}" destId="{83B0A1C8-BB4A-485E-A67D-73A7A4828B67}" srcOrd="0" destOrd="0" presId="urn:microsoft.com/office/officeart/2008/layout/VerticalCurvedList"/>
    <dgm:cxn modelId="{78552266-D4FE-48C6-A21C-12280D89D7F4}" type="presParOf" srcId="{96FB5074-A5D2-4384-B128-1EC8A0C071C8}" destId="{3085C84A-2343-4AF9-919E-3AF68A34531B}" srcOrd="1" destOrd="0" presId="urn:microsoft.com/office/officeart/2008/layout/VerticalCurvedList"/>
    <dgm:cxn modelId="{6F770C65-2DEF-493B-8B6E-9FC153F2ECAD}" type="presParOf" srcId="{96FB5074-A5D2-4384-B128-1EC8A0C071C8}" destId="{8E12382E-77BF-4A0D-8C8A-6C35256A86DD}" srcOrd="2" destOrd="0" presId="urn:microsoft.com/office/officeart/2008/layout/VerticalCurvedList"/>
    <dgm:cxn modelId="{CE271574-1D5D-44F4-87C7-B4D3A1416B88}" type="presParOf" srcId="{96FB5074-A5D2-4384-B128-1EC8A0C071C8}" destId="{17B07BAC-4A85-4921-8A81-5EC824E049BC}" srcOrd="3" destOrd="0" presId="urn:microsoft.com/office/officeart/2008/layout/VerticalCurvedList"/>
    <dgm:cxn modelId="{16CC3C6F-E5E3-404D-8C35-20A7711C9AE8}" type="presParOf" srcId="{1A1C442E-02CD-45F5-B781-AF226644CB6F}" destId="{28E5173F-C260-4754-8B5C-299303918593}" srcOrd="1" destOrd="0" presId="urn:microsoft.com/office/officeart/2008/layout/VerticalCurvedList"/>
    <dgm:cxn modelId="{1CAD0CCF-EDD4-40F5-BAC3-FD0CDCC7C5BB}" type="presParOf" srcId="{1A1C442E-02CD-45F5-B781-AF226644CB6F}" destId="{E20AA9CD-6727-46B0-8105-6E70A52FDEA7}" srcOrd="2" destOrd="0" presId="urn:microsoft.com/office/officeart/2008/layout/VerticalCurvedList"/>
    <dgm:cxn modelId="{C9C2CB34-6624-4BA1-AB7B-22012179E172}" type="presParOf" srcId="{E20AA9CD-6727-46B0-8105-6E70A52FDEA7}" destId="{223A20EC-50D4-4B06-85C3-91DBC4F73933}" srcOrd="0" destOrd="0" presId="urn:microsoft.com/office/officeart/2008/layout/VerticalCurvedList"/>
    <dgm:cxn modelId="{FCA0E548-FAB9-42C6-8B09-7970E82B8AF9}" type="presParOf" srcId="{1A1C442E-02CD-45F5-B781-AF226644CB6F}" destId="{76D50739-F715-4E22-9D74-082AF9F467DC}" srcOrd="3" destOrd="0" presId="urn:microsoft.com/office/officeart/2008/layout/VerticalCurvedList"/>
    <dgm:cxn modelId="{49DC5783-461C-4B86-A1C7-5022445D42B2}" type="presParOf" srcId="{1A1C442E-02CD-45F5-B781-AF226644CB6F}" destId="{73581EC7-CA10-4843-AF65-5A00054FC9BE}" srcOrd="4" destOrd="0" presId="urn:microsoft.com/office/officeart/2008/layout/VerticalCurvedList"/>
    <dgm:cxn modelId="{F63E45F5-3B63-4BAC-A51C-0D0DA2817E6F}" type="presParOf" srcId="{73581EC7-CA10-4843-AF65-5A00054FC9BE}" destId="{6F14E6E9-3B3A-4F08-8A8D-0600A2C23769}" srcOrd="0" destOrd="0" presId="urn:microsoft.com/office/officeart/2008/layout/VerticalCurvedList"/>
    <dgm:cxn modelId="{ED6B6550-0D70-465F-9393-70F3397504E1}" type="presParOf" srcId="{1A1C442E-02CD-45F5-B781-AF226644CB6F}" destId="{374614C8-9E11-4267-B022-87CB32370398}" srcOrd="5" destOrd="0" presId="urn:microsoft.com/office/officeart/2008/layout/VerticalCurvedList"/>
    <dgm:cxn modelId="{052BC6E2-178D-4D51-9422-271005DF192A}" type="presParOf" srcId="{1A1C442E-02CD-45F5-B781-AF226644CB6F}" destId="{A5BDBB6C-79BA-442B-880D-967E37B0A57D}" srcOrd="6" destOrd="0" presId="urn:microsoft.com/office/officeart/2008/layout/VerticalCurvedList"/>
    <dgm:cxn modelId="{11FA6CBA-0177-436C-A401-1C7DF132A675}" type="presParOf" srcId="{A5BDBB6C-79BA-442B-880D-967E37B0A57D}" destId="{CBAFA4C4-D29C-4460-A937-7911830416DD}" srcOrd="0" destOrd="0" presId="urn:microsoft.com/office/officeart/2008/layout/VerticalCurvedList"/>
    <dgm:cxn modelId="{0CD37D9F-E19F-4FC6-8528-EA699F048452}" type="presParOf" srcId="{1A1C442E-02CD-45F5-B781-AF226644CB6F}" destId="{84407ED1-048F-4DEA-AB34-B64E78DA2B18}" srcOrd="7" destOrd="0" presId="urn:microsoft.com/office/officeart/2008/layout/VerticalCurvedList"/>
    <dgm:cxn modelId="{0ED21291-C837-47B3-9BB6-F3C1A7FA8275}" type="presParOf" srcId="{1A1C442E-02CD-45F5-B781-AF226644CB6F}" destId="{089AD9A2-E594-4B54-A7EA-5038B46EDAE9}" srcOrd="8" destOrd="0" presId="urn:microsoft.com/office/officeart/2008/layout/VerticalCurvedList"/>
    <dgm:cxn modelId="{BB22B2E0-9A02-4363-9D50-9CBA88768E72}" type="presParOf" srcId="{089AD9A2-E594-4B54-A7EA-5038B46EDAE9}" destId="{CB0DD1F9-AA5F-4597-8777-298CD14159D2}" srcOrd="0" destOrd="0" presId="urn:microsoft.com/office/officeart/2008/layout/VerticalCurvedList"/>
    <dgm:cxn modelId="{E7961DCC-5BC3-4EDF-B9A2-79BFD470BB20}" type="presParOf" srcId="{1A1C442E-02CD-45F5-B781-AF226644CB6F}" destId="{FB08C6D9-9070-45DD-95A8-5318C447AECD}" srcOrd="9" destOrd="0" presId="urn:microsoft.com/office/officeart/2008/layout/VerticalCurvedList"/>
    <dgm:cxn modelId="{CF927173-A029-4E97-B216-8771AE67CDDD}" type="presParOf" srcId="{1A1C442E-02CD-45F5-B781-AF226644CB6F}" destId="{984EBB03-A289-40B1-B9BC-614485B1FC01}" srcOrd="10" destOrd="0" presId="urn:microsoft.com/office/officeart/2008/layout/VerticalCurvedList"/>
    <dgm:cxn modelId="{E64C2B18-2E84-4CD1-9C4D-794436165D7A}" type="presParOf" srcId="{984EBB03-A289-40B1-B9BC-614485B1FC01}" destId="{BE99AA4B-B5B0-4F2C-BB6C-53CFD802CEB0}" srcOrd="0" destOrd="0" presId="urn:microsoft.com/office/officeart/2008/layout/VerticalCurvedList"/>
    <dgm:cxn modelId="{E802E708-6346-4D21-84F1-D84FEB5597C4}" type="presParOf" srcId="{1A1C442E-02CD-45F5-B781-AF226644CB6F}" destId="{83E6352C-C96B-4766-BE05-1C1D35783079}" srcOrd="11" destOrd="0" presId="urn:microsoft.com/office/officeart/2008/layout/VerticalCurvedList"/>
    <dgm:cxn modelId="{904AAAFA-9AB9-4F24-BCCB-E79D229E277B}" type="presParOf" srcId="{1A1C442E-02CD-45F5-B781-AF226644CB6F}" destId="{0D65AEB5-1B51-4CE7-86C1-4507E4490B74}" srcOrd="12" destOrd="0" presId="urn:microsoft.com/office/officeart/2008/layout/VerticalCurvedList"/>
    <dgm:cxn modelId="{84BD6C5B-A922-469F-B52A-76F9CFCD6D74}" type="presParOf" srcId="{0D65AEB5-1B51-4CE7-86C1-4507E4490B74}" destId="{3B68D116-0393-44C9-B1C4-CC7F07E5E96C}" srcOrd="0" destOrd="0" presId="urn:microsoft.com/office/officeart/2008/layout/VerticalCurvedList"/>
    <dgm:cxn modelId="{D8C957DB-707A-4736-9B42-EECC522FE666}" type="presParOf" srcId="{1A1C442E-02CD-45F5-B781-AF226644CB6F}" destId="{E0FC2457-020C-44AD-B736-86B30C069A65}" srcOrd="13" destOrd="0" presId="urn:microsoft.com/office/officeart/2008/layout/VerticalCurvedList"/>
    <dgm:cxn modelId="{F4ABD91F-C468-44AC-975A-94652EBFBE12}" type="presParOf" srcId="{1A1C442E-02CD-45F5-B781-AF226644CB6F}" destId="{1F06B7A0-B19E-441C-A2A8-9FA6A942F5EB}" srcOrd="14" destOrd="0" presId="urn:microsoft.com/office/officeart/2008/layout/VerticalCurvedList"/>
    <dgm:cxn modelId="{C456C7EE-54D6-4899-B469-AAE25C932DE4}" type="presParOf" srcId="{1F06B7A0-B19E-441C-A2A8-9FA6A942F5EB}" destId="{3BD81DAD-15D1-4C01-AFCD-48E85AD16E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C58435-98D8-4EF3-8C0D-C9061101D5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089C96-CD82-44A2-BCDB-F0EE5827E3EC}">
      <dgm:prSet phldrT="[Texto]"/>
      <dgm:spPr/>
      <dgm:t>
        <a:bodyPr/>
        <a:lstStyle/>
        <a:p>
          <a:r>
            <a:rPr lang="pt-BR" dirty="0" smtClean="0"/>
            <a:t>Gerenciamento dos resíduos gerados</a:t>
          </a:r>
          <a:endParaRPr lang="pt-BR" dirty="0"/>
        </a:p>
      </dgm:t>
    </dgm:pt>
    <dgm:pt modelId="{452E015F-0E11-4E53-B0EE-877391F3A8A9}" type="parTrans" cxnId="{74BE436C-9BB8-408E-83E6-C31438F7CDC3}">
      <dgm:prSet/>
      <dgm:spPr/>
      <dgm:t>
        <a:bodyPr/>
        <a:lstStyle/>
        <a:p>
          <a:endParaRPr lang="pt-BR"/>
        </a:p>
      </dgm:t>
    </dgm:pt>
    <dgm:pt modelId="{17D8B608-E73E-4B0B-933E-F0FF670C35BF}" type="sibTrans" cxnId="{74BE436C-9BB8-408E-83E6-C31438F7CDC3}">
      <dgm:prSet/>
      <dgm:spPr/>
      <dgm:t>
        <a:bodyPr/>
        <a:lstStyle/>
        <a:p>
          <a:endParaRPr lang="pt-BR"/>
        </a:p>
      </dgm:t>
    </dgm:pt>
    <dgm:pt modelId="{2C305B94-B56F-4C68-A44A-40AE3E4EA739}">
      <dgm:prSet phldrT="[Texto]"/>
      <dgm:spPr/>
      <dgm:t>
        <a:bodyPr/>
        <a:lstStyle/>
        <a:p>
          <a:r>
            <a:rPr lang="pt-BR" dirty="0" smtClean="0"/>
            <a:t>Planos de Gerenciamento</a:t>
          </a:r>
          <a:endParaRPr lang="pt-BR" dirty="0"/>
        </a:p>
      </dgm:t>
    </dgm:pt>
    <dgm:pt modelId="{803F12CF-CD8E-4D3E-9DC1-EFC7E5EA768C}" type="parTrans" cxnId="{A3386076-019D-440A-976A-06FFDE0AB135}">
      <dgm:prSet/>
      <dgm:spPr/>
      <dgm:t>
        <a:bodyPr/>
        <a:lstStyle/>
        <a:p>
          <a:endParaRPr lang="pt-BR"/>
        </a:p>
      </dgm:t>
    </dgm:pt>
    <dgm:pt modelId="{2F4E51AF-9991-491A-AD88-8EF93D49DADB}" type="sibTrans" cxnId="{A3386076-019D-440A-976A-06FFDE0AB135}">
      <dgm:prSet/>
      <dgm:spPr/>
      <dgm:t>
        <a:bodyPr/>
        <a:lstStyle/>
        <a:p>
          <a:endParaRPr lang="pt-BR"/>
        </a:p>
      </dgm:t>
    </dgm:pt>
    <dgm:pt modelId="{9B5D94E8-A4B2-4A41-829D-69802F995A8F}">
      <dgm:prSet phldrT="[Texto]"/>
      <dgm:spPr/>
      <dgm:t>
        <a:bodyPr/>
        <a:lstStyle/>
        <a:p>
          <a:r>
            <a:rPr lang="pt-BR" dirty="0" smtClean="0"/>
            <a:t>Soluções consorciadas ou compartilhadas</a:t>
          </a:r>
          <a:endParaRPr lang="pt-BR" dirty="0"/>
        </a:p>
      </dgm:t>
    </dgm:pt>
    <dgm:pt modelId="{D690DB4A-A109-49FE-890B-5BD78FDF7A75}" type="parTrans" cxnId="{BE19D2D9-7232-401E-BFCC-A7EAC431E15E}">
      <dgm:prSet/>
      <dgm:spPr/>
      <dgm:t>
        <a:bodyPr/>
        <a:lstStyle/>
        <a:p>
          <a:endParaRPr lang="pt-BR"/>
        </a:p>
      </dgm:t>
    </dgm:pt>
    <dgm:pt modelId="{747602EE-E250-47B5-9D05-762D2083847F}" type="sibTrans" cxnId="{BE19D2D9-7232-401E-BFCC-A7EAC431E15E}">
      <dgm:prSet/>
      <dgm:spPr/>
      <dgm:t>
        <a:bodyPr/>
        <a:lstStyle/>
        <a:p>
          <a:endParaRPr lang="pt-BR"/>
        </a:p>
      </dgm:t>
    </dgm:pt>
    <dgm:pt modelId="{BF8E6794-04AD-46FC-919B-3D5D1D1E3124}">
      <dgm:prSet phldrT="[Texto]"/>
      <dgm:spPr/>
      <dgm:t>
        <a:bodyPr/>
        <a:lstStyle/>
        <a:p>
          <a:r>
            <a:rPr lang="pt-BR" dirty="0" smtClean="0"/>
            <a:t>...</a:t>
          </a:r>
          <a:endParaRPr lang="pt-BR" dirty="0"/>
        </a:p>
      </dgm:t>
    </dgm:pt>
    <dgm:pt modelId="{51E1892A-BFD6-4119-A9E8-F99B6CFC6B15}" type="parTrans" cxnId="{CF00EE87-C730-4EFE-9151-B35280ACCFA2}">
      <dgm:prSet/>
      <dgm:spPr/>
      <dgm:t>
        <a:bodyPr/>
        <a:lstStyle/>
        <a:p>
          <a:endParaRPr lang="pt-BR"/>
        </a:p>
      </dgm:t>
    </dgm:pt>
    <dgm:pt modelId="{BD0CA0AB-EC9E-4FA1-B056-0F47C720B0D3}" type="sibTrans" cxnId="{CF00EE87-C730-4EFE-9151-B35280ACCFA2}">
      <dgm:prSet/>
      <dgm:spPr/>
      <dgm:t>
        <a:bodyPr/>
        <a:lstStyle/>
        <a:p>
          <a:endParaRPr lang="pt-BR"/>
        </a:p>
      </dgm:t>
    </dgm:pt>
    <dgm:pt modelId="{E103C569-AF91-40B3-BB3E-8B4EE94C3541}">
      <dgm:prSet phldrT="[Texto]"/>
      <dgm:spPr/>
      <dgm:t>
        <a:bodyPr/>
        <a:lstStyle/>
        <a:p>
          <a:r>
            <a:rPr lang="pt-BR" dirty="0" smtClean="0"/>
            <a:t>Disposição final ambientalmente adequada dos rejeitos</a:t>
          </a:r>
          <a:endParaRPr lang="pt-BR" dirty="0"/>
        </a:p>
      </dgm:t>
    </dgm:pt>
    <dgm:pt modelId="{A8D246D4-8F93-41D4-BEB7-0494119B2FE6}" type="parTrans" cxnId="{3F77638E-761C-414F-9D12-5E4602F62621}">
      <dgm:prSet/>
      <dgm:spPr/>
      <dgm:t>
        <a:bodyPr/>
        <a:lstStyle/>
        <a:p>
          <a:endParaRPr lang="pt-BR"/>
        </a:p>
      </dgm:t>
    </dgm:pt>
    <dgm:pt modelId="{CB4EE2F5-ADF2-47C7-8A11-62822681B8C4}" type="sibTrans" cxnId="{3F77638E-761C-414F-9D12-5E4602F62621}">
      <dgm:prSet/>
      <dgm:spPr/>
      <dgm:t>
        <a:bodyPr/>
        <a:lstStyle/>
        <a:p>
          <a:endParaRPr lang="pt-BR"/>
        </a:p>
      </dgm:t>
    </dgm:pt>
    <dgm:pt modelId="{77E24B2D-25AD-46AF-BF85-8949BB682FCF}">
      <dgm:prSet phldrT="[Texto]"/>
      <dgm:spPr/>
      <dgm:t>
        <a:bodyPr/>
        <a:lstStyle/>
        <a:p>
          <a:r>
            <a:rPr lang="pt-BR" b="0" i="0" dirty="0" smtClean="0"/>
            <a:t>Medidas saneadoras dos passivos ambientais</a:t>
          </a:r>
          <a:endParaRPr lang="pt-BR" dirty="0"/>
        </a:p>
      </dgm:t>
    </dgm:pt>
    <dgm:pt modelId="{67AAE76B-1A31-4709-8113-1FF7109DACF7}" type="parTrans" cxnId="{8AC2F5C9-3BE1-42F8-8C58-2CAA361272B7}">
      <dgm:prSet/>
      <dgm:spPr/>
    </dgm:pt>
    <dgm:pt modelId="{54BB37D4-7695-4603-9436-524FA3DFAF9C}" type="sibTrans" cxnId="{8AC2F5C9-3BE1-42F8-8C58-2CAA361272B7}">
      <dgm:prSet/>
      <dgm:spPr/>
    </dgm:pt>
    <dgm:pt modelId="{86A1FC89-EEBE-444D-B2E8-B106F5DDE4B3}">
      <dgm:prSet phldrT="[Texto]"/>
      <dgm:spPr/>
      <dgm:t>
        <a:bodyPr/>
        <a:lstStyle/>
        <a:p>
          <a:r>
            <a:rPr lang="pt-BR" dirty="0" smtClean="0"/>
            <a:t>Implantar </a:t>
          </a:r>
          <a:r>
            <a:rPr lang="pt-BR" smtClean="0"/>
            <a:t>logística reversa das </a:t>
          </a:r>
          <a:r>
            <a:rPr lang="pt-BR" dirty="0" smtClean="0"/>
            <a:t>cadeias prioritárias</a:t>
          </a:r>
          <a:endParaRPr lang="pt-BR" dirty="0"/>
        </a:p>
      </dgm:t>
    </dgm:pt>
    <dgm:pt modelId="{A918631A-1560-44DE-9912-B352D13DA8C3}" type="parTrans" cxnId="{513A9D1D-85F8-43F4-A356-8EF247A1B641}">
      <dgm:prSet/>
      <dgm:spPr/>
    </dgm:pt>
    <dgm:pt modelId="{D40D3B79-0694-43CF-81F5-586446128A0A}" type="sibTrans" cxnId="{513A9D1D-85F8-43F4-A356-8EF247A1B641}">
      <dgm:prSet/>
      <dgm:spPr/>
    </dgm:pt>
    <dgm:pt modelId="{5CE9CBA7-A194-4BC1-B8E3-4A16C28A00CB}" type="pres">
      <dgm:prSet presAssocID="{12C58435-98D8-4EF3-8C0D-C9061101D5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A1C442E-02CD-45F5-B781-AF226644CB6F}" type="pres">
      <dgm:prSet presAssocID="{12C58435-98D8-4EF3-8C0D-C9061101D57D}" presName="Name1" presStyleCnt="0"/>
      <dgm:spPr/>
    </dgm:pt>
    <dgm:pt modelId="{96FB5074-A5D2-4384-B128-1EC8A0C071C8}" type="pres">
      <dgm:prSet presAssocID="{12C58435-98D8-4EF3-8C0D-C9061101D57D}" presName="cycle" presStyleCnt="0"/>
      <dgm:spPr/>
    </dgm:pt>
    <dgm:pt modelId="{83B0A1C8-BB4A-485E-A67D-73A7A4828B67}" type="pres">
      <dgm:prSet presAssocID="{12C58435-98D8-4EF3-8C0D-C9061101D57D}" presName="srcNode" presStyleLbl="node1" presStyleIdx="0" presStyleCnt="7"/>
      <dgm:spPr/>
    </dgm:pt>
    <dgm:pt modelId="{3085C84A-2343-4AF9-919E-3AF68A34531B}" type="pres">
      <dgm:prSet presAssocID="{12C58435-98D8-4EF3-8C0D-C9061101D57D}" presName="conn" presStyleLbl="parChTrans1D2" presStyleIdx="0" presStyleCnt="1"/>
      <dgm:spPr/>
      <dgm:t>
        <a:bodyPr/>
        <a:lstStyle/>
        <a:p>
          <a:endParaRPr lang="pt-BR"/>
        </a:p>
      </dgm:t>
    </dgm:pt>
    <dgm:pt modelId="{8E12382E-77BF-4A0D-8C8A-6C35256A86DD}" type="pres">
      <dgm:prSet presAssocID="{12C58435-98D8-4EF3-8C0D-C9061101D57D}" presName="extraNode" presStyleLbl="node1" presStyleIdx="0" presStyleCnt="7"/>
      <dgm:spPr/>
    </dgm:pt>
    <dgm:pt modelId="{17B07BAC-4A85-4921-8A81-5EC824E049BC}" type="pres">
      <dgm:prSet presAssocID="{12C58435-98D8-4EF3-8C0D-C9061101D57D}" presName="dstNode" presStyleLbl="node1" presStyleIdx="0" presStyleCnt="7"/>
      <dgm:spPr/>
    </dgm:pt>
    <dgm:pt modelId="{28E5173F-C260-4754-8B5C-299303918593}" type="pres">
      <dgm:prSet presAssocID="{2F089C96-CD82-44A2-BCDB-F0EE5827E3E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AA9CD-6727-46B0-8105-6E70A52FDEA7}" type="pres">
      <dgm:prSet presAssocID="{2F089C96-CD82-44A2-BCDB-F0EE5827E3EC}" presName="accent_1" presStyleCnt="0"/>
      <dgm:spPr/>
    </dgm:pt>
    <dgm:pt modelId="{223A20EC-50D4-4B06-85C3-91DBC4F73933}" type="pres">
      <dgm:prSet presAssocID="{2F089C96-CD82-44A2-BCDB-F0EE5827E3EC}" presName="accentRepeatNode" presStyleLbl="solidFgAcc1" presStyleIdx="0" presStyleCnt="7"/>
      <dgm:spPr/>
    </dgm:pt>
    <dgm:pt modelId="{76D50739-F715-4E22-9D74-082AF9F467DC}" type="pres">
      <dgm:prSet presAssocID="{2C305B94-B56F-4C68-A44A-40AE3E4EA73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81EC7-CA10-4843-AF65-5A00054FC9BE}" type="pres">
      <dgm:prSet presAssocID="{2C305B94-B56F-4C68-A44A-40AE3E4EA739}" presName="accent_2" presStyleCnt="0"/>
      <dgm:spPr/>
    </dgm:pt>
    <dgm:pt modelId="{6F14E6E9-3B3A-4F08-8A8D-0600A2C23769}" type="pres">
      <dgm:prSet presAssocID="{2C305B94-B56F-4C68-A44A-40AE3E4EA739}" presName="accentRepeatNode" presStyleLbl="solidFgAcc1" presStyleIdx="1" presStyleCnt="7"/>
      <dgm:spPr/>
    </dgm:pt>
    <dgm:pt modelId="{374614C8-9E11-4267-B022-87CB32370398}" type="pres">
      <dgm:prSet presAssocID="{9B5D94E8-A4B2-4A41-829D-69802F995A8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DBB6C-79BA-442B-880D-967E37B0A57D}" type="pres">
      <dgm:prSet presAssocID="{9B5D94E8-A4B2-4A41-829D-69802F995A8F}" presName="accent_3" presStyleCnt="0"/>
      <dgm:spPr/>
    </dgm:pt>
    <dgm:pt modelId="{CBAFA4C4-D29C-4460-A937-7911830416DD}" type="pres">
      <dgm:prSet presAssocID="{9B5D94E8-A4B2-4A41-829D-69802F995A8F}" presName="accentRepeatNode" presStyleLbl="solidFgAcc1" presStyleIdx="2" presStyleCnt="7"/>
      <dgm:spPr/>
    </dgm:pt>
    <dgm:pt modelId="{0C2B533D-2452-4F27-BFB7-EF8103163B28}" type="pres">
      <dgm:prSet presAssocID="{77E24B2D-25AD-46AF-BF85-8949BB682FC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6D411-08FD-4C3A-B36C-8D580A9D87C3}" type="pres">
      <dgm:prSet presAssocID="{77E24B2D-25AD-46AF-BF85-8949BB682FCF}" presName="accent_4" presStyleCnt="0"/>
      <dgm:spPr/>
    </dgm:pt>
    <dgm:pt modelId="{CACD2542-6B89-4CA2-9A01-81440ADC4973}" type="pres">
      <dgm:prSet presAssocID="{77E24B2D-25AD-46AF-BF85-8949BB682FCF}" presName="accentRepeatNode" presStyleLbl="solidFgAcc1" presStyleIdx="3" presStyleCnt="7"/>
      <dgm:spPr/>
    </dgm:pt>
    <dgm:pt modelId="{BA87842D-5DE3-45C5-BDB2-16380F185D0B}" type="pres">
      <dgm:prSet presAssocID="{E103C569-AF91-40B3-BB3E-8B4EE94C354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08A7F-C0DF-413A-AEFA-D8E5F2DBCA06}" type="pres">
      <dgm:prSet presAssocID="{E103C569-AF91-40B3-BB3E-8B4EE94C3541}" presName="accent_5" presStyleCnt="0"/>
      <dgm:spPr/>
    </dgm:pt>
    <dgm:pt modelId="{0FB41414-3A25-4665-8027-039829743BD3}" type="pres">
      <dgm:prSet presAssocID="{E103C569-AF91-40B3-BB3E-8B4EE94C3541}" presName="accentRepeatNode" presStyleLbl="solidFgAcc1" presStyleIdx="4" presStyleCnt="7"/>
      <dgm:spPr/>
    </dgm:pt>
    <dgm:pt modelId="{B11398E8-3D2F-4CF7-AF87-D4DB6DD155FC}" type="pres">
      <dgm:prSet presAssocID="{86A1FC89-EEBE-444D-B2E8-B106F5DDE4B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2E847-E6BC-4F5F-AFEA-FCFB8D4259AB}" type="pres">
      <dgm:prSet presAssocID="{86A1FC89-EEBE-444D-B2E8-B106F5DDE4B3}" presName="accent_6" presStyleCnt="0"/>
      <dgm:spPr/>
    </dgm:pt>
    <dgm:pt modelId="{233682BC-2BFC-48BF-A26B-BFF88969AFB9}" type="pres">
      <dgm:prSet presAssocID="{86A1FC89-EEBE-444D-B2E8-B106F5DDE4B3}" presName="accentRepeatNode" presStyleLbl="solidFgAcc1" presStyleIdx="5" presStyleCnt="7"/>
      <dgm:spPr/>
    </dgm:pt>
    <dgm:pt modelId="{33704872-720F-4A19-B8C4-92420C4AD434}" type="pres">
      <dgm:prSet presAssocID="{BF8E6794-04AD-46FC-919B-3D5D1D1E312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4A64B0-EF63-4063-9967-B9DAA5F7180D}" type="pres">
      <dgm:prSet presAssocID="{BF8E6794-04AD-46FC-919B-3D5D1D1E3124}" presName="accent_7" presStyleCnt="0"/>
      <dgm:spPr/>
    </dgm:pt>
    <dgm:pt modelId="{1646E6E2-944E-45BB-B657-A07254186342}" type="pres">
      <dgm:prSet presAssocID="{BF8E6794-04AD-46FC-919B-3D5D1D1E3124}" presName="accentRepeatNode" presStyleLbl="solidFgAcc1" presStyleIdx="6" presStyleCnt="7"/>
      <dgm:spPr/>
    </dgm:pt>
  </dgm:ptLst>
  <dgm:cxnLst>
    <dgm:cxn modelId="{3F77638E-761C-414F-9D12-5E4602F62621}" srcId="{12C58435-98D8-4EF3-8C0D-C9061101D57D}" destId="{E103C569-AF91-40B3-BB3E-8B4EE94C3541}" srcOrd="4" destOrd="0" parTransId="{A8D246D4-8F93-41D4-BEB7-0494119B2FE6}" sibTransId="{CB4EE2F5-ADF2-47C7-8A11-62822681B8C4}"/>
    <dgm:cxn modelId="{95AA493D-6264-48FE-852F-4E91CE0D86BB}" type="presOf" srcId="{2C305B94-B56F-4C68-A44A-40AE3E4EA739}" destId="{76D50739-F715-4E22-9D74-082AF9F467DC}" srcOrd="0" destOrd="0" presId="urn:microsoft.com/office/officeart/2008/layout/VerticalCurvedList"/>
    <dgm:cxn modelId="{A3386076-019D-440A-976A-06FFDE0AB135}" srcId="{12C58435-98D8-4EF3-8C0D-C9061101D57D}" destId="{2C305B94-B56F-4C68-A44A-40AE3E4EA739}" srcOrd="1" destOrd="0" parTransId="{803F12CF-CD8E-4D3E-9DC1-EFC7E5EA768C}" sibTransId="{2F4E51AF-9991-491A-AD88-8EF93D49DADB}"/>
    <dgm:cxn modelId="{BE19D2D9-7232-401E-BFCC-A7EAC431E15E}" srcId="{12C58435-98D8-4EF3-8C0D-C9061101D57D}" destId="{9B5D94E8-A4B2-4A41-829D-69802F995A8F}" srcOrd="2" destOrd="0" parTransId="{D690DB4A-A109-49FE-890B-5BD78FDF7A75}" sibTransId="{747602EE-E250-47B5-9D05-762D2083847F}"/>
    <dgm:cxn modelId="{42E634A1-716A-4050-8B2B-9A4C4C325BED}" type="presOf" srcId="{86A1FC89-EEBE-444D-B2E8-B106F5DDE4B3}" destId="{B11398E8-3D2F-4CF7-AF87-D4DB6DD155FC}" srcOrd="0" destOrd="0" presId="urn:microsoft.com/office/officeart/2008/layout/VerticalCurvedList"/>
    <dgm:cxn modelId="{74BE436C-9BB8-408E-83E6-C31438F7CDC3}" srcId="{12C58435-98D8-4EF3-8C0D-C9061101D57D}" destId="{2F089C96-CD82-44A2-BCDB-F0EE5827E3EC}" srcOrd="0" destOrd="0" parTransId="{452E015F-0E11-4E53-B0EE-877391F3A8A9}" sibTransId="{17D8B608-E73E-4B0B-933E-F0FF670C35BF}"/>
    <dgm:cxn modelId="{CF00EE87-C730-4EFE-9151-B35280ACCFA2}" srcId="{12C58435-98D8-4EF3-8C0D-C9061101D57D}" destId="{BF8E6794-04AD-46FC-919B-3D5D1D1E3124}" srcOrd="6" destOrd="0" parTransId="{51E1892A-BFD6-4119-A9E8-F99B6CFC6B15}" sibTransId="{BD0CA0AB-EC9E-4FA1-B056-0F47C720B0D3}"/>
    <dgm:cxn modelId="{5115AFD2-0FCC-4A1F-A26E-48E2DA3378C5}" type="presOf" srcId="{12C58435-98D8-4EF3-8C0D-C9061101D57D}" destId="{5CE9CBA7-A194-4BC1-B8E3-4A16C28A00CB}" srcOrd="0" destOrd="0" presId="urn:microsoft.com/office/officeart/2008/layout/VerticalCurvedList"/>
    <dgm:cxn modelId="{8AC2F5C9-3BE1-42F8-8C58-2CAA361272B7}" srcId="{12C58435-98D8-4EF3-8C0D-C9061101D57D}" destId="{77E24B2D-25AD-46AF-BF85-8949BB682FCF}" srcOrd="3" destOrd="0" parTransId="{67AAE76B-1A31-4709-8113-1FF7109DACF7}" sibTransId="{54BB37D4-7695-4603-9436-524FA3DFAF9C}"/>
    <dgm:cxn modelId="{94A7F32A-7755-4F83-9253-F2AA55EC8F3D}" type="presOf" srcId="{2F089C96-CD82-44A2-BCDB-F0EE5827E3EC}" destId="{28E5173F-C260-4754-8B5C-299303918593}" srcOrd="0" destOrd="0" presId="urn:microsoft.com/office/officeart/2008/layout/VerticalCurvedList"/>
    <dgm:cxn modelId="{513A9D1D-85F8-43F4-A356-8EF247A1B641}" srcId="{12C58435-98D8-4EF3-8C0D-C9061101D57D}" destId="{86A1FC89-EEBE-444D-B2E8-B106F5DDE4B3}" srcOrd="5" destOrd="0" parTransId="{A918631A-1560-44DE-9912-B352D13DA8C3}" sibTransId="{D40D3B79-0694-43CF-81F5-586446128A0A}"/>
    <dgm:cxn modelId="{57306430-C18C-48BF-884D-4BF509EB487E}" type="presOf" srcId="{9B5D94E8-A4B2-4A41-829D-69802F995A8F}" destId="{374614C8-9E11-4267-B022-87CB32370398}" srcOrd="0" destOrd="0" presId="urn:microsoft.com/office/officeart/2008/layout/VerticalCurvedList"/>
    <dgm:cxn modelId="{CF9DF054-CE1B-4164-8300-49322DAC91E1}" type="presOf" srcId="{BF8E6794-04AD-46FC-919B-3D5D1D1E3124}" destId="{33704872-720F-4A19-B8C4-92420C4AD434}" srcOrd="0" destOrd="0" presId="urn:microsoft.com/office/officeart/2008/layout/VerticalCurvedList"/>
    <dgm:cxn modelId="{FA1C5E35-0A0E-413A-9AD9-83C29E2C076A}" type="presOf" srcId="{17D8B608-E73E-4B0B-933E-F0FF670C35BF}" destId="{3085C84A-2343-4AF9-919E-3AF68A34531B}" srcOrd="0" destOrd="0" presId="urn:microsoft.com/office/officeart/2008/layout/VerticalCurvedList"/>
    <dgm:cxn modelId="{E92DED31-C85D-42D0-92C6-66BC881D2467}" type="presOf" srcId="{E103C569-AF91-40B3-BB3E-8B4EE94C3541}" destId="{BA87842D-5DE3-45C5-BDB2-16380F185D0B}" srcOrd="0" destOrd="0" presId="urn:microsoft.com/office/officeart/2008/layout/VerticalCurvedList"/>
    <dgm:cxn modelId="{5AD2F3EC-EF0D-4F98-87F0-AE1E165E1EDD}" type="presOf" srcId="{77E24B2D-25AD-46AF-BF85-8949BB682FCF}" destId="{0C2B533D-2452-4F27-BFB7-EF8103163B28}" srcOrd="0" destOrd="0" presId="urn:microsoft.com/office/officeart/2008/layout/VerticalCurvedList"/>
    <dgm:cxn modelId="{5278794C-0855-40EE-A244-53E5A67947FA}" type="presParOf" srcId="{5CE9CBA7-A194-4BC1-B8E3-4A16C28A00CB}" destId="{1A1C442E-02CD-45F5-B781-AF226644CB6F}" srcOrd="0" destOrd="0" presId="urn:microsoft.com/office/officeart/2008/layout/VerticalCurvedList"/>
    <dgm:cxn modelId="{D4290C2F-6707-4BA8-B6B3-8A93D5CD5227}" type="presParOf" srcId="{1A1C442E-02CD-45F5-B781-AF226644CB6F}" destId="{96FB5074-A5D2-4384-B128-1EC8A0C071C8}" srcOrd="0" destOrd="0" presId="urn:microsoft.com/office/officeart/2008/layout/VerticalCurvedList"/>
    <dgm:cxn modelId="{35EB0D33-894E-4134-9F82-7267191A7371}" type="presParOf" srcId="{96FB5074-A5D2-4384-B128-1EC8A0C071C8}" destId="{83B0A1C8-BB4A-485E-A67D-73A7A4828B67}" srcOrd="0" destOrd="0" presId="urn:microsoft.com/office/officeart/2008/layout/VerticalCurvedList"/>
    <dgm:cxn modelId="{72F1C83F-CDA7-487F-8A9D-B15E82BE3413}" type="presParOf" srcId="{96FB5074-A5D2-4384-B128-1EC8A0C071C8}" destId="{3085C84A-2343-4AF9-919E-3AF68A34531B}" srcOrd="1" destOrd="0" presId="urn:microsoft.com/office/officeart/2008/layout/VerticalCurvedList"/>
    <dgm:cxn modelId="{16D4C232-14BA-4738-A1C2-354F2C914F7D}" type="presParOf" srcId="{96FB5074-A5D2-4384-B128-1EC8A0C071C8}" destId="{8E12382E-77BF-4A0D-8C8A-6C35256A86DD}" srcOrd="2" destOrd="0" presId="urn:microsoft.com/office/officeart/2008/layout/VerticalCurvedList"/>
    <dgm:cxn modelId="{4F5F04EC-B404-4937-A4E8-AA4D27494519}" type="presParOf" srcId="{96FB5074-A5D2-4384-B128-1EC8A0C071C8}" destId="{17B07BAC-4A85-4921-8A81-5EC824E049BC}" srcOrd="3" destOrd="0" presId="urn:microsoft.com/office/officeart/2008/layout/VerticalCurvedList"/>
    <dgm:cxn modelId="{3446D701-AB01-471E-8F76-D4860861C23A}" type="presParOf" srcId="{1A1C442E-02CD-45F5-B781-AF226644CB6F}" destId="{28E5173F-C260-4754-8B5C-299303918593}" srcOrd="1" destOrd="0" presId="urn:microsoft.com/office/officeart/2008/layout/VerticalCurvedList"/>
    <dgm:cxn modelId="{3BC1093D-FDC7-46B8-AD8F-5C6ED9A66475}" type="presParOf" srcId="{1A1C442E-02CD-45F5-B781-AF226644CB6F}" destId="{E20AA9CD-6727-46B0-8105-6E70A52FDEA7}" srcOrd="2" destOrd="0" presId="urn:microsoft.com/office/officeart/2008/layout/VerticalCurvedList"/>
    <dgm:cxn modelId="{CB63DA95-E696-449E-B9CC-97F8B3E5A4DF}" type="presParOf" srcId="{E20AA9CD-6727-46B0-8105-6E70A52FDEA7}" destId="{223A20EC-50D4-4B06-85C3-91DBC4F73933}" srcOrd="0" destOrd="0" presId="urn:microsoft.com/office/officeart/2008/layout/VerticalCurvedList"/>
    <dgm:cxn modelId="{67BAEBE8-1D9E-4BEA-9741-866A436D08C6}" type="presParOf" srcId="{1A1C442E-02CD-45F5-B781-AF226644CB6F}" destId="{76D50739-F715-4E22-9D74-082AF9F467DC}" srcOrd="3" destOrd="0" presId="urn:microsoft.com/office/officeart/2008/layout/VerticalCurvedList"/>
    <dgm:cxn modelId="{3A1718FE-5F80-4B08-8446-94621D66E58C}" type="presParOf" srcId="{1A1C442E-02CD-45F5-B781-AF226644CB6F}" destId="{73581EC7-CA10-4843-AF65-5A00054FC9BE}" srcOrd="4" destOrd="0" presId="urn:microsoft.com/office/officeart/2008/layout/VerticalCurvedList"/>
    <dgm:cxn modelId="{52399D9B-2459-4FD0-A58C-AD1C2E8902CF}" type="presParOf" srcId="{73581EC7-CA10-4843-AF65-5A00054FC9BE}" destId="{6F14E6E9-3B3A-4F08-8A8D-0600A2C23769}" srcOrd="0" destOrd="0" presId="urn:microsoft.com/office/officeart/2008/layout/VerticalCurvedList"/>
    <dgm:cxn modelId="{660FE6E2-5E27-4CBE-A685-E762C86D8ECE}" type="presParOf" srcId="{1A1C442E-02CD-45F5-B781-AF226644CB6F}" destId="{374614C8-9E11-4267-B022-87CB32370398}" srcOrd="5" destOrd="0" presId="urn:microsoft.com/office/officeart/2008/layout/VerticalCurvedList"/>
    <dgm:cxn modelId="{E1EE5D8B-7535-4B98-BFE3-150F8DB4E7E5}" type="presParOf" srcId="{1A1C442E-02CD-45F5-B781-AF226644CB6F}" destId="{A5BDBB6C-79BA-442B-880D-967E37B0A57D}" srcOrd="6" destOrd="0" presId="urn:microsoft.com/office/officeart/2008/layout/VerticalCurvedList"/>
    <dgm:cxn modelId="{F1E4900F-6C86-4F19-A6BD-ECEBE95E7045}" type="presParOf" srcId="{A5BDBB6C-79BA-442B-880D-967E37B0A57D}" destId="{CBAFA4C4-D29C-4460-A937-7911830416DD}" srcOrd="0" destOrd="0" presId="urn:microsoft.com/office/officeart/2008/layout/VerticalCurvedList"/>
    <dgm:cxn modelId="{E2D0EE1F-D7B4-4A46-A944-DE40F1D7AC48}" type="presParOf" srcId="{1A1C442E-02CD-45F5-B781-AF226644CB6F}" destId="{0C2B533D-2452-4F27-BFB7-EF8103163B28}" srcOrd="7" destOrd="0" presId="urn:microsoft.com/office/officeart/2008/layout/VerticalCurvedList"/>
    <dgm:cxn modelId="{29B9FF43-86A6-4529-9C50-E5595C4E90B4}" type="presParOf" srcId="{1A1C442E-02CD-45F5-B781-AF226644CB6F}" destId="{A926D411-08FD-4C3A-B36C-8D580A9D87C3}" srcOrd="8" destOrd="0" presId="urn:microsoft.com/office/officeart/2008/layout/VerticalCurvedList"/>
    <dgm:cxn modelId="{93A3441B-CAE7-4DF8-A837-0D53D5DB8CD0}" type="presParOf" srcId="{A926D411-08FD-4C3A-B36C-8D580A9D87C3}" destId="{CACD2542-6B89-4CA2-9A01-81440ADC4973}" srcOrd="0" destOrd="0" presId="urn:microsoft.com/office/officeart/2008/layout/VerticalCurvedList"/>
    <dgm:cxn modelId="{97CDD17B-8065-4945-AD65-0BFC126E45F7}" type="presParOf" srcId="{1A1C442E-02CD-45F5-B781-AF226644CB6F}" destId="{BA87842D-5DE3-45C5-BDB2-16380F185D0B}" srcOrd="9" destOrd="0" presId="urn:microsoft.com/office/officeart/2008/layout/VerticalCurvedList"/>
    <dgm:cxn modelId="{BA869AC2-A0D9-416F-85C5-388F57845816}" type="presParOf" srcId="{1A1C442E-02CD-45F5-B781-AF226644CB6F}" destId="{BE308A7F-C0DF-413A-AEFA-D8E5F2DBCA06}" srcOrd="10" destOrd="0" presId="urn:microsoft.com/office/officeart/2008/layout/VerticalCurvedList"/>
    <dgm:cxn modelId="{ABF866CA-F9FC-42E4-B071-92916ECEC6B7}" type="presParOf" srcId="{BE308A7F-C0DF-413A-AEFA-D8E5F2DBCA06}" destId="{0FB41414-3A25-4665-8027-039829743BD3}" srcOrd="0" destOrd="0" presId="urn:microsoft.com/office/officeart/2008/layout/VerticalCurvedList"/>
    <dgm:cxn modelId="{B1F2A2FF-978B-4F2F-922D-929FE47DE465}" type="presParOf" srcId="{1A1C442E-02CD-45F5-B781-AF226644CB6F}" destId="{B11398E8-3D2F-4CF7-AF87-D4DB6DD155FC}" srcOrd="11" destOrd="0" presId="urn:microsoft.com/office/officeart/2008/layout/VerticalCurvedList"/>
    <dgm:cxn modelId="{720471A7-7A17-46DD-BA8D-910D7FF6E42E}" type="presParOf" srcId="{1A1C442E-02CD-45F5-B781-AF226644CB6F}" destId="{0222E847-E6BC-4F5F-AFEA-FCFB8D4259AB}" srcOrd="12" destOrd="0" presId="urn:microsoft.com/office/officeart/2008/layout/VerticalCurvedList"/>
    <dgm:cxn modelId="{CF770849-49E2-48BB-9C59-C9E5F6C156C7}" type="presParOf" srcId="{0222E847-E6BC-4F5F-AFEA-FCFB8D4259AB}" destId="{233682BC-2BFC-48BF-A26B-BFF88969AFB9}" srcOrd="0" destOrd="0" presId="urn:microsoft.com/office/officeart/2008/layout/VerticalCurvedList"/>
    <dgm:cxn modelId="{E66E984B-DDE3-4F16-98D2-E18FCE1CDCC3}" type="presParOf" srcId="{1A1C442E-02CD-45F5-B781-AF226644CB6F}" destId="{33704872-720F-4A19-B8C4-92420C4AD434}" srcOrd="13" destOrd="0" presId="urn:microsoft.com/office/officeart/2008/layout/VerticalCurvedList"/>
    <dgm:cxn modelId="{D409208B-383E-4EDD-8222-DFB95FDE32B3}" type="presParOf" srcId="{1A1C442E-02CD-45F5-B781-AF226644CB6F}" destId="{4F4A64B0-EF63-4063-9967-B9DAA5F7180D}" srcOrd="14" destOrd="0" presId="urn:microsoft.com/office/officeart/2008/layout/VerticalCurvedList"/>
    <dgm:cxn modelId="{F9450DBF-78EA-450D-BE5F-57125F05E35C}" type="presParOf" srcId="{4F4A64B0-EF63-4063-9967-B9DAA5F7180D}" destId="{1646E6E2-944E-45BB-B657-A07254186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C355AE-B9F5-419C-9EF8-34E6F13273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B44FF9-1BEB-48DB-B2E3-CBAE8B1882EF}">
      <dgm:prSet phldrT="[Texto]"/>
      <dgm:spPr/>
      <dgm:t>
        <a:bodyPr/>
        <a:lstStyle/>
        <a:p>
          <a:r>
            <a:rPr lang="pt-BR" dirty="0" smtClean="0"/>
            <a:t>Sustentabilidade na operação dos sistemas de gestão e gerenciamento dos resíduos</a:t>
          </a:r>
          <a:endParaRPr lang="pt-BR" dirty="0"/>
        </a:p>
      </dgm:t>
    </dgm:pt>
    <dgm:pt modelId="{7888FE29-8DB7-4979-BD04-66FF629D2FB3}" type="parTrans" cxnId="{E4D528CC-9899-40F3-B84D-B4711042720A}">
      <dgm:prSet/>
      <dgm:spPr/>
      <dgm:t>
        <a:bodyPr/>
        <a:lstStyle/>
        <a:p>
          <a:endParaRPr lang="pt-BR"/>
        </a:p>
      </dgm:t>
    </dgm:pt>
    <dgm:pt modelId="{0EE85AC8-B401-461F-B862-6929B57E66DF}" type="sibTrans" cxnId="{E4D528CC-9899-40F3-B84D-B4711042720A}">
      <dgm:prSet/>
      <dgm:spPr/>
      <dgm:t>
        <a:bodyPr/>
        <a:lstStyle/>
        <a:p>
          <a:endParaRPr lang="pt-BR"/>
        </a:p>
      </dgm:t>
    </dgm:pt>
    <dgm:pt modelId="{843C8017-E37A-4398-810C-9368812C81F3}">
      <dgm:prSet phldrT="[Texto]"/>
      <dgm:spPr/>
      <dgm:t>
        <a:bodyPr/>
        <a:lstStyle/>
        <a:p>
          <a:r>
            <a:rPr lang="pt-BR" dirty="0" smtClean="0"/>
            <a:t>Definição de grandes geradores pelos municípios</a:t>
          </a:r>
          <a:endParaRPr lang="pt-BR" dirty="0"/>
        </a:p>
      </dgm:t>
    </dgm:pt>
    <dgm:pt modelId="{3653CC5E-CE7D-415E-BE6A-9429B7D23F2C}" type="parTrans" cxnId="{8140614C-A8A6-4325-9B3D-84831C478F96}">
      <dgm:prSet/>
      <dgm:spPr/>
      <dgm:t>
        <a:bodyPr/>
        <a:lstStyle/>
        <a:p>
          <a:endParaRPr lang="pt-BR"/>
        </a:p>
      </dgm:t>
    </dgm:pt>
    <dgm:pt modelId="{65AC9799-781A-44D6-A5C1-0C2C9959C45F}" type="sibTrans" cxnId="{8140614C-A8A6-4325-9B3D-84831C478F96}">
      <dgm:prSet/>
      <dgm:spPr/>
      <dgm:t>
        <a:bodyPr/>
        <a:lstStyle/>
        <a:p>
          <a:endParaRPr lang="pt-BR"/>
        </a:p>
      </dgm:t>
    </dgm:pt>
    <dgm:pt modelId="{F3E64BB8-9F63-41B1-B1A6-97570EF9DF44}">
      <dgm:prSet phldrT="[Texto]"/>
      <dgm:spPr/>
      <dgm:t>
        <a:bodyPr/>
        <a:lstStyle/>
        <a:p>
          <a:r>
            <a:rPr lang="pt-BR" dirty="0" smtClean="0"/>
            <a:t>Operacionalização e expansão dos acordos setoriais</a:t>
          </a:r>
          <a:endParaRPr lang="pt-BR" dirty="0"/>
        </a:p>
      </dgm:t>
    </dgm:pt>
    <dgm:pt modelId="{11415EF4-150B-49A7-AD55-DDB24BA9097F}" type="parTrans" cxnId="{1E848F18-C56C-4B23-978D-D6DF3438F2A9}">
      <dgm:prSet/>
      <dgm:spPr/>
      <dgm:t>
        <a:bodyPr/>
        <a:lstStyle/>
        <a:p>
          <a:endParaRPr lang="pt-BR"/>
        </a:p>
      </dgm:t>
    </dgm:pt>
    <dgm:pt modelId="{597416BE-343C-4810-84BF-B96D6FB40B53}" type="sibTrans" cxnId="{1E848F18-C56C-4B23-978D-D6DF3438F2A9}">
      <dgm:prSet/>
      <dgm:spPr/>
      <dgm:t>
        <a:bodyPr/>
        <a:lstStyle/>
        <a:p>
          <a:endParaRPr lang="pt-BR"/>
        </a:p>
      </dgm:t>
    </dgm:pt>
    <dgm:pt modelId="{E12C297C-F353-4A66-AFCB-A7B89AE316B9}">
      <dgm:prSet phldrT="[Texto]"/>
      <dgm:spPr/>
      <dgm:t>
        <a:bodyPr/>
        <a:lstStyle/>
        <a:p>
          <a:r>
            <a:rPr lang="pt-BR" dirty="0" smtClean="0"/>
            <a:t>Educação </a:t>
          </a:r>
          <a:r>
            <a:rPr lang="pt-BR" dirty="0" smtClean="0"/>
            <a:t>ambiental e gestão da informação</a:t>
          </a:r>
          <a:endParaRPr lang="pt-BR" dirty="0"/>
        </a:p>
      </dgm:t>
    </dgm:pt>
    <dgm:pt modelId="{53423273-7955-442A-8806-9A1241D037E4}" type="parTrans" cxnId="{FF08DA9E-C912-476A-BBDA-502F42DD111C}">
      <dgm:prSet/>
      <dgm:spPr/>
      <dgm:t>
        <a:bodyPr/>
        <a:lstStyle/>
        <a:p>
          <a:endParaRPr lang="pt-BR"/>
        </a:p>
      </dgm:t>
    </dgm:pt>
    <dgm:pt modelId="{CF87AF9A-A26B-48F6-B8A0-A6B7C16F7406}" type="sibTrans" cxnId="{FF08DA9E-C912-476A-BBDA-502F42DD111C}">
      <dgm:prSet/>
      <dgm:spPr/>
      <dgm:t>
        <a:bodyPr/>
        <a:lstStyle/>
        <a:p>
          <a:endParaRPr lang="pt-BR"/>
        </a:p>
      </dgm:t>
    </dgm:pt>
    <dgm:pt modelId="{69DDE819-30AF-43BA-819C-E200EA073BC7}">
      <dgm:prSet phldrT="[Texto]"/>
      <dgm:spPr/>
      <dgm:t>
        <a:bodyPr/>
        <a:lstStyle/>
        <a:p>
          <a:r>
            <a:rPr lang="pt-BR" dirty="0" err="1" smtClean="0"/>
            <a:t>Consorciamento</a:t>
          </a:r>
          <a:r>
            <a:rPr lang="pt-BR" dirty="0" smtClean="0"/>
            <a:t>/ Compartilhamento infraestrutura</a:t>
          </a:r>
          <a:endParaRPr lang="pt-BR" dirty="0"/>
        </a:p>
      </dgm:t>
    </dgm:pt>
    <dgm:pt modelId="{788AE77E-8D59-4521-B533-65088AD7A6B7}" type="parTrans" cxnId="{19592D7E-C8DA-4ABF-AC3A-32C556471DC4}">
      <dgm:prSet/>
      <dgm:spPr/>
      <dgm:t>
        <a:bodyPr/>
        <a:lstStyle/>
        <a:p>
          <a:endParaRPr lang="pt-BR"/>
        </a:p>
      </dgm:t>
    </dgm:pt>
    <dgm:pt modelId="{667FF53A-68B4-49FE-B26C-DA45EF1E2CD9}" type="sibTrans" cxnId="{19592D7E-C8DA-4ABF-AC3A-32C556471DC4}">
      <dgm:prSet/>
      <dgm:spPr/>
      <dgm:t>
        <a:bodyPr/>
        <a:lstStyle/>
        <a:p>
          <a:endParaRPr lang="pt-BR"/>
        </a:p>
      </dgm:t>
    </dgm:pt>
    <dgm:pt modelId="{E53050BC-41FA-415A-97E1-31F837E2AE6D}" type="pres">
      <dgm:prSet presAssocID="{0AC355AE-B9F5-419C-9EF8-34E6F13273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68B42B8-C933-46D7-8E3C-37B2D276A1DC}" type="pres">
      <dgm:prSet presAssocID="{BAB44FF9-1BEB-48DB-B2E3-CBAE8B1882EF}" presName="thickLine" presStyleLbl="alignNode1" presStyleIdx="0" presStyleCnt="5"/>
      <dgm:spPr/>
    </dgm:pt>
    <dgm:pt modelId="{1AB7778F-C062-498B-8227-76889DEDC2DB}" type="pres">
      <dgm:prSet presAssocID="{BAB44FF9-1BEB-48DB-B2E3-CBAE8B1882EF}" presName="horz1" presStyleCnt="0"/>
      <dgm:spPr/>
    </dgm:pt>
    <dgm:pt modelId="{4A7F389A-FA7E-4558-8F36-F5E03EAFB5DB}" type="pres">
      <dgm:prSet presAssocID="{BAB44FF9-1BEB-48DB-B2E3-CBAE8B1882EF}" presName="tx1" presStyleLbl="revTx" presStyleIdx="0" presStyleCnt="5"/>
      <dgm:spPr/>
      <dgm:t>
        <a:bodyPr/>
        <a:lstStyle/>
        <a:p>
          <a:endParaRPr lang="pt-BR"/>
        </a:p>
      </dgm:t>
    </dgm:pt>
    <dgm:pt modelId="{BE932F18-2B71-4D3A-8C98-2D966263BCA4}" type="pres">
      <dgm:prSet presAssocID="{BAB44FF9-1BEB-48DB-B2E3-CBAE8B1882EF}" presName="vert1" presStyleCnt="0"/>
      <dgm:spPr/>
    </dgm:pt>
    <dgm:pt modelId="{81F88429-993C-41A1-B652-A2F70D8607B6}" type="pres">
      <dgm:prSet presAssocID="{69DDE819-30AF-43BA-819C-E200EA073BC7}" presName="thickLine" presStyleLbl="alignNode1" presStyleIdx="1" presStyleCnt="5"/>
      <dgm:spPr/>
    </dgm:pt>
    <dgm:pt modelId="{EAB193F2-1FB7-47D8-99F1-EDD38420DEE1}" type="pres">
      <dgm:prSet presAssocID="{69DDE819-30AF-43BA-819C-E200EA073BC7}" presName="horz1" presStyleCnt="0"/>
      <dgm:spPr/>
    </dgm:pt>
    <dgm:pt modelId="{02478A7D-A38C-43B8-8C17-222C7B81BC12}" type="pres">
      <dgm:prSet presAssocID="{69DDE819-30AF-43BA-819C-E200EA073BC7}" presName="tx1" presStyleLbl="revTx" presStyleIdx="1" presStyleCnt="5"/>
      <dgm:spPr/>
      <dgm:t>
        <a:bodyPr/>
        <a:lstStyle/>
        <a:p>
          <a:endParaRPr lang="pt-BR"/>
        </a:p>
      </dgm:t>
    </dgm:pt>
    <dgm:pt modelId="{86469016-8751-45C6-A1E4-BC72EEF1FC5B}" type="pres">
      <dgm:prSet presAssocID="{69DDE819-30AF-43BA-819C-E200EA073BC7}" presName="vert1" presStyleCnt="0"/>
      <dgm:spPr/>
    </dgm:pt>
    <dgm:pt modelId="{F21826B0-D23F-4842-BB3F-A6027B413B76}" type="pres">
      <dgm:prSet presAssocID="{843C8017-E37A-4398-810C-9368812C81F3}" presName="thickLine" presStyleLbl="alignNode1" presStyleIdx="2" presStyleCnt="5"/>
      <dgm:spPr/>
    </dgm:pt>
    <dgm:pt modelId="{3CEA8F44-BCAC-4ED7-8714-C2CCE4D38A58}" type="pres">
      <dgm:prSet presAssocID="{843C8017-E37A-4398-810C-9368812C81F3}" presName="horz1" presStyleCnt="0"/>
      <dgm:spPr/>
    </dgm:pt>
    <dgm:pt modelId="{12039ECB-583A-41BD-80F2-6966528F4093}" type="pres">
      <dgm:prSet presAssocID="{843C8017-E37A-4398-810C-9368812C81F3}" presName="tx1" presStyleLbl="revTx" presStyleIdx="2" presStyleCnt="5"/>
      <dgm:spPr/>
      <dgm:t>
        <a:bodyPr/>
        <a:lstStyle/>
        <a:p>
          <a:endParaRPr lang="pt-BR"/>
        </a:p>
      </dgm:t>
    </dgm:pt>
    <dgm:pt modelId="{266825AD-0C3D-4496-9D8C-50366F290039}" type="pres">
      <dgm:prSet presAssocID="{843C8017-E37A-4398-810C-9368812C81F3}" presName="vert1" presStyleCnt="0"/>
      <dgm:spPr/>
    </dgm:pt>
    <dgm:pt modelId="{BA411B9F-966E-43C6-A89E-7277250C44AE}" type="pres">
      <dgm:prSet presAssocID="{F3E64BB8-9F63-41B1-B1A6-97570EF9DF44}" presName="thickLine" presStyleLbl="alignNode1" presStyleIdx="3" presStyleCnt="5"/>
      <dgm:spPr/>
    </dgm:pt>
    <dgm:pt modelId="{BCDF1D7B-194E-454B-A64B-A4D9BC7771FE}" type="pres">
      <dgm:prSet presAssocID="{F3E64BB8-9F63-41B1-B1A6-97570EF9DF44}" presName="horz1" presStyleCnt="0"/>
      <dgm:spPr/>
    </dgm:pt>
    <dgm:pt modelId="{46FA0C1B-F9EA-40F2-A328-80FF5C846277}" type="pres">
      <dgm:prSet presAssocID="{F3E64BB8-9F63-41B1-B1A6-97570EF9DF44}" presName="tx1" presStyleLbl="revTx" presStyleIdx="3" presStyleCnt="5"/>
      <dgm:spPr/>
      <dgm:t>
        <a:bodyPr/>
        <a:lstStyle/>
        <a:p>
          <a:endParaRPr lang="pt-BR"/>
        </a:p>
      </dgm:t>
    </dgm:pt>
    <dgm:pt modelId="{5E592171-B655-4400-A539-E6A223D50126}" type="pres">
      <dgm:prSet presAssocID="{F3E64BB8-9F63-41B1-B1A6-97570EF9DF44}" presName="vert1" presStyleCnt="0"/>
      <dgm:spPr/>
    </dgm:pt>
    <dgm:pt modelId="{4C53B524-41C3-45D1-BA3C-712CAF062ACE}" type="pres">
      <dgm:prSet presAssocID="{E12C297C-F353-4A66-AFCB-A7B89AE316B9}" presName="thickLine" presStyleLbl="alignNode1" presStyleIdx="4" presStyleCnt="5"/>
      <dgm:spPr/>
    </dgm:pt>
    <dgm:pt modelId="{12A1E630-347F-43BD-8CF0-9A782CA3A816}" type="pres">
      <dgm:prSet presAssocID="{E12C297C-F353-4A66-AFCB-A7B89AE316B9}" presName="horz1" presStyleCnt="0"/>
      <dgm:spPr/>
    </dgm:pt>
    <dgm:pt modelId="{DD0C6A28-1B2C-42A2-856E-997AA52F4125}" type="pres">
      <dgm:prSet presAssocID="{E12C297C-F353-4A66-AFCB-A7B89AE316B9}" presName="tx1" presStyleLbl="revTx" presStyleIdx="4" presStyleCnt="5"/>
      <dgm:spPr/>
      <dgm:t>
        <a:bodyPr/>
        <a:lstStyle/>
        <a:p>
          <a:endParaRPr lang="pt-BR"/>
        </a:p>
      </dgm:t>
    </dgm:pt>
    <dgm:pt modelId="{28DE94AF-1AC5-4D4C-9BA7-72C2CEE92935}" type="pres">
      <dgm:prSet presAssocID="{E12C297C-F353-4A66-AFCB-A7B89AE316B9}" presName="vert1" presStyleCnt="0"/>
      <dgm:spPr/>
    </dgm:pt>
  </dgm:ptLst>
  <dgm:cxnLst>
    <dgm:cxn modelId="{8140614C-A8A6-4325-9B3D-84831C478F96}" srcId="{0AC355AE-B9F5-419C-9EF8-34E6F13273B1}" destId="{843C8017-E37A-4398-810C-9368812C81F3}" srcOrd="2" destOrd="0" parTransId="{3653CC5E-CE7D-415E-BE6A-9429B7D23F2C}" sibTransId="{65AC9799-781A-44D6-A5C1-0C2C9959C45F}"/>
    <dgm:cxn modelId="{9047E90A-7FEF-4203-BE82-28584DCFD4F4}" type="presOf" srcId="{0AC355AE-B9F5-419C-9EF8-34E6F13273B1}" destId="{E53050BC-41FA-415A-97E1-31F837E2AE6D}" srcOrd="0" destOrd="0" presId="urn:microsoft.com/office/officeart/2008/layout/LinedList"/>
    <dgm:cxn modelId="{E4D528CC-9899-40F3-B84D-B4711042720A}" srcId="{0AC355AE-B9F5-419C-9EF8-34E6F13273B1}" destId="{BAB44FF9-1BEB-48DB-B2E3-CBAE8B1882EF}" srcOrd="0" destOrd="0" parTransId="{7888FE29-8DB7-4979-BD04-66FF629D2FB3}" sibTransId="{0EE85AC8-B401-461F-B862-6929B57E66DF}"/>
    <dgm:cxn modelId="{2AEED902-08ED-4F07-ADD4-D4E769D34449}" type="presOf" srcId="{843C8017-E37A-4398-810C-9368812C81F3}" destId="{12039ECB-583A-41BD-80F2-6966528F4093}" srcOrd="0" destOrd="0" presId="urn:microsoft.com/office/officeart/2008/layout/LinedList"/>
    <dgm:cxn modelId="{01B28183-6DA3-4011-853D-64561340669F}" type="presOf" srcId="{69DDE819-30AF-43BA-819C-E200EA073BC7}" destId="{02478A7D-A38C-43B8-8C17-222C7B81BC12}" srcOrd="0" destOrd="0" presId="urn:microsoft.com/office/officeart/2008/layout/LinedList"/>
    <dgm:cxn modelId="{A219479A-410F-4F62-B7C0-CC1E3E6CEA8D}" type="presOf" srcId="{F3E64BB8-9F63-41B1-B1A6-97570EF9DF44}" destId="{46FA0C1B-F9EA-40F2-A328-80FF5C846277}" srcOrd="0" destOrd="0" presId="urn:microsoft.com/office/officeart/2008/layout/LinedList"/>
    <dgm:cxn modelId="{19592D7E-C8DA-4ABF-AC3A-32C556471DC4}" srcId="{0AC355AE-B9F5-419C-9EF8-34E6F13273B1}" destId="{69DDE819-30AF-43BA-819C-E200EA073BC7}" srcOrd="1" destOrd="0" parTransId="{788AE77E-8D59-4521-B533-65088AD7A6B7}" sibTransId="{667FF53A-68B4-49FE-B26C-DA45EF1E2CD9}"/>
    <dgm:cxn modelId="{1E848F18-C56C-4B23-978D-D6DF3438F2A9}" srcId="{0AC355AE-B9F5-419C-9EF8-34E6F13273B1}" destId="{F3E64BB8-9F63-41B1-B1A6-97570EF9DF44}" srcOrd="3" destOrd="0" parTransId="{11415EF4-150B-49A7-AD55-DDB24BA9097F}" sibTransId="{597416BE-343C-4810-84BF-B96D6FB40B53}"/>
    <dgm:cxn modelId="{2B6B5CAD-2B44-4E5A-AC7E-B41DAF23E265}" type="presOf" srcId="{BAB44FF9-1BEB-48DB-B2E3-CBAE8B1882EF}" destId="{4A7F389A-FA7E-4558-8F36-F5E03EAFB5DB}" srcOrd="0" destOrd="0" presId="urn:microsoft.com/office/officeart/2008/layout/LinedList"/>
    <dgm:cxn modelId="{AA6A7EE5-1F9F-4DC5-888C-1FF55740279A}" type="presOf" srcId="{E12C297C-F353-4A66-AFCB-A7B89AE316B9}" destId="{DD0C6A28-1B2C-42A2-856E-997AA52F4125}" srcOrd="0" destOrd="0" presId="urn:microsoft.com/office/officeart/2008/layout/LinedList"/>
    <dgm:cxn modelId="{FF08DA9E-C912-476A-BBDA-502F42DD111C}" srcId="{0AC355AE-B9F5-419C-9EF8-34E6F13273B1}" destId="{E12C297C-F353-4A66-AFCB-A7B89AE316B9}" srcOrd="4" destOrd="0" parTransId="{53423273-7955-442A-8806-9A1241D037E4}" sibTransId="{CF87AF9A-A26B-48F6-B8A0-A6B7C16F7406}"/>
    <dgm:cxn modelId="{4755C58C-BA5A-416E-B9ED-B84533BB8E5B}" type="presParOf" srcId="{E53050BC-41FA-415A-97E1-31F837E2AE6D}" destId="{468B42B8-C933-46D7-8E3C-37B2D276A1DC}" srcOrd="0" destOrd="0" presId="urn:microsoft.com/office/officeart/2008/layout/LinedList"/>
    <dgm:cxn modelId="{F1F07BAD-233E-430D-8DCD-E6AE6E8F76BC}" type="presParOf" srcId="{E53050BC-41FA-415A-97E1-31F837E2AE6D}" destId="{1AB7778F-C062-498B-8227-76889DEDC2DB}" srcOrd="1" destOrd="0" presId="urn:microsoft.com/office/officeart/2008/layout/LinedList"/>
    <dgm:cxn modelId="{0F191053-F1A7-4F6E-9F77-01252B418981}" type="presParOf" srcId="{1AB7778F-C062-498B-8227-76889DEDC2DB}" destId="{4A7F389A-FA7E-4558-8F36-F5E03EAFB5DB}" srcOrd="0" destOrd="0" presId="urn:microsoft.com/office/officeart/2008/layout/LinedList"/>
    <dgm:cxn modelId="{59092AD3-54CE-4005-92BD-22786733AA2B}" type="presParOf" srcId="{1AB7778F-C062-498B-8227-76889DEDC2DB}" destId="{BE932F18-2B71-4D3A-8C98-2D966263BCA4}" srcOrd="1" destOrd="0" presId="urn:microsoft.com/office/officeart/2008/layout/LinedList"/>
    <dgm:cxn modelId="{60ADB0EA-D0BF-432B-8820-5B2B7B7D9ACA}" type="presParOf" srcId="{E53050BC-41FA-415A-97E1-31F837E2AE6D}" destId="{81F88429-993C-41A1-B652-A2F70D8607B6}" srcOrd="2" destOrd="0" presId="urn:microsoft.com/office/officeart/2008/layout/LinedList"/>
    <dgm:cxn modelId="{4B22EEF8-A2C8-4401-852E-F7115EA8A029}" type="presParOf" srcId="{E53050BC-41FA-415A-97E1-31F837E2AE6D}" destId="{EAB193F2-1FB7-47D8-99F1-EDD38420DEE1}" srcOrd="3" destOrd="0" presId="urn:microsoft.com/office/officeart/2008/layout/LinedList"/>
    <dgm:cxn modelId="{EC667A19-F9BB-4699-A39C-A034A2B0721B}" type="presParOf" srcId="{EAB193F2-1FB7-47D8-99F1-EDD38420DEE1}" destId="{02478A7D-A38C-43B8-8C17-222C7B81BC12}" srcOrd="0" destOrd="0" presId="urn:microsoft.com/office/officeart/2008/layout/LinedList"/>
    <dgm:cxn modelId="{5E1C45FA-31DB-4DFD-A77D-A95E998FF245}" type="presParOf" srcId="{EAB193F2-1FB7-47D8-99F1-EDD38420DEE1}" destId="{86469016-8751-45C6-A1E4-BC72EEF1FC5B}" srcOrd="1" destOrd="0" presId="urn:microsoft.com/office/officeart/2008/layout/LinedList"/>
    <dgm:cxn modelId="{C106AB20-318C-4449-B2CC-3DD359D52257}" type="presParOf" srcId="{E53050BC-41FA-415A-97E1-31F837E2AE6D}" destId="{F21826B0-D23F-4842-BB3F-A6027B413B76}" srcOrd="4" destOrd="0" presId="urn:microsoft.com/office/officeart/2008/layout/LinedList"/>
    <dgm:cxn modelId="{5A768BDF-CCBD-4EDE-AF69-2E97760DB7E1}" type="presParOf" srcId="{E53050BC-41FA-415A-97E1-31F837E2AE6D}" destId="{3CEA8F44-BCAC-4ED7-8714-C2CCE4D38A58}" srcOrd="5" destOrd="0" presId="urn:microsoft.com/office/officeart/2008/layout/LinedList"/>
    <dgm:cxn modelId="{EB67C0BE-BF75-41FE-8E6A-B55A53277D87}" type="presParOf" srcId="{3CEA8F44-BCAC-4ED7-8714-C2CCE4D38A58}" destId="{12039ECB-583A-41BD-80F2-6966528F4093}" srcOrd="0" destOrd="0" presId="urn:microsoft.com/office/officeart/2008/layout/LinedList"/>
    <dgm:cxn modelId="{E9D3F115-D432-4E51-93BE-F7B894E47716}" type="presParOf" srcId="{3CEA8F44-BCAC-4ED7-8714-C2CCE4D38A58}" destId="{266825AD-0C3D-4496-9D8C-50366F290039}" srcOrd="1" destOrd="0" presId="urn:microsoft.com/office/officeart/2008/layout/LinedList"/>
    <dgm:cxn modelId="{452D9701-4C6D-4B92-9926-1B3419A8055F}" type="presParOf" srcId="{E53050BC-41FA-415A-97E1-31F837E2AE6D}" destId="{BA411B9F-966E-43C6-A89E-7277250C44AE}" srcOrd="6" destOrd="0" presId="urn:microsoft.com/office/officeart/2008/layout/LinedList"/>
    <dgm:cxn modelId="{E597E5FF-D93C-41B1-8F34-AA6AB267AB4F}" type="presParOf" srcId="{E53050BC-41FA-415A-97E1-31F837E2AE6D}" destId="{BCDF1D7B-194E-454B-A64B-A4D9BC7771FE}" srcOrd="7" destOrd="0" presId="urn:microsoft.com/office/officeart/2008/layout/LinedList"/>
    <dgm:cxn modelId="{7A0BC53E-65E6-46BB-828D-E45BF6DD6571}" type="presParOf" srcId="{BCDF1D7B-194E-454B-A64B-A4D9BC7771FE}" destId="{46FA0C1B-F9EA-40F2-A328-80FF5C846277}" srcOrd="0" destOrd="0" presId="urn:microsoft.com/office/officeart/2008/layout/LinedList"/>
    <dgm:cxn modelId="{360ADF4C-FA9F-45DD-97BF-4092736C7CB9}" type="presParOf" srcId="{BCDF1D7B-194E-454B-A64B-A4D9BC7771FE}" destId="{5E592171-B655-4400-A539-E6A223D50126}" srcOrd="1" destOrd="0" presId="urn:microsoft.com/office/officeart/2008/layout/LinedList"/>
    <dgm:cxn modelId="{0A134341-D4F1-4621-BD62-5F495004A47B}" type="presParOf" srcId="{E53050BC-41FA-415A-97E1-31F837E2AE6D}" destId="{4C53B524-41C3-45D1-BA3C-712CAF062ACE}" srcOrd="8" destOrd="0" presId="urn:microsoft.com/office/officeart/2008/layout/LinedList"/>
    <dgm:cxn modelId="{7C67F8C9-5AA9-4279-B3BD-41553C02C124}" type="presParOf" srcId="{E53050BC-41FA-415A-97E1-31F837E2AE6D}" destId="{12A1E630-347F-43BD-8CF0-9A782CA3A816}" srcOrd="9" destOrd="0" presId="urn:microsoft.com/office/officeart/2008/layout/LinedList"/>
    <dgm:cxn modelId="{360A41AF-0A1C-4E75-A198-7AF5624E6F08}" type="presParOf" srcId="{12A1E630-347F-43BD-8CF0-9A782CA3A816}" destId="{DD0C6A28-1B2C-42A2-856E-997AA52F4125}" srcOrd="0" destOrd="0" presId="urn:microsoft.com/office/officeart/2008/layout/LinedList"/>
    <dgm:cxn modelId="{E0F3E461-CC86-4223-B220-025021E4486A}" type="presParOf" srcId="{12A1E630-347F-43BD-8CF0-9A782CA3A816}" destId="{28DE94AF-1AC5-4D4C-9BA7-72C2CEE929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DFD0B-B6AE-4D8D-9469-1745237E6331}">
      <dsp:nvSpPr>
        <dsp:cNvPr id="0" name=""/>
        <dsp:cNvSpPr/>
      </dsp:nvSpPr>
      <dsp:spPr>
        <a:xfrm>
          <a:off x="3642780" y="2042491"/>
          <a:ext cx="1674729" cy="1674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Resíduos Sólidos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Lei 12.305/10</a:t>
          </a:r>
          <a:endParaRPr lang="pt-BR" sz="1600" kern="1200" dirty="0"/>
        </a:p>
      </dsp:txBody>
      <dsp:txXfrm>
        <a:off x="3724534" y="2124245"/>
        <a:ext cx="1511221" cy="1511221"/>
      </dsp:txXfrm>
    </dsp:sp>
    <dsp:sp modelId="{691FE950-8DC0-4CC8-A86B-33C5EFF24F05}">
      <dsp:nvSpPr>
        <dsp:cNvPr id="0" name=""/>
        <dsp:cNvSpPr/>
      </dsp:nvSpPr>
      <dsp:spPr>
        <a:xfrm rot="5473332">
          <a:off x="4410951" y="2127711"/>
          <a:ext cx="170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4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8A506-ECF1-426C-B083-1EE980F0EC91}">
      <dsp:nvSpPr>
        <dsp:cNvPr id="0" name=""/>
        <dsp:cNvSpPr/>
      </dsp:nvSpPr>
      <dsp:spPr>
        <a:xfrm>
          <a:off x="2353458" y="736301"/>
          <a:ext cx="4313332" cy="1476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Política Nacional de Meio Ambiente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Lei </a:t>
          </a:r>
          <a:r>
            <a:rPr lang="pt-BR" sz="1600" kern="1200" dirty="0" smtClean="0"/>
            <a:t>6.938/81</a:t>
          </a:r>
          <a:endParaRPr lang="pt-BR" sz="1600" kern="1200" dirty="0"/>
        </a:p>
      </dsp:txBody>
      <dsp:txXfrm>
        <a:off x="2425541" y="808384"/>
        <a:ext cx="4169166" cy="1332464"/>
      </dsp:txXfrm>
    </dsp:sp>
    <dsp:sp modelId="{D820B4BB-BA3D-466A-AB95-D5B292725BB7}">
      <dsp:nvSpPr>
        <dsp:cNvPr id="0" name=""/>
        <dsp:cNvSpPr/>
      </dsp:nvSpPr>
      <dsp:spPr>
        <a:xfrm rot="32344">
          <a:off x="5317478" y="2894230"/>
          <a:ext cx="13809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09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96C7C-4592-4C2E-BC7F-72F1EDA8F506}">
      <dsp:nvSpPr>
        <dsp:cNvPr id="0" name=""/>
        <dsp:cNvSpPr/>
      </dsp:nvSpPr>
      <dsp:spPr>
        <a:xfrm>
          <a:off x="6698406" y="2348799"/>
          <a:ext cx="1935927" cy="112206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Saneamento Básico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Lei 11.445/07</a:t>
          </a:r>
          <a:endParaRPr lang="pt-BR" sz="1600" kern="1200" dirty="0"/>
        </a:p>
      </dsp:txBody>
      <dsp:txXfrm>
        <a:off x="6753181" y="2403574"/>
        <a:ext cx="1826377" cy="1012518"/>
      </dsp:txXfrm>
    </dsp:sp>
    <dsp:sp modelId="{A9F9145B-1DD1-4575-ACDB-9E80EC6E965F}">
      <dsp:nvSpPr>
        <dsp:cNvPr id="0" name=""/>
        <dsp:cNvSpPr/>
      </dsp:nvSpPr>
      <dsp:spPr>
        <a:xfrm rot="5330718">
          <a:off x="4383486" y="3833067"/>
          <a:ext cx="231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7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488FD-9BD7-46B7-A92E-E290BD0803DF}">
      <dsp:nvSpPr>
        <dsp:cNvPr id="0" name=""/>
        <dsp:cNvSpPr/>
      </dsp:nvSpPr>
      <dsp:spPr>
        <a:xfrm>
          <a:off x="3372788" y="3948914"/>
          <a:ext cx="2280424" cy="112206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Consórcios Públicos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Lei 11.107/05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3427563" y="4003689"/>
        <a:ext cx="2170874" cy="1012518"/>
      </dsp:txXfrm>
    </dsp:sp>
    <dsp:sp modelId="{FD0ADE9A-E960-4B17-9E98-A390F05CBCB2}">
      <dsp:nvSpPr>
        <dsp:cNvPr id="0" name=""/>
        <dsp:cNvSpPr/>
      </dsp:nvSpPr>
      <dsp:spPr>
        <a:xfrm rot="10783125">
          <a:off x="2719894" y="2886231"/>
          <a:ext cx="922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28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094C2-BC70-4CB1-81A6-3071611FA59E}">
      <dsp:nvSpPr>
        <dsp:cNvPr id="0" name=""/>
        <dsp:cNvSpPr/>
      </dsp:nvSpPr>
      <dsp:spPr>
        <a:xfrm>
          <a:off x="132062" y="2333813"/>
          <a:ext cx="2587837" cy="112206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Educação Ambiental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Lei </a:t>
          </a:r>
          <a:r>
            <a:rPr lang="pt-BR" sz="1600" kern="1200" dirty="0" smtClean="0"/>
            <a:t>9.795/99</a:t>
          </a:r>
          <a:endParaRPr lang="pt-BR" sz="1600" kern="1200" dirty="0"/>
        </a:p>
      </dsp:txBody>
      <dsp:txXfrm>
        <a:off x="186837" y="2388588"/>
        <a:ext cx="2478287" cy="1012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60F3D-41EB-4E41-BB0A-024170AE7E97}">
      <dsp:nvSpPr>
        <dsp:cNvPr id="0" name=""/>
        <dsp:cNvSpPr/>
      </dsp:nvSpPr>
      <dsp:spPr>
        <a:xfrm>
          <a:off x="2951" y="1061655"/>
          <a:ext cx="2877408" cy="79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Princípios e Objetivos</a:t>
          </a:r>
          <a:endParaRPr lang="pt-BR" sz="2300" kern="1200" dirty="0"/>
        </a:p>
      </dsp:txBody>
      <dsp:txXfrm>
        <a:off x="2951" y="1061655"/>
        <a:ext cx="2877408" cy="799808"/>
      </dsp:txXfrm>
    </dsp:sp>
    <dsp:sp modelId="{1CFBAFED-0585-40BF-A84B-CE62FEF0C991}">
      <dsp:nvSpPr>
        <dsp:cNvPr id="0" name=""/>
        <dsp:cNvSpPr/>
      </dsp:nvSpPr>
      <dsp:spPr>
        <a:xfrm>
          <a:off x="2951" y="1861463"/>
          <a:ext cx="2877408" cy="3661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Poluidor pagador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Visão sistêmica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Cooperação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Responsabilidade compartilhada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Gestão integrada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Articulação entre poder público e setor empresarial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...</a:t>
          </a:r>
          <a:endParaRPr lang="pt-BR" sz="2300" kern="1200" dirty="0"/>
        </a:p>
      </dsp:txBody>
      <dsp:txXfrm>
        <a:off x="2951" y="1861463"/>
        <a:ext cx="2877408" cy="3661830"/>
      </dsp:txXfrm>
    </dsp:sp>
    <dsp:sp modelId="{FDFF124D-75B4-4C00-9F07-3CC4B0AB3B3B}">
      <dsp:nvSpPr>
        <dsp:cNvPr id="0" name=""/>
        <dsp:cNvSpPr/>
      </dsp:nvSpPr>
      <dsp:spPr>
        <a:xfrm>
          <a:off x="3283197" y="1061655"/>
          <a:ext cx="2877408" cy="79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Instrumentos</a:t>
          </a:r>
          <a:endParaRPr lang="pt-BR" sz="2300" kern="1200" dirty="0"/>
        </a:p>
      </dsp:txBody>
      <dsp:txXfrm>
        <a:off x="3283197" y="1061655"/>
        <a:ext cx="2877408" cy="799808"/>
      </dsp:txXfrm>
    </dsp:sp>
    <dsp:sp modelId="{A4930EA3-6D0F-483A-B922-6B90348611B4}">
      <dsp:nvSpPr>
        <dsp:cNvPr id="0" name=""/>
        <dsp:cNvSpPr/>
      </dsp:nvSpPr>
      <dsp:spPr>
        <a:xfrm>
          <a:off x="3283197" y="1861463"/>
          <a:ext cx="2877408" cy="3661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Planos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Coleta seletiva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Cooperação técnica e financeira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Educação ambiental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Sistemas de informação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...</a:t>
          </a:r>
          <a:endParaRPr lang="pt-BR" sz="2300" kern="1200" dirty="0"/>
        </a:p>
      </dsp:txBody>
      <dsp:txXfrm>
        <a:off x="3283197" y="1861463"/>
        <a:ext cx="2877408" cy="3661830"/>
      </dsp:txXfrm>
    </dsp:sp>
    <dsp:sp modelId="{8A97AC28-3F40-4CCF-B1E0-59808F703BD3}">
      <dsp:nvSpPr>
        <dsp:cNvPr id="0" name=""/>
        <dsp:cNvSpPr/>
      </dsp:nvSpPr>
      <dsp:spPr>
        <a:xfrm>
          <a:off x="6563443" y="1061655"/>
          <a:ext cx="2877408" cy="79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Atores-chave</a:t>
          </a:r>
          <a:endParaRPr lang="pt-BR" sz="2300" kern="1200" dirty="0"/>
        </a:p>
      </dsp:txBody>
      <dsp:txXfrm>
        <a:off x="6563443" y="1061655"/>
        <a:ext cx="2877408" cy="799808"/>
      </dsp:txXfrm>
    </dsp:sp>
    <dsp:sp modelId="{A7E11928-C790-4A19-B342-A57E02D6BD15}">
      <dsp:nvSpPr>
        <dsp:cNvPr id="0" name=""/>
        <dsp:cNvSpPr/>
      </dsp:nvSpPr>
      <dsp:spPr>
        <a:xfrm>
          <a:off x="6563443" y="1861463"/>
          <a:ext cx="2877408" cy="3661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União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Estados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Municípios e consórcios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Setor empresarial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Grandes geradores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Cidadãos em geral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Catadores</a:t>
          </a:r>
          <a:endParaRPr lang="pt-BR" sz="2300" kern="1200" dirty="0"/>
        </a:p>
      </dsp:txBody>
      <dsp:txXfrm>
        <a:off x="6563443" y="1861463"/>
        <a:ext cx="2877408" cy="3661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C84A-2343-4AF9-919E-3AF68A34531B}">
      <dsp:nvSpPr>
        <dsp:cNvPr id="0" name=""/>
        <dsp:cNvSpPr/>
      </dsp:nvSpPr>
      <dsp:spPr>
        <a:xfrm>
          <a:off x="-5579190" y="-854131"/>
          <a:ext cx="6642751" cy="6642751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5173F-C260-4754-8B5C-299303918593}">
      <dsp:nvSpPr>
        <dsp:cNvPr id="0" name=""/>
        <dsp:cNvSpPr/>
      </dsp:nvSpPr>
      <dsp:spPr>
        <a:xfrm>
          <a:off x="396387" y="259850"/>
          <a:ext cx="8074827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 Integrada dos resíduos de seus territórios</a:t>
          </a:r>
          <a:endParaRPr lang="pt-BR" sz="1700" kern="1200" dirty="0"/>
        </a:p>
      </dsp:txBody>
      <dsp:txXfrm>
        <a:off x="396387" y="259850"/>
        <a:ext cx="8074827" cy="519502"/>
      </dsp:txXfrm>
    </dsp:sp>
    <dsp:sp modelId="{223A20EC-50D4-4B06-85C3-91DBC4F73933}">
      <dsp:nvSpPr>
        <dsp:cNvPr id="0" name=""/>
        <dsp:cNvSpPr/>
      </dsp:nvSpPr>
      <dsp:spPr>
        <a:xfrm>
          <a:off x="71697" y="194912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0739-F715-4E22-9D74-082AF9F467DC}">
      <dsp:nvSpPr>
        <dsp:cNvPr id="0" name=""/>
        <dsp:cNvSpPr/>
      </dsp:nvSpPr>
      <dsp:spPr>
        <a:xfrm>
          <a:off x="823713" y="1039005"/>
          <a:ext cx="7647501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Planos Municipais ou equivalente</a:t>
          </a:r>
          <a:endParaRPr lang="pt-BR" sz="1700" kern="1200" dirty="0"/>
        </a:p>
      </dsp:txBody>
      <dsp:txXfrm>
        <a:off x="823713" y="1039005"/>
        <a:ext cx="7647501" cy="519502"/>
      </dsp:txXfrm>
    </dsp:sp>
    <dsp:sp modelId="{6F14E6E9-3B3A-4F08-8A8D-0600A2C23769}">
      <dsp:nvSpPr>
        <dsp:cNvPr id="0" name=""/>
        <dsp:cNvSpPr/>
      </dsp:nvSpPr>
      <dsp:spPr>
        <a:xfrm>
          <a:off x="499024" y="974067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14C8-9E11-4267-B022-87CB32370398}">
      <dsp:nvSpPr>
        <dsp:cNvPr id="0" name=""/>
        <dsp:cNvSpPr/>
      </dsp:nvSpPr>
      <dsp:spPr>
        <a:xfrm>
          <a:off x="1019119" y="1818161"/>
          <a:ext cx="7452095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 econômico-financeira</a:t>
          </a:r>
          <a:endParaRPr lang="pt-BR" sz="1700" kern="1200" dirty="0"/>
        </a:p>
      </dsp:txBody>
      <dsp:txXfrm>
        <a:off x="1019119" y="1818161"/>
        <a:ext cx="7452095" cy="519502"/>
      </dsp:txXfrm>
    </dsp:sp>
    <dsp:sp modelId="{CBAFA4C4-D29C-4460-A937-7911830416DD}">
      <dsp:nvSpPr>
        <dsp:cNvPr id="0" name=""/>
        <dsp:cNvSpPr/>
      </dsp:nvSpPr>
      <dsp:spPr>
        <a:xfrm>
          <a:off x="694430" y="1753223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65024-23D6-4B43-B989-60BB0D22A80E}">
      <dsp:nvSpPr>
        <dsp:cNvPr id="0" name=""/>
        <dsp:cNvSpPr/>
      </dsp:nvSpPr>
      <dsp:spPr>
        <a:xfrm>
          <a:off x="1019119" y="2596823"/>
          <a:ext cx="7452095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Definição dos grandes geradores</a:t>
          </a:r>
          <a:endParaRPr lang="pt-BR" sz="1700" kern="1200" dirty="0"/>
        </a:p>
      </dsp:txBody>
      <dsp:txXfrm>
        <a:off x="1019119" y="2596823"/>
        <a:ext cx="7452095" cy="519502"/>
      </dsp:txXfrm>
    </dsp:sp>
    <dsp:sp modelId="{C917EAF5-1046-414B-9B25-A341506432F9}">
      <dsp:nvSpPr>
        <dsp:cNvPr id="0" name=""/>
        <dsp:cNvSpPr/>
      </dsp:nvSpPr>
      <dsp:spPr>
        <a:xfrm>
          <a:off x="694430" y="2531885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8569-EACD-4951-BB35-C5991080CCE8}">
      <dsp:nvSpPr>
        <dsp:cNvPr id="0" name=""/>
        <dsp:cNvSpPr/>
      </dsp:nvSpPr>
      <dsp:spPr>
        <a:xfrm>
          <a:off x="823713" y="3375979"/>
          <a:ext cx="7647501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Apoio às cooperativas e associações de catadores</a:t>
          </a:r>
          <a:endParaRPr lang="pt-BR" sz="1700" kern="1200" dirty="0"/>
        </a:p>
      </dsp:txBody>
      <dsp:txXfrm>
        <a:off x="823713" y="3375979"/>
        <a:ext cx="7647501" cy="519502"/>
      </dsp:txXfrm>
    </dsp:sp>
    <dsp:sp modelId="{0BFB3B0C-5FA5-47C3-AA5E-CA813332DA34}">
      <dsp:nvSpPr>
        <dsp:cNvPr id="0" name=""/>
        <dsp:cNvSpPr/>
      </dsp:nvSpPr>
      <dsp:spPr>
        <a:xfrm>
          <a:off x="499024" y="3311041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AC0D0-BFBF-4D47-A52C-924369E2B7E9}">
      <dsp:nvSpPr>
        <dsp:cNvPr id="0" name=""/>
        <dsp:cNvSpPr/>
      </dsp:nvSpPr>
      <dsp:spPr>
        <a:xfrm>
          <a:off x="396387" y="4155134"/>
          <a:ext cx="8074827" cy="51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Disposição dos </a:t>
          </a:r>
          <a:r>
            <a:rPr lang="pt-BR" sz="1700" b="1" u="sng" kern="1200" dirty="0" smtClean="0"/>
            <a:t>rejeitos</a:t>
          </a:r>
          <a:r>
            <a:rPr lang="pt-BR" sz="1700" kern="1200" dirty="0" smtClean="0"/>
            <a:t> (coleta seletiva e compostagem são pré-requisitos)</a:t>
          </a:r>
          <a:endParaRPr lang="pt-BR" sz="1700" kern="1200" dirty="0"/>
        </a:p>
      </dsp:txBody>
      <dsp:txXfrm>
        <a:off x="396387" y="4155134"/>
        <a:ext cx="8074827" cy="519502"/>
      </dsp:txXfrm>
    </dsp:sp>
    <dsp:sp modelId="{0FB41414-3A25-4665-8027-039829743BD3}">
      <dsp:nvSpPr>
        <dsp:cNvPr id="0" name=""/>
        <dsp:cNvSpPr/>
      </dsp:nvSpPr>
      <dsp:spPr>
        <a:xfrm>
          <a:off x="71697" y="4090197"/>
          <a:ext cx="649378" cy="649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C84A-2343-4AF9-919E-3AF68A34531B}">
      <dsp:nvSpPr>
        <dsp:cNvPr id="0" name=""/>
        <dsp:cNvSpPr/>
      </dsp:nvSpPr>
      <dsp:spPr>
        <a:xfrm>
          <a:off x="-5691712" y="-871238"/>
          <a:ext cx="6776420" cy="6776420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5173F-C260-4754-8B5C-299303918593}">
      <dsp:nvSpPr>
        <dsp:cNvPr id="0" name=""/>
        <dsp:cNvSpPr/>
      </dsp:nvSpPr>
      <dsp:spPr>
        <a:xfrm>
          <a:off x="404195" y="265087"/>
          <a:ext cx="7011985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Plano Estadual</a:t>
          </a:r>
          <a:endParaRPr lang="pt-BR" sz="2900" kern="1200" dirty="0"/>
        </a:p>
      </dsp:txBody>
      <dsp:txXfrm>
        <a:off x="404195" y="265087"/>
        <a:ext cx="7011985" cy="529973"/>
      </dsp:txXfrm>
    </dsp:sp>
    <dsp:sp modelId="{223A20EC-50D4-4B06-85C3-91DBC4F73933}">
      <dsp:nvSpPr>
        <dsp:cNvPr id="0" name=""/>
        <dsp:cNvSpPr/>
      </dsp:nvSpPr>
      <dsp:spPr>
        <a:xfrm>
          <a:off x="72961" y="198840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0739-F715-4E22-9D74-082AF9F467DC}">
      <dsp:nvSpPr>
        <dsp:cNvPr id="0" name=""/>
        <dsp:cNvSpPr/>
      </dsp:nvSpPr>
      <dsp:spPr>
        <a:xfrm>
          <a:off x="840134" y="1059947"/>
          <a:ext cx="6576045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Licenciamento e fiscalização</a:t>
          </a:r>
          <a:endParaRPr lang="pt-BR" sz="2900" kern="1200" dirty="0"/>
        </a:p>
      </dsp:txBody>
      <dsp:txXfrm>
        <a:off x="840134" y="1059947"/>
        <a:ext cx="6576045" cy="529973"/>
      </dsp:txXfrm>
    </dsp:sp>
    <dsp:sp modelId="{6F14E6E9-3B3A-4F08-8A8D-0600A2C23769}">
      <dsp:nvSpPr>
        <dsp:cNvPr id="0" name=""/>
        <dsp:cNvSpPr/>
      </dsp:nvSpPr>
      <dsp:spPr>
        <a:xfrm>
          <a:off x="508901" y="993700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14C8-9E11-4267-B022-87CB32370398}">
      <dsp:nvSpPr>
        <dsp:cNvPr id="0" name=""/>
        <dsp:cNvSpPr/>
      </dsp:nvSpPr>
      <dsp:spPr>
        <a:xfrm>
          <a:off x="1039478" y="1854807"/>
          <a:ext cx="6376701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Zoneamento p/ aterros sanitários</a:t>
          </a:r>
          <a:endParaRPr lang="pt-BR" sz="2900" kern="1200" dirty="0"/>
        </a:p>
      </dsp:txBody>
      <dsp:txXfrm>
        <a:off x="1039478" y="1854807"/>
        <a:ext cx="6376701" cy="529973"/>
      </dsp:txXfrm>
    </dsp:sp>
    <dsp:sp modelId="{CBAFA4C4-D29C-4460-A937-7911830416DD}">
      <dsp:nvSpPr>
        <dsp:cNvPr id="0" name=""/>
        <dsp:cNvSpPr/>
      </dsp:nvSpPr>
      <dsp:spPr>
        <a:xfrm>
          <a:off x="708245" y="1788560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65024-23D6-4B43-B989-60BB0D22A80E}">
      <dsp:nvSpPr>
        <dsp:cNvPr id="0" name=""/>
        <dsp:cNvSpPr/>
      </dsp:nvSpPr>
      <dsp:spPr>
        <a:xfrm>
          <a:off x="1039478" y="2649163"/>
          <a:ext cx="6376701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Apoio à gestão consorciada</a:t>
          </a:r>
          <a:endParaRPr lang="pt-BR" sz="2900" kern="1200" dirty="0"/>
        </a:p>
      </dsp:txBody>
      <dsp:txXfrm>
        <a:off x="1039478" y="2649163"/>
        <a:ext cx="6376701" cy="529973"/>
      </dsp:txXfrm>
    </dsp:sp>
    <dsp:sp modelId="{C917EAF5-1046-414B-9B25-A341506432F9}">
      <dsp:nvSpPr>
        <dsp:cNvPr id="0" name=""/>
        <dsp:cNvSpPr/>
      </dsp:nvSpPr>
      <dsp:spPr>
        <a:xfrm>
          <a:off x="708245" y="2582916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403DE-29AE-4D35-A7FD-8F4613233E42}">
      <dsp:nvSpPr>
        <dsp:cNvPr id="0" name=""/>
        <dsp:cNvSpPr/>
      </dsp:nvSpPr>
      <dsp:spPr>
        <a:xfrm>
          <a:off x="840134" y="3444023"/>
          <a:ext cx="6576045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Mapeamento lixões</a:t>
          </a:r>
          <a:endParaRPr lang="pt-BR" sz="2900" kern="1200" dirty="0"/>
        </a:p>
      </dsp:txBody>
      <dsp:txXfrm>
        <a:off x="840134" y="3444023"/>
        <a:ext cx="6576045" cy="529973"/>
      </dsp:txXfrm>
    </dsp:sp>
    <dsp:sp modelId="{CB0DD1F9-AA5F-4597-8777-298CD14159D2}">
      <dsp:nvSpPr>
        <dsp:cNvPr id="0" name=""/>
        <dsp:cNvSpPr/>
      </dsp:nvSpPr>
      <dsp:spPr>
        <a:xfrm>
          <a:off x="508901" y="3377776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A8EE-BFD1-4300-8F97-35A07D7BB4ED}">
      <dsp:nvSpPr>
        <dsp:cNvPr id="0" name=""/>
        <dsp:cNvSpPr/>
      </dsp:nvSpPr>
      <dsp:spPr>
        <a:xfrm>
          <a:off x="404195" y="4238882"/>
          <a:ext cx="7011985" cy="5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66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...</a:t>
          </a:r>
          <a:endParaRPr lang="pt-BR" sz="2900" kern="1200" dirty="0"/>
        </a:p>
      </dsp:txBody>
      <dsp:txXfrm>
        <a:off x="404195" y="4238882"/>
        <a:ext cx="7011985" cy="529973"/>
      </dsp:txXfrm>
    </dsp:sp>
    <dsp:sp modelId="{1646E6E2-944E-45BB-B657-A07254186342}">
      <dsp:nvSpPr>
        <dsp:cNvPr id="0" name=""/>
        <dsp:cNvSpPr/>
      </dsp:nvSpPr>
      <dsp:spPr>
        <a:xfrm>
          <a:off x="72961" y="4172636"/>
          <a:ext cx="662467" cy="662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E80B8-E886-487C-843B-DBADA06978BE}">
      <dsp:nvSpPr>
        <dsp:cNvPr id="0" name=""/>
        <dsp:cNvSpPr/>
      </dsp:nvSpPr>
      <dsp:spPr>
        <a:xfrm rot="5400000">
          <a:off x="462703" y="1613686"/>
          <a:ext cx="1384751" cy="2304194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1F46-3A33-4855-92A7-AB2A9B4B29F2}">
      <dsp:nvSpPr>
        <dsp:cNvPr id="0" name=""/>
        <dsp:cNvSpPr/>
      </dsp:nvSpPr>
      <dsp:spPr>
        <a:xfrm>
          <a:off x="231553" y="2302144"/>
          <a:ext cx="2080239" cy="182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2011</a:t>
          </a:r>
          <a:endParaRPr lang="pt-BR" sz="5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31553" y="2302144"/>
        <a:ext cx="2080239" cy="1823452"/>
      </dsp:txXfrm>
    </dsp:sp>
    <dsp:sp modelId="{593A85D2-C11A-4F1F-8EEC-B6A17109B2F7}">
      <dsp:nvSpPr>
        <dsp:cNvPr id="0" name=""/>
        <dsp:cNvSpPr/>
      </dsp:nvSpPr>
      <dsp:spPr>
        <a:xfrm>
          <a:off x="1919295" y="1444048"/>
          <a:ext cx="392498" cy="392498"/>
        </a:xfrm>
        <a:prstGeom prst="triangle">
          <a:avLst>
            <a:gd name="adj" fmla="val 10000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71325-A931-4EA2-AF67-366EDC82C8C7}">
      <dsp:nvSpPr>
        <dsp:cNvPr id="0" name=""/>
        <dsp:cNvSpPr/>
      </dsp:nvSpPr>
      <dsp:spPr>
        <a:xfrm rot="5400000">
          <a:off x="3009323" y="983522"/>
          <a:ext cx="1384751" cy="2304194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28CB6-D479-4C03-9D63-3D09DDD4DAC4}">
      <dsp:nvSpPr>
        <dsp:cNvPr id="0" name=""/>
        <dsp:cNvSpPr/>
      </dsp:nvSpPr>
      <dsp:spPr>
        <a:xfrm>
          <a:off x="2778173" y="1671980"/>
          <a:ext cx="2080239" cy="182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2012</a:t>
          </a:r>
          <a:endParaRPr lang="pt-BR" sz="5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778173" y="1671980"/>
        <a:ext cx="2080239" cy="1823452"/>
      </dsp:txXfrm>
    </dsp:sp>
    <dsp:sp modelId="{3FB450A3-B9BA-4BD1-B0E4-C21B4EF58038}">
      <dsp:nvSpPr>
        <dsp:cNvPr id="0" name=""/>
        <dsp:cNvSpPr/>
      </dsp:nvSpPr>
      <dsp:spPr>
        <a:xfrm>
          <a:off x="4465915" y="813885"/>
          <a:ext cx="392498" cy="392498"/>
        </a:xfrm>
        <a:prstGeom prst="triangle">
          <a:avLst>
            <a:gd name="adj" fmla="val 10000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DA8B2-EF21-4648-A13A-11CC23335046}">
      <dsp:nvSpPr>
        <dsp:cNvPr id="0" name=""/>
        <dsp:cNvSpPr/>
      </dsp:nvSpPr>
      <dsp:spPr>
        <a:xfrm rot="5400000">
          <a:off x="5555943" y="353359"/>
          <a:ext cx="1384751" cy="2304194"/>
        </a:xfrm>
        <a:prstGeom prst="corner">
          <a:avLst>
            <a:gd name="adj1" fmla="val 16120"/>
            <a:gd name="adj2" fmla="val 16110"/>
          </a:avLst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F3CB7-393B-4C22-8336-82F40B6B4FB4}">
      <dsp:nvSpPr>
        <dsp:cNvPr id="0" name=""/>
        <dsp:cNvSpPr/>
      </dsp:nvSpPr>
      <dsp:spPr>
        <a:xfrm>
          <a:off x="5324793" y="1041816"/>
          <a:ext cx="2080239" cy="182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2013</a:t>
          </a:r>
          <a:endParaRPr lang="pt-BR" sz="5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324793" y="1041816"/>
        <a:ext cx="2080239" cy="1823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C84A-2343-4AF9-919E-3AF68A34531B}">
      <dsp:nvSpPr>
        <dsp:cNvPr id="0" name=""/>
        <dsp:cNvSpPr/>
      </dsp:nvSpPr>
      <dsp:spPr>
        <a:xfrm>
          <a:off x="-5868291" y="-898644"/>
          <a:ext cx="6990569" cy="6990569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5173F-C260-4754-8B5C-299303918593}">
      <dsp:nvSpPr>
        <dsp:cNvPr id="0" name=""/>
        <dsp:cNvSpPr/>
      </dsp:nvSpPr>
      <dsp:spPr>
        <a:xfrm>
          <a:off x="364308" y="236086"/>
          <a:ext cx="7899478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Plano Nacional</a:t>
          </a:r>
          <a:endParaRPr lang="pt-BR" sz="2500" kern="1200" dirty="0"/>
        </a:p>
      </dsp:txBody>
      <dsp:txXfrm>
        <a:off x="364308" y="236086"/>
        <a:ext cx="7899478" cy="471965"/>
      </dsp:txXfrm>
    </dsp:sp>
    <dsp:sp modelId="{223A20EC-50D4-4B06-85C3-91DBC4F73933}">
      <dsp:nvSpPr>
        <dsp:cNvPr id="0" name=""/>
        <dsp:cNvSpPr/>
      </dsp:nvSpPr>
      <dsp:spPr>
        <a:xfrm>
          <a:off x="69330" y="177090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0739-F715-4E22-9D74-082AF9F467DC}">
      <dsp:nvSpPr>
        <dsp:cNvPr id="0" name=""/>
        <dsp:cNvSpPr/>
      </dsp:nvSpPr>
      <dsp:spPr>
        <a:xfrm>
          <a:off x="791715" y="944450"/>
          <a:ext cx="7472071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SINIR</a:t>
          </a:r>
          <a:endParaRPr lang="pt-BR" sz="2500" kern="1200" dirty="0"/>
        </a:p>
      </dsp:txBody>
      <dsp:txXfrm>
        <a:off x="791715" y="944450"/>
        <a:ext cx="7472071" cy="471965"/>
      </dsp:txXfrm>
    </dsp:sp>
    <dsp:sp modelId="{6F14E6E9-3B3A-4F08-8A8D-0600A2C23769}">
      <dsp:nvSpPr>
        <dsp:cNvPr id="0" name=""/>
        <dsp:cNvSpPr/>
      </dsp:nvSpPr>
      <dsp:spPr>
        <a:xfrm>
          <a:off x="496737" y="885454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14C8-9E11-4267-B022-87CB32370398}">
      <dsp:nvSpPr>
        <dsp:cNvPr id="0" name=""/>
        <dsp:cNvSpPr/>
      </dsp:nvSpPr>
      <dsp:spPr>
        <a:xfrm>
          <a:off x="1025932" y="1652294"/>
          <a:ext cx="7237854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Apoio </a:t>
          </a:r>
          <a:r>
            <a:rPr lang="pt-BR" sz="2500" kern="1200" dirty="0" smtClean="0"/>
            <a:t>financeiro e  econômico</a:t>
          </a:r>
          <a:endParaRPr lang="pt-BR" sz="2500" kern="1200" dirty="0"/>
        </a:p>
      </dsp:txBody>
      <dsp:txXfrm>
        <a:off x="1025932" y="1652294"/>
        <a:ext cx="7237854" cy="471965"/>
      </dsp:txXfrm>
    </dsp:sp>
    <dsp:sp modelId="{CBAFA4C4-D29C-4460-A937-7911830416DD}">
      <dsp:nvSpPr>
        <dsp:cNvPr id="0" name=""/>
        <dsp:cNvSpPr/>
      </dsp:nvSpPr>
      <dsp:spPr>
        <a:xfrm>
          <a:off x="730954" y="1593298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07ED1-048F-4DEA-AB34-B64E78DA2B18}">
      <dsp:nvSpPr>
        <dsp:cNvPr id="0" name=""/>
        <dsp:cNvSpPr/>
      </dsp:nvSpPr>
      <dsp:spPr>
        <a:xfrm>
          <a:off x="1100715" y="2360657"/>
          <a:ext cx="7163070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Capacitação e materiais técnicos</a:t>
          </a:r>
        </a:p>
      </dsp:txBody>
      <dsp:txXfrm>
        <a:off x="1100715" y="2360657"/>
        <a:ext cx="7163070" cy="471965"/>
      </dsp:txXfrm>
    </dsp:sp>
    <dsp:sp modelId="{CB0DD1F9-AA5F-4597-8777-298CD14159D2}">
      <dsp:nvSpPr>
        <dsp:cNvPr id="0" name=""/>
        <dsp:cNvSpPr/>
      </dsp:nvSpPr>
      <dsp:spPr>
        <a:xfrm>
          <a:off x="805737" y="2301662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8C6D9-9070-45DD-95A8-5318C447AECD}">
      <dsp:nvSpPr>
        <dsp:cNvPr id="0" name=""/>
        <dsp:cNvSpPr/>
      </dsp:nvSpPr>
      <dsp:spPr>
        <a:xfrm>
          <a:off x="1025932" y="3069021"/>
          <a:ext cx="7237854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Articulação</a:t>
          </a:r>
        </a:p>
      </dsp:txBody>
      <dsp:txXfrm>
        <a:off x="1025932" y="3069021"/>
        <a:ext cx="7237854" cy="471965"/>
      </dsp:txXfrm>
    </dsp:sp>
    <dsp:sp modelId="{BE99AA4B-B5B0-4F2C-BB6C-53CFD802CEB0}">
      <dsp:nvSpPr>
        <dsp:cNvPr id="0" name=""/>
        <dsp:cNvSpPr/>
      </dsp:nvSpPr>
      <dsp:spPr>
        <a:xfrm>
          <a:off x="730954" y="3010025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6352C-C96B-4766-BE05-1C1D35783079}">
      <dsp:nvSpPr>
        <dsp:cNvPr id="0" name=""/>
        <dsp:cNvSpPr/>
      </dsp:nvSpPr>
      <dsp:spPr>
        <a:xfrm>
          <a:off x="791715" y="3776865"/>
          <a:ext cx="7472071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Acordos Setoriais</a:t>
          </a:r>
          <a:endParaRPr lang="pt-BR" sz="2500" kern="1200" dirty="0" smtClean="0"/>
        </a:p>
      </dsp:txBody>
      <dsp:txXfrm>
        <a:off x="791715" y="3776865"/>
        <a:ext cx="7472071" cy="471965"/>
      </dsp:txXfrm>
    </dsp:sp>
    <dsp:sp modelId="{3B68D116-0393-44C9-B1C4-CC7F07E5E96C}">
      <dsp:nvSpPr>
        <dsp:cNvPr id="0" name=""/>
        <dsp:cNvSpPr/>
      </dsp:nvSpPr>
      <dsp:spPr>
        <a:xfrm>
          <a:off x="496737" y="3717869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2457-020C-44AD-B736-86B30C069A65}">
      <dsp:nvSpPr>
        <dsp:cNvPr id="0" name=""/>
        <dsp:cNvSpPr/>
      </dsp:nvSpPr>
      <dsp:spPr>
        <a:xfrm>
          <a:off x="364308" y="4485229"/>
          <a:ext cx="7899478" cy="471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2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...</a:t>
          </a:r>
        </a:p>
      </dsp:txBody>
      <dsp:txXfrm>
        <a:off x="364308" y="4485229"/>
        <a:ext cx="7899478" cy="471965"/>
      </dsp:txXfrm>
    </dsp:sp>
    <dsp:sp modelId="{3BD81DAD-15D1-4C01-AFCD-48E85AD16E74}">
      <dsp:nvSpPr>
        <dsp:cNvPr id="0" name=""/>
        <dsp:cNvSpPr/>
      </dsp:nvSpPr>
      <dsp:spPr>
        <a:xfrm>
          <a:off x="69330" y="4426233"/>
          <a:ext cx="589956" cy="589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C84A-2343-4AF9-919E-3AF68A34531B}">
      <dsp:nvSpPr>
        <dsp:cNvPr id="0" name=""/>
        <dsp:cNvSpPr/>
      </dsp:nvSpPr>
      <dsp:spPr>
        <a:xfrm>
          <a:off x="-5576130" y="-854131"/>
          <a:ext cx="6642751" cy="6642751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5173F-C260-4754-8B5C-299303918593}">
      <dsp:nvSpPr>
        <dsp:cNvPr id="0" name=""/>
        <dsp:cNvSpPr/>
      </dsp:nvSpPr>
      <dsp:spPr>
        <a:xfrm>
          <a:off x="346154" y="224321"/>
          <a:ext cx="8128120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Gerenciamento dos resíduos gerados</a:t>
          </a:r>
          <a:endParaRPr lang="pt-BR" sz="2200" kern="1200" dirty="0"/>
        </a:p>
      </dsp:txBody>
      <dsp:txXfrm>
        <a:off x="346154" y="224321"/>
        <a:ext cx="8128120" cy="448446"/>
      </dsp:txXfrm>
    </dsp:sp>
    <dsp:sp modelId="{223A20EC-50D4-4B06-85C3-91DBC4F73933}">
      <dsp:nvSpPr>
        <dsp:cNvPr id="0" name=""/>
        <dsp:cNvSpPr/>
      </dsp:nvSpPr>
      <dsp:spPr>
        <a:xfrm>
          <a:off x="65875" y="168266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0739-F715-4E22-9D74-082AF9F467DC}">
      <dsp:nvSpPr>
        <dsp:cNvPr id="0" name=""/>
        <dsp:cNvSpPr/>
      </dsp:nvSpPr>
      <dsp:spPr>
        <a:xfrm>
          <a:off x="752262" y="897385"/>
          <a:ext cx="7722011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Planos de Gerenciamento</a:t>
          </a:r>
          <a:endParaRPr lang="pt-BR" sz="2200" kern="1200" dirty="0"/>
        </a:p>
      </dsp:txBody>
      <dsp:txXfrm>
        <a:off x="752262" y="897385"/>
        <a:ext cx="7722011" cy="448446"/>
      </dsp:txXfrm>
    </dsp:sp>
    <dsp:sp modelId="{6F14E6E9-3B3A-4F08-8A8D-0600A2C23769}">
      <dsp:nvSpPr>
        <dsp:cNvPr id="0" name=""/>
        <dsp:cNvSpPr/>
      </dsp:nvSpPr>
      <dsp:spPr>
        <a:xfrm>
          <a:off x="471983" y="841330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14C8-9E11-4267-B022-87CB32370398}">
      <dsp:nvSpPr>
        <dsp:cNvPr id="0" name=""/>
        <dsp:cNvSpPr/>
      </dsp:nvSpPr>
      <dsp:spPr>
        <a:xfrm>
          <a:off x="974808" y="1569956"/>
          <a:ext cx="7499466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Soluções consorciadas ou compartilhadas</a:t>
          </a:r>
          <a:endParaRPr lang="pt-BR" sz="2200" kern="1200" dirty="0"/>
        </a:p>
      </dsp:txBody>
      <dsp:txXfrm>
        <a:off x="974808" y="1569956"/>
        <a:ext cx="7499466" cy="448446"/>
      </dsp:txXfrm>
    </dsp:sp>
    <dsp:sp modelId="{CBAFA4C4-D29C-4460-A937-7911830416DD}">
      <dsp:nvSpPr>
        <dsp:cNvPr id="0" name=""/>
        <dsp:cNvSpPr/>
      </dsp:nvSpPr>
      <dsp:spPr>
        <a:xfrm>
          <a:off x="694529" y="1513900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533D-2452-4F27-BFB7-EF8103163B28}">
      <dsp:nvSpPr>
        <dsp:cNvPr id="0" name=""/>
        <dsp:cNvSpPr/>
      </dsp:nvSpPr>
      <dsp:spPr>
        <a:xfrm>
          <a:off x="1045864" y="2243020"/>
          <a:ext cx="7428409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i="0" kern="1200" dirty="0" smtClean="0"/>
            <a:t>Medidas saneadoras dos passivos ambientais</a:t>
          </a:r>
          <a:endParaRPr lang="pt-BR" sz="2200" kern="1200" dirty="0"/>
        </a:p>
      </dsp:txBody>
      <dsp:txXfrm>
        <a:off x="1045864" y="2243020"/>
        <a:ext cx="7428409" cy="448446"/>
      </dsp:txXfrm>
    </dsp:sp>
    <dsp:sp modelId="{CACD2542-6B89-4CA2-9A01-81440ADC4973}">
      <dsp:nvSpPr>
        <dsp:cNvPr id="0" name=""/>
        <dsp:cNvSpPr/>
      </dsp:nvSpPr>
      <dsp:spPr>
        <a:xfrm>
          <a:off x="765585" y="2186965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842D-5DE3-45C5-BDB2-16380F185D0B}">
      <dsp:nvSpPr>
        <dsp:cNvPr id="0" name=""/>
        <dsp:cNvSpPr/>
      </dsp:nvSpPr>
      <dsp:spPr>
        <a:xfrm>
          <a:off x="974808" y="2916085"/>
          <a:ext cx="7499466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Disposição final ambientalmente adequada dos rejeitos</a:t>
          </a:r>
          <a:endParaRPr lang="pt-BR" sz="2200" kern="1200" dirty="0"/>
        </a:p>
      </dsp:txBody>
      <dsp:txXfrm>
        <a:off x="974808" y="2916085"/>
        <a:ext cx="7499466" cy="448446"/>
      </dsp:txXfrm>
    </dsp:sp>
    <dsp:sp modelId="{0FB41414-3A25-4665-8027-039829743BD3}">
      <dsp:nvSpPr>
        <dsp:cNvPr id="0" name=""/>
        <dsp:cNvSpPr/>
      </dsp:nvSpPr>
      <dsp:spPr>
        <a:xfrm>
          <a:off x="694529" y="2860029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98E8-3D2F-4CF7-AF87-D4DB6DD155FC}">
      <dsp:nvSpPr>
        <dsp:cNvPr id="0" name=""/>
        <dsp:cNvSpPr/>
      </dsp:nvSpPr>
      <dsp:spPr>
        <a:xfrm>
          <a:off x="752262" y="3588655"/>
          <a:ext cx="7722011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Implantar </a:t>
          </a:r>
          <a:r>
            <a:rPr lang="pt-BR" sz="2200" kern="1200" smtClean="0"/>
            <a:t>logística reversa das </a:t>
          </a:r>
          <a:r>
            <a:rPr lang="pt-BR" sz="2200" kern="1200" dirty="0" smtClean="0"/>
            <a:t>cadeias prioritárias</a:t>
          </a:r>
          <a:endParaRPr lang="pt-BR" sz="2200" kern="1200" dirty="0"/>
        </a:p>
      </dsp:txBody>
      <dsp:txXfrm>
        <a:off x="752262" y="3588655"/>
        <a:ext cx="7722011" cy="448446"/>
      </dsp:txXfrm>
    </dsp:sp>
    <dsp:sp modelId="{233682BC-2BFC-48BF-A26B-BFF88969AFB9}">
      <dsp:nvSpPr>
        <dsp:cNvPr id="0" name=""/>
        <dsp:cNvSpPr/>
      </dsp:nvSpPr>
      <dsp:spPr>
        <a:xfrm>
          <a:off x="471983" y="3532599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4872-720F-4A19-B8C4-92420C4AD434}">
      <dsp:nvSpPr>
        <dsp:cNvPr id="0" name=""/>
        <dsp:cNvSpPr/>
      </dsp:nvSpPr>
      <dsp:spPr>
        <a:xfrm>
          <a:off x="346154" y="4261719"/>
          <a:ext cx="8128120" cy="44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...</a:t>
          </a:r>
          <a:endParaRPr lang="pt-BR" sz="2200" kern="1200" dirty="0"/>
        </a:p>
      </dsp:txBody>
      <dsp:txXfrm>
        <a:off x="346154" y="4261719"/>
        <a:ext cx="8128120" cy="448446"/>
      </dsp:txXfrm>
    </dsp:sp>
    <dsp:sp modelId="{1646E6E2-944E-45BB-B657-A07254186342}">
      <dsp:nvSpPr>
        <dsp:cNvPr id="0" name=""/>
        <dsp:cNvSpPr/>
      </dsp:nvSpPr>
      <dsp:spPr>
        <a:xfrm>
          <a:off x="65875" y="4205664"/>
          <a:ext cx="560557" cy="560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42B8-C933-46D7-8E3C-37B2D276A1DC}">
      <dsp:nvSpPr>
        <dsp:cNvPr id="0" name=""/>
        <dsp:cNvSpPr/>
      </dsp:nvSpPr>
      <dsp:spPr>
        <a:xfrm>
          <a:off x="0" y="614"/>
          <a:ext cx="8557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F389A-FA7E-4558-8F36-F5E03EAFB5DB}">
      <dsp:nvSpPr>
        <dsp:cNvPr id="0" name=""/>
        <dsp:cNvSpPr/>
      </dsp:nvSpPr>
      <dsp:spPr>
        <a:xfrm>
          <a:off x="0" y="614"/>
          <a:ext cx="8557404" cy="10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Sustentabilidade na operação dos sistemas de gestão e gerenciamento dos resíduos</a:t>
          </a:r>
          <a:endParaRPr lang="pt-BR" sz="2900" kern="1200" dirty="0"/>
        </a:p>
      </dsp:txBody>
      <dsp:txXfrm>
        <a:off x="0" y="614"/>
        <a:ext cx="8557404" cy="1007355"/>
      </dsp:txXfrm>
    </dsp:sp>
    <dsp:sp modelId="{81F88429-993C-41A1-B652-A2F70D8607B6}">
      <dsp:nvSpPr>
        <dsp:cNvPr id="0" name=""/>
        <dsp:cNvSpPr/>
      </dsp:nvSpPr>
      <dsp:spPr>
        <a:xfrm>
          <a:off x="0" y="1007969"/>
          <a:ext cx="8557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78A7D-A38C-43B8-8C17-222C7B81BC12}">
      <dsp:nvSpPr>
        <dsp:cNvPr id="0" name=""/>
        <dsp:cNvSpPr/>
      </dsp:nvSpPr>
      <dsp:spPr>
        <a:xfrm>
          <a:off x="0" y="1007969"/>
          <a:ext cx="8557404" cy="10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err="1" smtClean="0"/>
            <a:t>Consorciamento</a:t>
          </a:r>
          <a:r>
            <a:rPr lang="pt-BR" sz="2900" kern="1200" dirty="0" smtClean="0"/>
            <a:t>/ Compartilhamento infraestrutura</a:t>
          </a:r>
          <a:endParaRPr lang="pt-BR" sz="2900" kern="1200" dirty="0"/>
        </a:p>
      </dsp:txBody>
      <dsp:txXfrm>
        <a:off x="0" y="1007969"/>
        <a:ext cx="8557404" cy="1007355"/>
      </dsp:txXfrm>
    </dsp:sp>
    <dsp:sp modelId="{F21826B0-D23F-4842-BB3F-A6027B413B76}">
      <dsp:nvSpPr>
        <dsp:cNvPr id="0" name=""/>
        <dsp:cNvSpPr/>
      </dsp:nvSpPr>
      <dsp:spPr>
        <a:xfrm>
          <a:off x="0" y="2015324"/>
          <a:ext cx="8557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9ECB-583A-41BD-80F2-6966528F4093}">
      <dsp:nvSpPr>
        <dsp:cNvPr id="0" name=""/>
        <dsp:cNvSpPr/>
      </dsp:nvSpPr>
      <dsp:spPr>
        <a:xfrm>
          <a:off x="0" y="2015324"/>
          <a:ext cx="8557404" cy="10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Definição de grandes geradores pelos municípios</a:t>
          </a:r>
          <a:endParaRPr lang="pt-BR" sz="2900" kern="1200" dirty="0"/>
        </a:p>
      </dsp:txBody>
      <dsp:txXfrm>
        <a:off x="0" y="2015324"/>
        <a:ext cx="8557404" cy="1007355"/>
      </dsp:txXfrm>
    </dsp:sp>
    <dsp:sp modelId="{BA411B9F-966E-43C6-A89E-7277250C44AE}">
      <dsp:nvSpPr>
        <dsp:cNvPr id="0" name=""/>
        <dsp:cNvSpPr/>
      </dsp:nvSpPr>
      <dsp:spPr>
        <a:xfrm>
          <a:off x="0" y="3022680"/>
          <a:ext cx="8557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A0C1B-F9EA-40F2-A328-80FF5C846277}">
      <dsp:nvSpPr>
        <dsp:cNvPr id="0" name=""/>
        <dsp:cNvSpPr/>
      </dsp:nvSpPr>
      <dsp:spPr>
        <a:xfrm>
          <a:off x="0" y="3022680"/>
          <a:ext cx="8557404" cy="10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Operacionalização e expansão dos acordos setoriais</a:t>
          </a:r>
          <a:endParaRPr lang="pt-BR" sz="2900" kern="1200" dirty="0"/>
        </a:p>
      </dsp:txBody>
      <dsp:txXfrm>
        <a:off x="0" y="3022680"/>
        <a:ext cx="8557404" cy="1007355"/>
      </dsp:txXfrm>
    </dsp:sp>
    <dsp:sp modelId="{4C53B524-41C3-45D1-BA3C-712CAF062ACE}">
      <dsp:nvSpPr>
        <dsp:cNvPr id="0" name=""/>
        <dsp:cNvSpPr/>
      </dsp:nvSpPr>
      <dsp:spPr>
        <a:xfrm>
          <a:off x="0" y="4030035"/>
          <a:ext cx="8557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C6A28-1B2C-42A2-856E-997AA52F4125}">
      <dsp:nvSpPr>
        <dsp:cNvPr id="0" name=""/>
        <dsp:cNvSpPr/>
      </dsp:nvSpPr>
      <dsp:spPr>
        <a:xfrm>
          <a:off x="0" y="4030035"/>
          <a:ext cx="8557404" cy="10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Educação </a:t>
          </a:r>
          <a:r>
            <a:rPr lang="pt-BR" sz="2900" kern="1200" dirty="0" smtClean="0"/>
            <a:t>ambiental e gestão da informação</a:t>
          </a:r>
          <a:endParaRPr lang="pt-BR" sz="2900" kern="1200" dirty="0"/>
        </a:p>
      </dsp:txBody>
      <dsp:txXfrm>
        <a:off x="0" y="4030035"/>
        <a:ext cx="8557404" cy="100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5953-6DC8-4F7B-9847-1F595EACBC1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5143-4509-4A84-B79C-9DFEEF140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42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33999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0"/>
          <p:cNvSpPr txBox="1"/>
          <p:nvPr/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47475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" name="Shape 7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71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69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rma livre 1"/>
          <p:cNvSpPr>
            <a:spLocks/>
          </p:cNvSpPr>
          <p:nvPr/>
        </p:nvSpPr>
        <p:spPr bwMode="auto">
          <a:xfrm>
            <a:off x="1139825" y="757238"/>
            <a:ext cx="4516438" cy="37163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6867" name="Espaço Reservado para Anotações 2"/>
          <p:cNvSpPr>
            <a:spLocks noGrp="1"/>
          </p:cNvSpPr>
          <p:nvPr>
            <p:ph type="body" sz="quarter" idx="1"/>
          </p:nvPr>
        </p:nvSpPr>
        <p:spPr bwMode="auto">
          <a:xfrm>
            <a:off x="681038" y="6778625"/>
            <a:ext cx="182562" cy="27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2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321175" y="9356725"/>
            <a:ext cx="3301999" cy="4889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ymbol"/>
              <a:buChar char="l"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8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62000" y="4678362"/>
            <a:ext cx="6102350" cy="443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321175" y="9356725"/>
            <a:ext cx="3305174" cy="492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ymbol"/>
              <a:buChar char="l"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8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0825" cy="399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81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64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74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96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3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21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43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278312" y="10156825"/>
            <a:ext cx="3270250" cy="523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215900" marR="0" lvl="0" indent="-21590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17625" rIns="0" bIns="0" anchor="t" anchorCtr="0">
            <a:noAutofit/>
          </a:bodyPr>
          <a:lstStyle/>
          <a:p>
            <a:pPr marL="215900" marR="0" lvl="0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MCidades coordenador de Saneamento, MMA coordenador de Resíduos Sólidos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7261" cy="480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8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3432517" y="6611815"/>
            <a:ext cx="3165231" cy="66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9861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2745580" y="-473868"/>
            <a:ext cx="4373562" cy="8858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93737" y="503237"/>
            <a:ext cx="3251199" cy="17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4" cy="5372099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93737" y="2268538"/>
            <a:ext cx="3251199" cy="420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600"/>
            </a:lvl1pPr>
            <a:lvl2pPr marL="457200" indent="0" rtl="0">
              <a:spcBef>
                <a:spcPts val="0"/>
              </a:spcBef>
              <a:buFont typeface="Arial"/>
              <a:buNone/>
              <a:defRPr sz="1400"/>
            </a:lvl2pPr>
            <a:lvl3pPr marL="914400" indent="0" rtl="0">
              <a:spcBef>
                <a:spcPts val="0"/>
              </a:spcBef>
              <a:buFont typeface="Arial"/>
              <a:buNone/>
              <a:defRPr sz="1200"/>
            </a:lvl3pPr>
            <a:lvl4pPr marL="1371600" indent="0" rtl="0">
              <a:spcBef>
                <a:spcPts val="0"/>
              </a:spcBef>
              <a:buFont typeface="Arial"/>
              <a:buNone/>
              <a:defRPr sz="1000"/>
            </a:lvl4pPr>
            <a:lvl5pPr marL="1828800" indent="0" rtl="0">
              <a:spcBef>
                <a:spcPts val="0"/>
              </a:spcBef>
              <a:buFont typeface="Arial"/>
              <a:buNone/>
              <a:defRPr sz="1000"/>
            </a:lvl5pPr>
            <a:lvl6pPr marL="2286000" indent="0" rtl="0">
              <a:spcBef>
                <a:spcPts val="0"/>
              </a:spcBef>
              <a:buFont typeface="Arial"/>
              <a:buNone/>
              <a:defRPr sz="1000"/>
            </a:lvl6pPr>
            <a:lvl7pPr marL="2743200" indent="0" rtl="0">
              <a:spcBef>
                <a:spcPts val="0"/>
              </a:spcBef>
              <a:buFont typeface="Arial"/>
              <a:buNone/>
              <a:defRPr sz="1000"/>
            </a:lvl7pPr>
            <a:lvl8pPr marL="3200400" indent="0" rtl="0">
              <a:spcBef>
                <a:spcPts val="0"/>
              </a:spcBef>
              <a:buFont typeface="Arial"/>
              <a:buNone/>
              <a:defRPr sz="1000"/>
            </a:lvl8pPr>
            <a:lvl9pPr marL="3657600" indent="0" rtl="0">
              <a:spcBef>
                <a:spcPts val="0"/>
              </a:spcBef>
              <a:buFont typeface="Arial"/>
              <a:buNone/>
              <a:defRPr sz="1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93737" y="503237"/>
            <a:ext cx="3251199" cy="17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4" cy="53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93737" y="2268538"/>
            <a:ext cx="3251199" cy="420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600"/>
            </a:lvl1pPr>
            <a:lvl2pPr marL="457200" indent="0" rtl="0">
              <a:spcBef>
                <a:spcPts val="0"/>
              </a:spcBef>
              <a:buFont typeface="Arial"/>
              <a:buNone/>
              <a:defRPr sz="1400"/>
            </a:lvl2pPr>
            <a:lvl3pPr marL="914400" indent="0" rtl="0">
              <a:spcBef>
                <a:spcPts val="0"/>
              </a:spcBef>
              <a:buFont typeface="Arial"/>
              <a:buNone/>
              <a:defRPr sz="1200"/>
            </a:lvl3pPr>
            <a:lvl4pPr marL="1371600" indent="0" rtl="0">
              <a:spcBef>
                <a:spcPts val="0"/>
              </a:spcBef>
              <a:buFont typeface="Arial"/>
              <a:buNone/>
              <a:defRPr sz="1000"/>
            </a:lvl4pPr>
            <a:lvl5pPr marL="1828800" indent="0" rtl="0">
              <a:spcBef>
                <a:spcPts val="0"/>
              </a:spcBef>
              <a:buFont typeface="Arial"/>
              <a:buNone/>
              <a:defRPr sz="1000"/>
            </a:lvl5pPr>
            <a:lvl6pPr marL="2286000" indent="0" rtl="0">
              <a:spcBef>
                <a:spcPts val="0"/>
              </a:spcBef>
              <a:buFont typeface="Arial"/>
              <a:buNone/>
              <a:defRPr sz="1000"/>
            </a:lvl6pPr>
            <a:lvl7pPr marL="2743200" indent="0" rtl="0">
              <a:spcBef>
                <a:spcPts val="0"/>
              </a:spcBef>
              <a:buFont typeface="Arial"/>
              <a:buNone/>
              <a:defRPr sz="1000"/>
            </a:lvl7pPr>
            <a:lvl8pPr marL="3200400" indent="0" rtl="0">
              <a:spcBef>
                <a:spcPts val="0"/>
              </a:spcBef>
              <a:buFont typeface="Arial"/>
              <a:buNone/>
              <a:defRPr sz="1000"/>
            </a:lvl8pPr>
            <a:lvl9pPr marL="3657600" indent="0" rtl="0">
              <a:spcBef>
                <a:spcPts val="0"/>
              </a:spcBef>
              <a:buFont typeface="Arial"/>
              <a:buNone/>
              <a:defRPr sz="1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4736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93737" y="1852613"/>
            <a:ext cx="4265612" cy="908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93737" y="2760663"/>
            <a:ext cx="4265612" cy="4062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103812" y="1852613"/>
            <a:ext cx="4284661" cy="908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103812" y="2760663"/>
            <a:ext cx="4284661" cy="4062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9861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8858249" cy="437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260475" y="1236662"/>
            <a:ext cx="7559675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6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260475" y="3970337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9861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4352924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08562" y="1768475"/>
            <a:ext cx="4352924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6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9861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8858249" cy="437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6800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3432517" y="6611815"/>
            <a:ext cx="3165231" cy="66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83630" y="2230564"/>
            <a:ext cx="9720261" cy="1714500"/>
          </a:xfrm>
          <a:prstGeom prst="rect">
            <a:avLst/>
          </a:prstGeom>
          <a:noFill/>
          <a:ln>
            <a:noFill/>
          </a:ln>
        </p:spPr>
        <p:txBody>
          <a:bodyPr lIns="0" tIns="31675" rIns="0" bIns="0" anchor="ctr" anchorCtr="0">
            <a:noAutofit/>
          </a:bodyPr>
          <a:lstStyle/>
          <a:p>
            <a:pPr lvl="0"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pt-BR" sz="3600" dirty="0"/>
              <a:t>Instrumentos da Política Nacional de Resíduos Sólidos e os desafios da implementação</a:t>
            </a:r>
            <a:endParaRPr lang="en-US" sz="36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800225" y="4269070"/>
            <a:ext cx="6504326" cy="1250950"/>
          </a:xfrm>
          <a:prstGeom prst="rect">
            <a:avLst/>
          </a:prstGeom>
          <a:noFill/>
          <a:ln>
            <a:noFill/>
          </a:ln>
        </p:spPr>
        <p:txBody>
          <a:bodyPr lIns="0" tIns="19425" rIns="0" bIns="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355E00"/>
              </a:buClr>
              <a:buSzPct val="25000"/>
            </a:pPr>
            <a:r>
              <a:rPr lang="pt-BR" sz="2000" dirty="0" smtClean="0">
                <a:solidFill>
                  <a:srgbClr val="355E00"/>
                </a:solidFill>
              </a:rPr>
              <a:t>Eduardo Rocha Dias Santos</a:t>
            </a:r>
          </a:p>
          <a:p>
            <a:pPr algn="ctr">
              <a:lnSpc>
                <a:spcPct val="93000"/>
              </a:lnSpc>
              <a:buClr>
                <a:srgbClr val="355E00"/>
              </a:buClr>
              <a:buSzPct val="25000"/>
            </a:pPr>
            <a:endParaRPr sz="2000" dirty="0">
              <a:solidFill>
                <a:srgbClr val="355E0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E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r>
              <a:rPr lang="en-US" sz="1600" b="0" i="0" u="none" strike="noStrike" cap="none" baseline="0" dirty="0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baseline="0" dirty="0" err="1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1600" b="0" i="0" u="none" strike="noStrike" cap="none" baseline="0" dirty="0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1600" b="0" i="0" u="none" strike="noStrike" cap="none" baseline="0" dirty="0" smtClean="0">
              <a:solidFill>
                <a:srgbClr val="355E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E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Departamento de Ambiente Urbano</a:t>
            </a:r>
            <a:endParaRPr lang="en-US" sz="1600" b="0" i="0" u="none" strike="noStrike" cap="none" baseline="0" dirty="0">
              <a:solidFill>
                <a:srgbClr val="355E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E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Secretaria de </a:t>
            </a:r>
            <a:r>
              <a:rPr lang="en-US" sz="1600" b="0" i="0" u="none" strike="noStrike" cap="none" baseline="0" dirty="0" err="1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b="0" i="0" u="none" strike="noStrike" cap="none" baseline="0" dirty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 Hídricos e Ambiente </a:t>
            </a:r>
            <a:r>
              <a:rPr lang="en-US" sz="1600" b="0" i="0" u="none" strike="noStrike" cap="none" baseline="0" dirty="0" smtClean="0">
                <a:solidFill>
                  <a:srgbClr val="355E00"/>
                </a:solidFill>
                <a:latin typeface="Arial"/>
                <a:ea typeface="Arial"/>
                <a:cs typeface="Arial"/>
                <a:sym typeface="Arial"/>
              </a:rPr>
              <a:t>Urbano</a:t>
            </a:r>
            <a:endParaRPr lang="en-US" sz="1600" b="0" i="0" u="none" strike="noStrike" cap="none" baseline="0" dirty="0">
              <a:solidFill>
                <a:srgbClr val="355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800225" y="5343525"/>
            <a:ext cx="6624637" cy="936624"/>
          </a:xfrm>
          <a:prstGeom prst="rect">
            <a:avLst/>
          </a:prstGeom>
          <a:noFill/>
          <a:ln>
            <a:noFill/>
          </a:ln>
        </p:spPr>
        <p:txBody>
          <a:bodyPr lIns="0" tIns="194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Brasília, 17 de </a:t>
            </a:r>
            <a:r>
              <a:rPr lang="en-US" sz="2200" b="1" dirty="0" err="1" smtClean="0"/>
              <a:t>maio</a:t>
            </a:r>
            <a:r>
              <a:rPr lang="en-US" sz="2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lang="en-US" sz="2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26626" y="7200715"/>
            <a:ext cx="1008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ook Antiqua" panose="02040602050305030304" pitchFamily="18" charset="0"/>
              </a:rPr>
              <a:t>Ministério do Meio Ambiente</a:t>
            </a:r>
            <a:endParaRPr lang="pt-BR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logo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67" y="1061820"/>
            <a:ext cx="35242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1" y="4326492"/>
            <a:ext cx="4215260" cy="2810173"/>
          </a:xfrm>
          <a:prstGeom prst="rect">
            <a:avLst/>
          </a:prstGeom>
        </p:spPr>
      </p:pic>
      <p:pic>
        <p:nvPicPr>
          <p:cNvPr id="7170" name="Picture 2" descr="http://www.vidrado.com/wp-content/uploads/2011/07/Vantagens-das-Embalagens-de-Vidro-e-Pl%C3%A1sti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19" y="4656622"/>
            <a:ext cx="4051370" cy="27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1.staticpanvel.com.br/produtos/5/411220-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56" y="4656622"/>
            <a:ext cx="2814816" cy="28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3271654" y="4161871"/>
            <a:ext cx="704538" cy="123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67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1" y="4326492"/>
            <a:ext cx="4215260" cy="2810173"/>
          </a:xfrm>
          <a:prstGeom prst="rect">
            <a:avLst/>
          </a:prstGeom>
        </p:spPr>
      </p:pic>
      <p:pic>
        <p:nvPicPr>
          <p:cNvPr id="7170" name="Picture 2" descr="http://www.vidrado.com/wp-content/uploads/2011/07/Vantagens-das-Embalagens-de-Vidro-e-Pl%C3%A1sti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19" y="4656622"/>
            <a:ext cx="4051370" cy="27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1.staticpanvel.com.br/produtos/5/411220-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56" y="4656622"/>
            <a:ext cx="2814816" cy="28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2506012" y="4040309"/>
            <a:ext cx="704538" cy="123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pensandomagro.net/wp-content/uploads/2015/05/brech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55" y="5304257"/>
            <a:ext cx="4091929" cy="21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850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1" y="4326492"/>
            <a:ext cx="4215260" cy="2810173"/>
          </a:xfrm>
          <a:prstGeom prst="rect">
            <a:avLst/>
          </a:prstGeom>
        </p:spPr>
      </p:pic>
      <p:pic>
        <p:nvPicPr>
          <p:cNvPr id="7170" name="Picture 2" descr="http://www.vidrado.com/wp-content/uploads/2011/07/Vantagens-das-Embalagens-de-Vidro-e-Pl%C3%A1sti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19" y="4656622"/>
            <a:ext cx="4051370" cy="27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1.staticpanvel.com.br/produtos/5/411220-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56" y="4656622"/>
            <a:ext cx="2814816" cy="28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ensandomagro.net/wp-content/uploads/2015/05/brech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55" y="5304257"/>
            <a:ext cx="4091929" cy="21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-media-cache-ak0.pinimg.com/736x/a1/dd/dd/a1dddd5c044435867162af19bc24a3f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8" y="4631189"/>
            <a:ext cx="5042097" cy="28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1947116" y="3280018"/>
            <a:ext cx="704538" cy="1810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490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1267940" y="7157192"/>
            <a:ext cx="7620047" cy="40248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Fonte:  Plano Municipal de Gestão Integrada de Resíduos Sólidos de São Paulo/SP, 2014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2BB0-B2DA-45F3-B7B3-FC52E46EE3E9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0" y="-3246"/>
            <a:ext cx="9124108" cy="70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pt-BR" dirty="0"/>
              <a:t>Disposição final ambientalmente adequada de rejeitos</a:t>
            </a:r>
          </a:p>
        </p:txBody>
      </p:sp>
      <p:pic>
        <p:nvPicPr>
          <p:cNvPr id="1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07" y="2393882"/>
            <a:ext cx="4283818" cy="38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1" name="Picture 1" descr="H:\AANOB 2014 SRHU\Temas DAU\RS Uberland\Aterro-Sanitari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" y="2430454"/>
            <a:ext cx="4483307" cy="3716840"/>
          </a:xfrm>
          <a:prstGeom prst="rect">
            <a:avLst/>
          </a:prstGeom>
          <a:noFill/>
        </p:spPr>
      </p:pic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256991" y="1557324"/>
            <a:ext cx="5873786" cy="5635659"/>
          </a:xfrm>
        </p:spPr>
        <p:txBody>
          <a:bodyPr/>
          <a:lstStyle/>
          <a:p>
            <a:r>
              <a:rPr lang="en-US" dirty="0" err="1" smtClean="0"/>
              <a:t>Aterro</a:t>
            </a:r>
            <a:r>
              <a:rPr lang="en-US" dirty="0" smtClean="0"/>
              <a:t> </a:t>
            </a:r>
            <a:r>
              <a:rPr lang="en-US" dirty="0" err="1" smtClean="0"/>
              <a:t>Sanitário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7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" y="1021956"/>
            <a:ext cx="8968365" cy="53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9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15482" y="-78575"/>
            <a:ext cx="9607154" cy="1981504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lvl="0" indent="0" algn="ctr">
              <a:lnSpc>
                <a:spcPct val="93000"/>
              </a:lnSpc>
              <a:buClr>
                <a:srgbClr val="000000"/>
              </a:buClr>
              <a:buSzPct val="25000"/>
              <a:buFont typeface="Arial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sz="3600" dirty="0"/>
              <a:t>Municípios com </a:t>
            </a:r>
            <a:r>
              <a:rPr lang="pt-BR" sz="3600" dirty="0" smtClean="0"/>
              <a:t>Disposição Final Adequada</a:t>
            </a:r>
            <a:endParaRPr lang="pt-BR" sz="36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157988" y="2064993"/>
          <a:ext cx="4192304" cy="49351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2304"/>
              </a:tblGrid>
              <a:tr h="433024">
                <a:tc>
                  <a:txBody>
                    <a:bodyPr/>
                    <a:lstStyle/>
                    <a:p>
                      <a:pPr algn="ctr"/>
                      <a:endParaRPr lang="pt-BR" sz="2600" dirty="0" smtClean="0"/>
                    </a:p>
                  </a:txBody>
                  <a:tcPr marL="100796" marR="100796" marT="50398" marB="50398"/>
                </a:tc>
              </a:tr>
              <a:tr h="218442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400" dirty="0" smtClean="0"/>
                        <a:t>39,8%</a:t>
                      </a:r>
                      <a:r>
                        <a:rPr lang="pt-BR" sz="2400" baseline="0" dirty="0" smtClean="0"/>
                        <a:t> dos municípios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24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400" baseline="0" dirty="0" smtClean="0"/>
                        <a:t>63,5% da população (</a:t>
                      </a:r>
                      <a:r>
                        <a:rPr lang="pt-BR" sz="2400" dirty="0" smtClean="0"/>
                        <a:t>129,8 milhões de hab.)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24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400" dirty="0" smtClean="0"/>
                        <a:t>Média de 1 aterro para</a:t>
                      </a:r>
                      <a:r>
                        <a:rPr lang="pt-BR" sz="2400" baseline="0" dirty="0" smtClean="0"/>
                        <a:t> cada 3 municípios regulares</a:t>
                      </a:r>
                      <a:endParaRPr lang="pt-BR" sz="24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2400" dirty="0"/>
                    </a:p>
                  </a:txBody>
                  <a:tcPr marL="100796" marR="100796" marT="50398" marB="50398"/>
                </a:tc>
              </a:tr>
              <a:tr h="1045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/>
                    </a:p>
                  </a:txBody>
                  <a:tcPr marL="100796" marR="100796" marT="50398" marB="50398">
                    <a:noFill/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81" y="1394085"/>
            <a:ext cx="5068966" cy="51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pt-BR" sz="4000" dirty="0" smtClean="0"/>
              <a:t>Consórcio </a:t>
            </a:r>
            <a:r>
              <a:rPr lang="pt-BR" sz="4000" dirty="0"/>
              <a:t>– </a:t>
            </a:r>
            <a:r>
              <a:rPr lang="pt-BR" sz="4000" dirty="0" smtClean="0"/>
              <a:t>escala </a:t>
            </a:r>
            <a:r>
              <a:rPr lang="pt-BR" sz="4000" dirty="0"/>
              <a:t>na implantação e operação </a:t>
            </a:r>
            <a:r>
              <a:rPr lang="pt-BR" sz="4000" dirty="0" smtClean="0"/>
              <a:t>de </a:t>
            </a:r>
            <a:r>
              <a:rPr lang="pt-BR" sz="4000" dirty="0"/>
              <a:t>aterros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3596" t="19463" r="16352" b="11670"/>
          <a:stretch/>
        </p:blipFill>
        <p:spPr>
          <a:xfrm>
            <a:off x="503238" y="1477949"/>
            <a:ext cx="8727026" cy="53832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24044" y="6725180"/>
            <a:ext cx="6262119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3" dirty="0"/>
              <a:t>Fonte: TCU, 2011 – Relatório de monitoramento do programa resíduos sólidos</a:t>
            </a:r>
          </a:p>
        </p:txBody>
      </p:sp>
    </p:spTree>
    <p:extLst>
      <p:ext uri="{BB962C8B-B14F-4D97-AF65-F5344CB8AC3E}">
        <p14:creationId xmlns:p14="http://schemas.microsoft.com/office/powerpoint/2010/main" val="42092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15482" y="-78575"/>
            <a:ext cx="9607154" cy="1981504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lvl="0" indent="0" algn="ctr">
              <a:lnSpc>
                <a:spcPct val="93000"/>
              </a:lnSpc>
              <a:buClr>
                <a:srgbClr val="000000"/>
              </a:buClr>
              <a:buSzPct val="25000"/>
              <a:buFont typeface="Arial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sz="3600" dirty="0"/>
              <a:t>Municípios com Planos </a:t>
            </a:r>
            <a:r>
              <a:rPr lang="pt-BR" sz="3600" dirty="0" smtClean="0"/>
              <a:t>de </a:t>
            </a:r>
            <a:r>
              <a:rPr lang="pt-BR" sz="3600" dirty="0"/>
              <a:t>Resíduos Sólidos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5137"/>
              </p:ext>
            </p:extLst>
          </p:nvPr>
        </p:nvGraphicFramePr>
        <p:xfrm>
          <a:off x="157988" y="2064993"/>
          <a:ext cx="4009194" cy="2357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9194"/>
              </a:tblGrid>
              <a:tr h="542717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2.323 em 2015 *</a:t>
                      </a:r>
                    </a:p>
                  </a:txBody>
                  <a:tcPr marL="100796" marR="100796" marT="50398" marB="50398"/>
                </a:tc>
              </a:tr>
              <a:tr h="503978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600" dirty="0" smtClean="0"/>
                        <a:t>41,7%</a:t>
                      </a:r>
                      <a:r>
                        <a:rPr lang="pt-BR" sz="2600" baseline="0" dirty="0" smtClean="0"/>
                        <a:t> dos municípios</a:t>
                      </a:r>
                      <a:endParaRPr lang="pt-BR" sz="2600" dirty="0"/>
                    </a:p>
                  </a:txBody>
                  <a:tcPr marL="100796" marR="100796" marT="50398" marB="50398"/>
                </a:tc>
              </a:tr>
              <a:tr h="131034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600" baseline="0" dirty="0" smtClean="0"/>
                        <a:t>52,4% da população (</a:t>
                      </a:r>
                      <a:r>
                        <a:rPr lang="pt-BR" sz="2600" dirty="0" smtClean="0"/>
                        <a:t>106 milhões de hab.</a:t>
                      </a:r>
                      <a:r>
                        <a:rPr lang="pt-BR" sz="2600" baseline="0" dirty="0" smtClean="0"/>
                        <a:t>)</a:t>
                      </a:r>
                      <a:endParaRPr lang="pt-BR" sz="26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42" y="1194576"/>
            <a:ext cx="5297922" cy="5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2" y="741967"/>
            <a:ext cx="9456593" cy="56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7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sz="4000" dirty="0" err="1" smtClean="0"/>
              <a:t>Política</a:t>
            </a:r>
            <a:r>
              <a:rPr lang="en-US" sz="4000" dirty="0" smtClean="0"/>
              <a:t> Nacional de </a:t>
            </a:r>
            <a:r>
              <a:rPr lang="en-US" sz="4000" dirty="0" err="1" smtClean="0"/>
              <a:t>Resíduos</a:t>
            </a:r>
            <a:r>
              <a:rPr lang="en-US" sz="4000" dirty="0" smtClean="0"/>
              <a:t> </a:t>
            </a:r>
            <a:r>
              <a:rPr lang="en-US" sz="4000" dirty="0" err="1" smtClean="0"/>
              <a:t>Sólidos</a:t>
            </a:r>
            <a:endParaRPr lang="en-US" sz="4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93141870"/>
              </p:ext>
            </p:extLst>
          </p:nvPr>
        </p:nvGraphicFramePr>
        <p:xfrm>
          <a:off x="719528" y="1328858"/>
          <a:ext cx="8634334" cy="558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>
            <a:off x="1121434" y="5210355"/>
            <a:ext cx="2208362" cy="1190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Crimes Ambientais</a:t>
            </a:r>
          </a:p>
          <a:p>
            <a:pPr algn="ctr"/>
            <a:r>
              <a:rPr lang="pt-BR" sz="1600" dirty="0" smtClean="0"/>
              <a:t>Lei </a:t>
            </a:r>
            <a:r>
              <a:rPr lang="pt-BR" sz="1600" dirty="0" smtClean="0"/>
              <a:t>9.605/98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15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dirty="0" err="1" smtClean="0"/>
              <a:t>Atuação</a:t>
            </a:r>
            <a:r>
              <a:rPr lang="en-US" dirty="0" smtClean="0"/>
              <a:t> dos </a:t>
            </a:r>
            <a:r>
              <a:rPr lang="en-US" dirty="0" err="1" smtClean="0"/>
              <a:t>Municípios</a:t>
            </a:r>
            <a:r>
              <a:rPr lang="en-US" dirty="0" smtClean="0"/>
              <a:t> e DF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6957713"/>
              </p:ext>
            </p:extLst>
          </p:nvPr>
        </p:nvGraphicFramePr>
        <p:xfrm>
          <a:off x="759126" y="1552576"/>
          <a:ext cx="8540150" cy="493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9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dirty="0" err="1" smtClean="0"/>
              <a:t>Atuação</a:t>
            </a:r>
            <a:r>
              <a:rPr lang="en-US" dirty="0" smtClean="0"/>
              <a:t> dos </a:t>
            </a:r>
            <a:r>
              <a:rPr lang="en-US" dirty="0" err="1" smtClean="0"/>
              <a:t>Estados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9823231"/>
              </p:ext>
            </p:extLst>
          </p:nvPr>
        </p:nvGraphicFramePr>
        <p:xfrm>
          <a:off x="1138688" y="1591143"/>
          <a:ext cx="7486686" cy="503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9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15482" y="236214"/>
            <a:ext cx="9607154" cy="1351780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3000"/>
              </a:lnSpc>
              <a:buClr>
                <a:srgbClr val="000000"/>
              </a:buClr>
              <a:buSzPct val="25000"/>
              <a:buFont typeface="Arial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indent="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indent="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indent="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indent="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indent="-22860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indent="-22860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indent="-22860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indent="-228600" algn="ctr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dirty="0" smtClean="0"/>
              <a:t>Planos </a:t>
            </a:r>
            <a:r>
              <a:rPr lang="pt-BR" dirty="0"/>
              <a:t>Estaduais de Resíduos Sólidos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157988" y="2047400"/>
          <a:ext cx="4009194" cy="2318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9194"/>
              </a:tblGrid>
              <a:tr h="907161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24 estados</a:t>
                      </a:r>
                      <a:r>
                        <a:rPr lang="pt-BR" sz="2600" baseline="0" dirty="0" smtClean="0"/>
                        <a:t> apoiados* pelo MMA</a:t>
                      </a:r>
                      <a:endParaRPr lang="pt-BR" sz="2600" dirty="0" smtClean="0"/>
                    </a:p>
                  </a:txBody>
                  <a:tcPr marL="100796" marR="100796" marT="50398" marB="50398">
                    <a:solidFill>
                      <a:schemeClr val="tx1"/>
                    </a:solidFill>
                  </a:tcPr>
                </a:tc>
              </a:tr>
              <a:tr h="90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28,5 milhões investidos em Planos Estaduais</a:t>
                      </a:r>
                      <a:endParaRPr lang="pt-BR" sz="2600" dirty="0"/>
                    </a:p>
                  </a:txBody>
                  <a:tcPr marL="100796" marR="100796" marT="50398" marB="5039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600" dirty="0"/>
                    </a:p>
                  </a:txBody>
                  <a:tcPr marL="100796" marR="100796" marT="50398" marB="5039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57988" y="1557324"/>
            <a:ext cx="4009194" cy="3297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43" b="1" dirty="0">
                <a:solidFill>
                  <a:schemeClr val="bg1"/>
                </a:solidFill>
              </a:rPr>
              <a:t>Situação dos estados</a:t>
            </a:r>
            <a:endParaRPr lang="pt-BR" sz="1543" dirty="0">
              <a:solidFill>
                <a:schemeClr val="bg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157988" y="4365701"/>
            <a:ext cx="4498417" cy="1739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800" b="1" dirty="0" smtClean="0"/>
              <a:t>Estudos de regionalização e planos estaduais disponíveis em:</a:t>
            </a:r>
          </a:p>
          <a:p>
            <a:endParaRPr lang="pt-BR" dirty="0" smtClean="0"/>
          </a:p>
          <a:p>
            <a:r>
              <a:rPr lang="pt-BR" dirty="0" smtClean="0"/>
              <a:t>http</a:t>
            </a:r>
            <a:r>
              <a:rPr lang="pt-BR" dirty="0"/>
              <a:t>://www.mma.gov.br/cidades-sustentaveis/residuos-solidos/instrumentos-da-politica-de-residuos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89" y="1557324"/>
            <a:ext cx="5104275" cy="52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 txBox="1">
            <a:spLocks/>
          </p:cNvSpPr>
          <p:nvPr/>
        </p:nvSpPr>
        <p:spPr bwMode="auto">
          <a:xfrm>
            <a:off x="529" y="267739"/>
            <a:ext cx="9997321" cy="1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6858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50">
                <a:solidFill>
                  <a:srgbClr val="000000"/>
                </a:solidFill>
              </a:rPr>
              <a:t>Evolução dos consórcios públicos (atuação em resíduos sólidos)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1190595" y="1945857"/>
          <a:ext cx="7408015" cy="493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846701" y="2929373"/>
            <a:ext cx="813043" cy="7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95223">
              <a:defRPr/>
            </a:pPr>
            <a:r>
              <a:rPr lang="pt-BR" altLang="pt-BR" sz="4409" dirty="0">
                <a:solidFill>
                  <a:srgbClr val="3333CC"/>
                </a:solidFill>
                <a:cs typeface="DejaVu Sans" charset="0"/>
              </a:rPr>
              <a:t>81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226597" y="2294151"/>
            <a:ext cx="1127232" cy="7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95223">
              <a:defRPr/>
            </a:pPr>
            <a:r>
              <a:rPr lang="pt-BR" altLang="pt-BR" sz="4409" dirty="0">
                <a:solidFill>
                  <a:srgbClr val="3333CC"/>
                </a:solidFill>
                <a:cs typeface="DejaVu Sans" charset="0"/>
              </a:rPr>
              <a:t>130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923231" y="1770923"/>
            <a:ext cx="1127232" cy="7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95223">
              <a:defRPr/>
            </a:pPr>
            <a:r>
              <a:rPr lang="pt-BR" altLang="pt-BR" sz="4409" dirty="0">
                <a:solidFill>
                  <a:srgbClr val="3333CC"/>
                </a:solidFill>
                <a:cs typeface="DejaVu Sans" charset="0"/>
              </a:rPr>
              <a:t>166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635752" y="5991742"/>
            <a:ext cx="8887867" cy="104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495223">
              <a:defRPr/>
            </a:pPr>
            <a:r>
              <a:rPr lang="pt-BR" altLang="pt-BR" sz="3086" dirty="0">
                <a:cs typeface="DejaVu Sans" charset="0"/>
              </a:rPr>
              <a:t>*1.467 municípios integrantes de consórcios (45,6 milhões de habitantes)</a:t>
            </a:r>
          </a:p>
        </p:txBody>
      </p:sp>
    </p:spTree>
    <p:extLst>
      <p:ext uri="{BB962C8B-B14F-4D97-AF65-F5344CB8AC3E}">
        <p14:creationId xmlns:p14="http://schemas.microsoft.com/office/powerpoint/2010/main" val="1410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dirty="0" err="1" smtClean="0"/>
              <a:t>Atuação</a:t>
            </a:r>
            <a:r>
              <a:rPr lang="en-US" dirty="0" smtClean="0"/>
              <a:t> da </a:t>
            </a:r>
            <a:r>
              <a:rPr lang="en-US" dirty="0" err="1" smtClean="0"/>
              <a:t>União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9300269"/>
              </p:ext>
            </p:extLst>
          </p:nvPr>
        </p:nvGraphicFramePr>
        <p:xfrm>
          <a:off x="810883" y="1552575"/>
          <a:ext cx="8333117" cy="519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9"/>
          <p:cNvSpPr txBox="1">
            <a:spLocks noChangeArrowheads="1"/>
          </p:cNvSpPr>
          <p:nvPr/>
        </p:nvSpPr>
        <p:spPr bwMode="auto">
          <a:xfrm>
            <a:off x="529" y="122986"/>
            <a:ext cx="10079567" cy="1207447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3000"/>
              </a:lnSpc>
              <a:buClr>
                <a:srgbClr val="000000"/>
              </a:buClr>
              <a:buSzPct val="25000"/>
              <a:buFont typeface="Arial"/>
              <a:defRPr sz="4400"/>
            </a:lvl1pPr>
            <a:lvl2pPr marL="0" indent="0" algn="ctr">
              <a:lnSpc>
                <a:spcPct val="93000"/>
              </a:lnSpc>
              <a:defRPr sz="4400"/>
            </a:lvl2pPr>
            <a:lvl3pPr marL="0" indent="0" algn="ctr">
              <a:lnSpc>
                <a:spcPct val="93000"/>
              </a:lnSpc>
              <a:defRPr sz="4400"/>
            </a:lvl3pPr>
            <a:lvl4pPr marL="0" indent="0" algn="ctr">
              <a:lnSpc>
                <a:spcPct val="93000"/>
              </a:lnSpc>
              <a:defRPr sz="4400"/>
            </a:lvl4pPr>
            <a:lvl5pPr marL="0" indent="0" algn="ctr">
              <a:lnSpc>
                <a:spcPct val="93000"/>
              </a:lnSpc>
              <a:defRPr sz="4400"/>
            </a:lvl5pPr>
            <a:lvl6pPr marL="2514600" indent="-228600" algn="ctr">
              <a:lnSpc>
                <a:spcPct val="93000"/>
              </a:lnSpc>
              <a:defRPr sz="4400"/>
            </a:lvl6pPr>
            <a:lvl7pPr marL="2971800" indent="-228600" algn="ctr">
              <a:lnSpc>
                <a:spcPct val="93000"/>
              </a:lnSpc>
              <a:defRPr sz="4400"/>
            </a:lvl7pPr>
            <a:lvl8pPr marL="3429000" indent="-228600" algn="ctr">
              <a:lnSpc>
                <a:spcPct val="93000"/>
              </a:lnSpc>
              <a:defRPr sz="4400"/>
            </a:lvl8pPr>
            <a:lvl9pPr marL="3886200" indent="-228600" algn="ctr">
              <a:lnSpc>
                <a:spcPct val="93000"/>
              </a:lnSpc>
              <a:defRPr sz="4400"/>
            </a:lvl9pPr>
          </a:lstStyle>
          <a:p>
            <a:r>
              <a:rPr lang="pt-BR" sz="4000" dirty="0"/>
              <a:t> CADEIAS  </a:t>
            </a:r>
            <a:r>
              <a:rPr lang="pt-BR" sz="4000" dirty="0" smtClean="0"/>
              <a:t>PRIORITÁRIAS PARA LOGÍSTICA   REVERSA</a:t>
            </a:r>
            <a:endParaRPr lang="pt-BR" sz="4000" dirty="0"/>
          </a:p>
        </p:txBody>
      </p:sp>
      <p:sp>
        <p:nvSpPr>
          <p:cNvPr id="35843" name="CaixaDeTexto 10"/>
          <p:cNvSpPr txBox="1">
            <a:spLocks noChangeArrowheads="1"/>
          </p:cNvSpPr>
          <p:nvPr/>
        </p:nvSpPr>
        <p:spPr bwMode="auto">
          <a:xfrm>
            <a:off x="2382177" y="4166572"/>
            <a:ext cx="197741" cy="4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08" tIns="49604" rIns="99208" bIns="496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sz="1984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206" y="4706568"/>
            <a:ext cx="2883876" cy="1828671"/>
          </a:xfrm>
          <a:prstGeom prst="rect">
            <a:avLst/>
          </a:prstGeom>
          <a:solidFill>
            <a:schemeClr val="accent6"/>
          </a:solidFill>
          <a:ln w="76200">
            <a:noFill/>
            <a:round/>
            <a:headEnd/>
            <a:tailEnd/>
          </a:ln>
        </p:spPr>
      </p:pic>
      <p:sp>
        <p:nvSpPr>
          <p:cNvPr id="29701" name="CaixaDeTexto 22"/>
          <p:cNvSpPr txBox="1">
            <a:spLocks noChangeArrowheads="1"/>
          </p:cNvSpPr>
          <p:nvPr/>
        </p:nvSpPr>
        <p:spPr bwMode="auto">
          <a:xfrm>
            <a:off x="4991998" y="6445340"/>
            <a:ext cx="3372104" cy="3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43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Produtos  Eletroeletrônicos  </a:t>
            </a:r>
            <a:endParaRPr lang="pt-BR" sz="1543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33" y="1221448"/>
            <a:ext cx="1849671" cy="18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upo 33"/>
          <p:cNvGrpSpPr>
            <a:grpSpLocks/>
          </p:cNvGrpSpPr>
          <p:nvPr/>
        </p:nvGrpSpPr>
        <p:grpSpPr bwMode="auto">
          <a:xfrm>
            <a:off x="6985368" y="1956415"/>
            <a:ext cx="2619637" cy="1758675"/>
            <a:chOff x="3059833" y="2840352"/>
            <a:chExt cx="2319216" cy="1740776"/>
          </a:xfrm>
        </p:grpSpPr>
        <p:pic>
          <p:nvPicPr>
            <p:cNvPr id="35871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2840352"/>
              <a:ext cx="2319216" cy="174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CaixaDeTexto 32"/>
            <p:cNvSpPr txBox="1"/>
            <p:nvPr/>
          </p:nvSpPr>
          <p:spPr>
            <a:xfrm rot="2746503">
              <a:off x="4762147" y="3048592"/>
              <a:ext cx="431297" cy="2919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1543" dirty="0">
                <a:cs typeface="+mn-cs"/>
              </a:endParaRPr>
            </a:p>
          </p:txBody>
        </p:sp>
      </p:grpSp>
      <p:sp>
        <p:nvSpPr>
          <p:cNvPr id="29704" name="CaixaDeTexto 34"/>
          <p:cNvSpPr txBox="1">
            <a:spLocks noChangeArrowheads="1"/>
          </p:cNvSpPr>
          <p:nvPr/>
        </p:nvSpPr>
        <p:spPr bwMode="auto">
          <a:xfrm>
            <a:off x="7052377" y="1539701"/>
            <a:ext cx="2539140" cy="3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43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Agrotóxicos</a:t>
            </a:r>
          </a:p>
        </p:txBody>
      </p:sp>
      <p:grpSp>
        <p:nvGrpSpPr>
          <p:cNvPr id="35849" name="Grupo 39"/>
          <p:cNvGrpSpPr>
            <a:grpSpLocks/>
          </p:cNvGrpSpPr>
          <p:nvPr/>
        </p:nvGrpSpPr>
        <p:grpSpPr bwMode="auto">
          <a:xfrm>
            <a:off x="1703206" y="5361769"/>
            <a:ext cx="3244361" cy="1993949"/>
            <a:chOff x="2779835" y="1772816"/>
            <a:chExt cx="2944293" cy="1811292"/>
          </a:xfrm>
        </p:grpSpPr>
        <p:pic>
          <p:nvPicPr>
            <p:cNvPr id="35868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25584">
              <a:off x="2779835" y="1878438"/>
              <a:ext cx="1187791" cy="112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9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772816"/>
              <a:ext cx="1714500" cy="145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2" name="CaixaDeTexto 37"/>
            <p:cNvSpPr txBox="1">
              <a:spLocks noChangeArrowheads="1"/>
            </p:cNvSpPr>
            <p:nvPr/>
          </p:nvSpPr>
          <p:spPr bwMode="auto">
            <a:xfrm>
              <a:off x="2916410" y="3284547"/>
              <a:ext cx="2807718" cy="29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543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Lâmpadas Fluorescentes</a:t>
              </a:r>
            </a:p>
          </p:txBody>
        </p:sp>
      </p:grpSp>
      <p:grpSp>
        <p:nvGrpSpPr>
          <p:cNvPr id="35850" name="Grupo 38"/>
          <p:cNvGrpSpPr>
            <a:grpSpLocks/>
          </p:cNvGrpSpPr>
          <p:nvPr/>
        </p:nvGrpSpPr>
        <p:grpSpPr bwMode="auto">
          <a:xfrm>
            <a:off x="436261" y="1429688"/>
            <a:ext cx="2381647" cy="1992881"/>
            <a:chOff x="6646391" y="4221088"/>
            <a:chExt cx="2160240" cy="2111688"/>
          </a:xfrm>
        </p:grpSpPr>
        <p:pic>
          <p:nvPicPr>
            <p:cNvPr id="35866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391" y="4221088"/>
              <a:ext cx="214312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9" name="CaixaDeTexto 13"/>
            <p:cNvSpPr txBox="1">
              <a:spLocks noChangeArrowheads="1"/>
            </p:cNvSpPr>
            <p:nvPr/>
          </p:nvSpPr>
          <p:spPr bwMode="auto">
            <a:xfrm>
              <a:off x="6646391" y="5615482"/>
              <a:ext cx="2160240" cy="71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08" tIns="49604" rIns="99208" bIns="49604">
              <a:spAutoFit/>
            </a:bodyPr>
            <a:lstStyle/>
            <a:p>
              <a:pPr algn="ctr"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</a:tabLst>
                <a:defRPr/>
              </a:pPr>
              <a:endParaRPr lang="pt-BR" sz="2205" dirty="0">
                <a:latin typeface="Calibri" pitchFamily="34" charset="0"/>
                <a:ea typeface="Microsoft YaHei" pitchFamily="34" charset="-122"/>
                <a:cs typeface="+mn-cs"/>
              </a:endParaRPr>
            </a:p>
            <a:p>
              <a:pPr algn="ctr"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</a:tabLst>
                <a:defRPr/>
              </a:pPr>
              <a:r>
                <a:rPr lang="pt-BR" sz="1543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Pilhas  e Baterias</a:t>
              </a:r>
            </a:p>
          </p:txBody>
        </p:sp>
      </p:grpSp>
      <p:sp>
        <p:nvSpPr>
          <p:cNvPr id="29707" name="CaixaDeTexto 40"/>
          <p:cNvSpPr txBox="1">
            <a:spLocks noChangeArrowheads="1"/>
          </p:cNvSpPr>
          <p:nvPr/>
        </p:nvSpPr>
        <p:spPr bwMode="auto">
          <a:xfrm>
            <a:off x="3992108" y="2187406"/>
            <a:ext cx="951959" cy="3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543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Pneus</a:t>
            </a:r>
          </a:p>
        </p:txBody>
      </p:sp>
      <p:grpSp>
        <p:nvGrpSpPr>
          <p:cNvPr id="35853" name="Grupo 49"/>
          <p:cNvGrpSpPr>
            <a:grpSpLocks/>
          </p:cNvGrpSpPr>
          <p:nvPr/>
        </p:nvGrpSpPr>
        <p:grpSpPr bwMode="auto">
          <a:xfrm>
            <a:off x="3648744" y="3414103"/>
            <a:ext cx="1667679" cy="1826921"/>
            <a:chOff x="6228184" y="1052736"/>
            <a:chExt cx="3944787" cy="4536505"/>
          </a:xfrm>
        </p:grpSpPr>
        <p:pic>
          <p:nvPicPr>
            <p:cNvPr id="35859" name="Picture 2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052736"/>
              <a:ext cx="3944787" cy="453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CaixaDeTexto 42"/>
            <p:cNvSpPr txBox="1">
              <a:spLocks noChangeArrowheads="1"/>
            </p:cNvSpPr>
            <p:nvPr/>
          </p:nvSpPr>
          <p:spPr bwMode="auto">
            <a:xfrm rot="982311">
              <a:off x="6779262" y="3557899"/>
              <a:ext cx="731201" cy="17456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sz="1984"/>
                <a:t>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sz="1984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7958426" y="3938023"/>
              <a:ext cx="790614" cy="643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543"/>
            </a:p>
          </p:txBody>
        </p:sp>
        <p:sp>
          <p:nvSpPr>
            <p:cNvPr id="35862" name="CaixaDeTexto 45"/>
            <p:cNvSpPr txBox="1">
              <a:spLocks noChangeArrowheads="1"/>
            </p:cNvSpPr>
            <p:nvPr/>
          </p:nvSpPr>
          <p:spPr bwMode="auto">
            <a:xfrm>
              <a:off x="7020271" y="3356993"/>
              <a:ext cx="648073" cy="9874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sz="1984"/>
            </a:p>
          </p:txBody>
        </p:sp>
        <p:sp>
          <p:nvSpPr>
            <p:cNvPr id="47" name="Retângulo 46"/>
            <p:cNvSpPr/>
            <p:nvPr/>
          </p:nvSpPr>
          <p:spPr>
            <a:xfrm rot="1133243">
              <a:off x="7076749" y="3599088"/>
              <a:ext cx="645736" cy="2172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543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8314409" y="2925567"/>
              <a:ext cx="1009998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543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8947728" y="3142832"/>
              <a:ext cx="393235" cy="5735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543"/>
            </a:p>
          </p:txBody>
        </p:sp>
      </p:grpSp>
      <p:sp>
        <p:nvSpPr>
          <p:cNvPr id="29710" name="CaixaDeTexto 50"/>
          <p:cNvSpPr txBox="1">
            <a:spLocks noChangeArrowheads="1"/>
          </p:cNvSpPr>
          <p:nvPr/>
        </p:nvSpPr>
        <p:spPr bwMode="auto">
          <a:xfrm>
            <a:off x="5375249" y="4012404"/>
            <a:ext cx="2976621" cy="567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543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Óleos Lubrificantes suas </a:t>
            </a:r>
            <a:r>
              <a:rPr lang="pt-BR" sz="1543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embalagens e Resíduos</a:t>
            </a:r>
            <a:endParaRPr lang="pt-BR" sz="1543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55" name="Picture 2" descr="https://encrypted-tbn0.gstatic.com/images?q=tbn:ANd9GcTaPARuooZvZ7XNCyr9C4yNpNNbi9MHR8XnkdynXySZgOhUKf6ZC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63" y="4885818"/>
            <a:ext cx="1926667" cy="12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CaixaDeTexto 5"/>
          <p:cNvSpPr txBox="1">
            <a:spLocks noChangeArrowheads="1"/>
          </p:cNvSpPr>
          <p:nvPr/>
        </p:nvSpPr>
        <p:spPr bwMode="auto">
          <a:xfrm>
            <a:off x="8035663" y="6212552"/>
            <a:ext cx="1731564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984" dirty="0" smtClean="0"/>
              <a:t>Medicamentos</a:t>
            </a:r>
            <a:endParaRPr lang="pt-BR" sz="1984" dirty="0"/>
          </a:p>
        </p:txBody>
      </p:sp>
      <p:pic>
        <p:nvPicPr>
          <p:cNvPr id="35857" name="Picture 4" descr="https://encrypted-tbn1.gstatic.com/images?q=tbn:ANd9GcRk-2yVMGQcdyyrxz2VQVxT5pfNzz-yxO0FxGIX5JRWGEMCZO1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1" y="3547098"/>
            <a:ext cx="2609138" cy="16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CaixaDeTexto 6"/>
          <p:cNvSpPr txBox="1">
            <a:spLocks noChangeArrowheads="1"/>
          </p:cNvSpPr>
          <p:nvPr/>
        </p:nvSpPr>
        <p:spPr bwMode="auto">
          <a:xfrm>
            <a:off x="277017" y="5685506"/>
            <a:ext cx="1872629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984"/>
              <a:t>Embalagens 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984"/>
              <a:t>Geral</a:t>
            </a:r>
          </a:p>
        </p:txBody>
      </p:sp>
    </p:spTree>
    <p:extLst>
      <p:ext uri="{BB962C8B-B14F-4D97-AF65-F5344CB8AC3E}">
        <p14:creationId xmlns:p14="http://schemas.microsoft.com/office/powerpoint/2010/main" val="216915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dirty="0" err="1" smtClean="0"/>
              <a:t>Atuação</a:t>
            </a:r>
            <a:r>
              <a:rPr lang="en-US" dirty="0" smtClean="0"/>
              <a:t> do </a:t>
            </a:r>
            <a:r>
              <a:rPr lang="en-US" dirty="0" err="1" smtClean="0"/>
              <a:t>Setor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2BB0-B2DA-45F3-B7B3-FC52E46EE3E9}" type="slidenum">
              <a:rPr lang="pt-BR" smtClean="0"/>
              <a:pPr/>
              <a:t>26</a:t>
            </a:fld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2470489"/>
              </p:ext>
            </p:extLst>
          </p:nvPr>
        </p:nvGraphicFramePr>
        <p:xfrm>
          <a:off x="759126" y="1552576"/>
          <a:ext cx="8540150" cy="493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4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Desafios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3022417"/>
              </p:ext>
            </p:extLst>
          </p:nvPr>
        </p:nvGraphicFramePr>
        <p:xfrm>
          <a:off x="690114" y="1552575"/>
          <a:ext cx="8557404" cy="503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2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503237" y="141286"/>
            <a:ext cx="9072561" cy="6713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503237" y="827087"/>
            <a:ext cx="8869362" cy="5813556"/>
          </a:xfrm>
          <a:prstGeom prst="rect">
            <a:avLst/>
          </a:prstGeom>
          <a:noFill/>
          <a:ln>
            <a:noFill/>
          </a:ln>
        </p:spPr>
        <p:txBody>
          <a:bodyPr lIns="0" tIns="24825" rIns="0" bIns="0" anchor="t" anchorCtr="0">
            <a:noAutofit/>
          </a:bodyPr>
          <a:lstStyle/>
          <a:p>
            <a:pPr marL="431800" marR="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175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2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175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Hídricos e </a:t>
            </a:r>
            <a:r>
              <a:rPr lang="pt-BR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Urbano</a:t>
            </a:r>
          </a:p>
          <a:p>
            <a:pPr marL="431800" marR="0" lvl="0" indent="-3175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Departamento de Ambiente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Urbano</a:t>
            </a:r>
            <a:endParaRPr lang="en-US" sz="2800" dirty="0"/>
          </a:p>
          <a:p>
            <a:pPr marL="431800" marR="0" lvl="0" indent="-3175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2159000" marR="0" lvl="4" indent="-215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2159000" lvl="4" indent="-215900" algn="r">
              <a:lnSpc>
                <a:spcPct val="93000"/>
              </a:lnSpc>
              <a:spcBef>
                <a:spcPts val="1400"/>
              </a:spcBef>
              <a:buClr>
                <a:srgbClr val="0000FF"/>
              </a:buClr>
              <a:buSzPct val="25000"/>
            </a:pPr>
            <a:r>
              <a:rPr lang="en-US" sz="3600" b="1" dirty="0" smtClean="0">
                <a:solidFill>
                  <a:srgbClr val="00B050"/>
                </a:solidFill>
              </a:rPr>
              <a:t>dau.srhu@mma.gov.br</a:t>
            </a:r>
          </a:p>
          <a:p>
            <a:pPr marL="2159000" lvl="4" indent="-215900" algn="r">
              <a:lnSpc>
                <a:spcPct val="93000"/>
              </a:lnSpc>
              <a:spcBef>
                <a:spcPts val="1400"/>
              </a:spcBef>
              <a:buClr>
                <a:srgbClr val="0000FF"/>
              </a:buClr>
              <a:buSzPct val="25000"/>
            </a:pPr>
            <a:r>
              <a:rPr lang="en-US" sz="3600" b="1" dirty="0" smtClean="0">
                <a:solidFill>
                  <a:srgbClr val="00B050"/>
                </a:solidFill>
              </a:rPr>
              <a:t>(61) 2028-2117</a:t>
            </a:r>
            <a:endParaRPr lang="pt-BR" sz="3600" b="1" dirty="0">
              <a:solidFill>
                <a:srgbClr val="00B050"/>
              </a:solidFill>
            </a:endParaRPr>
          </a:p>
          <a:p>
            <a:pPr marL="2159000" marR="0" lvl="4" indent="-215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431800" marR="0" lvl="0" indent="-3175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en-US" dirty="0" smtClean="0"/>
              <a:t>PNRS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6098239"/>
              </p:ext>
            </p:extLst>
          </p:nvPr>
        </p:nvGraphicFramePr>
        <p:xfrm>
          <a:off x="374754" y="301625"/>
          <a:ext cx="9443803" cy="658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2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310826" y="2202414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7584760" y="3755533"/>
            <a:ext cx="704538" cy="123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327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46" y="4552061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6552812" y="2986798"/>
            <a:ext cx="704538" cy="1649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7780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sp>
        <p:nvSpPr>
          <p:cNvPr id="2" name="Seta para baixo 1"/>
          <p:cNvSpPr/>
          <p:nvPr/>
        </p:nvSpPr>
        <p:spPr>
          <a:xfrm rot="20892424">
            <a:off x="6222288" y="3680003"/>
            <a:ext cx="704538" cy="123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557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1" y="4326492"/>
            <a:ext cx="4215260" cy="2810173"/>
          </a:xfrm>
          <a:prstGeom prst="rect">
            <a:avLst/>
          </a:prstGeom>
        </p:spPr>
      </p:pic>
      <p:sp>
        <p:nvSpPr>
          <p:cNvPr id="2" name="Seta para baixo 1"/>
          <p:cNvSpPr/>
          <p:nvPr/>
        </p:nvSpPr>
        <p:spPr>
          <a:xfrm rot="20892424">
            <a:off x="5760814" y="3825796"/>
            <a:ext cx="704538" cy="123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6721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06412" y="646112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 rot="21369602">
            <a:off x="1160925" y="1349112"/>
            <a:ext cx="9554992" cy="39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eioambiente.culturamix.com/blog/wp-content/gallery/4_74/os-locais-de-deposito-do-lixo-os-aterros-sanitarios-e-os-lixo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5061489"/>
            <a:ext cx="3118785" cy="2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erlixambiental.com.br/wp-content/uploads/2014/09/autocl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7" y="4556910"/>
            <a:ext cx="3730891" cy="2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442109"/>
            <a:ext cx="4059596" cy="2694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1" y="4326492"/>
            <a:ext cx="4215260" cy="2810173"/>
          </a:xfrm>
          <a:prstGeom prst="rect">
            <a:avLst/>
          </a:prstGeom>
        </p:spPr>
      </p:pic>
      <p:pic>
        <p:nvPicPr>
          <p:cNvPr id="7170" name="Picture 2" descr="http://www.vidrado.com/wp-content/uploads/2011/07/Vantagens-das-Embalagens-de-Vidro-e-Pl%C3%A1sti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19" y="4656622"/>
            <a:ext cx="4051370" cy="27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 rot="20892424">
            <a:off x="4390783" y="3016015"/>
            <a:ext cx="704538" cy="2075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019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631</Words>
  <Application>Microsoft Office PowerPoint</Application>
  <PresentationFormat>Personalizar</PresentationFormat>
  <Paragraphs>176</Paragraphs>
  <Slides>28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Noto Symbol</vt:lpstr>
      <vt:lpstr>DejaVu Sans</vt:lpstr>
      <vt:lpstr>Calibri</vt:lpstr>
      <vt:lpstr>Book Antiqua</vt:lpstr>
      <vt:lpstr>Mangal</vt:lpstr>
      <vt:lpstr>Times New Roman</vt:lpstr>
      <vt:lpstr>Microsoft YaHei</vt:lpstr>
      <vt:lpstr>Tema do Office</vt:lpstr>
      <vt:lpstr>Apresentação do PowerPoint</vt:lpstr>
      <vt:lpstr>Política Nacional de Resíduos Sólidos</vt:lpstr>
      <vt:lpstr>PNRS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Disposição final ambientalmente adequada de rejeitos</vt:lpstr>
      <vt:lpstr>Apresentação do PowerPoint</vt:lpstr>
      <vt:lpstr>Apresentação do PowerPoint</vt:lpstr>
      <vt:lpstr>Consórcio – escala na implantação e operação de aterros</vt:lpstr>
      <vt:lpstr>Apresentação do PowerPoint</vt:lpstr>
      <vt:lpstr>Apresentação do PowerPoint</vt:lpstr>
      <vt:lpstr>Atuação dos Municípios e DF</vt:lpstr>
      <vt:lpstr>Atuação dos Estados</vt:lpstr>
      <vt:lpstr>Apresentação do PowerPoint</vt:lpstr>
      <vt:lpstr>Apresentação do PowerPoint</vt:lpstr>
      <vt:lpstr>Atuação da União</vt:lpstr>
      <vt:lpstr>Apresentação do PowerPoint</vt:lpstr>
      <vt:lpstr>Atuação do Setor Privado</vt:lpstr>
      <vt:lpstr>Desafios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03698524600</dc:creator>
  <cp:lastModifiedBy>edurochasantos</cp:lastModifiedBy>
  <cp:revision>106</cp:revision>
  <dcterms:modified xsi:type="dcterms:W3CDTF">2016-05-17T13:22:20Z</dcterms:modified>
</cp:coreProperties>
</file>