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95" r:id="rId3"/>
    <p:sldId id="296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11"/>
    <p:restoredTop sz="94599"/>
  </p:normalViewPr>
  <p:slideViewPr>
    <p:cSldViewPr>
      <p:cViewPr varScale="1">
        <p:scale>
          <a:sx n="106" d="100"/>
          <a:sy n="106" d="100"/>
        </p:scale>
        <p:origin x="131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7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8AA22-89A4-4CA1-A2D4-78FB884F934E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3A9E8-EF9C-4540-ACF4-4051308097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508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69C93-93F2-C24E-8F7C-F57D179F78F8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4BCAD-4BF0-3145-9439-7582F5FA3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48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Revolução francesa entre 1789 e 1799.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4BCAD-4BF0-3145-9439-7582F5FA313B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5550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52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3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14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93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33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4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07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90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10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89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7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5135-C6EC-4FEB-97E1-E7A17BEAE96C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Picture 2" descr="C:\Users\gabriel.silva\Desktop\Template-49CNSA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281121" cy="694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9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11560" y="1268761"/>
            <a:ext cx="7956376" cy="2592288"/>
          </a:xfrm>
        </p:spPr>
        <p:txBody>
          <a:bodyPr anchor="ctr" anchorCtr="0">
            <a:noAutofit/>
          </a:bodyPr>
          <a:lstStyle/>
          <a:p>
            <a:r>
              <a:rPr lang="pt-BR" sz="3600" b="1" dirty="0"/>
              <a:t>MESA REDONDA 16</a:t>
            </a:r>
            <a:br>
              <a:rPr lang="pt-BR" sz="3600" b="1" dirty="0"/>
            </a:br>
            <a:br>
              <a:rPr lang="pt-BR" sz="3600" b="1" dirty="0"/>
            </a:br>
            <a:r>
              <a:rPr lang="pt-BR" sz="3600" b="1" dirty="0"/>
              <a:t>SALUBRIDADE AMBIENTAL EM ÁREAS RURAIS</a:t>
            </a:r>
          </a:p>
        </p:txBody>
      </p:sp>
      <p:sp>
        <p:nvSpPr>
          <p:cNvPr id="4" name="Subtítulo 2"/>
          <p:cNvSpPr>
            <a:spLocks noGrp="1"/>
          </p:cNvSpPr>
          <p:nvPr>
            <p:ph type="subTitle" idx="4294967295"/>
          </p:nvPr>
        </p:nvSpPr>
        <p:spPr>
          <a:xfrm>
            <a:off x="3869668" y="4365104"/>
            <a:ext cx="1422412" cy="50405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pt-BR" b="1" baseline="30000" dirty="0"/>
              <a:t>14h as 16h</a:t>
            </a:r>
          </a:p>
        </p:txBody>
      </p:sp>
    </p:spTree>
    <p:extLst>
      <p:ext uri="{BB962C8B-B14F-4D97-AF65-F5344CB8AC3E}">
        <p14:creationId xmlns:p14="http://schemas.microsoft.com/office/powerpoint/2010/main" val="126957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5A308AAF-2458-424B-9CA0-4AE35B34D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722309"/>
              </p:ext>
            </p:extLst>
          </p:nvPr>
        </p:nvGraphicFramePr>
        <p:xfrm>
          <a:off x="395536" y="1412776"/>
          <a:ext cx="8424936" cy="4155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6053">
                <a:tc>
                  <a:txBody>
                    <a:bodyPr/>
                    <a:lstStyle/>
                    <a:p>
                      <a:r>
                        <a:rPr lang="pt-BR" sz="2200" dirty="0"/>
                        <a:t>Atividade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err="1"/>
                        <a:t>Painelista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/>
                        <a:t>Instituição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326">
                <a:tc>
                  <a:txBody>
                    <a:bodyPr/>
                    <a:lstStyle/>
                    <a:p>
                      <a:r>
                        <a:rPr lang="pt-BR" sz="2000" b="1" dirty="0"/>
                        <a:t>Coordenação da</a:t>
                      </a:r>
                      <a:r>
                        <a:rPr lang="pt-BR" sz="2000" b="1" baseline="0" dirty="0"/>
                        <a:t> Mesa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Paulo Sérgio Scalize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Universidade Federal de Goiás (UFG)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326">
                <a:tc>
                  <a:txBody>
                    <a:bodyPr/>
                    <a:lstStyle/>
                    <a:p>
                      <a:r>
                        <a:rPr lang="pt-BR" sz="2000" b="1" dirty="0"/>
                        <a:t>Palestra 1: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strike="sngStrike" dirty="0">
                          <a:solidFill>
                            <a:srgbClr val="FF0000"/>
                          </a:solidFill>
                        </a:rPr>
                        <a:t>Luiz Roberto Santos Moraes</a:t>
                      </a:r>
                    </a:p>
                    <a:p>
                      <a:r>
                        <a:rPr lang="pt-BR" sz="2000" dirty="0"/>
                        <a:t>Débora de Lima Braga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strike="sngStrike" dirty="0">
                          <a:solidFill>
                            <a:srgbClr val="FF0000"/>
                          </a:solidFill>
                        </a:rPr>
                        <a:t>Universidade Federal da Bahia (UFBA)</a:t>
                      </a:r>
                    </a:p>
                    <a:p>
                      <a:r>
                        <a:rPr lang="pt-BR" sz="2000" dirty="0"/>
                        <a:t>Universidade Federal de Goiás (UFG)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326">
                <a:tc>
                  <a:txBody>
                    <a:bodyPr/>
                    <a:lstStyle/>
                    <a:p>
                      <a:r>
                        <a:rPr lang="pt-BR" sz="2000" b="1" dirty="0"/>
                        <a:t>Palestra 2: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Dirceu </a:t>
                      </a:r>
                      <a:r>
                        <a:rPr lang="pt-BR" sz="2000" dirty="0" err="1"/>
                        <a:t>Scaratti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Centro Universitário de Brusque - SC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3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/>
                        <a:t>Palestra 3:</a:t>
                      </a:r>
                    </a:p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João Orlando Flores Macie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Universidade Federal de Mato Grosso (UFMT)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408399"/>
                  </a:ext>
                </a:extLst>
              </a:tr>
              <a:tr h="560326">
                <a:tc>
                  <a:txBody>
                    <a:bodyPr/>
                    <a:lstStyle/>
                    <a:p>
                      <a:r>
                        <a:rPr lang="pt-BR" sz="2000" b="1" dirty="0"/>
                        <a:t>Palestra 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Márcia Freire Dantas Coutinho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Ex-Superintendente Estadual da FUNASA Goiás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Retângulo 1">
            <a:extLst>
              <a:ext uri="{FF2B5EF4-FFF2-40B4-BE49-F238E27FC236}">
                <a16:creationId xmlns:a16="http://schemas.microsoft.com/office/drawing/2014/main" id="{19E264C1-D600-F14A-A43A-07977EF3E61D}"/>
              </a:ext>
            </a:extLst>
          </p:cNvPr>
          <p:cNvSpPr/>
          <p:nvPr/>
        </p:nvSpPr>
        <p:spPr>
          <a:xfrm>
            <a:off x="3887416" y="404664"/>
            <a:ext cx="47170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/>
              <a:t>SALUBRIDADE AMBIENTAL EM ÁREAS RURAIS</a:t>
            </a:r>
            <a:endParaRPr lang="pt-BR" sz="3200" dirty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BA534EDE-6DC6-F345-B7C3-BA9212DCE12B}"/>
              </a:ext>
            </a:extLst>
          </p:cNvPr>
          <p:cNvSpPr/>
          <p:nvPr/>
        </p:nvSpPr>
        <p:spPr>
          <a:xfrm>
            <a:off x="382960" y="385138"/>
            <a:ext cx="3468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/>
              <a:t>Mesa Redonda 16: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404822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57200" y="260648"/>
            <a:ext cx="8136904" cy="6480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3600" b="1" dirty="0"/>
              <a:t>Introdução</a:t>
            </a:r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6A46B74C-66B3-3846-A216-C922C18BF5A6}"/>
              </a:ext>
            </a:extLst>
          </p:cNvPr>
          <p:cNvSpPr txBox="1">
            <a:spLocks/>
          </p:cNvSpPr>
          <p:nvPr/>
        </p:nvSpPr>
        <p:spPr>
          <a:xfrm>
            <a:off x="755576" y="1052736"/>
            <a:ext cx="7416824" cy="4248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BR" sz="2400" dirty="0">
                <a:solidFill>
                  <a:schemeClr val="tx1"/>
                </a:solidFill>
              </a:rPr>
              <a:t>Segundo Foucault (1992) a noção de salubridade apareceu um pouco antes da Revolução Francesa, trazendo raízes na saúde social e pública e na medicina, não sendo a mesma coisa que saúde, assim para Foucault:</a:t>
            </a:r>
          </a:p>
          <a:p>
            <a:pPr algn="just">
              <a:lnSpc>
                <a:spcPct val="150000"/>
              </a:lnSpc>
            </a:pPr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b="1" dirty="0">
                <a:solidFill>
                  <a:schemeClr val="tx1"/>
                </a:solidFill>
              </a:rPr>
              <a:t>“Salubridade é a base material e</a:t>
            </a:r>
          </a:p>
          <a:p>
            <a:r>
              <a:rPr lang="pt-BR" sz="2400" b="1" dirty="0">
                <a:solidFill>
                  <a:schemeClr val="tx1"/>
                </a:solidFill>
              </a:rPr>
              <a:t>social capaz de assegurar a melhor saúde possível dos indivíduos”</a:t>
            </a:r>
          </a:p>
        </p:txBody>
      </p:sp>
    </p:spTree>
    <p:extLst>
      <p:ext uri="{BB962C8B-B14F-4D97-AF65-F5344CB8AC3E}">
        <p14:creationId xmlns:p14="http://schemas.microsoft.com/office/powerpoint/2010/main" val="3659352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161</Words>
  <Application>Microsoft Macintosh PowerPoint</Application>
  <PresentationFormat>Apresentação na tela (4:3)</PresentationFormat>
  <Paragraphs>31</Paragraphs>
  <Slides>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do Office</vt:lpstr>
      <vt:lpstr>MESA REDONDA 16  SALUBRIDADE AMBIENTAL EM ÁREAS RURAIS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Silva</dc:creator>
  <cp:lastModifiedBy>Usuário do Microsoft Office</cp:lastModifiedBy>
  <cp:revision>78</cp:revision>
  <dcterms:created xsi:type="dcterms:W3CDTF">2018-05-02T19:43:05Z</dcterms:created>
  <dcterms:modified xsi:type="dcterms:W3CDTF">2019-05-09T17:44:14Z</dcterms:modified>
</cp:coreProperties>
</file>