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7" r:id="rId1"/>
  </p:sldMasterIdLst>
  <p:notesMasterIdLst>
    <p:notesMasterId r:id="rId20"/>
  </p:notesMasterIdLst>
  <p:handoutMasterIdLst>
    <p:handoutMasterId r:id="rId21"/>
  </p:handoutMasterIdLst>
  <p:sldIdLst>
    <p:sldId id="818" r:id="rId2"/>
    <p:sldId id="819" r:id="rId3"/>
    <p:sldId id="820" r:id="rId4"/>
    <p:sldId id="821" r:id="rId5"/>
    <p:sldId id="822" r:id="rId6"/>
    <p:sldId id="823" r:id="rId7"/>
    <p:sldId id="824" r:id="rId8"/>
    <p:sldId id="825" r:id="rId9"/>
    <p:sldId id="826" r:id="rId10"/>
    <p:sldId id="827" r:id="rId11"/>
    <p:sldId id="828" r:id="rId12"/>
    <p:sldId id="829" r:id="rId13"/>
    <p:sldId id="830" r:id="rId14"/>
    <p:sldId id="831" r:id="rId15"/>
    <p:sldId id="832" r:id="rId16"/>
    <p:sldId id="833" r:id="rId17"/>
    <p:sldId id="834" r:id="rId18"/>
    <p:sldId id="835" r:id="rId19"/>
  </p:sldIdLst>
  <p:sldSz cx="9144000" cy="6858000" type="screen4x3"/>
  <p:notesSz cx="6877050" cy="100028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00"/>
    <a:srgbClr val="FFFF66"/>
    <a:srgbClr val="C0504D"/>
    <a:srgbClr val="99CCFF"/>
    <a:srgbClr val="99FFCC"/>
    <a:srgbClr val="00FF99"/>
    <a:srgbClr val="E10D2B"/>
    <a:srgbClr val="FFCC66"/>
    <a:srgbClr val="F2F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2" autoAdjust="0"/>
    <p:restoredTop sz="94493" autoAdjust="0"/>
  </p:normalViewPr>
  <p:slideViewPr>
    <p:cSldViewPr>
      <p:cViewPr>
        <p:scale>
          <a:sx n="70" d="100"/>
          <a:sy n="70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70" y="-108"/>
      </p:cViewPr>
      <p:guideLst>
        <p:guide orient="horz" pos="315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APRESENTA&#199;&#195;O%20PATR&#205;CIA\municipios%20respond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APRESENTA&#199;&#195;O%20PATR&#205;CIA\municipios%20respondid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APRESENTA&#199;&#195;O%20PATR&#205;CIA\GRAFICO%20Estrutura_rev2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APRESENTA&#199;&#195;O%20PATR&#205;CIA\municipios%20respondid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J:\APRESENTA&#199;&#195;O%20PATR&#205;CIA\municipios%20respondid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J:\APRESENTA&#199;&#195;O%20PATR&#205;CIA\municipios%20respondid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J:\APRESENTA&#199;&#195;O%20PATR&#205;CIA\municipios%20respondi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888714689660963E-2"/>
          <c:y val="1.0062822650806319E-2"/>
          <c:w val="0.96088916263053281"/>
          <c:h val="0.71070414931644121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3.0555555555555579E-2"/>
                  <c:y val="-4.1666666666666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333333333333354E-2"/>
                  <c:y val="-4.6296296296296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333333333333354E-2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'Consolidado 10'!$D$48:$F$48</c:f>
              <c:strCache>
                <c:ptCount val="3"/>
                <c:pt idx="0">
                  <c:v>Não iniciaram ou cancelaram </c:v>
                </c:pt>
                <c:pt idx="1">
                  <c:v>Em execuão do PMSB </c:v>
                </c:pt>
                <c:pt idx="2">
                  <c:v>Produtos Analisados e Aprovados</c:v>
                </c:pt>
              </c:strCache>
            </c:strRef>
          </c:cat>
          <c:val>
            <c:numRef>
              <c:f>'Consolidado 10'!$D$49:$F$49</c:f>
              <c:numCache>
                <c:formatCode>0.00%</c:formatCode>
                <c:ptCount val="3"/>
                <c:pt idx="0">
                  <c:v>0.73380000000000034</c:v>
                </c:pt>
                <c:pt idx="1">
                  <c:v>0.26620000000000005</c:v>
                </c:pt>
                <c:pt idx="2">
                  <c:v>0.10210000000000002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096256"/>
        <c:axId val="97139456"/>
        <c:axId val="0"/>
      </c:bar3DChart>
      <c:catAx>
        <c:axId val="128096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97139456"/>
        <c:crosses val="autoZero"/>
        <c:auto val="1"/>
        <c:lblAlgn val="ctr"/>
        <c:lblOffset val="100"/>
        <c:noMultiLvlLbl val="0"/>
      </c:catAx>
      <c:valAx>
        <c:axId val="971394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128096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1.9444444444444445E-2"/>
                  <c:y val="-5.0925925925926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21E-2"/>
                  <c:y val="-4.6296296296296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00000000000001E-2"/>
                  <c:y val="-2.7777777777777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'Consolidado 10'!$D$58:$D$60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Sem Informação</c:v>
                </c:pt>
              </c:strCache>
            </c:strRef>
          </c:cat>
          <c:val>
            <c:numRef>
              <c:f>'Consolidado 10'!$E$58:$E$60</c:f>
              <c:numCache>
                <c:formatCode>0%</c:formatCode>
                <c:ptCount val="3"/>
                <c:pt idx="0">
                  <c:v>0.14795918367346952</c:v>
                </c:pt>
                <c:pt idx="1">
                  <c:v>0.18367346938775511</c:v>
                </c:pt>
                <c:pt idx="2">
                  <c:v>0.69387755102040849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163776"/>
        <c:axId val="129057920"/>
        <c:axId val="0"/>
      </c:bar3DChart>
      <c:catAx>
        <c:axId val="129163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129057920"/>
        <c:crosses val="autoZero"/>
        <c:auto val="1"/>
        <c:lblAlgn val="ctr"/>
        <c:lblOffset val="100"/>
        <c:noMultiLvlLbl val="0"/>
      </c:catAx>
      <c:valAx>
        <c:axId val="1290579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29163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Municípios</a:t>
            </a:r>
            <a:r>
              <a:rPr lang="pt-BR" baseline="0"/>
              <a:t> atendidos com parcerias</a:t>
            </a:r>
            <a:endParaRPr lang="pt-BR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2.5000000000000001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33333333333334E-2"/>
                  <c:y val="-2.7777777777777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Plan2!$K$4:$K$6</c:f>
              <c:strCache>
                <c:ptCount val="3"/>
                <c:pt idx="0">
                  <c:v>Expectativa</c:v>
                </c:pt>
                <c:pt idx="1">
                  <c:v>Formalizados</c:v>
                </c:pt>
                <c:pt idx="2">
                  <c:v>Em Formalização</c:v>
                </c:pt>
              </c:strCache>
            </c:strRef>
          </c:cat>
          <c:val>
            <c:numRef>
              <c:f>Plan2!$L$4:$L$6</c:f>
              <c:numCache>
                <c:formatCode>General</c:formatCode>
                <c:ptCount val="3"/>
                <c:pt idx="0">
                  <c:v>937</c:v>
                </c:pt>
                <c:pt idx="1">
                  <c:v>600</c:v>
                </c:pt>
                <c:pt idx="2">
                  <c:v>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217088"/>
        <c:axId val="129060224"/>
        <c:axId val="0"/>
      </c:bar3DChart>
      <c:catAx>
        <c:axId val="128217088"/>
        <c:scaling>
          <c:orientation val="minMax"/>
        </c:scaling>
        <c:delete val="0"/>
        <c:axPos val="b"/>
        <c:majorTickMark val="out"/>
        <c:minorTickMark val="none"/>
        <c:tickLblPos val="nextTo"/>
        <c:crossAx val="129060224"/>
        <c:crosses val="autoZero"/>
        <c:auto val="1"/>
        <c:lblAlgn val="ctr"/>
        <c:lblOffset val="100"/>
        <c:noMultiLvlLbl val="0"/>
      </c:catAx>
      <c:valAx>
        <c:axId val="129060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8217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7093897451690224E-2"/>
                  <c:y val="-3.0769015413042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12676942028268E-2"/>
                  <c:y val="-4.1025353884056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512676942028268E-2"/>
                  <c:y val="-2.3931456432366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384507706521201E-2"/>
                  <c:y val="-3.7606574393718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803287196859256E-2"/>
                  <c:y val="-6.1538030826084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'Consolidado 10'!$F$16:$F$20</c:f>
              <c:strCache>
                <c:ptCount val="5"/>
                <c:pt idx="0">
                  <c:v>Total de Municípios</c:v>
                </c:pt>
                <c:pt idx="1">
                  <c:v>Respostas</c:v>
                </c:pt>
                <c:pt idx="2">
                  <c:v>Não possuem PMSB</c:v>
                </c:pt>
                <c:pt idx="3">
                  <c:v>PMSB Elaborados</c:v>
                </c:pt>
                <c:pt idx="4">
                  <c:v>PMSB em elaboração</c:v>
                </c:pt>
              </c:strCache>
            </c:strRef>
          </c:cat>
          <c:val>
            <c:numRef>
              <c:f>'Consolidado 10'!$G$16:$G$20</c:f>
              <c:numCache>
                <c:formatCode>General</c:formatCode>
                <c:ptCount val="5"/>
                <c:pt idx="0">
                  <c:v>5560</c:v>
                </c:pt>
                <c:pt idx="1">
                  <c:v>1068</c:v>
                </c:pt>
                <c:pt idx="2">
                  <c:v>521</c:v>
                </c:pt>
                <c:pt idx="3">
                  <c:v>387</c:v>
                </c:pt>
                <c:pt idx="4">
                  <c:v>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219648"/>
        <c:axId val="129061952"/>
        <c:axId val="0"/>
      </c:bar3DChart>
      <c:catAx>
        <c:axId val="128219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129061952"/>
        <c:crosses val="autoZero"/>
        <c:auto val="1"/>
        <c:lblAlgn val="ctr"/>
        <c:lblOffset val="100"/>
        <c:noMultiLvlLbl val="0"/>
      </c:catAx>
      <c:valAx>
        <c:axId val="129061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8219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800" b="1" i="0" baseline="0" dirty="0"/>
              <a:t>Componentes do saneamento nos PMSB  em elaboração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'Consolidado 10'!$L$17:$L$21</c:f>
              <c:strCache>
                <c:ptCount val="5"/>
                <c:pt idx="0">
                  <c:v>Total</c:v>
                </c:pt>
                <c:pt idx="1">
                  <c:v>Duas </c:v>
                </c:pt>
                <c:pt idx="2">
                  <c:v>Três </c:v>
                </c:pt>
                <c:pt idx="3">
                  <c:v>Quatro </c:v>
                </c:pt>
                <c:pt idx="4">
                  <c:v>Não resp.</c:v>
                </c:pt>
              </c:strCache>
            </c:strRef>
          </c:cat>
          <c:val>
            <c:numRef>
              <c:f>'Consolidado 10'!$M$17:$M$21</c:f>
              <c:numCache>
                <c:formatCode>General</c:formatCode>
                <c:ptCount val="5"/>
                <c:pt idx="0">
                  <c:v>160</c:v>
                </c:pt>
                <c:pt idx="1">
                  <c:v>1</c:v>
                </c:pt>
                <c:pt idx="2">
                  <c:v>7</c:v>
                </c:pt>
                <c:pt idx="3">
                  <c:v>143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329728"/>
        <c:axId val="129064256"/>
        <c:axId val="0"/>
      </c:bar3DChart>
      <c:catAx>
        <c:axId val="128329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pt-BR"/>
          </a:p>
        </c:txPr>
        <c:crossAx val="129064256"/>
        <c:crosses val="autoZero"/>
        <c:auto val="1"/>
        <c:lblAlgn val="ctr"/>
        <c:lblOffset val="100"/>
        <c:noMultiLvlLbl val="0"/>
      </c:catAx>
      <c:valAx>
        <c:axId val="129064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832972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Componentes do saneamento</a:t>
            </a:r>
            <a:r>
              <a:rPr lang="pt-BR" baseline="0"/>
              <a:t> nos PMSB elaborados</a:t>
            </a:r>
            <a:endParaRPr lang="pt-BR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'Consolidado 10'!$I$16:$I$21</c:f>
              <c:strCache>
                <c:ptCount val="6"/>
                <c:pt idx="0">
                  <c:v>Total</c:v>
                </c:pt>
                <c:pt idx="1">
                  <c:v>Uma </c:v>
                </c:pt>
                <c:pt idx="2">
                  <c:v>Duas </c:v>
                </c:pt>
                <c:pt idx="3">
                  <c:v>Três </c:v>
                </c:pt>
                <c:pt idx="4">
                  <c:v>Quatro </c:v>
                </c:pt>
                <c:pt idx="5">
                  <c:v>Não resp.</c:v>
                </c:pt>
              </c:strCache>
            </c:strRef>
          </c:cat>
          <c:val>
            <c:numRef>
              <c:f>'Consolidado 10'!$J$16:$J$21</c:f>
              <c:numCache>
                <c:formatCode>General</c:formatCode>
                <c:ptCount val="6"/>
                <c:pt idx="0">
                  <c:v>387</c:v>
                </c:pt>
                <c:pt idx="1">
                  <c:v>10</c:v>
                </c:pt>
                <c:pt idx="2">
                  <c:v>34</c:v>
                </c:pt>
                <c:pt idx="3">
                  <c:v>22</c:v>
                </c:pt>
                <c:pt idx="4">
                  <c:v>313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330240"/>
        <c:axId val="129098880"/>
        <c:axId val="0"/>
      </c:bar3DChart>
      <c:catAx>
        <c:axId val="128330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pt-BR"/>
          </a:p>
        </c:txPr>
        <c:crossAx val="129098880"/>
        <c:crosses val="autoZero"/>
        <c:auto val="1"/>
        <c:lblAlgn val="ctr"/>
        <c:lblOffset val="100"/>
        <c:noMultiLvlLbl val="0"/>
      </c:catAx>
      <c:valAx>
        <c:axId val="129098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833024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Não possuem</a:t>
            </a:r>
            <a:r>
              <a:rPr lang="pt-BR" baseline="0"/>
              <a:t> PMSB</a:t>
            </a:r>
            <a:endParaRPr lang="pt-BR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2.5000000000000001E-2"/>
                  <c:y val="-3.2407407407407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22222222222251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850679296539747E-2"/>
                  <c:y val="-6.0185055572664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988344848824799E-2"/>
                  <c:y val="-7.1110613399031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'Consolidado 10'!$N$16:$N$19</c:f>
              <c:strCache>
                <c:ptCount val="4"/>
                <c:pt idx="0">
                  <c:v>Não possuem PMSB</c:v>
                </c:pt>
                <c:pt idx="1">
                  <c:v>Falta de recurso</c:v>
                </c:pt>
                <c:pt idx="2">
                  <c:v>Falta de pessoal capacitado</c:v>
                </c:pt>
                <c:pt idx="3">
                  <c:v>Desconhecem a necessidade</c:v>
                </c:pt>
              </c:strCache>
            </c:strRef>
          </c:cat>
          <c:val>
            <c:numRef>
              <c:f>'Consolidado 10'!$O$16:$O$19</c:f>
              <c:numCache>
                <c:formatCode>General</c:formatCode>
                <c:ptCount val="4"/>
                <c:pt idx="0">
                  <c:v>521</c:v>
                </c:pt>
                <c:pt idx="1">
                  <c:v>317</c:v>
                </c:pt>
                <c:pt idx="2">
                  <c:v>263</c:v>
                </c:pt>
                <c:pt idx="3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435712"/>
        <c:axId val="129101184"/>
        <c:axId val="0"/>
      </c:bar3DChart>
      <c:catAx>
        <c:axId val="128435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129101184"/>
        <c:crosses val="autoZero"/>
        <c:auto val="1"/>
        <c:lblAlgn val="ctr"/>
        <c:lblOffset val="100"/>
        <c:noMultiLvlLbl val="0"/>
      </c:catAx>
      <c:valAx>
        <c:axId val="129101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843571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37959-1455-4AF3-AF56-08B98FC8D1C3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56A1F821-3402-4D99-A8A5-D218279223A1}">
      <dgm:prSet phldrT="[Texto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2000" b="1" dirty="0" smtClean="0">
              <a:solidFill>
                <a:schemeClr val="tx2"/>
              </a:solidFill>
            </a:rPr>
            <a:t>Elaboração de PMSB</a:t>
          </a:r>
          <a:endParaRPr lang="pt-BR" sz="2000" b="1" dirty="0">
            <a:solidFill>
              <a:schemeClr val="tx2"/>
            </a:solidFill>
          </a:endParaRPr>
        </a:p>
      </dgm:t>
    </dgm:pt>
    <dgm:pt modelId="{3641F3B3-8BF1-46CD-847F-41D38FCFC0F0}" type="parTrans" cxnId="{D400EFC1-BEAC-41BB-AC89-303A82E9E155}">
      <dgm:prSet/>
      <dgm:spPr/>
      <dgm:t>
        <a:bodyPr/>
        <a:lstStyle/>
        <a:p>
          <a:endParaRPr lang="pt-BR"/>
        </a:p>
      </dgm:t>
    </dgm:pt>
    <dgm:pt modelId="{F562E2C7-3F7B-4332-A6EC-92ECB4BAC7FB}" type="sibTrans" cxnId="{D400EFC1-BEAC-41BB-AC89-303A82E9E155}">
      <dgm:prSet/>
      <dgm:spPr/>
      <dgm:t>
        <a:bodyPr/>
        <a:lstStyle/>
        <a:p>
          <a:endParaRPr lang="pt-BR"/>
        </a:p>
      </dgm:t>
    </dgm:pt>
    <dgm:pt modelId="{35A40A61-F13B-43CF-9DB8-C945A8911EA5}">
      <dgm:prSet phldrT="[Texto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2000" b="1" dirty="0" smtClean="0">
              <a:solidFill>
                <a:schemeClr val="tx2"/>
              </a:solidFill>
            </a:rPr>
            <a:t>Apoio à Gestão</a:t>
          </a:r>
          <a:endParaRPr lang="pt-BR" sz="2000" b="1" dirty="0">
            <a:solidFill>
              <a:schemeClr val="tx2"/>
            </a:solidFill>
          </a:endParaRPr>
        </a:p>
      </dgm:t>
    </dgm:pt>
    <dgm:pt modelId="{F815BEC4-31C3-44CC-95EF-A1EBD60A8E0C}" type="parTrans" cxnId="{69B1B6B4-DB82-4C7C-BAC1-88CB3A15CB68}">
      <dgm:prSet/>
      <dgm:spPr/>
      <dgm:t>
        <a:bodyPr/>
        <a:lstStyle/>
        <a:p>
          <a:endParaRPr lang="pt-BR"/>
        </a:p>
      </dgm:t>
    </dgm:pt>
    <dgm:pt modelId="{07041322-C561-4664-924E-FD800551B3F1}" type="sibTrans" cxnId="{69B1B6B4-DB82-4C7C-BAC1-88CB3A15CB68}">
      <dgm:prSet/>
      <dgm:spPr/>
      <dgm:t>
        <a:bodyPr/>
        <a:lstStyle/>
        <a:p>
          <a:endParaRPr lang="pt-BR"/>
        </a:p>
      </dgm:t>
    </dgm:pt>
    <dgm:pt modelId="{92B7A0DC-C1E5-4855-96C0-0B178EC690AE}">
      <dgm:prSet phldrT="[Texto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200" b="1" dirty="0" smtClean="0">
              <a:solidFill>
                <a:schemeClr val="tx2"/>
              </a:solidFill>
            </a:rPr>
            <a:t>Capacitação</a:t>
          </a:r>
          <a:endParaRPr lang="pt-BR" sz="1200" b="1" dirty="0">
            <a:solidFill>
              <a:schemeClr val="tx2"/>
            </a:solidFill>
          </a:endParaRPr>
        </a:p>
      </dgm:t>
    </dgm:pt>
    <dgm:pt modelId="{B6FD5D8D-BDED-41E7-BCF3-A3AD4F081632}" type="parTrans" cxnId="{597DDF82-2305-4A27-BA66-9673B3C1A80B}">
      <dgm:prSet/>
      <dgm:spPr/>
      <dgm:t>
        <a:bodyPr/>
        <a:lstStyle/>
        <a:p>
          <a:endParaRPr lang="pt-BR"/>
        </a:p>
      </dgm:t>
    </dgm:pt>
    <dgm:pt modelId="{38A681BF-6D31-461C-88FB-800F59D10D78}" type="sibTrans" cxnId="{597DDF82-2305-4A27-BA66-9673B3C1A80B}">
      <dgm:prSet/>
      <dgm:spPr/>
      <dgm:t>
        <a:bodyPr/>
        <a:lstStyle/>
        <a:p>
          <a:endParaRPr lang="pt-BR"/>
        </a:p>
      </dgm:t>
    </dgm:pt>
    <dgm:pt modelId="{E7AEFBF4-8C7C-4B3D-A900-3C936A7FF42D}" type="pres">
      <dgm:prSet presAssocID="{77637959-1455-4AF3-AF56-08B98FC8D1C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7B5F156-7D67-44B7-BF4C-0C367C056C30}" type="pres">
      <dgm:prSet presAssocID="{56A1F821-3402-4D99-A8A5-D218279223A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A8832A-EFEB-4ABF-997C-4C1C4274A777}" type="pres">
      <dgm:prSet presAssocID="{56A1F821-3402-4D99-A8A5-D218279223A1}" presName="gear1srcNode" presStyleLbl="node1" presStyleIdx="0" presStyleCnt="3"/>
      <dgm:spPr/>
      <dgm:t>
        <a:bodyPr/>
        <a:lstStyle/>
        <a:p>
          <a:endParaRPr lang="pt-BR"/>
        </a:p>
      </dgm:t>
    </dgm:pt>
    <dgm:pt modelId="{6E8697F9-3198-4FFE-83C8-F0335EB30557}" type="pres">
      <dgm:prSet presAssocID="{56A1F821-3402-4D99-A8A5-D218279223A1}" presName="gear1dstNode" presStyleLbl="node1" presStyleIdx="0" presStyleCnt="3"/>
      <dgm:spPr/>
      <dgm:t>
        <a:bodyPr/>
        <a:lstStyle/>
        <a:p>
          <a:endParaRPr lang="pt-BR"/>
        </a:p>
      </dgm:t>
    </dgm:pt>
    <dgm:pt modelId="{6CAAA1A8-99CF-4900-BF2F-FC019974B972}" type="pres">
      <dgm:prSet presAssocID="{35A40A61-F13B-43CF-9DB8-C945A8911EA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17E3B7-69C3-431D-B881-5E2197E1E231}" type="pres">
      <dgm:prSet presAssocID="{35A40A61-F13B-43CF-9DB8-C945A8911EA5}" presName="gear2srcNode" presStyleLbl="node1" presStyleIdx="1" presStyleCnt="3"/>
      <dgm:spPr/>
      <dgm:t>
        <a:bodyPr/>
        <a:lstStyle/>
        <a:p>
          <a:endParaRPr lang="pt-BR"/>
        </a:p>
      </dgm:t>
    </dgm:pt>
    <dgm:pt modelId="{43E773C0-455C-4409-8269-F303D6CE6BAD}" type="pres">
      <dgm:prSet presAssocID="{35A40A61-F13B-43CF-9DB8-C945A8911EA5}" presName="gear2dstNode" presStyleLbl="node1" presStyleIdx="1" presStyleCnt="3"/>
      <dgm:spPr/>
      <dgm:t>
        <a:bodyPr/>
        <a:lstStyle/>
        <a:p>
          <a:endParaRPr lang="pt-BR"/>
        </a:p>
      </dgm:t>
    </dgm:pt>
    <dgm:pt modelId="{B48CE305-A902-407F-AEB9-521C1BD2D156}" type="pres">
      <dgm:prSet presAssocID="{92B7A0DC-C1E5-4855-96C0-0B178EC690AE}" presName="gear3" presStyleLbl="node1" presStyleIdx="2" presStyleCnt="3" custScaleX="107577" custScaleY="107256"/>
      <dgm:spPr/>
      <dgm:t>
        <a:bodyPr/>
        <a:lstStyle/>
        <a:p>
          <a:endParaRPr lang="pt-BR"/>
        </a:p>
      </dgm:t>
    </dgm:pt>
    <dgm:pt modelId="{77C7C698-256E-4AFC-8314-CF5236FD8430}" type="pres">
      <dgm:prSet presAssocID="{92B7A0DC-C1E5-4855-96C0-0B178EC690A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2CB27C-78ED-486B-82C3-CB7D91F363CC}" type="pres">
      <dgm:prSet presAssocID="{92B7A0DC-C1E5-4855-96C0-0B178EC690AE}" presName="gear3srcNode" presStyleLbl="node1" presStyleIdx="2" presStyleCnt="3"/>
      <dgm:spPr/>
      <dgm:t>
        <a:bodyPr/>
        <a:lstStyle/>
        <a:p>
          <a:endParaRPr lang="pt-BR"/>
        </a:p>
      </dgm:t>
    </dgm:pt>
    <dgm:pt modelId="{D0F8C203-01AD-4E6D-8BEB-82BA5D882AB1}" type="pres">
      <dgm:prSet presAssocID="{92B7A0DC-C1E5-4855-96C0-0B178EC690AE}" presName="gear3dstNode" presStyleLbl="node1" presStyleIdx="2" presStyleCnt="3"/>
      <dgm:spPr/>
      <dgm:t>
        <a:bodyPr/>
        <a:lstStyle/>
        <a:p>
          <a:endParaRPr lang="pt-BR"/>
        </a:p>
      </dgm:t>
    </dgm:pt>
    <dgm:pt modelId="{06413A8E-DD9E-4993-AE0A-8105A0FECDAA}" type="pres">
      <dgm:prSet presAssocID="{F562E2C7-3F7B-4332-A6EC-92ECB4BAC7F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93F03B28-06E1-45E4-99E2-942AFB978EED}" type="pres">
      <dgm:prSet presAssocID="{07041322-C561-4664-924E-FD800551B3F1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00E23838-1552-4970-8008-A9046D2EF0DC}" type="pres">
      <dgm:prSet presAssocID="{38A681BF-6D31-461C-88FB-800F59D10D78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51C5AB6F-91B1-46CF-A1F7-EB51A8AA7A55}" type="presOf" srcId="{F562E2C7-3F7B-4332-A6EC-92ECB4BAC7FB}" destId="{06413A8E-DD9E-4993-AE0A-8105A0FECDAA}" srcOrd="0" destOrd="0" presId="urn:microsoft.com/office/officeart/2005/8/layout/gear1"/>
    <dgm:cxn modelId="{AF53BD13-5DA1-401F-AA10-6040088A44BB}" type="presOf" srcId="{92B7A0DC-C1E5-4855-96C0-0B178EC690AE}" destId="{D0F8C203-01AD-4E6D-8BEB-82BA5D882AB1}" srcOrd="3" destOrd="0" presId="urn:microsoft.com/office/officeart/2005/8/layout/gear1"/>
    <dgm:cxn modelId="{09A2576C-333C-4BC5-8803-B178138793EF}" type="presOf" srcId="{92B7A0DC-C1E5-4855-96C0-0B178EC690AE}" destId="{B48CE305-A902-407F-AEB9-521C1BD2D156}" srcOrd="0" destOrd="0" presId="urn:microsoft.com/office/officeart/2005/8/layout/gear1"/>
    <dgm:cxn modelId="{D400EFC1-BEAC-41BB-AC89-303A82E9E155}" srcId="{77637959-1455-4AF3-AF56-08B98FC8D1C3}" destId="{56A1F821-3402-4D99-A8A5-D218279223A1}" srcOrd="0" destOrd="0" parTransId="{3641F3B3-8BF1-46CD-847F-41D38FCFC0F0}" sibTransId="{F562E2C7-3F7B-4332-A6EC-92ECB4BAC7FB}"/>
    <dgm:cxn modelId="{99D9DAD9-C456-4D67-8DC0-798CA045FFF0}" type="presOf" srcId="{56A1F821-3402-4D99-A8A5-D218279223A1}" destId="{D4A8832A-EFEB-4ABF-997C-4C1C4274A777}" srcOrd="1" destOrd="0" presId="urn:microsoft.com/office/officeart/2005/8/layout/gear1"/>
    <dgm:cxn modelId="{B1043F81-A130-4B6A-B731-84C8601061CF}" type="presOf" srcId="{56A1F821-3402-4D99-A8A5-D218279223A1}" destId="{6E8697F9-3198-4FFE-83C8-F0335EB30557}" srcOrd="2" destOrd="0" presId="urn:microsoft.com/office/officeart/2005/8/layout/gear1"/>
    <dgm:cxn modelId="{15497622-7619-49DE-B936-446D9627292F}" type="presOf" srcId="{77637959-1455-4AF3-AF56-08B98FC8D1C3}" destId="{E7AEFBF4-8C7C-4B3D-A900-3C936A7FF42D}" srcOrd="0" destOrd="0" presId="urn:microsoft.com/office/officeart/2005/8/layout/gear1"/>
    <dgm:cxn modelId="{A1436ABB-D527-40DE-B10C-436F99F1F386}" type="presOf" srcId="{92B7A0DC-C1E5-4855-96C0-0B178EC690AE}" destId="{77C7C698-256E-4AFC-8314-CF5236FD8430}" srcOrd="1" destOrd="0" presId="urn:microsoft.com/office/officeart/2005/8/layout/gear1"/>
    <dgm:cxn modelId="{597DDF82-2305-4A27-BA66-9673B3C1A80B}" srcId="{77637959-1455-4AF3-AF56-08B98FC8D1C3}" destId="{92B7A0DC-C1E5-4855-96C0-0B178EC690AE}" srcOrd="2" destOrd="0" parTransId="{B6FD5D8D-BDED-41E7-BCF3-A3AD4F081632}" sibTransId="{38A681BF-6D31-461C-88FB-800F59D10D78}"/>
    <dgm:cxn modelId="{2B1E25B1-548B-4D14-9D07-650F86C835C6}" type="presOf" srcId="{38A681BF-6D31-461C-88FB-800F59D10D78}" destId="{00E23838-1552-4970-8008-A9046D2EF0DC}" srcOrd="0" destOrd="0" presId="urn:microsoft.com/office/officeart/2005/8/layout/gear1"/>
    <dgm:cxn modelId="{ADFBB0E6-DD17-47E6-8D48-0686EB5F5918}" type="presOf" srcId="{35A40A61-F13B-43CF-9DB8-C945A8911EA5}" destId="{43E773C0-455C-4409-8269-F303D6CE6BAD}" srcOrd="2" destOrd="0" presId="urn:microsoft.com/office/officeart/2005/8/layout/gear1"/>
    <dgm:cxn modelId="{A35252AF-CCCB-41CE-8792-A9F8440D4160}" type="presOf" srcId="{07041322-C561-4664-924E-FD800551B3F1}" destId="{93F03B28-06E1-45E4-99E2-942AFB978EED}" srcOrd="0" destOrd="0" presId="urn:microsoft.com/office/officeart/2005/8/layout/gear1"/>
    <dgm:cxn modelId="{69B1B6B4-DB82-4C7C-BAC1-88CB3A15CB68}" srcId="{77637959-1455-4AF3-AF56-08B98FC8D1C3}" destId="{35A40A61-F13B-43CF-9DB8-C945A8911EA5}" srcOrd="1" destOrd="0" parTransId="{F815BEC4-31C3-44CC-95EF-A1EBD60A8E0C}" sibTransId="{07041322-C561-4664-924E-FD800551B3F1}"/>
    <dgm:cxn modelId="{C32DCE72-682B-43EE-A0A7-E805C5B9D69C}" type="presOf" srcId="{35A40A61-F13B-43CF-9DB8-C945A8911EA5}" destId="{6CAAA1A8-99CF-4900-BF2F-FC019974B972}" srcOrd="0" destOrd="0" presId="urn:microsoft.com/office/officeart/2005/8/layout/gear1"/>
    <dgm:cxn modelId="{5ED75B56-CEE0-40B3-A0FF-C652D2689F33}" type="presOf" srcId="{92B7A0DC-C1E5-4855-96C0-0B178EC690AE}" destId="{EC2CB27C-78ED-486B-82C3-CB7D91F363CC}" srcOrd="2" destOrd="0" presId="urn:microsoft.com/office/officeart/2005/8/layout/gear1"/>
    <dgm:cxn modelId="{95254AE6-229A-4631-B946-EE8F7BA16C09}" type="presOf" srcId="{35A40A61-F13B-43CF-9DB8-C945A8911EA5}" destId="{0717E3B7-69C3-431D-B881-5E2197E1E231}" srcOrd="1" destOrd="0" presId="urn:microsoft.com/office/officeart/2005/8/layout/gear1"/>
    <dgm:cxn modelId="{1FCE1B05-1054-43B8-8AD1-40C8F4BE9D48}" type="presOf" srcId="{56A1F821-3402-4D99-A8A5-D218279223A1}" destId="{E7B5F156-7D67-44B7-BF4C-0C367C056C30}" srcOrd="0" destOrd="0" presId="urn:microsoft.com/office/officeart/2005/8/layout/gear1"/>
    <dgm:cxn modelId="{2BD3488B-C6B0-4F52-A9B1-2DC6CCDEE241}" type="presParOf" srcId="{E7AEFBF4-8C7C-4B3D-A900-3C936A7FF42D}" destId="{E7B5F156-7D67-44B7-BF4C-0C367C056C30}" srcOrd="0" destOrd="0" presId="urn:microsoft.com/office/officeart/2005/8/layout/gear1"/>
    <dgm:cxn modelId="{3401A93B-ACF9-47BE-A2BD-20EC370FDD1F}" type="presParOf" srcId="{E7AEFBF4-8C7C-4B3D-A900-3C936A7FF42D}" destId="{D4A8832A-EFEB-4ABF-997C-4C1C4274A777}" srcOrd="1" destOrd="0" presId="urn:microsoft.com/office/officeart/2005/8/layout/gear1"/>
    <dgm:cxn modelId="{C15E5070-BE21-4F75-B404-FCDBDBEEA84C}" type="presParOf" srcId="{E7AEFBF4-8C7C-4B3D-A900-3C936A7FF42D}" destId="{6E8697F9-3198-4FFE-83C8-F0335EB30557}" srcOrd="2" destOrd="0" presId="urn:microsoft.com/office/officeart/2005/8/layout/gear1"/>
    <dgm:cxn modelId="{3530CD49-93B1-49B4-9C5E-048B008257BA}" type="presParOf" srcId="{E7AEFBF4-8C7C-4B3D-A900-3C936A7FF42D}" destId="{6CAAA1A8-99CF-4900-BF2F-FC019974B972}" srcOrd="3" destOrd="0" presId="urn:microsoft.com/office/officeart/2005/8/layout/gear1"/>
    <dgm:cxn modelId="{CD5CDE3A-D391-4739-AEEF-4B739DCD3593}" type="presParOf" srcId="{E7AEFBF4-8C7C-4B3D-A900-3C936A7FF42D}" destId="{0717E3B7-69C3-431D-B881-5E2197E1E231}" srcOrd="4" destOrd="0" presId="urn:microsoft.com/office/officeart/2005/8/layout/gear1"/>
    <dgm:cxn modelId="{9AA39ED8-28A2-42C4-8699-976849F5B839}" type="presParOf" srcId="{E7AEFBF4-8C7C-4B3D-A900-3C936A7FF42D}" destId="{43E773C0-455C-4409-8269-F303D6CE6BAD}" srcOrd="5" destOrd="0" presId="urn:microsoft.com/office/officeart/2005/8/layout/gear1"/>
    <dgm:cxn modelId="{AE25FCC8-63D0-4710-B769-C78C557DF965}" type="presParOf" srcId="{E7AEFBF4-8C7C-4B3D-A900-3C936A7FF42D}" destId="{B48CE305-A902-407F-AEB9-521C1BD2D156}" srcOrd="6" destOrd="0" presId="urn:microsoft.com/office/officeart/2005/8/layout/gear1"/>
    <dgm:cxn modelId="{6BAC5639-4A22-46A5-A88E-F7B3F7E25EE9}" type="presParOf" srcId="{E7AEFBF4-8C7C-4B3D-A900-3C936A7FF42D}" destId="{77C7C698-256E-4AFC-8314-CF5236FD8430}" srcOrd="7" destOrd="0" presId="urn:microsoft.com/office/officeart/2005/8/layout/gear1"/>
    <dgm:cxn modelId="{FDB1059A-90FC-4577-A5B7-31505A4BFD10}" type="presParOf" srcId="{E7AEFBF4-8C7C-4B3D-A900-3C936A7FF42D}" destId="{EC2CB27C-78ED-486B-82C3-CB7D91F363CC}" srcOrd="8" destOrd="0" presId="urn:microsoft.com/office/officeart/2005/8/layout/gear1"/>
    <dgm:cxn modelId="{782219E7-7B3E-49D6-B5B5-ED5BA5D5F002}" type="presParOf" srcId="{E7AEFBF4-8C7C-4B3D-A900-3C936A7FF42D}" destId="{D0F8C203-01AD-4E6D-8BEB-82BA5D882AB1}" srcOrd="9" destOrd="0" presId="urn:microsoft.com/office/officeart/2005/8/layout/gear1"/>
    <dgm:cxn modelId="{63A1FE58-2781-4C00-9EBF-AF1402748639}" type="presParOf" srcId="{E7AEFBF4-8C7C-4B3D-A900-3C936A7FF42D}" destId="{06413A8E-DD9E-4993-AE0A-8105A0FECDAA}" srcOrd="10" destOrd="0" presId="urn:microsoft.com/office/officeart/2005/8/layout/gear1"/>
    <dgm:cxn modelId="{A75E9A3D-EACA-4852-A2C7-EB38B41A360E}" type="presParOf" srcId="{E7AEFBF4-8C7C-4B3D-A900-3C936A7FF42D}" destId="{93F03B28-06E1-45E4-99E2-942AFB978EED}" srcOrd="11" destOrd="0" presId="urn:microsoft.com/office/officeart/2005/8/layout/gear1"/>
    <dgm:cxn modelId="{DBC30E0F-96A4-406E-9560-2BCE72C9F824}" type="presParOf" srcId="{E7AEFBF4-8C7C-4B3D-A900-3C936A7FF42D}" destId="{00E23838-1552-4970-8008-A9046D2EF0DC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EC6FE-4E6E-470E-BB80-FAB35E7254A2}" type="doc">
      <dgm:prSet loTypeId="urn:microsoft.com/office/officeart/2005/8/layout/lProcess2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2F525F92-BF0D-48E7-B9E3-1D9A8D606A99}">
      <dgm:prSet phldrT="[Texto]" custT="1"/>
      <dgm:spPr/>
      <dgm:t>
        <a:bodyPr/>
        <a:lstStyle/>
        <a:p>
          <a:r>
            <a:rPr lang="en-US" sz="2400" dirty="0" smtClean="0"/>
            <a:t>2009</a:t>
          </a:r>
          <a:endParaRPr lang="pt-BR" sz="2400" dirty="0"/>
        </a:p>
      </dgm:t>
    </dgm:pt>
    <dgm:pt modelId="{EAE19C6B-AAC6-4B53-91E0-84037FC34CA3}" type="parTrans" cxnId="{C681A081-D0E5-4050-978A-18EB21EADAFB}">
      <dgm:prSet/>
      <dgm:spPr/>
      <dgm:t>
        <a:bodyPr/>
        <a:lstStyle/>
        <a:p>
          <a:endParaRPr lang="pt-BR"/>
        </a:p>
      </dgm:t>
    </dgm:pt>
    <dgm:pt modelId="{FC07E1E5-A175-4D58-B2D3-82261E3EB0D0}" type="sibTrans" cxnId="{C681A081-D0E5-4050-978A-18EB21EADAFB}">
      <dgm:prSet/>
      <dgm:spPr/>
      <dgm:t>
        <a:bodyPr/>
        <a:lstStyle/>
        <a:p>
          <a:endParaRPr lang="pt-BR"/>
        </a:p>
      </dgm:t>
    </dgm:pt>
    <dgm:pt modelId="{D75347A1-F6C2-4554-8866-775381CE9654}">
      <dgm:prSet phldrT="[Texto]" custT="1"/>
      <dgm:spPr/>
      <dgm:t>
        <a:bodyPr/>
        <a:lstStyle/>
        <a:p>
          <a:r>
            <a:rPr lang="en-US" sz="2400" dirty="0" smtClean="0"/>
            <a:t>2010</a:t>
          </a:r>
          <a:endParaRPr lang="pt-BR" sz="2400" dirty="0"/>
        </a:p>
      </dgm:t>
    </dgm:pt>
    <dgm:pt modelId="{9C4C6677-EB28-4CD9-B8B2-31532046D8DE}" type="parTrans" cxnId="{8DA8EC17-89DD-4155-8E55-9C4CDBAABBFE}">
      <dgm:prSet/>
      <dgm:spPr/>
      <dgm:t>
        <a:bodyPr/>
        <a:lstStyle/>
        <a:p>
          <a:endParaRPr lang="pt-BR"/>
        </a:p>
      </dgm:t>
    </dgm:pt>
    <dgm:pt modelId="{B20BEDEA-DCCF-4A70-A6B8-8D7BE085FAC5}" type="sibTrans" cxnId="{8DA8EC17-89DD-4155-8E55-9C4CDBAABBFE}">
      <dgm:prSet/>
      <dgm:spPr/>
      <dgm:t>
        <a:bodyPr/>
        <a:lstStyle/>
        <a:p>
          <a:endParaRPr lang="pt-BR"/>
        </a:p>
      </dgm:t>
    </dgm:pt>
    <dgm:pt modelId="{2596B180-10A2-4564-AF63-8AA7115FC940}">
      <dgm:prSet phldrT="[Texto]" custT="1"/>
      <dgm:spPr/>
      <dgm:t>
        <a:bodyPr/>
        <a:lstStyle/>
        <a:p>
          <a:r>
            <a:rPr lang="en-US" sz="2400" dirty="0" smtClean="0"/>
            <a:t>2011</a:t>
          </a:r>
          <a:endParaRPr lang="pt-BR" sz="2400" dirty="0"/>
        </a:p>
      </dgm:t>
    </dgm:pt>
    <dgm:pt modelId="{B8F2313C-DA90-4D2F-B58B-B9E7417DFC19}" type="parTrans" cxnId="{2CF64480-B6BD-4373-9988-33379EFEDB1B}">
      <dgm:prSet/>
      <dgm:spPr/>
      <dgm:t>
        <a:bodyPr/>
        <a:lstStyle/>
        <a:p>
          <a:endParaRPr lang="pt-BR"/>
        </a:p>
      </dgm:t>
    </dgm:pt>
    <dgm:pt modelId="{206CCAA1-AB0B-4461-8494-4BB7418E5591}" type="sibTrans" cxnId="{2CF64480-B6BD-4373-9988-33379EFEDB1B}">
      <dgm:prSet/>
      <dgm:spPr/>
      <dgm:t>
        <a:bodyPr/>
        <a:lstStyle/>
        <a:p>
          <a:endParaRPr lang="pt-BR"/>
        </a:p>
      </dgm:t>
    </dgm:pt>
    <dgm:pt modelId="{2BF99BEA-788E-4BDA-9FC0-E4AD56A1ECD2}">
      <dgm:prSet phldrT="[Texto]" custT="1"/>
      <dgm:spPr/>
      <dgm:t>
        <a:bodyPr/>
        <a:lstStyle/>
        <a:p>
          <a:r>
            <a:rPr lang="en-US" sz="2400" dirty="0" smtClean="0"/>
            <a:t>2012</a:t>
          </a:r>
          <a:endParaRPr lang="pt-BR" sz="2400" dirty="0"/>
        </a:p>
      </dgm:t>
    </dgm:pt>
    <dgm:pt modelId="{A6007F42-B615-4DBD-9849-FE3D1A849972}" type="parTrans" cxnId="{7E2B5704-9877-4492-806B-391DEDB39085}">
      <dgm:prSet/>
      <dgm:spPr/>
      <dgm:t>
        <a:bodyPr/>
        <a:lstStyle/>
        <a:p>
          <a:endParaRPr lang="pt-BR"/>
        </a:p>
      </dgm:t>
    </dgm:pt>
    <dgm:pt modelId="{A322CDDB-A48A-415D-AFB0-1982BE65A3C4}" type="sibTrans" cxnId="{7E2B5704-9877-4492-806B-391DEDB39085}">
      <dgm:prSet/>
      <dgm:spPr/>
      <dgm:t>
        <a:bodyPr/>
        <a:lstStyle/>
        <a:p>
          <a:endParaRPr lang="pt-BR"/>
        </a:p>
      </dgm:t>
    </dgm:pt>
    <dgm:pt modelId="{F9CE836E-B1A8-42BA-A052-D5EF312AA1C7}">
      <dgm:prSet phldrT="[Texto]" custT="1"/>
      <dgm:spPr/>
      <dgm:t>
        <a:bodyPr/>
        <a:lstStyle/>
        <a:p>
          <a:r>
            <a:rPr lang="pt-BR" sz="2400" dirty="0" smtClean="0"/>
            <a:t>2006</a:t>
          </a:r>
          <a:endParaRPr lang="pt-BR" sz="2400" dirty="0"/>
        </a:p>
      </dgm:t>
    </dgm:pt>
    <dgm:pt modelId="{131470D0-DE2D-48A4-BE16-461BC516EED7}" type="parTrans" cxnId="{DA056DC4-6FF9-4B14-B748-AC637CD8BD50}">
      <dgm:prSet/>
      <dgm:spPr/>
      <dgm:t>
        <a:bodyPr/>
        <a:lstStyle/>
        <a:p>
          <a:endParaRPr lang="pt-BR"/>
        </a:p>
      </dgm:t>
    </dgm:pt>
    <dgm:pt modelId="{E4D4B3A5-97E9-44E2-9AB7-A7A403B9C96A}" type="sibTrans" cxnId="{DA056DC4-6FF9-4B14-B748-AC637CD8BD50}">
      <dgm:prSet/>
      <dgm:spPr/>
      <dgm:t>
        <a:bodyPr/>
        <a:lstStyle/>
        <a:p>
          <a:endParaRPr lang="pt-BR"/>
        </a:p>
      </dgm:t>
    </dgm:pt>
    <dgm:pt modelId="{151C5428-795D-40E0-9366-9349F4DD4BA8}">
      <dgm:prSet phldrT="[Texto]" custT="1"/>
      <dgm:spPr/>
      <dgm:t>
        <a:bodyPr/>
        <a:lstStyle/>
        <a:p>
          <a:r>
            <a:rPr lang="pt-BR" sz="2400" dirty="0" smtClean="0"/>
            <a:t>2007</a:t>
          </a:r>
        </a:p>
        <a:p>
          <a:r>
            <a:rPr lang="pt-BR" sz="2400" dirty="0" smtClean="0"/>
            <a:t>2008</a:t>
          </a:r>
          <a:endParaRPr lang="pt-BR" sz="2400" dirty="0"/>
        </a:p>
      </dgm:t>
    </dgm:pt>
    <dgm:pt modelId="{E9D48F60-B9A5-48DE-95A7-1D09829A4CAC}" type="sibTrans" cxnId="{88BD0662-EED3-4762-B852-4DE031E4A5E0}">
      <dgm:prSet/>
      <dgm:spPr/>
      <dgm:t>
        <a:bodyPr/>
        <a:lstStyle/>
        <a:p>
          <a:endParaRPr lang="pt-BR"/>
        </a:p>
      </dgm:t>
    </dgm:pt>
    <dgm:pt modelId="{8E475CC7-F98E-4497-8FEB-665E1B8E7A4F}" type="parTrans" cxnId="{88BD0662-EED3-4762-B852-4DE031E4A5E0}">
      <dgm:prSet/>
      <dgm:spPr/>
      <dgm:t>
        <a:bodyPr/>
        <a:lstStyle/>
        <a:p>
          <a:endParaRPr lang="pt-BR"/>
        </a:p>
      </dgm:t>
    </dgm:pt>
    <dgm:pt modelId="{31D7E7B9-F4FD-45BF-BCD1-3FF474A13623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R$ 11,8</a:t>
          </a:r>
          <a:endParaRPr lang="pt-BR" sz="1800" dirty="0"/>
        </a:p>
      </dgm:t>
    </dgm:pt>
    <dgm:pt modelId="{B5DA2B08-2E9C-4731-9D89-9E6C39958086}" type="sibTrans" cxnId="{9C7F6B2F-EEA5-4BF0-8569-31037B6E3326}">
      <dgm:prSet/>
      <dgm:spPr/>
      <dgm:t>
        <a:bodyPr/>
        <a:lstStyle/>
        <a:p>
          <a:endParaRPr lang="pt-BR"/>
        </a:p>
      </dgm:t>
    </dgm:pt>
    <dgm:pt modelId="{52870CA1-D996-4CC4-B84A-1AF54F879884}" type="parTrans" cxnId="{9C7F6B2F-EEA5-4BF0-8569-31037B6E3326}">
      <dgm:prSet/>
      <dgm:spPr/>
      <dgm:t>
        <a:bodyPr/>
        <a:lstStyle/>
        <a:p>
          <a:endParaRPr lang="pt-BR"/>
        </a:p>
      </dgm:t>
    </dgm:pt>
    <dgm:pt modelId="{54D6EB83-A20D-493E-91C1-D5E09E154220}" type="pres">
      <dgm:prSet presAssocID="{263EC6FE-4E6E-470E-BB80-FAB35E7254A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A8BEDB-304C-4761-98C7-9607830A7BF8}" type="pres">
      <dgm:prSet presAssocID="{F9CE836E-B1A8-42BA-A052-D5EF312AA1C7}" presName="compNode" presStyleCnt="0"/>
      <dgm:spPr/>
    </dgm:pt>
    <dgm:pt modelId="{FD028B77-5DEA-4BAD-9ECE-80802C5A0563}" type="pres">
      <dgm:prSet presAssocID="{F9CE836E-B1A8-42BA-A052-D5EF312AA1C7}" presName="aNode" presStyleLbl="bgShp" presStyleIdx="0" presStyleCnt="6" custLinFactNeighborX="502"/>
      <dgm:spPr/>
      <dgm:t>
        <a:bodyPr/>
        <a:lstStyle/>
        <a:p>
          <a:endParaRPr lang="pt-BR"/>
        </a:p>
      </dgm:t>
    </dgm:pt>
    <dgm:pt modelId="{9DAA61EB-01FA-4DB7-8F6A-5F11FB1A733C}" type="pres">
      <dgm:prSet presAssocID="{F9CE836E-B1A8-42BA-A052-D5EF312AA1C7}" presName="textNode" presStyleLbl="bgShp" presStyleIdx="0" presStyleCnt="6"/>
      <dgm:spPr/>
      <dgm:t>
        <a:bodyPr/>
        <a:lstStyle/>
        <a:p>
          <a:endParaRPr lang="pt-BR"/>
        </a:p>
      </dgm:t>
    </dgm:pt>
    <dgm:pt modelId="{ABDFBB94-2A8A-4D8A-8CD4-CB5788B973A4}" type="pres">
      <dgm:prSet presAssocID="{F9CE836E-B1A8-42BA-A052-D5EF312AA1C7}" presName="compChildNode" presStyleCnt="0"/>
      <dgm:spPr/>
    </dgm:pt>
    <dgm:pt modelId="{056D5696-8942-4FD5-B298-28E65E9B03B8}" type="pres">
      <dgm:prSet presAssocID="{F9CE836E-B1A8-42BA-A052-D5EF312AA1C7}" presName="theInnerList" presStyleCnt="0"/>
      <dgm:spPr/>
    </dgm:pt>
    <dgm:pt modelId="{4B609942-0133-4580-9D6C-D59264B88A45}" type="pres">
      <dgm:prSet presAssocID="{F9CE836E-B1A8-42BA-A052-D5EF312AA1C7}" presName="aSpace" presStyleCnt="0"/>
      <dgm:spPr/>
    </dgm:pt>
    <dgm:pt modelId="{DBD6A5ED-0784-4FF5-A5A2-6D468853906B}" type="pres">
      <dgm:prSet presAssocID="{151C5428-795D-40E0-9366-9349F4DD4BA8}" presName="compNode" presStyleCnt="0"/>
      <dgm:spPr/>
    </dgm:pt>
    <dgm:pt modelId="{ACF13515-DAC9-49ED-9129-83BFAE949D07}" type="pres">
      <dgm:prSet presAssocID="{151C5428-795D-40E0-9366-9349F4DD4BA8}" presName="aNode" presStyleLbl="bgShp" presStyleIdx="1" presStyleCnt="6"/>
      <dgm:spPr/>
      <dgm:t>
        <a:bodyPr/>
        <a:lstStyle/>
        <a:p>
          <a:endParaRPr lang="pt-BR"/>
        </a:p>
      </dgm:t>
    </dgm:pt>
    <dgm:pt modelId="{5690A701-2D57-49F1-862B-6D362A8DDEFE}" type="pres">
      <dgm:prSet presAssocID="{151C5428-795D-40E0-9366-9349F4DD4BA8}" presName="textNode" presStyleLbl="bgShp" presStyleIdx="1" presStyleCnt="6"/>
      <dgm:spPr/>
      <dgm:t>
        <a:bodyPr/>
        <a:lstStyle/>
        <a:p>
          <a:endParaRPr lang="pt-BR"/>
        </a:p>
      </dgm:t>
    </dgm:pt>
    <dgm:pt modelId="{16339E66-9F94-455E-950D-5D2BBB002601}" type="pres">
      <dgm:prSet presAssocID="{151C5428-795D-40E0-9366-9349F4DD4BA8}" presName="compChildNode" presStyleCnt="0"/>
      <dgm:spPr/>
    </dgm:pt>
    <dgm:pt modelId="{DE3B06CA-F75D-4856-8202-7F3CFACFF66B}" type="pres">
      <dgm:prSet presAssocID="{151C5428-795D-40E0-9366-9349F4DD4BA8}" presName="theInnerList" presStyleCnt="0"/>
      <dgm:spPr/>
    </dgm:pt>
    <dgm:pt modelId="{315662E3-28DC-4BF8-82C4-1B77ABB9C530}" type="pres">
      <dgm:prSet presAssocID="{151C5428-795D-40E0-9366-9349F4DD4BA8}" presName="aSpace" presStyleCnt="0"/>
      <dgm:spPr/>
    </dgm:pt>
    <dgm:pt modelId="{98E79757-2B29-4158-9F39-B9BFF22D2CCB}" type="pres">
      <dgm:prSet presAssocID="{2F525F92-BF0D-48E7-B9E3-1D9A8D606A99}" presName="compNode" presStyleCnt="0"/>
      <dgm:spPr/>
    </dgm:pt>
    <dgm:pt modelId="{9CE22C3C-AFD9-4AC8-9935-A82C9BA263BA}" type="pres">
      <dgm:prSet presAssocID="{2F525F92-BF0D-48E7-B9E3-1D9A8D606A99}" presName="aNode" presStyleLbl="bgShp" presStyleIdx="2" presStyleCnt="6"/>
      <dgm:spPr/>
      <dgm:t>
        <a:bodyPr/>
        <a:lstStyle/>
        <a:p>
          <a:endParaRPr lang="pt-BR"/>
        </a:p>
      </dgm:t>
    </dgm:pt>
    <dgm:pt modelId="{94C4348B-C741-405C-9AAD-91478A10F24E}" type="pres">
      <dgm:prSet presAssocID="{2F525F92-BF0D-48E7-B9E3-1D9A8D606A99}" presName="textNode" presStyleLbl="bgShp" presStyleIdx="2" presStyleCnt="6"/>
      <dgm:spPr/>
      <dgm:t>
        <a:bodyPr/>
        <a:lstStyle/>
        <a:p>
          <a:endParaRPr lang="pt-BR"/>
        </a:p>
      </dgm:t>
    </dgm:pt>
    <dgm:pt modelId="{6245B817-7BD4-4C58-B27A-E5AD55CF028F}" type="pres">
      <dgm:prSet presAssocID="{2F525F92-BF0D-48E7-B9E3-1D9A8D606A99}" presName="compChildNode" presStyleCnt="0"/>
      <dgm:spPr/>
    </dgm:pt>
    <dgm:pt modelId="{2DB6D14B-8DB4-426C-B681-6CCDD9752FA0}" type="pres">
      <dgm:prSet presAssocID="{2F525F92-BF0D-48E7-B9E3-1D9A8D606A99}" presName="theInnerList" presStyleCnt="0"/>
      <dgm:spPr/>
    </dgm:pt>
    <dgm:pt modelId="{A8B61A0D-3AD3-443D-BCF9-C233ECE22EF2}" type="pres">
      <dgm:prSet presAssocID="{31D7E7B9-F4FD-45BF-BCD1-3FF474A13623}" presName="childNode" presStyleLbl="node1" presStyleIdx="0" presStyleCnt="1" custScaleX="74366" custScaleY="53938" custLinFactX="209142" custLinFactNeighborX="300000" custLinFactNeighborY="-821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092F84-7FE7-4F18-82E0-93BBCCB79CD8}" type="pres">
      <dgm:prSet presAssocID="{2F525F92-BF0D-48E7-B9E3-1D9A8D606A99}" presName="aSpace" presStyleCnt="0"/>
      <dgm:spPr/>
    </dgm:pt>
    <dgm:pt modelId="{F1B777C6-3976-4AAF-9E31-A4208F432172}" type="pres">
      <dgm:prSet presAssocID="{D75347A1-F6C2-4554-8866-775381CE9654}" presName="compNode" presStyleCnt="0"/>
      <dgm:spPr/>
    </dgm:pt>
    <dgm:pt modelId="{CD2A9A53-A978-4B3C-ACB6-C51A210E4FCE}" type="pres">
      <dgm:prSet presAssocID="{D75347A1-F6C2-4554-8866-775381CE9654}" presName="aNode" presStyleLbl="bgShp" presStyleIdx="3" presStyleCnt="6"/>
      <dgm:spPr/>
      <dgm:t>
        <a:bodyPr/>
        <a:lstStyle/>
        <a:p>
          <a:endParaRPr lang="pt-BR"/>
        </a:p>
      </dgm:t>
    </dgm:pt>
    <dgm:pt modelId="{1B1FEDF8-F9C3-4276-86E1-4C36A7E92713}" type="pres">
      <dgm:prSet presAssocID="{D75347A1-F6C2-4554-8866-775381CE9654}" presName="textNode" presStyleLbl="bgShp" presStyleIdx="3" presStyleCnt="6"/>
      <dgm:spPr/>
      <dgm:t>
        <a:bodyPr/>
        <a:lstStyle/>
        <a:p>
          <a:endParaRPr lang="pt-BR"/>
        </a:p>
      </dgm:t>
    </dgm:pt>
    <dgm:pt modelId="{C645A032-8DC3-4129-9286-87FC70A1B11F}" type="pres">
      <dgm:prSet presAssocID="{D75347A1-F6C2-4554-8866-775381CE9654}" presName="compChildNode" presStyleCnt="0"/>
      <dgm:spPr/>
    </dgm:pt>
    <dgm:pt modelId="{FC66D081-CE9E-4604-A2D1-D86B58C88D62}" type="pres">
      <dgm:prSet presAssocID="{D75347A1-F6C2-4554-8866-775381CE9654}" presName="theInnerList" presStyleCnt="0"/>
      <dgm:spPr/>
    </dgm:pt>
    <dgm:pt modelId="{0C265233-8BC0-48E6-870D-DC4C1C0FC137}" type="pres">
      <dgm:prSet presAssocID="{D75347A1-F6C2-4554-8866-775381CE9654}" presName="aSpace" presStyleCnt="0"/>
      <dgm:spPr/>
    </dgm:pt>
    <dgm:pt modelId="{051F6D64-EB11-4F0C-868D-DF87EA6EB211}" type="pres">
      <dgm:prSet presAssocID="{2596B180-10A2-4564-AF63-8AA7115FC940}" presName="compNode" presStyleCnt="0"/>
      <dgm:spPr/>
    </dgm:pt>
    <dgm:pt modelId="{A062573F-587F-43EB-ABC9-7331A5D870EB}" type="pres">
      <dgm:prSet presAssocID="{2596B180-10A2-4564-AF63-8AA7115FC940}" presName="aNode" presStyleLbl="bgShp" presStyleIdx="4" presStyleCnt="6"/>
      <dgm:spPr/>
      <dgm:t>
        <a:bodyPr/>
        <a:lstStyle/>
        <a:p>
          <a:endParaRPr lang="pt-BR"/>
        </a:p>
      </dgm:t>
    </dgm:pt>
    <dgm:pt modelId="{2F8DB3B8-DE0D-4EF1-8E23-6745484B9642}" type="pres">
      <dgm:prSet presAssocID="{2596B180-10A2-4564-AF63-8AA7115FC940}" presName="textNode" presStyleLbl="bgShp" presStyleIdx="4" presStyleCnt="6"/>
      <dgm:spPr/>
      <dgm:t>
        <a:bodyPr/>
        <a:lstStyle/>
        <a:p>
          <a:endParaRPr lang="pt-BR"/>
        </a:p>
      </dgm:t>
    </dgm:pt>
    <dgm:pt modelId="{E6DDEA81-79C3-4DC8-82A4-E2F4EC29E9C8}" type="pres">
      <dgm:prSet presAssocID="{2596B180-10A2-4564-AF63-8AA7115FC940}" presName="compChildNode" presStyleCnt="0"/>
      <dgm:spPr/>
    </dgm:pt>
    <dgm:pt modelId="{AE874CB3-05D2-4D3F-A41E-164FE4999F20}" type="pres">
      <dgm:prSet presAssocID="{2596B180-10A2-4564-AF63-8AA7115FC940}" presName="theInnerList" presStyleCnt="0"/>
      <dgm:spPr/>
    </dgm:pt>
    <dgm:pt modelId="{ED1A3B84-EEDF-4B22-B262-299AD1A664CE}" type="pres">
      <dgm:prSet presAssocID="{2596B180-10A2-4564-AF63-8AA7115FC940}" presName="aSpace" presStyleCnt="0"/>
      <dgm:spPr/>
    </dgm:pt>
    <dgm:pt modelId="{8EF9B071-97EB-4A19-A18B-F6B5487FF17F}" type="pres">
      <dgm:prSet presAssocID="{2BF99BEA-788E-4BDA-9FC0-E4AD56A1ECD2}" presName="compNode" presStyleCnt="0"/>
      <dgm:spPr/>
    </dgm:pt>
    <dgm:pt modelId="{02A539B1-F68C-44E7-A91C-372E52574071}" type="pres">
      <dgm:prSet presAssocID="{2BF99BEA-788E-4BDA-9FC0-E4AD56A1ECD2}" presName="aNode" presStyleLbl="bgShp" presStyleIdx="5" presStyleCnt="6"/>
      <dgm:spPr/>
      <dgm:t>
        <a:bodyPr/>
        <a:lstStyle/>
        <a:p>
          <a:endParaRPr lang="pt-BR"/>
        </a:p>
      </dgm:t>
    </dgm:pt>
    <dgm:pt modelId="{7B875FF6-AEB8-4F56-B240-2B78C274963C}" type="pres">
      <dgm:prSet presAssocID="{2BF99BEA-788E-4BDA-9FC0-E4AD56A1ECD2}" presName="textNode" presStyleLbl="bgShp" presStyleIdx="5" presStyleCnt="6"/>
      <dgm:spPr/>
      <dgm:t>
        <a:bodyPr/>
        <a:lstStyle/>
        <a:p>
          <a:endParaRPr lang="pt-BR"/>
        </a:p>
      </dgm:t>
    </dgm:pt>
    <dgm:pt modelId="{1E130721-CC87-463B-8FA1-1A8031AB07FC}" type="pres">
      <dgm:prSet presAssocID="{2BF99BEA-788E-4BDA-9FC0-E4AD56A1ECD2}" presName="compChildNode" presStyleCnt="0"/>
      <dgm:spPr/>
    </dgm:pt>
    <dgm:pt modelId="{B607831A-B96F-454C-A630-0A6B51DB526B}" type="pres">
      <dgm:prSet presAssocID="{2BF99BEA-788E-4BDA-9FC0-E4AD56A1ECD2}" presName="theInnerList" presStyleCnt="0"/>
      <dgm:spPr/>
    </dgm:pt>
  </dgm:ptLst>
  <dgm:cxnLst>
    <dgm:cxn modelId="{9C7F6B2F-EEA5-4BF0-8569-31037B6E3326}" srcId="{2F525F92-BF0D-48E7-B9E3-1D9A8D606A99}" destId="{31D7E7B9-F4FD-45BF-BCD1-3FF474A13623}" srcOrd="0" destOrd="0" parTransId="{52870CA1-D996-4CC4-B84A-1AF54F879884}" sibTransId="{B5DA2B08-2E9C-4731-9D89-9E6C39958086}"/>
    <dgm:cxn modelId="{C22596B9-D677-4D71-9353-EBE18EB6DC75}" type="presOf" srcId="{D75347A1-F6C2-4554-8866-775381CE9654}" destId="{1B1FEDF8-F9C3-4276-86E1-4C36A7E92713}" srcOrd="1" destOrd="0" presId="urn:microsoft.com/office/officeart/2005/8/layout/lProcess2"/>
    <dgm:cxn modelId="{F496DB62-F406-4DD3-A3F4-9A8D0714F835}" type="presOf" srcId="{D75347A1-F6C2-4554-8866-775381CE9654}" destId="{CD2A9A53-A978-4B3C-ACB6-C51A210E4FCE}" srcOrd="0" destOrd="0" presId="urn:microsoft.com/office/officeart/2005/8/layout/lProcess2"/>
    <dgm:cxn modelId="{7E2B5704-9877-4492-806B-391DEDB39085}" srcId="{263EC6FE-4E6E-470E-BB80-FAB35E7254A2}" destId="{2BF99BEA-788E-4BDA-9FC0-E4AD56A1ECD2}" srcOrd="5" destOrd="0" parTransId="{A6007F42-B615-4DBD-9849-FE3D1A849972}" sibTransId="{A322CDDB-A48A-415D-AFB0-1982BE65A3C4}"/>
    <dgm:cxn modelId="{A14A10D4-DDC7-49EB-8FA3-257E14A44E76}" type="presOf" srcId="{2F525F92-BF0D-48E7-B9E3-1D9A8D606A99}" destId="{94C4348B-C741-405C-9AAD-91478A10F24E}" srcOrd="1" destOrd="0" presId="urn:microsoft.com/office/officeart/2005/8/layout/lProcess2"/>
    <dgm:cxn modelId="{B9B5574B-3277-4F4D-960F-D08422EF810E}" type="presOf" srcId="{2596B180-10A2-4564-AF63-8AA7115FC940}" destId="{A062573F-587F-43EB-ABC9-7331A5D870EB}" srcOrd="0" destOrd="0" presId="urn:microsoft.com/office/officeart/2005/8/layout/lProcess2"/>
    <dgm:cxn modelId="{64DD1CB5-F028-4A43-B5F9-13C7C9048471}" type="presOf" srcId="{2F525F92-BF0D-48E7-B9E3-1D9A8D606A99}" destId="{9CE22C3C-AFD9-4AC8-9935-A82C9BA263BA}" srcOrd="0" destOrd="0" presId="urn:microsoft.com/office/officeart/2005/8/layout/lProcess2"/>
    <dgm:cxn modelId="{88BD0662-EED3-4762-B852-4DE031E4A5E0}" srcId="{263EC6FE-4E6E-470E-BB80-FAB35E7254A2}" destId="{151C5428-795D-40E0-9366-9349F4DD4BA8}" srcOrd="1" destOrd="0" parTransId="{8E475CC7-F98E-4497-8FEB-665E1B8E7A4F}" sibTransId="{E9D48F60-B9A5-48DE-95A7-1D09829A4CAC}"/>
    <dgm:cxn modelId="{DB61B163-E094-4CA3-83B6-EEE94143C909}" type="presOf" srcId="{2596B180-10A2-4564-AF63-8AA7115FC940}" destId="{2F8DB3B8-DE0D-4EF1-8E23-6745484B9642}" srcOrd="1" destOrd="0" presId="urn:microsoft.com/office/officeart/2005/8/layout/lProcess2"/>
    <dgm:cxn modelId="{2CF64480-B6BD-4373-9988-33379EFEDB1B}" srcId="{263EC6FE-4E6E-470E-BB80-FAB35E7254A2}" destId="{2596B180-10A2-4564-AF63-8AA7115FC940}" srcOrd="4" destOrd="0" parTransId="{B8F2313C-DA90-4D2F-B58B-B9E7417DFC19}" sibTransId="{206CCAA1-AB0B-4461-8494-4BB7418E5591}"/>
    <dgm:cxn modelId="{CE58280A-FDB9-429F-BB20-CA3F345E17E1}" type="presOf" srcId="{F9CE836E-B1A8-42BA-A052-D5EF312AA1C7}" destId="{9DAA61EB-01FA-4DB7-8F6A-5F11FB1A733C}" srcOrd="1" destOrd="0" presId="urn:microsoft.com/office/officeart/2005/8/layout/lProcess2"/>
    <dgm:cxn modelId="{56A772AA-C998-4127-B0FB-E4479E2FA33D}" type="presOf" srcId="{263EC6FE-4E6E-470E-BB80-FAB35E7254A2}" destId="{54D6EB83-A20D-493E-91C1-D5E09E154220}" srcOrd="0" destOrd="0" presId="urn:microsoft.com/office/officeart/2005/8/layout/lProcess2"/>
    <dgm:cxn modelId="{9477F59D-55C2-439A-B855-99DC400AF513}" type="presOf" srcId="{2BF99BEA-788E-4BDA-9FC0-E4AD56A1ECD2}" destId="{7B875FF6-AEB8-4F56-B240-2B78C274963C}" srcOrd="1" destOrd="0" presId="urn:microsoft.com/office/officeart/2005/8/layout/lProcess2"/>
    <dgm:cxn modelId="{CDAACA6D-92E2-4610-BFD2-AD61F038AD5A}" type="presOf" srcId="{F9CE836E-B1A8-42BA-A052-D5EF312AA1C7}" destId="{FD028B77-5DEA-4BAD-9ECE-80802C5A0563}" srcOrd="0" destOrd="0" presId="urn:microsoft.com/office/officeart/2005/8/layout/lProcess2"/>
    <dgm:cxn modelId="{1E264266-1221-4F95-B4C1-754485C41C53}" type="presOf" srcId="{151C5428-795D-40E0-9366-9349F4DD4BA8}" destId="{ACF13515-DAC9-49ED-9129-83BFAE949D07}" srcOrd="0" destOrd="0" presId="urn:microsoft.com/office/officeart/2005/8/layout/lProcess2"/>
    <dgm:cxn modelId="{C681A081-D0E5-4050-978A-18EB21EADAFB}" srcId="{263EC6FE-4E6E-470E-BB80-FAB35E7254A2}" destId="{2F525F92-BF0D-48E7-B9E3-1D9A8D606A99}" srcOrd="2" destOrd="0" parTransId="{EAE19C6B-AAC6-4B53-91E0-84037FC34CA3}" sibTransId="{FC07E1E5-A175-4D58-B2D3-82261E3EB0D0}"/>
    <dgm:cxn modelId="{AA637F8B-7BBE-4A5A-B8D5-580DB786867F}" type="presOf" srcId="{2BF99BEA-788E-4BDA-9FC0-E4AD56A1ECD2}" destId="{02A539B1-F68C-44E7-A91C-372E52574071}" srcOrd="0" destOrd="0" presId="urn:microsoft.com/office/officeart/2005/8/layout/lProcess2"/>
    <dgm:cxn modelId="{B79BFF23-93B6-4C2F-A457-60FAB3DCF1A5}" type="presOf" srcId="{31D7E7B9-F4FD-45BF-BCD1-3FF474A13623}" destId="{A8B61A0D-3AD3-443D-BCF9-C233ECE22EF2}" srcOrd="0" destOrd="0" presId="urn:microsoft.com/office/officeart/2005/8/layout/lProcess2"/>
    <dgm:cxn modelId="{8DA8EC17-89DD-4155-8E55-9C4CDBAABBFE}" srcId="{263EC6FE-4E6E-470E-BB80-FAB35E7254A2}" destId="{D75347A1-F6C2-4554-8866-775381CE9654}" srcOrd="3" destOrd="0" parTransId="{9C4C6677-EB28-4CD9-B8B2-31532046D8DE}" sibTransId="{B20BEDEA-DCCF-4A70-A6B8-8D7BE085FAC5}"/>
    <dgm:cxn modelId="{67AD9E7A-FB65-4687-B3CF-972089098280}" type="presOf" srcId="{151C5428-795D-40E0-9366-9349F4DD4BA8}" destId="{5690A701-2D57-49F1-862B-6D362A8DDEFE}" srcOrd="1" destOrd="0" presId="urn:microsoft.com/office/officeart/2005/8/layout/lProcess2"/>
    <dgm:cxn modelId="{DA056DC4-6FF9-4B14-B748-AC637CD8BD50}" srcId="{263EC6FE-4E6E-470E-BB80-FAB35E7254A2}" destId="{F9CE836E-B1A8-42BA-A052-D5EF312AA1C7}" srcOrd="0" destOrd="0" parTransId="{131470D0-DE2D-48A4-BE16-461BC516EED7}" sibTransId="{E4D4B3A5-97E9-44E2-9AB7-A7A403B9C96A}"/>
    <dgm:cxn modelId="{E22755FA-1882-4E28-B4E4-A0DC45FA0554}" type="presParOf" srcId="{54D6EB83-A20D-493E-91C1-D5E09E154220}" destId="{C7A8BEDB-304C-4761-98C7-9607830A7BF8}" srcOrd="0" destOrd="0" presId="urn:microsoft.com/office/officeart/2005/8/layout/lProcess2"/>
    <dgm:cxn modelId="{A02AFBE1-E531-443B-AC88-F86AC64E6761}" type="presParOf" srcId="{C7A8BEDB-304C-4761-98C7-9607830A7BF8}" destId="{FD028B77-5DEA-4BAD-9ECE-80802C5A0563}" srcOrd="0" destOrd="0" presId="urn:microsoft.com/office/officeart/2005/8/layout/lProcess2"/>
    <dgm:cxn modelId="{8BBA483A-46A4-42AD-B59C-C3A61167221C}" type="presParOf" srcId="{C7A8BEDB-304C-4761-98C7-9607830A7BF8}" destId="{9DAA61EB-01FA-4DB7-8F6A-5F11FB1A733C}" srcOrd="1" destOrd="0" presId="urn:microsoft.com/office/officeart/2005/8/layout/lProcess2"/>
    <dgm:cxn modelId="{983F11FF-719A-434F-8022-4187D5BBFC7F}" type="presParOf" srcId="{C7A8BEDB-304C-4761-98C7-9607830A7BF8}" destId="{ABDFBB94-2A8A-4D8A-8CD4-CB5788B973A4}" srcOrd="2" destOrd="0" presId="urn:microsoft.com/office/officeart/2005/8/layout/lProcess2"/>
    <dgm:cxn modelId="{EBB5D61A-EDD3-4E33-9FAA-C0EDFBEFCA8A}" type="presParOf" srcId="{ABDFBB94-2A8A-4D8A-8CD4-CB5788B973A4}" destId="{056D5696-8942-4FD5-B298-28E65E9B03B8}" srcOrd="0" destOrd="0" presId="urn:microsoft.com/office/officeart/2005/8/layout/lProcess2"/>
    <dgm:cxn modelId="{0519313F-5DB2-448C-8007-064654926476}" type="presParOf" srcId="{54D6EB83-A20D-493E-91C1-D5E09E154220}" destId="{4B609942-0133-4580-9D6C-D59264B88A45}" srcOrd="1" destOrd="0" presId="urn:microsoft.com/office/officeart/2005/8/layout/lProcess2"/>
    <dgm:cxn modelId="{1D0D7781-B843-4E17-9F8C-C39B0D50E758}" type="presParOf" srcId="{54D6EB83-A20D-493E-91C1-D5E09E154220}" destId="{DBD6A5ED-0784-4FF5-A5A2-6D468853906B}" srcOrd="2" destOrd="0" presId="urn:microsoft.com/office/officeart/2005/8/layout/lProcess2"/>
    <dgm:cxn modelId="{0DDBCB1E-AADF-41C6-87B4-41B11B12D3D4}" type="presParOf" srcId="{DBD6A5ED-0784-4FF5-A5A2-6D468853906B}" destId="{ACF13515-DAC9-49ED-9129-83BFAE949D07}" srcOrd="0" destOrd="0" presId="urn:microsoft.com/office/officeart/2005/8/layout/lProcess2"/>
    <dgm:cxn modelId="{6B26A20E-4317-46DD-8EE4-D22A48A4363F}" type="presParOf" srcId="{DBD6A5ED-0784-4FF5-A5A2-6D468853906B}" destId="{5690A701-2D57-49F1-862B-6D362A8DDEFE}" srcOrd="1" destOrd="0" presId="urn:microsoft.com/office/officeart/2005/8/layout/lProcess2"/>
    <dgm:cxn modelId="{7CCDB52A-D279-4243-8CA9-78A75C5ABB85}" type="presParOf" srcId="{DBD6A5ED-0784-4FF5-A5A2-6D468853906B}" destId="{16339E66-9F94-455E-950D-5D2BBB002601}" srcOrd="2" destOrd="0" presId="urn:microsoft.com/office/officeart/2005/8/layout/lProcess2"/>
    <dgm:cxn modelId="{203F25DC-AD29-4A6B-9549-D965BBC42327}" type="presParOf" srcId="{16339E66-9F94-455E-950D-5D2BBB002601}" destId="{DE3B06CA-F75D-4856-8202-7F3CFACFF66B}" srcOrd="0" destOrd="0" presId="urn:microsoft.com/office/officeart/2005/8/layout/lProcess2"/>
    <dgm:cxn modelId="{847AEADD-D43E-4774-ABB2-DA6305F3F04F}" type="presParOf" srcId="{54D6EB83-A20D-493E-91C1-D5E09E154220}" destId="{315662E3-28DC-4BF8-82C4-1B77ABB9C530}" srcOrd="3" destOrd="0" presId="urn:microsoft.com/office/officeart/2005/8/layout/lProcess2"/>
    <dgm:cxn modelId="{7D49FFA2-EA88-47EC-BE43-6B9BAA19F5AB}" type="presParOf" srcId="{54D6EB83-A20D-493E-91C1-D5E09E154220}" destId="{98E79757-2B29-4158-9F39-B9BFF22D2CCB}" srcOrd="4" destOrd="0" presId="urn:microsoft.com/office/officeart/2005/8/layout/lProcess2"/>
    <dgm:cxn modelId="{220AEE8F-F609-46FE-A28B-83C069AE9E93}" type="presParOf" srcId="{98E79757-2B29-4158-9F39-B9BFF22D2CCB}" destId="{9CE22C3C-AFD9-4AC8-9935-A82C9BA263BA}" srcOrd="0" destOrd="0" presId="urn:microsoft.com/office/officeart/2005/8/layout/lProcess2"/>
    <dgm:cxn modelId="{F92C5BA0-DA19-429A-A579-DD1EF74F5FDC}" type="presParOf" srcId="{98E79757-2B29-4158-9F39-B9BFF22D2CCB}" destId="{94C4348B-C741-405C-9AAD-91478A10F24E}" srcOrd="1" destOrd="0" presId="urn:microsoft.com/office/officeart/2005/8/layout/lProcess2"/>
    <dgm:cxn modelId="{1589EE90-C268-4764-B0DF-2DDCD4C6CA1E}" type="presParOf" srcId="{98E79757-2B29-4158-9F39-B9BFF22D2CCB}" destId="{6245B817-7BD4-4C58-B27A-E5AD55CF028F}" srcOrd="2" destOrd="0" presId="urn:microsoft.com/office/officeart/2005/8/layout/lProcess2"/>
    <dgm:cxn modelId="{3EA3067F-03AE-4B6B-8A5B-94CCED6AFF81}" type="presParOf" srcId="{6245B817-7BD4-4C58-B27A-E5AD55CF028F}" destId="{2DB6D14B-8DB4-426C-B681-6CCDD9752FA0}" srcOrd="0" destOrd="0" presId="urn:microsoft.com/office/officeart/2005/8/layout/lProcess2"/>
    <dgm:cxn modelId="{16C82483-4B66-46F7-91AD-B7F2989BB7A1}" type="presParOf" srcId="{2DB6D14B-8DB4-426C-B681-6CCDD9752FA0}" destId="{A8B61A0D-3AD3-443D-BCF9-C233ECE22EF2}" srcOrd="0" destOrd="0" presId="urn:microsoft.com/office/officeart/2005/8/layout/lProcess2"/>
    <dgm:cxn modelId="{8A4012FF-1A90-4CC8-A06E-11B512B42382}" type="presParOf" srcId="{54D6EB83-A20D-493E-91C1-D5E09E154220}" destId="{AA092F84-7FE7-4F18-82E0-93BBCCB79CD8}" srcOrd="5" destOrd="0" presId="urn:microsoft.com/office/officeart/2005/8/layout/lProcess2"/>
    <dgm:cxn modelId="{9ACBF0FE-B231-47D1-9B2B-0C96AB6F837B}" type="presParOf" srcId="{54D6EB83-A20D-493E-91C1-D5E09E154220}" destId="{F1B777C6-3976-4AAF-9E31-A4208F432172}" srcOrd="6" destOrd="0" presId="urn:microsoft.com/office/officeart/2005/8/layout/lProcess2"/>
    <dgm:cxn modelId="{69E2B874-61DF-43C8-8221-038CD5F021F5}" type="presParOf" srcId="{F1B777C6-3976-4AAF-9E31-A4208F432172}" destId="{CD2A9A53-A978-4B3C-ACB6-C51A210E4FCE}" srcOrd="0" destOrd="0" presId="urn:microsoft.com/office/officeart/2005/8/layout/lProcess2"/>
    <dgm:cxn modelId="{1C7FCA04-B292-42A2-8656-DFAA81520812}" type="presParOf" srcId="{F1B777C6-3976-4AAF-9E31-A4208F432172}" destId="{1B1FEDF8-F9C3-4276-86E1-4C36A7E92713}" srcOrd="1" destOrd="0" presId="urn:microsoft.com/office/officeart/2005/8/layout/lProcess2"/>
    <dgm:cxn modelId="{CF47B3C5-3292-405E-AADD-A7EF71311165}" type="presParOf" srcId="{F1B777C6-3976-4AAF-9E31-A4208F432172}" destId="{C645A032-8DC3-4129-9286-87FC70A1B11F}" srcOrd="2" destOrd="0" presId="urn:microsoft.com/office/officeart/2005/8/layout/lProcess2"/>
    <dgm:cxn modelId="{D170AA29-8D95-430C-88A8-420BBC971322}" type="presParOf" srcId="{C645A032-8DC3-4129-9286-87FC70A1B11F}" destId="{FC66D081-CE9E-4604-A2D1-D86B58C88D62}" srcOrd="0" destOrd="0" presId="urn:microsoft.com/office/officeart/2005/8/layout/lProcess2"/>
    <dgm:cxn modelId="{1AAED182-63A3-4920-BF92-692AD6C0ADCE}" type="presParOf" srcId="{54D6EB83-A20D-493E-91C1-D5E09E154220}" destId="{0C265233-8BC0-48E6-870D-DC4C1C0FC137}" srcOrd="7" destOrd="0" presId="urn:microsoft.com/office/officeart/2005/8/layout/lProcess2"/>
    <dgm:cxn modelId="{896783C4-06A3-4E7D-B4E2-8EB4218ACA18}" type="presParOf" srcId="{54D6EB83-A20D-493E-91C1-D5E09E154220}" destId="{051F6D64-EB11-4F0C-868D-DF87EA6EB211}" srcOrd="8" destOrd="0" presId="urn:microsoft.com/office/officeart/2005/8/layout/lProcess2"/>
    <dgm:cxn modelId="{A3F68A65-AC21-46C6-9C9D-9AB30DD9CFE5}" type="presParOf" srcId="{051F6D64-EB11-4F0C-868D-DF87EA6EB211}" destId="{A062573F-587F-43EB-ABC9-7331A5D870EB}" srcOrd="0" destOrd="0" presId="urn:microsoft.com/office/officeart/2005/8/layout/lProcess2"/>
    <dgm:cxn modelId="{8DC98310-7ADF-4498-8253-4CEEF194A535}" type="presParOf" srcId="{051F6D64-EB11-4F0C-868D-DF87EA6EB211}" destId="{2F8DB3B8-DE0D-4EF1-8E23-6745484B9642}" srcOrd="1" destOrd="0" presId="urn:microsoft.com/office/officeart/2005/8/layout/lProcess2"/>
    <dgm:cxn modelId="{C000078B-97DE-4A28-B0A7-B98522DB02A5}" type="presParOf" srcId="{051F6D64-EB11-4F0C-868D-DF87EA6EB211}" destId="{E6DDEA81-79C3-4DC8-82A4-E2F4EC29E9C8}" srcOrd="2" destOrd="0" presId="urn:microsoft.com/office/officeart/2005/8/layout/lProcess2"/>
    <dgm:cxn modelId="{94497215-2A51-49EA-A3F9-70587A3A70E1}" type="presParOf" srcId="{E6DDEA81-79C3-4DC8-82A4-E2F4EC29E9C8}" destId="{AE874CB3-05D2-4D3F-A41E-164FE4999F20}" srcOrd="0" destOrd="0" presId="urn:microsoft.com/office/officeart/2005/8/layout/lProcess2"/>
    <dgm:cxn modelId="{015F0DDA-7434-4F2A-AF2B-3B4AFADDA9D5}" type="presParOf" srcId="{54D6EB83-A20D-493E-91C1-D5E09E154220}" destId="{ED1A3B84-EEDF-4B22-B262-299AD1A664CE}" srcOrd="9" destOrd="0" presId="urn:microsoft.com/office/officeart/2005/8/layout/lProcess2"/>
    <dgm:cxn modelId="{0CDE137B-91BC-4825-B30F-EC4F164DD6BE}" type="presParOf" srcId="{54D6EB83-A20D-493E-91C1-D5E09E154220}" destId="{8EF9B071-97EB-4A19-A18B-F6B5487FF17F}" srcOrd="10" destOrd="0" presId="urn:microsoft.com/office/officeart/2005/8/layout/lProcess2"/>
    <dgm:cxn modelId="{09E036AA-480A-4C79-AC3B-F825C9371728}" type="presParOf" srcId="{8EF9B071-97EB-4A19-A18B-F6B5487FF17F}" destId="{02A539B1-F68C-44E7-A91C-372E52574071}" srcOrd="0" destOrd="0" presId="urn:microsoft.com/office/officeart/2005/8/layout/lProcess2"/>
    <dgm:cxn modelId="{5D21FEC0-92F5-477F-B078-7A5B8AD6C591}" type="presParOf" srcId="{8EF9B071-97EB-4A19-A18B-F6B5487FF17F}" destId="{7B875FF6-AEB8-4F56-B240-2B78C274963C}" srcOrd="1" destOrd="0" presId="urn:microsoft.com/office/officeart/2005/8/layout/lProcess2"/>
    <dgm:cxn modelId="{5A5BB77A-6B35-4F2D-9281-86C1BB98D249}" type="presParOf" srcId="{8EF9B071-97EB-4A19-A18B-F6B5487FF17F}" destId="{1E130721-CC87-463B-8FA1-1A8031AB07FC}" srcOrd="2" destOrd="0" presId="urn:microsoft.com/office/officeart/2005/8/layout/lProcess2"/>
    <dgm:cxn modelId="{D3D3598E-4C68-479F-97B7-61864B8411FF}" type="presParOf" srcId="{1E130721-CC87-463B-8FA1-1A8031AB07FC}" destId="{B607831A-B96F-454C-A630-0A6B51DB526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5F156-7D67-44B7-BF4C-0C367C056C30}">
      <dsp:nvSpPr>
        <dsp:cNvPr id="0" name=""/>
        <dsp:cNvSpPr/>
      </dsp:nvSpPr>
      <dsp:spPr>
        <a:xfrm>
          <a:off x="3087290" y="1933378"/>
          <a:ext cx="2318163" cy="2318163"/>
        </a:xfrm>
        <a:prstGeom prst="gear9">
          <a:avLst/>
        </a:pr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2"/>
              </a:solidFill>
            </a:rPr>
            <a:t>Elaboração de PMSB</a:t>
          </a:r>
          <a:endParaRPr lang="pt-BR" sz="2000" b="1" kern="1200" dirty="0">
            <a:solidFill>
              <a:schemeClr val="tx2"/>
            </a:solidFill>
          </a:endParaRPr>
        </a:p>
      </dsp:txBody>
      <dsp:txXfrm>
        <a:off x="3553344" y="2476397"/>
        <a:ext cx="1386055" cy="1191583"/>
      </dsp:txXfrm>
    </dsp:sp>
    <dsp:sp modelId="{6CAAA1A8-99CF-4900-BF2F-FC019974B972}">
      <dsp:nvSpPr>
        <dsp:cNvPr id="0" name=""/>
        <dsp:cNvSpPr/>
      </dsp:nvSpPr>
      <dsp:spPr>
        <a:xfrm>
          <a:off x="1738541" y="1385448"/>
          <a:ext cx="1685936" cy="1685936"/>
        </a:xfrm>
        <a:prstGeom prst="gear6">
          <a:avLst/>
        </a:pr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2"/>
              </a:solidFill>
            </a:rPr>
            <a:t>Apoio à Gestão</a:t>
          </a:r>
          <a:endParaRPr lang="pt-BR" sz="2000" b="1" kern="1200" dirty="0">
            <a:solidFill>
              <a:schemeClr val="tx2"/>
            </a:solidFill>
          </a:endParaRPr>
        </a:p>
      </dsp:txBody>
      <dsp:txXfrm>
        <a:off x="2162980" y="1812453"/>
        <a:ext cx="837058" cy="831926"/>
      </dsp:txXfrm>
    </dsp:sp>
    <dsp:sp modelId="{B48CE305-A902-407F-AEB9-521C1BD2D156}">
      <dsp:nvSpPr>
        <dsp:cNvPr id="0" name=""/>
        <dsp:cNvSpPr/>
      </dsp:nvSpPr>
      <dsp:spPr>
        <a:xfrm rot="20700000">
          <a:off x="2619286" y="163365"/>
          <a:ext cx="1778977" cy="1769793"/>
        </a:xfrm>
        <a:prstGeom prst="gear6">
          <a:avLst/>
        </a:pr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2"/>
              </a:solidFill>
            </a:rPr>
            <a:t>Capacitação</a:t>
          </a:r>
          <a:endParaRPr lang="pt-BR" sz="1200" b="1" kern="1200" dirty="0">
            <a:solidFill>
              <a:schemeClr val="tx2"/>
            </a:solidFill>
          </a:endParaRPr>
        </a:p>
      </dsp:txBody>
      <dsp:txXfrm rot="-20700000">
        <a:off x="3010013" y="550987"/>
        <a:ext cx="997524" cy="994547"/>
      </dsp:txXfrm>
    </dsp:sp>
    <dsp:sp modelId="{06413A8E-DD9E-4993-AE0A-8105A0FECDAA}">
      <dsp:nvSpPr>
        <dsp:cNvPr id="0" name=""/>
        <dsp:cNvSpPr/>
      </dsp:nvSpPr>
      <dsp:spPr>
        <a:xfrm>
          <a:off x="2909264" y="1583444"/>
          <a:ext cx="2967248" cy="2967248"/>
        </a:xfrm>
        <a:prstGeom prst="circularArrow">
          <a:avLst>
            <a:gd name="adj1" fmla="val 4687"/>
            <a:gd name="adj2" fmla="val 299029"/>
            <a:gd name="adj3" fmla="val 2516728"/>
            <a:gd name="adj4" fmla="val 158600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03B28-06E1-45E4-99E2-942AFB978EED}">
      <dsp:nvSpPr>
        <dsp:cNvPr id="0" name=""/>
        <dsp:cNvSpPr/>
      </dsp:nvSpPr>
      <dsp:spPr>
        <a:xfrm>
          <a:off x="1439965" y="1012326"/>
          <a:ext cx="2155891" cy="21558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23838-1552-4970-8008-A9046D2EF0DC}">
      <dsp:nvSpPr>
        <dsp:cNvPr id="0" name=""/>
        <dsp:cNvSpPr/>
      </dsp:nvSpPr>
      <dsp:spPr>
        <a:xfrm>
          <a:off x="2300742" y="-139586"/>
          <a:ext cx="2324485" cy="232448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28B77-5DEA-4BAD-9ECE-80802C5A0563}">
      <dsp:nvSpPr>
        <dsp:cNvPr id="0" name=""/>
        <dsp:cNvSpPr/>
      </dsp:nvSpPr>
      <dsp:spPr>
        <a:xfrm>
          <a:off x="9226" y="0"/>
          <a:ext cx="1221926" cy="2829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2006</a:t>
          </a:r>
          <a:endParaRPr lang="pt-BR" sz="2400" kern="1200" dirty="0"/>
        </a:p>
      </dsp:txBody>
      <dsp:txXfrm>
        <a:off x="9226" y="0"/>
        <a:ext cx="1221926" cy="848710"/>
      </dsp:txXfrm>
    </dsp:sp>
    <dsp:sp modelId="{ACF13515-DAC9-49ED-9129-83BFAE949D07}">
      <dsp:nvSpPr>
        <dsp:cNvPr id="0" name=""/>
        <dsp:cNvSpPr/>
      </dsp:nvSpPr>
      <dsp:spPr>
        <a:xfrm>
          <a:off x="1316664" y="0"/>
          <a:ext cx="1221926" cy="2829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2007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2008</a:t>
          </a:r>
          <a:endParaRPr lang="pt-BR" sz="2400" kern="1200" dirty="0"/>
        </a:p>
      </dsp:txBody>
      <dsp:txXfrm>
        <a:off x="1316664" y="0"/>
        <a:ext cx="1221926" cy="848710"/>
      </dsp:txXfrm>
    </dsp:sp>
    <dsp:sp modelId="{9CE22C3C-AFD9-4AC8-9935-A82C9BA263BA}">
      <dsp:nvSpPr>
        <dsp:cNvPr id="0" name=""/>
        <dsp:cNvSpPr/>
      </dsp:nvSpPr>
      <dsp:spPr>
        <a:xfrm>
          <a:off x="2630235" y="0"/>
          <a:ext cx="1221926" cy="2829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2009</a:t>
          </a:r>
          <a:endParaRPr lang="pt-BR" sz="2400" kern="1200" dirty="0"/>
        </a:p>
      </dsp:txBody>
      <dsp:txXfrm>
        <a:off x="2630235" y="0"/>
        <a:ext cx="1221926" cy="848710"/>
      </dsp:txXfrm>
    </dsp:sp>
    <dsp:sp modelId="{A8B61A0D-3AD3-443D-BCF9-C233ECE22EF2}">
      <dsp:nvSpPr>
        <dsp:cNvPr id="0" name=""/>
        <dsp:cNvSpPr/>
      </dsp:nvSpPr>
      <dsp:spPr>
        <a:xfrm>
          <a:off x="7069009" y="0"/>
          <a:ext cx="726958" cy="99185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R$ 11,8</a:t>
          </a:r>
          <a:endParaRPr lang="pt-BR" sz="1800" kern="1200" dirty="0"/>
        </a:p>
      </dsp:txBody>
      <dsp:txXfrm>
        <a:off x="7090301" y="21292"/>
        <a:ext cx="684374" cy="949266"/>
      </dsp:txXfrm>
    </dsp:sp>
    <dsp:sp modelId="{CD2A9A53-A978-4B3C-ACB6-C51A210E4FCE}">
      <dsp:nvSpPr>
        <dsp:cNvPr id="0" name=""/>
        <dsp:cNvSpPr/>
      </dsp:nvSpPr>
      <dsp:spPr>
        <a:xfrm>
          <a:off x="3943806" y="0"/>
          <a:ext cx="1221926" cy="2829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2010</a:t>
          </a:r>
          <a:endParaRPr lang="pt-BR" sz="2400" kern="1200" dirty="0"/>
        </a:p>
      </dsp:txBody>
      <dsp:txXfrm>
        <a:off x="3943806" y="0"/>
        <a:ext cx="1221926" cy="848710"/>
      </dsp:txXfrm>
    </dsp:sp>
    <dsp:sp modelId="{A062573F-587F-43EB-ABC9-7331A5D870EB}">
      <dsp:nvSpPr>
        <dsp:cNvPr id="0" name=""/>
        <dsp:cNvSpPr/>
      </dsp:nvSpPr>
      <dsp:spPr>
        <a:xfrm>
          <a:off x="5257377" y="0"/>
          <a:ext cx="1221926" cy="2829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2011</a:t>
          </a:r>
          <a:endParaRPr lang="pt-BR" sz="2400" kern="1200" dirty="0"/>
        </a:p>
      </dsp:txBody>
      <dsp:txXfrm>
        <a:off x="5257377" y="0"/>
        <a:ext cx="1221926" cy="848710"/>
      </dsp:txXfrm>
    </dsp:sp>
    <dsp:sp modelId="{02A539B1-F68C-44E7-A91C-372E52574071}">
      <dsp:nvSpPr>
        <dsp:cNvPr id="0" name=""/>
        <dsp:cNvSpPr/>
      </dsp:nvSpPr>
      <dsp:spPr>
        <a:xfrm>
          <a:off x="6570948" y="0"/>
          <a:ext cx="1221926" cy="28290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2012</a:t>
          </a:r>
          <a:endParaRPr lang="pt-BR" sz="2400" kern="1200" dirty="0"/>
        </a:p>
      </dsp:txBody>
      <dsp:txXfrm>
        <a:off x="6570948" y="0"/>
        <a:ext cx="1221926" cy="848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50070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4640" y="0"/>
            <a:ext cx="2980804" cy="50070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11F8BD3-BAB3-48A4-932F-BF637AF9F8E5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00538"/>
            <a:ext cx="2980804" cy="500701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4640" y="9500538"/>
            <a:ext cx="2980804" cy="500701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8CFE56-82D4-4F7E-B232-D1128FCCE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542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50070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4640" y="0"/>
            <a:ext cx="2980804" cy="500702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8601F9-8861-4819-89A7-137BDBE467D9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2" tIns="46141" rIns="92282" bIns="46141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386" y="4751069"/>
            <a:ext cx="5502282" cy="4501517"/>
          </a:xfrm>
          <a:prstGeom prst="rect">
            <a:avLst/>
          </a:prstGeom>
        </p:spPr>
        <p:txBody>
          <a:bodyPr vert="horz" lIns="92282" tIns="46141" rIns="92282" bIns="46141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00538"/>
            <a:ext cx="2980804" cy="500701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4640" y="9500538"/>
            <a:ext cx="2980804" cy="500701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136257-1B25-4707-8129-A3CFC81D5D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595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36257-1B25-4707-8129-A3CFC81D5DC6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36257-1B25-4707-8129-A3CFC81D5DC6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36257-1B25-4707-8129-A3CFC81D5DC6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36257-1B25-4707-8129-A3CFC81D5DC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C14FD69-4A85-4715-A222-ABB225B63BC6}" type="datetimeFigureOut">
              <a:rPr lang="pt-BR"/>
              <a:pPr/>
              <a:t>26/05/2015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ondas.wmf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0" y="5000636"/>
            <a:ext cx="9144000" cy="1857364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6988155" y="6172200"/>
            <a:ext cx="177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www.funasa.gov.br</a:t>
            </a:r>
          </a:p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www.facebook.com/funasa.oficial</a:t>
            </a:r>
          </a:p>
          <a:p>
            <a:pPr algn="r"/>
            <a:r>
              <a:rPr lang="pt-BR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twitter.com/</a:t>
            </a:r>
            <a:r>
              <a:rPr lang="pt-BR" sz="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funasa</a:t>
            </a:r>
            <a:endParaRPr lang="pt-BR" sz="800" dirty="0">
              <a:solidFill>
                <a:schemeClr val="tx2">
                  <a:lumMod val="60000"/>
                  <a:lumOff val="40000"/>
                </a:schemeClr>
              </a:solidFill>
              <a:latin typeface="Futura Md BT" pitchFamily="34" charset="0"/>
            </a:endParaRPr>
          </a:p>
        </p:txBody>
      </p:sp>
      <p:pic>
        <p:nvPicPr>
          <p:cNvPr id="5" name="Imagem 4" descr="ASS_FUNASA_HOR_COL_CURVA.wmf"/>
          <p:cNvPicPr>
            <a:picLocks noChangeAspect="1"/>
          </p:cNvPicPr>
          <p:nvPr userDrawn="1"/>
        </p:nvPicPr>
        <p:blipFill>
          <a:blip r:embed="rId14" cstate="print"/>
          <a:srcRect r="36935" b="-2625"/>
          <a:stretch>
            <a:fillRect/>
          </a:stretch>
        </p:blipFill>
        <p:spPr>
          <a:xfrm>
            <a:off x="1066800" y="6248400"/>
            <a:ext cx="2433630" cy="395310"/>
          </a:xfrm>
          <a:prstGeom prst="rect">
            <a:avLst/>
          </a:prstGeom>
        </p:spPr>
      </p:pic>
      <p:pic>
        <p:nvPicPr>
          <p:cNvPr id="6" name="Imagem 2" descr="LogoGoverno2015 (2) (2)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6274645"/>
            <a:ext cx="1000132" cy="33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5" r:id="rId7"/>
    <p:sldLayoutId id="2147484026" r:id="rId8"/>
    <p:sldLayoutId id="2147484027" r:id="rId9"/>
    <p:sldLayoutId id="2147484028" r:id="rId10"/>
    <p:sldLayoutId id="21474840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ooperacao.tecnica@funasa.gov.br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2976" y="1928802"/>
            <a:ext cx="7500990" cy="319894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spcBef>
                <a:spcPts val="600"/>
              </a:spcBef>
              <a:defRPr/>
            </a:pPr>
            <a:endParaRPr lang="pt-BR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itchFamily="34" charset="0"/>
            </a:endParaRP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print"/>
          <a:srcRect r="79474" b="6532"/>
          <a:stretch>
            <a:fillRect/>
          </a:stretch>
        </p:blipFill>
        <p:spPr>
          <a:xfrm>
            <a:off x="666955" y="214290"/>
            <a:ext cx="1976219" cy="928670"/>
          </a:xfrm>
          <a:prstGeom prst="rect">
            <a:avLst/>
          </a:prstGeom>
        </p:spPr>
      </p:pic>
      <p:sp>
        <p:nvSpPr>
          <p:cNvPr id="14" name="Rectangle 59"/>
          <p:cNvSpPr>
            <a:spLocks noChangeArrowheads="1"/>
          </p:cNvSpPr>
          <p:nvPr/>
        </p:nvSpPr>
        <p:spPr bwMode="auto">
          <a:xfrm>
            <a:off x="1" y="278605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572000" y="492919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Poços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de Caldas, 26 de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maio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de 2015 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714488"/>
            <a:ext cx="91440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Seminário 4</a:t>
            </a:r>
          </a:p>
          <a:p>
            <a:pPr algn="ctr">
              <a:spcBef>
                <a:spcPts val="600"/>
              </a:spcBef>
            </a:pPr>
            <a:r>
              <a:rPr lang="pt-BR" sz="2400" b="1" dirty="0" smtClean="0">
                <a:solidFill>
                  <a:schemeClr val="tx2"/>
                </a:solidFill>
              </a:rPr>
              <a:t>Planejamento e Gestão</a:t>
            </a:r>
            <a:endParaRPr lang="pt-BR" sz="2400" dirty="0" smtClean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endParaRPr lang="pt-BR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Implantação dos Planos Municipais de Saneamento Básico</a:t>
            </a:r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10" name="Imagem 9" descr="assemae_161x7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57166"/>
            <a:ext cx="1575549" cy="714380"/>
          </a:xfrm>
          <a:prstGeom prst="rect">
            <a:avLst/>
          </a:prstGeom>
        </p:spPr>
      </p:pic>
      <p:pic>
        <p:nvPicPr>
          <p:cNvPr id="13" name="Imagem 12" descr="45º ASSEMA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285728"/>
            <a:ext cx="2714612" cy="90976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357686" y="385762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b="1" i="1" dirty="0" err="1" smtClean="0">
                <a:solidFill>
                  <a:schemeClr val="tx2">
                    <a:lumMod val="75000"/>
                  </a:schemeClr>
                </a:solidFill>
              </a:rPr>
              <a:t>Patrícia</a:t>
            </a:r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</a:rPr>
              <a:t> Valéria Vaz Areal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4282" y="857232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Planos municipais prontos vendidos por empresas a baixo custo;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Municípios desistem da elaboração por achar o TR complexo;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Declinam do recurso por achar “insuficiente”;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Expectativa de prorrogação de prazos por parte do Governo Federal;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285720" y="214290"/>
            <a:ext cx="86439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Desafios do planejamento municipal em saneamento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428625" y="214313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Qual a estratégia da Funasa para melhoria do planejamento municipal em saneamento?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357298"/>
            <a:ext cx="8501122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Formalização de </a:t>
            </a:r>
            <a:r>
              <a:rPr lang="pt-BR" sz="2400" dirty="0" smtClean="0">
                <a:solidFill>
                  <a:schemeClr val="tx2"/>
                </a:solidFill>
              </a:rPr>
              <a:t>parcerias</a:t>
            </a:r>
            <a:r>
              <a:rPr lang="pt-BR" dirty="0" smtClean="0">
                <a:solidFill>
                  <a:schemeClr val="tx2"/>
                </a:solidFill>
              </a:rPr>
              <a:t> para </a:t>
            </a:r>
            <a:r>
              <a:rPr lang="pt-BR" sz="2400" dirty="0" smtClean="0">
                <a:solidFill>
                  <a:schemeClr val="tx2"/>
                </a:solidFill>
              </a:rPr>
              <a:t>capacitar</a:t>
            </a:r>
            <a:r>
              <a:rPr lang="pt-BR" dirty="0" smtClean="0">
                <a:solidFill>
                  <a:schemeClr val="tx2"/>
                </a:solidFill>
              </a:rPr>
              <a:t> e apoiar tecnicamente a </a:t>
            </a:r>
            <a:r>
              <a:rPr lang="pt-BR" sz="2400" dirty="0" smtClean="0">
                <a:solidFill>
                  <a:schemeClr val="tx2"/>
                </a:solidFill>
              </a:rPr>
              <a:t>elaboração</a:t>
            </a:r>
            <a:r>
              <a:rPr lang="pt-BR" dirty="0" smtClean="0">
                <a:solidFill>
                  <a:schemeClr val="tx2"/>
                </a:solidFill>
              </a:rPr>
              <a:t> dos PMSB  com objetivo de proporcionar o aperfeiçoamento para atuação e na área de planejamento e efetiva conclusão dos PMSB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3114692"/>
            <a:ext cx="4286279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Corpo técnico experiente na área específica do tema;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Propostas devem apresentar adequação metodológica e abrangência territorial;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Compatibilidade de infraestrutura e da equipe com a programação do projeto.</a:t>
            </a:r>
            <a:endParaRPr lang="pt-BR" dirty="0">
              <a:solidFill>
                <a:schemeClr val="tx2"/>
              </a:solidFill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4572000" y="26860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428625" y="214313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Parcerias em andamento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213798"/>
              </p:ext>
            </p:extLst>
          </p:nvPr>
        </p:nvGraphicFramePr>
        <p:xfrm>
          <a:off x="1345227" y="833668"/>
          <a:ext cx="6215106" cy="49292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13705"/>
                <a:gridCol w="1372310"/>
                <a:gridCol w="1030928"/>
                <a:gridCol w="1299177"/>
                <a:gridCol w="1598986"/>
              </a:tblGrid>
              <a:tr h="5002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Ano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Situação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Estado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Instituição Parceira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Municípios Atendidos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62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2012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/>
                        <a:t>Formalizada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MG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CREA-MG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/>
                        <a:t>100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402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2013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BA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CREA-BA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/>
                        <a:t>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4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MS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/>
                        <a:t>CREA-MS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/>
                        <a:t>61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4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PI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UFPI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/>
                        <a:t>48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62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SC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UNESC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/>
                        <a:t>15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402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2014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Formalizada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UFF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/>
                        <a:t>40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4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MA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UFF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/>
                        <a:t>150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4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MT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/>
                        <a:t>UFMT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/>
                        <a:t>106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4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SE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/>
                        <a:t>ITP/UNIT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/>
                        <a:t>30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4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Em</a:t>
                      </a:r>
                      <a:r>
                        <a:rPr lang="pt-BR" sz="16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</a:rPr>
                        <a:t> Formalização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AC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/>
                        <a:t>UFAC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/>
                        <a:t>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4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GO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/>
                        <a:t>IFG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/>
                        <a:t>70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4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RN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/>
                        <a:t>UFRN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/>
                        <a:t>86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4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RO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/>
                        <a:t>UFRO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/>
                        <a:t>16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4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RS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UFRGS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/>
                        <a:t>100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4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RR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UFRR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/>
                        <a:t>15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40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UFT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/>
                        <a:t>44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440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/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 smtClean="0"/>
                        <a:t>Formalizados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600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937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562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 smtClean="0"/>
                        <a:t>Em </a:t>
                      </a:r>
                      <a:r>
                        <a:rPr lang="pt-BR" sz="1600" u="none" strike="noStrike" dirty="0" err="1" smtClean="0"/>
                        <a:t>Formaliz</a:t>
                      </a:r>
                      <a:r>
                        <a:rPr lang="pt-BR" sz="1600" u="none" strike="noStrike" dirty="0" smtClean="0"/>
                        <a:t>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/>
                        <a:t>337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106" y="3856876"/>
            <a:ext cx="8737612" cy="293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878" y="570728"/>
            <a:ext cx="871543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lipse 8"/>
          <p:cNvSpPr/>
          <p:nvPr/>
        </p:nvSpPr>
        <p:spPr>
          <a:xfrm>
            <a:off x="4857752" y="4857760"/>
            <a:ext cx="785818" cy="92869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857488" y="4786322"/>
            <a:ext cx="785818" cy="92869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4214810" y="5072074"/>
            <a:ext cx="714380" cy="7143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786578" y="5072074"/>
            <a:ext cx="714380" cy="7143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285720" y="5143512"/>
            <a:ext cx="714380" cy="7143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8143900" y="5072074"/>
            <a:ext cx="714380" cy="7143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1571604" y="5072074"/>
            <a:ext cx="714380" cy="7143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16" name="Título 1"/>
          <p:cNvSpPr txBox="1">
            <a:spLocks/>
          </p:cNvSpPr>
          <p:nvPr/>
        </p:nvSpPr>
        <p:spPr bwMode="auto">
          <a:xfrm>
            <a:off x="428625" y="119313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Expectativa de universalizar em alguns estados (&lt;50mil)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428624" y="214313"/>
            <a:ext cx="842965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Pesquisa Nacional Funasa Situação dos PMSB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034" y="928670"/>
            <a:ext cx="778674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Em agosto de 2014 a Funasa enviou questionário, via ofício, a todos os municípios brasileiros para levantar a  real situação da elaboração dos PMSB</a:t>
            </a:r>
            <a:endParaRPr lang="pt-BR" dirty="0">
              <a:solidFill>
                <a:schemeClr val="tx2"/>
              </a:solidFill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142844" y="2571744"/>
          <a:ext cx="742955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357422" y="271462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Apenas 20% dos municípios responderam o questionário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786446" y="221455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49% NÃO possuem PMSB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822259" y="364331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36% possuem PMSB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786446" y="278605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15% possuem PMSB em elaboração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/>
        </p:nvGraphicFramePr>
        <p:xfrm>
          <a:off x="4857752" y="3500438"/>
          <a:ext cx="40719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428624" y="214313"/>
            <a:ext cx="842965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Pesquisa Nacional Funasa - Situação dos PMSB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214282" y="857232"/>
          <a:ext cx="471490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57818" y="1357298"/>
            <a:ext cx="3143272" cy="147732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Gestores ainda não compreendem a necessidade de integrar as quatro componentes do saneamento básico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5720" y="4143380"/>
            <a:ext cx="4429156" cy="175432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Desconhecimento da Política Federal de Saneamento, Lei 11445/2007;</a:t>
            </a:r>
          </a:p>
          <a:p>
            <a:pPr>
              <a:buFont typeface="Wingdings" pitchFamily="2" charset="2"/>
              <a:buChar char="ü"/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17% dos municípios que consideram ter o PMSB elaborado não atendem a legislação.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285720" y="1000108"/>
          <a:ext cx="8286808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428624" y="214313"/>
            <a:ext cx="842965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Pesquisa Nacional Funasa - Situação dos PMSB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7158" y="4786322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Dos municípios que NÃO possuem PMSB</a:t>
            </a:r>
          </a:p>
          <a:p>
            <a:endParaRPr lang="pt-BR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61% dos municípios sem PMSB necessitam de 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recursos</a:t>
            </a:r>
          </a:p>
          <a:p>
            <a:pPr>
              <a:buFont typeface="Wingdings" pitchFamily="2" charset="2"/>
              <a:buChar char="ü"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50% alegam falta de C</a:t>
            </a:r>
            <a:r>
              <a:rPr lang="pt-BR" sz="2400" b="1" dirty="0" smtClean="0">
                <a:solidFill>
                  <a:schemeClr val="tx2">
                    <a:lumMod val="50000"/>
                  </a:schemeClr>
                </a:solidFill>
              </a:rPr>
              <a:t>apacidade técnica </a:t>
            </a:r>
            <a:endParaRPr lang="pt-B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3"/>
          <p:cNvSpPr>
            <a:spLocks noChangeArrowheads="1"/>
          </p:cNvSpPr>
          <p:nvPr/>
        </p:nvSpPr>
        <p:spPr bwMode="auto">
          <a:xfrm>
            <a:off x="4857752" y="2215494"/>
            <a:ext cx="407196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Incentivar a aprovação de PMSB compatíveis aos municípios;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Apoiar a reestruturação dos municípios;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Definição de responsáveis pela implementação e acompanhamento dos PMSB;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Compatibilizar os PMSB aos PPA municipais;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Incentivar o controle social.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85720" y="214313"/>
            <a:ext cx="871543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Perspectivas de atuação da Funasa para implementação dos PMSB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85720" y="714356"/>
            <a:ext cx="857256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Desenvolver análise situacional quanto à efetividade da implementação dos PMSB nos municípios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3020457" y="1417237"/>
            <a:ext cx="30444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Proposição de estratégias: 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428596" y="1845222"/>
            <a:ext cx="38576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Revisão dos PMSB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4881502" y="1844846"/>
            <a:ext cx="397677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Implementação dos PMSB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14282" y="2216058"/>
            <a:ext cx="4071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Realizar avaliação qualitativa dos Planos elaborados com o apoio da Funasa;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Integrar o PMSB com plano de bacia, diretor, de gerenciamento de resíduos sólidos, de segurança da água e demais planos estratégicos para o saneamento municipal;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Exigir o colegiado do controle social na revisão do PMSB. 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85720" y="5500702"/>
            <a:ext cx="850112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Desenvolver nova estratégia de atuação da Funasa quanto ao apoio à implementação de PMSB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4313" y="214313"/>
            <a:ext cx="8715375" cy="500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Obrigada!</a:t>
            </a:r>
            <a:endParaRPr lang="pt-BR" sz="2800" dirty="0">
              <a:solidFill>
                <a:schemeClr val="tx2"/>
              </a:solidFill>
              <a:ea typeface="+mj-ea"/>
              <a:cs typeface="Arial" pitchFamily="34" charset="0"/>
            </a:endParaRPr>
          </a:p>
        </p:txBody>
      </p:sp>
      <p:sp>
        <p:nvSpPr>
          <p:cNvPr id="68611" name="CaixaDeTexto 2"/>
          <p:cNvSpPr txBox="1">
            <a:spLocks noChangeArrowheads="1"/>
          </p:cNvSpPr>
          <p:nvPr/>
        </p:nvSpPr>
        <p:spPr bwMode="auto">
          <a:xfrm>
            <a:off x="642938" y="714375"/>
            <a:ext cx="8074025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Departamento de Engenharia de Saúde Pública</a:t>
            </a:r>
          </a:p>
          <a:p>
            <a:pPr algn="ctr"/>
            <a:r>
              <a:rPr lang="pt-BR" sz="2000" dirty="0" smtClean="0">
                <a:latin typeface="Calibri" pitchFamily="34" charset="0"/>
              </a:rPr>
              <a:t>Diretor: Ruy Gomide Barreira</a:t>
            </a:r>
          </a:p>
          <a:p>
            <a:pPr algn="ctr"/>
            <a:endParaRPr lang="pt-BR" sz="16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Equipe </a:t>
            </a:r>
            <a:r>
              <a:rPr lang="pt-BR" sz="2000" b="1" dirty="0">
                <a:solidFill>
                  <a:schemeClr val="tx2"/>
                </a:solidFill>
                <a:latin typeface="Calibri" pitchFamily="34" charset="0"/>
              </a:rPr>
              <a:t>de Cooperação Técnica</a:t>
            </a:r>
          </a:p>
          <a:p>
            <a:pPr algn="ctr"/>
            <a:endParaRPr lang="pt-BR" sz="1600" dirty="0">
              <a:latin typeface="Calibri" pitchFamily="34" charset="0"/>
            </a:endParaRPr>
          </a:p>
          <a:p>
            <a:pPr algn="ctr"/>
            <a:r>
              <a:rPr lang="pt-BR" sz="2000" dirty="0">
                <a:latin typeface="Calibri" pitchFamily="34" charset="0"/>
              </a:rPr>
              <a:t>Coordenadora Geral: Patrícia Valéria Vaz Areal</a:t>
            </a:r>
          </a:p>
          <a:p>
            <a:pPr algn="ctr"/>
            <a:endParaRPr lang="pt-BR" sz="1400" dirty="0">
              <a:latin typeface="Calibri" pitchFamily="34" charset="0"/>
            </a:endParaRPr>
          </a:p>
          <a:p>
            <a:pPr algn="ctr"/>
            <a:r>
              <a:rPr lang="pt-BR" sz="2000" dirty="0">
                <a:latin typeface="Calibri" pitchFamily="34" charset="0"/>
              </a:rPr>
              <a:t>Coordenador COATS: Cícero Oliveira de Paula</a:t>
            </a:r>
          </a:p>
          <a:p>
            <a:pPr algn="ctr"/>
            <a:endParaRPr lang="pt-BR" sz="1400" dirty="0">
              <a:latin typeface="Calibri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</a:rPr>
              <a:t>Técnicos:</a:t>
            </a:r>
          </a:p>
          <a:p>
            <a:pPr algn="ctr"/>
            <a:r>
              <a:rPr lang="pt-BR" dirty="0" err="1" smtClean="0">
                <a:latin typeface="Calibri" pitchFamily="34" charset="0"/>
              </a:rPr>
              <a:t>Clesivânia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>
                <a:latin typeface="Calibri" pitchFamily="34" charset="0"/>
              </a:rPr>
              <a:t>Santos Rodrigues(Analista de Infraestrutura</a:t>
            </a:r>
            <a:r>
              <a:rPr lang="pt-BR" dirty="0" smtClean="0">
                <a:latin typeface="Calibri" pitchFamily="34" charset="0"/>
              </a:rPr>
              <a:t>)</a:t>
            </a:r>
            <a:endParaRPr lang="pt-BR" sz="1200" dirty="0" smtClean="0">
              <a:latin typeface="Calibri" pitchFamily="34" charset="0"/>
            </a:endParaRPr>
          </a:p>
          <a:p>
            <a:pPr algn="ctr"/>
            <a:r>
              <a:rPr lang="pt-BR" dirty="0" smtClean="0">
                <a:latin typeface="Calibri" pitchFamily="34" charset="0"/>
              </a:rPr>
              <a:t>Dayany </a:t>
            </a:r>
            <a:r>
              <a:rPr lang="pt-BR" dirty="0">
                <a:latin typeface="Calibri" pitchFamily="34" charset="0"/>
              </a:rPr>
              <a:t>Schoecher </a:t>
            </a:r>
            <a:r>
              <a:rPr lang="pt-BR" dirty="0" err="1" smtClean="0">
                <a:latin typeface="Calibri" pitchFamily="34" charset="0"/>
              </a:rPr>
              <a:t>Salati</a:t>
            </a:r>
            <a:r>
              <a:rPr lang="pt-BR" dirty="0" smtClean="0">
                <a:latin typeface="Calibri" pitchFamily="34" charset="0"/>
              </a:rPr>
              <a:t> (Analista de Infraestrutura)</a:t>
            </a:r>
            <a:endParaRPr lang="pt-BR" dirty="0">
              <a:latin typeface="Calibri" pitchFamily="34" charset="0"/>
            </a:endParaRPr>
          </a:p>
          <a:p>
            <a:pPr algn="ctr"/>
            <a:r>
              <a:rPr lang="pt-BR" dirty="0" smtClean="0">
                <a:latin typeface="Calibri" pitchFamily="34" charset="0"/>
              </a:rPr>
              <a:t>Grazielle Cândida Fernandes Marra (Engenheira)</a:t>
            </a:r>
          </a:p>
          <a:p>
            <a:pPr algn="ctr"/>
            <a:r>
              <a:rPr lang="pt-BR" dirty="0" smtClean="0">
                <a:latin typeface="Calibri" pitchFamily="34" charset="0"/>
              </a:rPr>
              <a:t>Lúcio Melchiades da Mata Torres Gomes (Engenheiro)</a:t>
            </a:r>
          </a:p>
          <a:p>
            <a:pPr algn="ctr"/>
            <a:r>
              <a:rPr lang="pt-BR" dirty="0" smtClean="0">
                <a:latin typeface="Calibri" pitchFamily="34" charset="0"/>
              </a:rPr>
              <a:t>Neilton </a:t>
            </a:r>
            <a:r>
              <a:rPr lang="pt-BR" dirty="0">
                <a:latin typeface="Calibri" pitchFamily="34" charset="0"/>
              </a:rPr>
              <a:t>dos Santos </a:t>
            </a:r>
            <a:r>
              <a:rPr lang="pt-BR" dirty="0" smtClean="0">
                <a:latin typeface="Calibri" pitchFamily="34" charset="0"/>
              </a:rPr>
              <a:t>Nascimento (Assistente de Administração)</a:t>
            </a:r>
          </a:p>
          <a:p>
            <a:pPr algn="ctr"/>
            <a:r>
              <a:rPr lang="pt-BR" dirty="0" smtClean="0">
                <a:latin typeface="Calibri" pitchFamily="34" charset="0"/>
              </a:rPr>
              <a:t>Rodrigo Luiz do Vale Simão (Consultor)</a:t>
            </a:r>
          </a:p>
          <a:p>
            <a:pPr algn="ctr"/>
            <a:r>
              <a:rPr lang="pt-BR" sz="2000" dirty="0" smtClean="0">
                <a:latin typeface="Calibri" pitchFamily="34" charset="0"/>
                <a:hlinkClick r:id="rId2"/>
              </a:rPr>
              <a:t>cooperacao.tecnica@funasa.gov.br</a:t>
            </a:r>
            <a:endParaRPr lang="pt-BR" sz="2000" dirty="0">
              <a:latin typeface="Calibri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</a:rPr>
              <a:t>(61) 3314-6234, 6357, 6587 e 6615</a:t>
            </a:r>
            <a:endParaRPr lang="pt-B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 bwMode="auto">
          <a:xfrm>
            <a:off x="214282" y="142852"/>
            <a:ext cx="8715375" cy="91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Ações Estruturantes do Departamento de Engenharia  Programa de Cooperação Técnica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graphicFrame>
        <p:nvGraphicFramePr>
          <p:cNvPr id="9" name="Diagrama 8"/>
          <p:cNvGraphicFramePr/>
          <p:nvPr/>
        </p:nvGraphicFramePr>
        <p:xfrm>
          <a:off x="2357422" y="1928802"/>
          <a:ext cx="659606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9"/>
          <p:cNvSpPr/>
          <p:nvPr/>
        </p:nvSpPr>
        <p:spPr>
          <a:xfrm>
            <a:off x="857224" y="250030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Planejamento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7224" y="392906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Projetos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57224" y="535782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Gestão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57224" y="464344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Obras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57224" y="321468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Participação Social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929058" y="1405582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/>
                </a:solidFill>
              </a:rPr>
              <a:t>Ações para Sustentabilidade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57224" y="178592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Capacitação</a:t>
            </a:r>
            <a:endParaRPr lang="pt-BR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3"/>
          <a:srcRect l="32285" t="8904" r="33066" b="4941"/>
          <a:stretch>
            <a:fillRect/>
          </a:stretch>
        </p:blipFill>
        <p:spPr bwMode="auto">
          <a:xfrm>
            <a:off x="6929454" y="3571876"/>
            <a:ext cx="1873361" cy="261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/>
          <p:nvPr/>
        </p:nvPicPr>
        <p:blipFill>
          <a:blip r:embed="rId4"/>
          <a:srcRect l="32481" t="8901" r="33361" b="4450"/>
          <a:stretch>
            <a:fillRect/>
          </a:stretch>
        </p:blipFill>
        <p:spPr bwMode="auto">
          <a:xfrm>
            <a:off x="4866268" y="3214686"/>
            <a:ext cx="1848872" cy="263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/>
          <p:nvPr/>
        </p:nvPicPr>
        <p:blipFill>
          <a:blip r:embed="rId5"/>
          <a:srcRect l="32579" t="8901" r="33066" b="4974"/>
          <a:stretch>
            <a:fillRect/>
          </a:stretch>
        </p:blipFill>
        <p:spPr bwMode="auto">
          <a:xfrm>
            <a:off x="642910" y="1928802"/>
            <a:ext cx="1857458" cy="261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285720" y="214290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Capacitações dos municípios brasileiros &lt; 50 mil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8596" y="845090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Capacitações presenciais  entre 2012 e 2014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00892" y="3060486"/>
            <a:ext cx="167225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24 municípios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944152" y="2762592"/>
            <a:ext cx="167225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42 municípios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52117" y="1488850"/>
            <a:ext cx="180049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699 municípios 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14" name="Imagem 13"/>
          <p:cNvPicPr/>
          <p:nvPr/>
        </p:nvPicPr>
        <p:blipFill>
          <a:blip r:embed="rId6"/>
          <a:srcRect l="32775" t="9415" r="33361" b="5325"/>
          <a:stretch>
            <a:fillRect/>
          </a:stretch>
        </p:blipFill>
        <p:spPr bwMode="auto">
          <a:xfrm>
            <a:off x="2786050" y="2571744"/>
            <a:ext cx="1823113" cy="259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2800593" y="2131792"/>
            <a:ext cx="1800493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173 municípios 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/>
          <p:cNvSpPr/>
          <p:nvPr/>
        </p:nvSpPr>
        <p:spPr>
          <a:xfrm>
            <a:off x="0" y="500042"/>
            <a:ext cx="9144000" cy="6215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0" y="0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Como apoiamos a elaboração dos PMSB - Histórico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2006</a:t>
            </a:r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357158" y="1298002"/>
            <a:ext cx="8358246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500166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2007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643174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2008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929058" y="94081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2009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286380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072462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2012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786578" y="940812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2011</a:t>
            </a:r>
            <a:endParaRPr lang="pt-BR" dirty="0"/>
          </a:p>
        </p:txBody>
      </p:sp>
      <p:cxnSp>
        <p:nvCxnSpPr>
          <p:cNvPr id="20" name="Conector de seta reta 19"/>
          <p:cNvCxnSpPr>
            <a:stCxn id="5" idx="2"/>
          </p:cNvCxnSpPr>
          <p:nvPr/>
        </p:nvCxnSpPr>
        <p:spPr>
          <a:xfrm>
            <a:off x="634534" y="1298002"/>
            <a:ext cx="8376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3000364" y="1298002"/>
            <a:ext cx="0" cy="9286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10" idx="2"/>
          </p:cNvCxnSpPr>
          <p:nvPr/>
        </p:nvCxnSpPr>
        <p:spPr>
          <a:xfrm>
            <a:off x="4277872" y="1310144"/>
            <a:ext cx="8376" cy="17738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4904876" y="1298002"/>
            <a:ext cx="0" cy="24288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7143768" y="1369440"/>
            <a:ext cx="0" cy="36433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5643570" y="1298002"/>
            <a:ext cx="0" cy="30718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51808" y="2214554"/>
            <a:ext cx="666333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Acompanhamento dos PMSB por poucos técnicos da Funasa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1406" y="1643050"/>
            <a:ext cx="662232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Primeiras experiências da Funasa  no financiamento de PMSB</a:t>
            </a:r>
            <a:endParaRPr lang="pt-BR" dirty="0"/>
          </a:p>
        </p:txBody>
      </p:sp>
      <p:sp>
        <p:nvSpPr>
          <p:cNvPr id="58" name="Retângulo 57"/>
          <p:cNvSpPr/>
          <p:nvPr/>
        </p:nvSpPr>
        <p:spPr>
          <a:xfrm>
            <a:off x="4000496" y="571480"/>
            <a:ext cx="4714908" cy="35719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Portarias de seleção ANO a ANO</a:t>
            </a:r>
            <a:endParaRPr lang="pt-BR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857356" y="5857892"/>
            <a:ext cx="71438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REVISÃO DO TERMO DE REFERÊNCIA ANO A ANO </a:t>
            </a:r>
            <a:endParaRPr lang="pt-BR" b="1" dirty="0"/>
          </a:p>
        </p:txBody>
      </p:sp>
      <p:cxnSp>
        <p:nvCxnSpPr>
          <p:cNvPr id="63" name="Conector de seta reta 62"/>
          <p:cNvCxnSpPr/>
          <p:nvPr/>
        </p:nvCxnSpPr>
        <p:spPr>
          <a:xfrm>
            <a:off x="8358214" y="1285860"/>
            <a:ext cx="0" cy="4572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1857356" y="5012778"/>
            <a:ext cx="71438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Elaboração do orçamento padronizado e capacitação dos municípios para aprovação de 1ª parcela</a:t>
            </a:r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857356" y="4369836"/>
            <a:ext cx="71438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Capacitação dos técnicos da Funasa para apoiar a elaboração dos PMSB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1885481" y="3726894"/>
            <a:ext cx="711567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Criação dos Núcleos Intersetoriais de Cooperação Técnica em todo país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1900680" y="3083952"/>
            <a:ext cx="710047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1ª Portaria de seleção e revisão do Termo de Referência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  <p:bldP spid="62" grpId="0" animBg="1"/>
      <p:bldP spid="48" grpId="0" animBg="1"/>
      <p:bldP spid="33" grpId="0" animBg="1"/>
      <p:bldP spid="3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00042"/>
            <a:ext cx="9144000" cy="6215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928794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2013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071934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2014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74637" y="928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2015</a:t>
            </a:r>
            <a:endParaRPr lang="pt-BR" dirty="0"/>
          </a:p>
        </p:txBody>
      </p:sp>
      <p:cxnSp>
        <p:nvCxnSpPr>
          <p:cNvPr id="11" name="Conector de seta reta 10"/>
          <p:cNvCxnSpPr>
            <a:stCxn id="4" idx="2"/>
          </p:cNvCxnSpPr>
          <p:nvPr/>
        </p:nvCxnSpPr>
        <p:spPr>
          <a:xfrm>
            <a:off x="2277608" y="1298002"/>
            <a:ext cx="8376" cy="12023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3286116" y="1285860"/>
            <a:ext cx="0" cy="19288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631167" y="4000504"/>
            <a:ext cx="70127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Parcerias com 15 estados em andamento</a:t>
            </a:r>
            <a:endParaRPr lang="pt-BR" b="1" dirty="0"/>
          </a:p>
        </p:txBody>
      </p:sp>
      <p:cxnSp>
        <p:nvCxnSpPr>
          <p:cNvPr id="15" name="Conector reto 14"/>
          <p:cNvCxnSpPr/>
          <p:nvPr/>
        </p:nvCxnSpPr>
        <p:spPr>
          <a:xfrm flipV="1">
            <a:off x="357158" y="1285860"/>
            <a:ext cx="8501122" cy="12142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ítulo 1"/>
          <p:cNvSpPr txBox="1">
            <a:spLocks/>
          </p:cNvSpPr>
          <p:nvPr/>
        </p:nvSpPr>
        <p:spPr bwMode="auto">
          <a:xfrm>
            <a:off x="0" y="59727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Como apoiamos a elaboração dos PMSB - Histórico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880918" y="571480"/>
            <a:ext cx="4714908" cy="35719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Formalização de Parcerias 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97661" y="92840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2012</a:t>
            </a:r>
            <a:endParaRPr lang="pt-BR" dirty="0"/>
          </a:p>
        </p:txBody>
      </p:sp>
      <p:cxnSp>
        <p:nvCxnSpPr>
          <p:cNvPr id="23" name="Conector de seta reta 22"/>
          <p:cNvCxnSpPr/>
          <p:nvPr/>
        </p:nvCxnSpPr>
        <p:spPr>
          <a:xfrm>
            <a:off x="428596" y="1285860"/>
            <a:ext cx="0" cy="500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H="1">
            <a:off x="6215074" y="1285860"/>
            <a:ext cx="12064" cy="2714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 flipH="1">
            <a:off x="4429124" y="1285860"/>
            <a:ext cx="12064" cy="2714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/>
          <p:cNvSpPr txBox="1"/>
          <p:nvPr/>
        </p:nvSpPr>
        <p:spPr>
          <a:xfrm>
            <a:off x="1214414" y="2512181"/>
            <a:ext cx="734560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Elaboração do Manual de acompanhamento e prestação de contas de PMSB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785918" y="3226373"/>
            <a:ext cx="63083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dirty="0" smtClean="0"/>
              <a:t>Primeira experiência com CREA de Minas Gerais – 100 municípios 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57158" y="1773784"/>
            <a:ext cx="8429684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Capacitação de mais de 2000 técnicos municipais (convênio ASSEMAE)  </a:t>
            </a:r>
            <a:endParaRPr lang="pt-BR" b="1" dirty="0"/>
          </a:p>
        </p:txBody>
      </p:sp>
      <p:pic>
        <p:nvPicPr>
          <p:cNvPr id="39" name="Imagem 38"/>
          <p:cNvPicPr/>
          <p:nvPr/>
        </p:nvPicPr>
        <p:blipFill>
          <a:blip r:embed="rId3"/>
          <a:srcRect l="32579" t="8901" r="33066" b="4974"/>
          <a:stretch>
            <a:fillRect/>
          </a:stretch>
        </p:blipFill>
        <p:spPr bwMode="auto">
          <a:xfrm>
            <a:off x="3143240" y="4500570"/>
            <a:ext cx="15716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m 39"/>
          <p:cNvPicPr/>
          <p:nvPr/>
        </p:nvPicPr>
        <p:blipFill>
          <a:blip r:embed="rId4"/>
          <a:srcRect l="32333" t="9424" r="33214" b="5174"/>
          <a:stretch>
            <a:fillRect/>
          </a:stretch>
        </p:blipFill>
        <p:spPr bwMode="auto">
          <a:xfrm>
            <a:off x="5143504" y="4572008"/>
            <a:ext cx="1572454" cy="198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5" grpId="0" animBg="1"/>
      <p:bldP spid="14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/>
        </p:nvGraphicFramePr>
        <p:xfrm>
          <a:off x="562246" y="742842"/>
          <a:ext cx="7795968" cy="28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aixaDeTexto 5"/>
          <p:cNvSpPr txBox="1">
            <a:spLocks noChangeArrowheads="1"/>
          </p:cNvSpPr>
          <p:nvPr/>
        </p:nvSpPr>
        <p:spPr bwMode="auto">
          <a:xfrm>
            <a:off x="7143768" y="3286124"/>
            <a:ext cx="1351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*R</a:t>
            </a:r>
            <a:r>
              <a:rPr lang="en-US" sz="1400" dirty="0">
                <a:latin typeface="Calibri" pitchFamily="34" charset="0"/>
              </a:rPr>
              <a:t>$ </a:t>
            </a:r>
            <a:r>
              <a:rPr lang="en-US" sz="1400" dirty="0" err="1">
                <a:latin typeface="Calibri" pitchFamily="34" charset="0"/>
              </a:rPr>
              <a:t>em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milhões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14282" y="71414"/>
            <a:ext cx="8748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ELABORAÇÃO DOS PLANOS MUNICIPAIS DE SANEAMENTO BÁSICO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428625" y="71414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Vamos ao números de municípios conveniados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6933" y="1785926"/>
            <a:ext cx="109754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*R$ 1,00</a:t>
            </a:r>
          </a:p>
          <a:p>
            <a:pPr algn="ctr"/>
            <a:endParaRPr lang="pt-BR" sz="11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42910" y="2670571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11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928794" y="1785926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*R$ 8,3</a:t>
            </a:r>
          </a:p>
          <a:p>
            <a:pPr algn="ctr"/>
            <a:endParaRPr lang="pt-BR" sz="11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928794" y="2670571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33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286116" y="2643182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69 </a:t>
            </a:r>
            <a:r>
              <a:rPr lang="pt-BR" sz="1600" dirty="0" smtClean="0"/>
              <a:t>Convênios</a:t>
            </a:r>
            <a:endParaRPr lang="pt-BR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286116" y="1785926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*R$ 11,9</a:t>
            </a:r>
          </a:p>
          <a:p>
            <a:pPr algn="ctr"/>
            <a:endParaRPr lang="pt-BR" sz="11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572000" y="1785926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*R$ 45,6</a:t>
            </a:r>
          </a:p>
          <a:p>
            <a:pPr algn="ctr"/>
            <a:endParaRPr lang="pt-BR" sz="11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572000" y="2643182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221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929322" y="1785926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*R$ 35,4</a:t>
            </a:r>
          </a:p>
          <a:p>
            <a:pPr algn="ctr"/>
            <a:endParaRPr lang="pt-BR" sz="11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929322" y="2643182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157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215206" y="1785926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*R$ 28,4</a:t>
            </a:r>
          </a:p>
          <a:p>
            <a:pPr algn="ctr"/>
            <a:endParaRPr lang="pt-BR" sz="11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7215206" y="2643182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115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71472" y="3786190"/>
            <a:ext cx="77867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São </a:t>
            </a:r>
            <a:r>
              <a:rPr lang="pt-BR" sz="2800" dirty="0" smtClean="0">
                <a:solidFill>
                  <a:schemeClr val="tx2"/>
                </a:solidFill>
              </a:rPr>
              <a:t>611convênios</a:t>
            </a:r>
            <a:r>
              <a:rPr lang="pt-BR" dirty="0" smtClean="0">
                <a:solidFill>
                  <a:schemeClr val="tx2"/>
                </a:solidFill>
              </a:rPr>
              <a:t> formalizados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2"/>
                </a:solidFill>
              </a:rPr>
              <a:t>635</a:t>
            </a:r>
            <a:r>
              <a:rPr lang="pt-BR" sz="2400" dirty="0" smtClean="0">
                <a:solidFill>
                  <a:schemeClr val="tx2"/>
                </a:solidFill>
              </a:rPr>
              <a:t> </a:t>
            </a:r>
            <a:r>
              <a:rPr lang="pt-BR" sz="2000" dirty="0" smtClean="0">
                <a:solidFill>
                  <a:schemeClr val="tx2"/>
                </a:solidFill>
              </a:rPr>
              <a:t>municípios</a:t>
            </a:r>
            <a:r>
              <a:rPr lang="pt-BR" sz="2400" dirty="0" smtClean="0">
                <a:solidFill>
                  <a:schemeClr val="tx2"/>
                </a:solidFill>
              </a:rPr>
              <a:t> beneficiados </a:t>
            </a:r>
            <a:r>
              <a:rPr lang="pt-BR" dirty="0" smtClean="0">
                <a:solidFill>
                  <a:schemeClr val="tx2"/>
                </a:solidFill>
              </a:rPr>
              <a:t>(consórcios e municípios)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Valor Total de </a:t>
            </a:r>
            <a:r>
              <a:rPr lang="pt-BR" sz="2800" dirty="0" smtClean="0">
                <a:solidFill>
                  <a:schemeClr val="tx2"/>
                </a:solidFill>
              </a:rPr>
              <a:t>R$ 136.708.065,55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3071802" y="785794"/>
            <a:ext cx="421484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Diagnóstico qualitativo dos planos</a:t>
            </a:r>
            <a:endParaRPr lang="pt-BR" sz="20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4714884"/>
            <a:ext cx="8572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Apenas 50% dos municípios com planos da Funasa contam com comitês de coordenação participativos;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Os conselhos de saúde participam de apenas 30% dos comitês de coordenação.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428596" y="142852"/>
            <a:ext cx="842965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E como está a execução dos PMSB financiados pela Funasa?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71472" y="1000108"/>
            <a:ext cx="7143800" cy="3786214"/>
            <a:chOff x="571472" y="1000108"/>
            <a:chExt cx="7143800" cy="3786214"/>
          </a:xfrm>
        </p:grpSpPr>
        <p:graphicFrame>
          <p:nvGraphicFramePr>
            <p:cNvPr id="5" name="Gráfico 4"/>
            <p:cNvGraphicFramePr/>
            <p:nvPr>
              <p:extLst>
                <p:ext uri="{D42A27DB-BD31-4B8C-83A1-F6EECF244321}">
                  <p14:modId xmlns:p14="http://schemas.microsoft.com/office/powerpoint/2010/main" val="431355143"/>
                </p:ext>
              </p:extLst>
            </p:nvPr>
          </p:nvGraphicFramePr>
          <p:xfrm>
            <a:off x="571472" y="1000108"/>
            <a:ext cx="7143800" cy="37862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CaixaDeTexto 2"/>
            <p:cNvSpPr txBox="1"/>
            <p:nvPr/>
          </p:nvSpPr>
          <p:spPr>
            <a:xfrm>
              <a:off x="3146201" y="3859780"/>
              <a:ext cx="134844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/>
                <a:t>Em execução</a:t>
              </a:r>
            </a:p>
            <a:p>
              <a:pPr algn="ctr"/>
              <a:r>
                <a:rPr lang="pt-BR" sz="1400" b="1" dirty="0" smtClean="0"/>
                <a:t> do PMSB</a:t>
              </a:r>
              <a:endParaRPr lang="pt-BR" sz="1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3214678" y="2786058"/>
          <a:ext cx="5716715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btítulo 2"/>
          <p:cNvSpPr txBox="1">
            <a:spLocks/>
          </p:cNvSpPr>
          <p:nvPr/>
        </p:nvSpPr>
        <p:spPr>
          <a:xfrm>
            <a:off x="285720" y="1643050"/>
            <a:ext cx="6572264" cy="2428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pt-BR" sz="2400" dirty="0" smtClean="0">
                <a:solidFill>
                  <a:schemeClr val="tx2"/>
                </a:solidFill>
              </a:rPr>
              <a:t>Veda acesso aos municípios que </a:t>
            </a:r>
            <a:r>
              <a:rPr lang="pt-BR" sz="3600" dirty="0" smtClean="0">
                <a:solidFill>
                  <a:schemeClr val="tx2"/>
                </a:solidFill>
                <a:latin typeface="+mn-lt"/>
                <a:cs typeface="+mn-cs"/>
              </a:rPr>
              <a:t>n</a:t>
            </a:r>
            <a:r>
              <a:rPr kumimoji="0" lang="pt-B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ão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2400" dirty="0" smtClean="0">
                <a:solidFill>
                  <a:schemeClr val="tx2"/>
                </a:solidFill>
              </a:rPr>
              <a:t>instituírem, por meio de legislação específica, o </a:t>
            </a:r>
            <a:r>
              <a:rPr lang="pt-BR" sz="3200" dirty="0" smtClean="0">
                <a:solidFill>
                  <a:schemeClr val="tx2"/>
                </a:solidFill>
              </a:rPr>
              <a:t>controle social </a:t>
            </a:r>
            <a:r>
              <a:rPr lang="pt-BR" sz="2400" dirty="0" smtClean="0">
                <a:solidFill>
                  <a:schemeClr val="tx2"/>
                </a:solidFill>
              </a:rPr>
              <a:t>realizado por órgão colegiado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428596" y="714356"/>
            <a:ext cx="7929618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Quanto ao atendimento </a:t>
            </a:r>
            <a:r>
              <a:rPr lang="pt-BR" sz="2800" dirty="0" smtClean="0">
                <a:solidFill>
                  <a:schemeClr val="tx2"/>
                </a:solidFill>
                <a:latin typeface="+mn-lt"/>
                <a:cs typeface="+mn-cs"/>
              </a:rPr>
              <a:t>d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Decreto nº 8.211/2014: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285720" y="3643314"/>
            <a:ext cx="3214710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428624" y="214313"/>
            <a:ext cx="842965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Diagnóstico qualitativo dos PMSB financiados pela Funasa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0" y="928670"/>
            <a:ext cx="8858312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Cultura da falta de planejar;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Transição nos mandatos eletivos;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Dificuldades dos municípios em dotar-se de estrutura técnico-administrativa (Gestão Estruturada), gerencial, forte e eficaz;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Dificuldade dos gestores municipais em nomear membros  para formação dos comitês, face a escassez de quadros qualificados;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Dificuldade em sensibilizar/mobilizar a sociedade;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Escassez de empresas no mercado com qualificação comprovada  e equipe técnica capaz de auxiliar/assessorar o município;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endParaRPr lang="pt-BR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85720" y="214290"/>
            <a:ext cx="86439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Desafios do planejamento municipal em saneamento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12010</TotalTime>
  <Words>1038</Words>
  <Application>Microsoft Office PowerPoint</Application>
  <PresentationFormat>Apresentação na tela (4:3)</PresentationFormat>
  <Paragraphs>251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FUNASA</dc:creator>
  <cp:lastModifiedBy>ctbc</cp:lastModifiedBy>
  <cp:revision>1599</cp:revision>
  <dcterms:created xsi:type="dcterms:W3CDTF">2007-03-30T14:32:51Z</dcterms:created>
  <dcterms:modified xsi:type="dcterms:W3CDTF">2015-05-26T19:51:50Z</dcterms:modified>
</cp:coreProperties>
</file>