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2" r:id="rId4"/>
  </p:sldMasterIdLst>
  <p:notesMasterIdLst>
    <p:notesMasterId r:id="rId31"/>
  </p:notesMasterIdLst>
  <p:handoutMasterIdLst>
    <p:handoutMasterId r:id="rId32"/>
  </p:handoutMasterIdLst>
  <p:sldIdLst>
    <p:sldId id="350" r:id="rId5"/>
    <p:sldId id="374" r:id="rId6"/>
    <p:sldId id="339" r:id="rId7"/>
    <p:sldId id="345" r:id="rId8"/>
    <p:sldId id="294" r:id="rId9"/>
    <p:sldId id="357" r:id="rId10"/>
    <p:sldId id="361" r:id="rId11"/>
    <p:sldId id="366" r:id="rId12"/>
    <p:sldId id="358" r:id="rId13"/>
    <p:sldId id="390" r:id="rId14"/>
    <p:sldId id="389" r:id="rId15"/>
    <p:sldId id="368" r:id="rId16"/>
    <p:sldId id="369" r:id="rId17"/>
    <p:sldId id="370" r:id="rId18"/>
    <p:sldId id="395" r:id="rId19"/>
    <p:sldId id="394" r:id="rId20"/>
    <p:sldId id="393" r:id="rId21"/>
    <p:sldId id="400" r:id="rId22"/>
    <p:sldId id="398" r:id="rId23"/>
    <p:sldId id="411" r:id="rId24"/>
    <p:sldId id="402" r:id="rId25"/>
    <p:sldId id="371" r:id="rId26"/>
    <p:sldId id="403" r:id="rId27"/>
    <p:sldId id="404" r:id="rId28"/>
    <p:sldId id="295" r:id="rId29"/>
    <p:sldId id="355" r:id="rId3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3A52"/>
        </a:solidFill>
        <a:latin typeface="Cambria" charset="0"/>
        <a:ea typeface="ヒラギノ明朝 ProN W3" charset="0"/>
        <a:cs typeface="ヒラギノ明朝 ProN W3" charset="0"/>
        <a:sym typeface="Cambria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3A52"/>
        </a:solidFill>
        <a:latin typeface="Cambria" charset="0"/>
        <a:ea typeface="ヒラギノ明朝 ProN W3" charset="0"/>
        <a:cs typeface="ヒラギノ明朝 ProN W3" charset="0"/>
        <a:sym typeface="Cambria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3A52"/>
        </a:solidFill>
        <a:latin typeface="Cambria" charset="0"/>
        <a:ea typeface="ヒラギノ明朝 ProN W3" charset="0"/>
        <a:cs typeface="ヒラギノ明朝 ProN W3" charset="0"/>
        <a:sym typeface="Cambria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3A52"/>
        </a:solidFill>
        <a:latin typeface="Cambria" charset="0"/>
        <a:ea typeface="ヒラギノ明朝 ProN W3" charset="0"/>
        <a:cs typeface="ヒラギノ明朝 ProN W3" charset="0"/>
        <a:sym typeface="Cambria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3A52"/>
        </a:solidFill>
        <a:latin typeface="Cambria" charset="0"/>
        <a:ea typeface="ヒラギノ明朝 ProN W3" charset="0"/>
        <a:cs typeface="ヒラギノ明朝 ProN W3" charset="0"/>
        <a:sym typeface="Cambria" charset="0"/>
      </a:defRPr>
    </a:lvl5pPr>
    <a:lvl6pPr marL="2286000" algn="l" defTabSz="457200" rtl="0" eaLnBrk="1" latinLnBrk="0" hangingPunct="1">
      <a:defRPr sz="1200" kern="1200">
        <a:solidFill>
          <a:srgbClr val="003A52"/>
        </a:solidFill>
        <a:latin typeface="Cambria" charset="0"/>
        <a:ea typeface="ヒラギノ明朝 ProN W3" charset="0"/>
        <a:cs typeface="ヒラギノ明朝 ProN W3" charset="0"/>
        <a:sym typeface="Cambria" charset="0"/>
      </a:defRPr>
    </a:lvl6pPr>
    <a:lvl7pPr marL="2743200" algn="l" defTabSz="457200" rtl="0" eaLnBrk="1" latinLnBrk="0" hangingPunct="1">
      <a:defRPr sz="1200" kern="1200">
        <a:solidFill>
          <a:srgbClr val="003A52"/>
        </a:solidFill>
        <a:latin typeface="Cambria" charset="0"/>
        <a:ea typeface="ヒラギノ明朝 ProN W3" charset="0"/>
        <a:cs typeface="ヒラギノ明朝 ProN W3" charset="0"/>
        <a:sym typeface="Cambria" charset="0"/>
      </a:defRPr>
    </a:lvl7pPr>
    <a:lvl8pPr marL="3200400" algn="l" defTabSz="457200" rtl="0" eaLnBrk="1" latinLnBrk="0" hangingPunct="1">
      <a:defRPr sz="1200" kern="1200">
        <a:solidFill>
          <a:srgbClr val="003A52"/>
        </a:solidFill>
        <a:latin typeface="Cambria" charset="0"/>
        <a:ea typeface="ヒラギノ明朝 ProN W3" charset="0"/>
        <a:cs typeface="ヒラギノ明朝 ProN W3" charset="0"/>
        <a:sym typeface="Cambria" charset="0"/>
      </a:defRPr>
    </a:lvl8pPr>
    <a:lvl9pPr marL="3657600" algn="l" defTabSz="457200" rtl="0" eaLnBrk="1" latinLnBrk="0" hangingPunct="1">
      <a:defRPr sz="1200" kern="1200">
        <a:solidFill>
          <a:srgbClr val="003A52"/>
        </a:solidFill>
        <a:latin typeface="Cambria" charset="0"/>
        <a:ea typeface="ヒラギノ明朝 ProN W3" charset="0"/>
        <a:cs typeface="ヒラギノ明朝 ProN W3" charset="0"/>
        <a:sym typeface="Cambri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378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438263-9156-49FE-BC38-72B4D61D289D}" type="doc">
      <dgm:prSet loTypeId="urn:microsoft.com/office/officeart/2005/8/layout/arrow1" loCatId="relationship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208FFE0-9E09-47BD-AFC6-482F83A17DCD}">
      <dgm:prSet phldrT="[Texto]"/>
      <dgm:spPr/>
      <dgm:t>
        <a:bodyPr/>
        <a:lstStyle/>
        <a:p>
          <a:r>
            <a:rPr lang="pt-BR" dirty="0"/>
            <a:t>Teoria do Interesse Público</a:t>
          </a:r>
        </a:p>
      </dgm:t>
    </dgm:pt>
    <dgm:pt modelId="{6BA67F53-966B-44A3-A091-CC6D89F53957}" type="parTrans" cxnId="{9CF00419-B674-406E-89A5-D300C1B7ED6F}">
      <dgm:prSet/>
      <dgm:spPr/>
      <dgm:t>
        <a:bodyPr/>
        <a:lstStyle/>
        <a:p>
          <a:endParaRPr lang="pt-BR"/>
        </a:p>
      </dgm:t>
    </dgm:pt>
    <dgm:pt modelId="{6FCE5357-8DE4-4570-904D-7D4448791D73}" type="sibTrans" cxnId="{9CF00419-B674-406E-89A5-D300C1B7ED6F}">
      <dgm:prSet/>
      <dgm:spPr/>
      <dgm:t>
        <a:bodyPr/>
        <a:lstStyle/>
        <a:p>
          <a:endParaRPr lang="pt-BR"/>
        </a:p>
      </dgm:t>
    </dgm:pt>
    <dgm:pt modelId="{ADEBE0B4-4645-44F7-9596-3BC57F061126}">
      <dgm:prSet phldrT="[Texto]"/>
      <dgm:spPr/>
      <dgm:t>
        <a:bodyPr/>
        <a:lstStyle/>
        <a:p>
          <a:r>
            <a:rPr lang="pt-BR" dirty="0"/>
            <a:t>Teoria do Interesse Privado</a:t>
          </a:r>
        </a:p>
      </dgm:t>
    </dgm:pt>
    <dgm:pt modelId="{F1FD7E7E-3021-47E2-A205-4EB91289C1FF}" type="parTrans" cxnId="{763488FD-52BF-4E85-A069-468A0A6BB8E5}">
      <dgm:prSet/>
      <dgm:spPr/>
      <dgm:t>
        <a:bodyPr/>
        <a:lstStyle/>
        <a:p>
          <a:endParaRPr lang="pt-BR"/>
        </a:p>
      </dgm:t>
    </dgm:pt>
    <dgm:pt modelId="{ED7DA70A-E154-407D-9A7F-BDEC54BD7BA2}" type="sibTrans" cxnId="{763488FD-52BF-4E85-A069-468A0A6BB8E5}">
      <dgm:prSet/>
      <dgm:spPr/>
      <dgm:t>
        <a:bodyPr/>
        <a:lstStyle/>
        <a:p>
          <a:endParaRPr lang="pt-BR"/>
        </a:p>
      </dgm:t>
    </dgm:pt>
    <dgm:pt modelId="{E23E2476-9F1D-4117-B493-692981C2F687}" type="pres">
      <dgm:prSet presAssocID="{C3438263-9156-49FE-BC38-72B4D61D289D}" presName="cycle" presStyleCnt="0">
        <dgm:presLayoutVars>
          <dgm:dir/>
          <dgm:resizeHandles val="exact"/>
        </dgm:presLayoutVars>
      </dgm:prSet>
      <dgm:spPr/>
    </dgm:pt>
    <dgm:pt modelId="{387251B4-1D98-4A2A-AD2C-81A85764A7F5}" type="pres">
      <dgm:prSet presAssocID="{E208FFE0-9E09-47BD-AFC6-482F83A17DCD}" presName="arrow" presStyleLbl="node1" presStyleIdx="0" presStyleCnt="2">
        <dgm:presLayoutVars>
          <dgm:bulletEnabled val="1"/>
        </dgm:presLayoutVars>
      </dgm:prSet>
      <dgm:spPr/>
    </dgm:pt>
    <dgm:pt modelId="{5F50F539-BE23-4BD1-8B3F-B078009FA9DF}" type="pres">
      <dgm:prSet presAssocID="{ADEBE0B4-4645-44F7-9596-3BC57F061126}" presName="arrow" presStyleLbl="node1" presStyleIdx="1" presStyleCnt="2">
        <dgm:presLayoutVars>
          <dgm:bulletEnabled val="1"/>
        </dgm:presLayoutVars>
      </dgm:prSet>
      <dgm:spPr/>
    </dgm:pt>
  </dgm:ptLst>
  <dgm:cxnLst>
    <dgm:cxn modelId="{9CF00419-B674-406E-89A5-D300C1B7ED6F}" srcId="{C3438263-9156-49FE-BC38-72B4D61D289D}" destId="{E208FFE0-9E09-47BD-AFC6-482F83A17DCD}" srcOrd="0" destOrd="0" parTransId="{6BA67F53-966B-44A3-A091-CC6D89F53957}" sibTransId="{6FCE5357-8DE4-4570-904D-7D4448791D73}"/>
    <dgm:cxn modelId="{4839AC1C-2E3C-4832-8E00-FB7FFA7F77E6}" type="presOf" srcId="{C3438263-9156-49FE-BC38-72B4D61D289D}" destId="{E23E2476-9F1D-4117-B493-692981C2F687}" srcOrd="0" destOrd="0" presId="urn:microsoft.com/office/officeart/2005/8/layout/arrow1"/>
    <dgm:cxn modelId="{EA3250B3-D578-4D34-80D9-FF5C6271FB16}" type="presOf" srcId="{E208FFE0-9E09-47BD-AFC6-482F83A17DCD}" destId="{387251B4-1D98-4A2A-AD2C-81A85764A7F5}" srcOrd="0" destOrd="0" presId="urn:microsoft.com/office/officeart/2005/8/layout/arrow1"/>
    <dgm:cxn modelId="{EBB9CFBC-8932-4E79-972E-FD3C213FE2A9}" type="presOf" srcId="{ADEBE0B4-4645-44F7-9596-3BC57F061126}" destId="{5F50F539-BE23-4BD1-8B3F-B078009FA9DF}" srcOrd="0" destOrd="0" presId="urn:microsoft.com/office/officeart/2005/8/layout/arrow1"/>
    <dgm:cxn modelId="{763488FD-52BF-4E85-A069-468A0A6BB8E5}" srcId="{C3438263-9156-49FE-BC38-72B4D61D289D}" destId="{ADEBE0B4-4645-44F7-9596-3BC57F061126}" srcOrd="1" destOrd="0" parTransId="{F1FD7E7E-3021-47E2-A205-4EB91289C1FF}" sibTransId="{ED7DA70A-E154-407D-9A7F-BDEC54BD7BA2}"/>
    <dgm:cxn modelId="{B57497F0-D036-4FDA-BF6B-6B02B55C0234}" type="presParOf" srcId="{E23E2476-9F1D-4117-B493-692981C2F687}" destId="{387251B4-1D98-4A2A-AD2C-81A85764A7F5}" srcOrd="0" destOrd="0" presId="urn:microsoft.com/office/officeart/2005/8/layout/arrow1"/>
    <dgm:cxn modelId="{338F3766-F187-463D-8E64-6D284C231597}" type="presParOf" srcId="{E23E2476-9F1D-4117-B493-692981C2F687}" destId="{5F50F539-BE23-4BD1-8B3F-B078009FA9DF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D21EEE-1B73-4808-99AF-2380A066BDBE}" type="doc">
      <dgm:prSet loTypeId="urn:microsoft.com/office/officeart/2005/8/layout/matrix3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AE6BBD2-6419-4D1F-A16A-163E88874C29}">
      <dgm:prSet phldrT="[Texto]"/>
      <dgm:spPr/>
      <dgm:t>
        <a:bodyPr/>
        <a:lstStyle/>
        <a:p>
          <a:r>
            <a:rPr lang="pt-BR" dirty="0"/>
            <a:t>Preço</a:t>
          </a:r>
        </a:p>
      </dgm:t>
    </dgm:pt>
    <dgm:pt modelId="{BBCFA2BB-7F55-4FCF-BFD1-ECCF3B974500}" type="parTrans" cxnId="{C5CBEE2C-7604-45FD-99A7-AE32CE98051E}">
      <dgm:prSet/>
      <dgm:spPr/>
      <dgm:t>
        <a:bodyPr/>
        <a:lstStyle/>
        <a:p>
          <a:endParaRPr lang="pt-BR"/>
        </a:p>
      </dgm:t>
    </dgm:pt>
    <dgm:pt modelId="{F968BABE-956B-4A65-9C5D-F92D41E73B38}" type="sibTrans" cxnId="{C5CBEE2C-7604-45FD-99A7-AE32CE98051E}">
      <dgm:prSet/>
      <dgm:spPr/>
      <dgm:t>
        <a:bodyPr/>
        <a:lstStyle/>
        <a:p>
          <a:endParaRPr lang="pt-BR"/>
        </a:p>
      </dgm:t>
    </dgm:pt>
    <dgm:pt modelId="{25F993AD-C699-4AD6-88E0-AD760647E8F3}">
      <dgm:prSet phldrT="[Texto]"/>
      <dgm:spPr/>
      <dgm:t>
        <a:bodyPr/>
        <a:lstStyle/>
        <a:p>
          <a:r>
            <a:rPr lang="pt-BR" dirty="0"/>
            <a:t>Entrada</a:t>
          </a:r>
        </a:p>
      </dgm:t>
    </dgm:pt>
    <dgm:pt modelId="{8AC39D64-D4A8-49FD-9A1B-19F08A831DC8}" type="parTrans" cxnId="{0664D697-D950-49AA-B9CC-F21B80220BBD}">
      <dgm:prSet/>
      <dgm:spPr/>
      <dgm:t>
        <a:bodyPr/>
        <a:lstStyle/>
        <a:p>
          <a:endParaRPr lang="pt-BR"/>
        </a:p>
      </dgm:t>
    </dgm:pt>
    <dgm:pt modelId="{E148A1FB-3C18-48D1-B032-A2DD9F2B13BE}" type="sibTrans" cxnId="{0664D697-D950-49AA-B9CC-F21B80220BBD}">
      <dgm:prSet/>
      <dgm:spPr/>
      <dgm:t>
        <a:bodyPr/>
        <a:lstStyle/>
        <a:p>
          <a:endParaRPr lang="pt-BR"/>
        </a:p>
      </dgm:t>
    </dgm:pt>
    <dgm:pt modelId="{DECDE3EE-5A57-4ED9-94DD-03B9AEB215C1}">
      <dgm:prSet phldrT="[Texto]"/>
      <dgm:spPr/>
      <dgm:t>
        <a:bodyPr/>
        <a:lstStyle/>
        <a:p>
          <a:r>
            <a:rPr lang="pt-BR" dirty="0"/>
            <a:t>Qualidade</a:t>
          </a:r>
        </a:p>
      </dgm:t>
    </dgm:pt>
    <dgm:pt modelId="{6BA9FE0E-7AE0-4867-8510-4E5810DBA907}" type="parTrans" cxnId="{029977E8-6D9A-4E39-85BE-E36A2B7F4F57}">
      <dgm:prSet/>
      <dgm:spPr/>
      <dgm:t>
        <a:bodyPr/>
        <a:lstStyle/>
        <a:p>
          <a:endParaRPr lang="pt-BR"/>
        </a:p>
      </dgm:t>
    </dgm:pt>
    <dgm:pt modelId="{B0193399-71EE-49AA-BADE-1C7A111A4486}" type="sibTrans" cxnId="{029977E8-6D9A-4E39-85BE-E36A2B7F4F57}">
      <dgm:prSet/>
      <dgm:spPr/>
      <dgm:t>
        <a:bodyPr/>
        <a:lstStyle/>
        <a:p>
          <a:endParaRPr lang="pt-BR"/>
        </a:p>
      </dgm:t>
    </dgm:pt>
    <dgm:pt modelId="{B83A82BF-1988-4198-8298-B4782C82B747}">
      <dgm:prSet phldrT="[Texto]"/>
      <dgm:spPr/>
      <dgm:t>
        <a:bodyPr/>
        <a:lstStyle/>
        <a:p>
          <a:r>
            <a:rPr lang="pt-BR" dirty="0"/>
            <a:t>Informação</a:t>
          </a:r>
        </a:p>
      </dgm:t>
    </dgm:pt>
    <dgm:pt modelId="{83921C83-0DF0-4F72-98A2-46E69DB6579C}" type="parTrans" cxnId="{A44C38E7-54BA-49A0-A6D1-173F8041E3AA}">
      <dgm:prSet/>
      <dgm:spPr/>
      <dgm:t>
        <a:bodyPr/>
        <a:lstStyle/>
        <a:p>
          <a:endParaRPr lang="pt-BR"/>
        </a:p>
      </dgm:t>
    </dgm:pt>
    <dgm:pt modelId="{5118FF9E-9BD0-4DD1-92F8-AB0FC0B26220}" type="sibTrans" cxnId="{A44C38E7-54BA-49A0-A6D1-173F8041E3AA}">
      <dgm:prSet/>
      <dgm:spPr/>
      <dgm:t>
        <a:bodyPr/>
        <a:lstStyle/>
        <a:p>
          <a:endParaRPr lang="pt-BR"/>
        </a:p>
      </dgm:t>
    </dgm:pt>
    <dgm:pt modelId="{DD8A034D-F40C-46A1-86E1-F9BC4F78AA70}" type="pres">
      <dgm:prSet presAssocID="{6CD21EEE-1B73-4808-99AF-2380A066BDBE}" presName="matrix" presStyleCnt="0">
        <dgm:presLayoutVars>
          <dgm:chMax val="1"/>
          <dgm:dir/>
          <dgm:resizeHandles val="exact"/>
        </dgm:presLayoutVars>
      </dgm:prSet>
      <dgm:spPr/>
    </dgm:pt>
    <dgm:pt modelId="{64193A63-1824-423F-992C-27119777B4A4}" type="pres">
      <dgm:prSet presAssocID="{6CD21EEE-1B73-4808-99AF-2380A066BDBE}" presName="diamond" presStyleLbl="bgShp" presStyleIdx="0" presStyleCnt="1" custLinFactNeighborY="1384"/>
      <dgm:spPr/>
    </dgm:pt>
    <dgm:pt modelId="{15648EE1-44E4-458B-BA3C-0E0D13415424}" type="pres">
      <dgm:prSet presAssocID="{6CD21EEE-1B73-4808-99AF-2380A066BDB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2DF660B-12CA-4055-BB8F-CF2EF97AAE66}" type="pres">
      <dgm:prSet presAssocID="{6CD21EEE-1B73-4808-99AF-2380A066BDB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4589364-95CD-4191-AEAB-857CBC300330}" type="pres">
      <dgm:prSet presAssocID="{6CD21EEE-1B73-4808-99AF-2380A066BDB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588D96B-7C38-40BD-B119-FC48860A1B68}" type="pres">
      <dgm:prSet presAssocID="{6CD21EEE-1B73-4808-99AF-2380A066BDB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5CBEE2C-7604-45FD-99A7-AE32CE98051E}" srcId="{6CD21EEE-1B73-4808-99AF-2380A066BDBE}" destId="{FAE6BBD2-6419-4D1F-A16A-163E88874C29}" srcOrd="0" destOrd="0" parTransId="{BBCFA2BB-7F55-4FCF-BFD1-ECCF3B974500}" sibTransId="{F968BABE-956B-4A65-9C5D-F92D41E73B38}"/>
    <dgm:cxn modelId="{2B561A34-EFD4-4DC6-A96D-D3EF91FB611C}" type="presOf" srcId="{DECDE3EE-5A57-4ED9-94DD-03B9AEB215C1}" destId="{D4589364-95CD-4191-AEAB-857CBC300330}" srcOrd="0" destOrd="0" presId="urn:microsoft.com/office/officeart/2005/8/layout/matrix3"/>
    <dgm:cxn modelId="{9345AC3A-1815-425C-989A-BF73637C01B5}" type="presOf" srcId="{25F993AD-C699-4AD6-88E0-AD760647E8F3}" destId="{52DF660B-12CA-4055-BB8F-CF2EF97AAE66}" srcOrd="0" destOrd="0" presId="urn:microsoft.com/office/officeart/2005/8/layout/matrix3"/>
    <dgm:cxn modelId="{61483640-C494-4078-8B08-4C4927FFB778}" type="presOf" srcId="{FAE6BBD2-6419-4D1F-A16A-163E88874C29}" destId="{15648EE1-44E4-458B-BA3C-0E0D13415424}" srcOrd="0" destOrd="0" presId="urn:microsoft.com/office/officeart/2005/8/layout/matrix3"/>
    <dgm:cxn modelId="{2E6D3B4E-F6DD-46C4-A9F4-915B28737FAE}" type="presOf" srcId="{6CD21EEE-1B73-4808-99AF-2380A066BDBE}" destId="{DD8A034D-F40C-46A1-86E1-F9BC4F78AA70}" srcOrd="0" destOrd="0" presId="urn:microsoft.com/office/officeart/2005/8/layout/matrix3"/>
    <dgm:cxn modelId="{0664D697-D950-49AA-B9CC-F21B80220BBD}" srcId="{6CD21EEE-1B73-4808-99AF-2380A066BDBE}" destId="{25F993AD-C699-4AD6-88E0-AD760647E8F3}" srcOrd="1" destOrd="0" parTransId="{8AC39D64-D4A8-49FD-9A1B-19F08A831DC8}" sibTransId="{E148A1FB-3C18-48D1-B032-A2DD9F2B13BE}"/>
    <dgm:cxn modelId="{16AF26DD-335F-45B5-B7FF-5B1CA774B0E4}" type="presOf" srcId="{B83A82BF-1988-4198-8298-B4782C82B747}" destId="{5588D96B-7C38-40BD-B119-FC48860A1B68}" srcOrd="0" destOrd="0" presId="urn:microsoft.com/office/officeart/2005/8/layout/matrix3"/>
    <dgm:cxn modelId="{A44C38E7-54BA-49A0-A6D1-173F8041E3AA}" srcId="{6CD21EEE-1B73-4808-99AF-2380A066BDBE}" destId="{B83A82BF-1988-4198-8298-B4782C82B747}" srcOrd="3" destOrd="0" parTransId="{83921C83-0DF0-4F72-98A2-46E69DB6579C}" sibTransId="{5118FF9E-9BD0-4DD1-92F8-AB0FC0B26220}"/>
    <dgm:cxn modelId="{029977E8-6D9A-4E39-85BE-E36A2B7F4F57}" srcId="{6CD21EEE-1B73-4808-99AF-2380A066BDBE}" destId="{DECDE3EE-5A57-4ED9-94DD-03B9AEB215C1}" srcOrd="2" destOrd="0" parTransId="{6BA9FE0E-7AE0-4867-8510-4E5810DBA907}" sibTransId="{B0193399-71EE-49AA-BADE-1C7A111A4486}"/>
    <dgm:cxn modelId="{D88AF5D8-157F-484F-8FCF-109AB45C6457}" type="presParOf" srcId="{DD8A034D-F40C-46A1-86E1-F9BC4F78AA70}" destId="{64193A63-1824-423F-992C-27119777B4A4}" srcOrd="0" destOrd="0" presId="urn:microsoft.com/office/officeart/2005/8/layout/matrix3"/>
    <dgm:cxn modelId="{46A5D850-160F-4990-B9F7-626061A1BAF0}" type="presParOf" srcId="{DD8A034D-F40C-46A1-86E1-F9BC4F78AA70}" destId="{15648EE1-44E4-458B-BA3C-0E0D13415424}" srcOrd="1" destOrd="0" presId="urn:microsoft.com/office/officeart/2005/8/layout/matrix3"/>
    <dgm:cxn modelId="{A5D5D27B-97E2-45CB-A6B9-A0C103BA7FA1}" type="presParOf" srcId="{DD8A034D-F40C-46A1-86E1-F9BC4F78AA70}" destId="{52DF660B-12CA-4055-BB8F-CF2EF97AAE66}" srcOrd="2" destOrd="0" presId="urn:microsoft.com/office/officeart/2005/8/layout/matrix3"/>
    <dgm:cxn modelId="{FBD955E5-620D-4B37-B00E-0F58767896FA}" type="presParOf" srcId="{DD8A034D-F40C-46A1-86E1-F9BC4F78AA70}" destId="{D4589364-95CD-4191-AEAB-857CBC300330}" srcOrd="3" destOrd="0" presId="urn:microsoft.com/office/officeart/2005/8/layout/matrix3"/>
    <dgm:cxn modelId="{DEFA51F7-EAB5-4C04-BA51-386A30F283A7}" type="presParOf" srcId="{DD8A034D-F40C-46A1-86E1-F9BC4F78AA70}" destId="{5588D96B-7C38-40BD-B119-FC48860A1B6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E78800-454C-4174-A78D-A99DDA1BF4A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A7AB56B-A9CB-421A-A71F-BA765782B4B6}">
      <dgm:prSet phldrT="[Texto]"/>
      <dgm:spPr/>
      <dgm:t>
        <a:bodyPr/>
        <a:lstStyle/>
        <a:p>
          <a:r>
            <a:rPr lang="pt-BR" dirty="0"/>
            <a:t>Coliformes fecais</a:t>
          </a:r>
        </a:p>
      </dgm:t>
    </dgm:pt>
    <dgm:pt modelId="{292EA02A-40B7-4A8F-BD99-90E062BC43B5}" type="parTrans" cxnId="{0EEE9FD7-99CF-43CD-ACA7-2D629C13B9F5}">
      <dgm:prSet/>
      <dgm:spPr/>
      <dgm:t>
        <a:bodyPr/>
        <a:lstStyle/>
        <a:p>
          <a:endParaRPr lang="pt-BR"/>
        </a:p>
      </dgm:t>
    </dgm:pt>
    <dgm:pt modelId="{827D7298-61D1-441E-B2E1-BAC320C22832}" type="sibTrans" cxnId="{0EEE9FD7-99CF-43CD-ACA7-2D629C13B9F5}">
      <dgm:prSet/>
      <dgm:spPr/>
      <dgm:t>
        <a:bodyPr/>
        <a:lstStyle/>
        <a:p>
          <a:endParaRPr lang="pt-BR"/>
        </a:p>
      </dgm:t>
    </dgm:pt>
    <dgm:pt modelId="{819EFA0E-BD55-4156-ABEC-9D19974C4DF6}">
      <dgm:prSet phldrT="[Texto]"/>
      <dgm:spPr/>
      <dgm:t>
        <a:bodyPr/>
        <a:lstStyle/>
        <a:p>
          <a:r>
            <a:rPr lang="pt-BR" dirty="0"/>
            <a:t>Oxigênio dissolvido</a:t>
          </a:r>
        </a:p>
      </dgm:t>
    </dgm:pt>
    <dgm:pt modelId="{518A7137-7BDD-43CB-99B2-1AC4F5B554C5}" type="parTrans" cxnId="{2AEF79DF-DFDB-41AA-AD4E-83EF4E2BEFBE}">
      <dgm:prSet/>
      <dgm:spPr/>
      <dgm:t>
        <a:bodyPr/>
        <a:lstStyle/>
        <a:p>
          <a:endParaRPr lang="pt-BR"/>
        </a:p>
      </dgm:t>
    </dgm:pt>
    <dgm:pt modelId="{D891348B-B949-43D6-97F2-11EADFAA1A31}" type="sibTrans" cxnId="{2AEF79DF-DFDB-41AA-AD4E-83EF4E2BEFBE}">
      <dgm:prSet/>
      <dgm:spPr/>
      <dgm:t>
        <a:bodyPr/>
        <a:lstStyle/>
        <a:p>
          <a:endParaRPr lang="pt-BR"/>
        </a:p>
      </dgm:t>
    </dgm:pt>
    <dgm:pt modelId="{2FDDEFDD-FD5B-4C07-895B-6AF07BB2E809}">
      <dgm:prSet phldrT="[Texto]"/>
      <dgm:spPr/>
      <dgm:t>
        <a:bodyPr/>
        <a:lstStyle/>
        <a:p>
          <a:r>
            <a:rPr lang="pt-BR" dirty="0"/>
            <a:t>Demanda bioquímica de oxigênio</a:t>
          </a:r>
        </a:p>
      </dgm:t>
    </dgm:pt>
    <dgm:pt modelId="{608267BE-D38E-49D7-983C-4EAFF8CAA834}" type="parTrans" cxnId="{87E03920-BDBF-4EA4-A419-89DA09856A7E}">
      <dgm:prSet/>
      <dgm:spPr/>
      <dgm:t>
        <a:bodyPr/>
        <a:lstStyle/>
        <a:p>
          <a:endParaRPr lang="pt-BR"/>
        </a:p>
      </dgm:t>
    </dgm:pt>
    <dgm:pt modelId="{1BDD5F34-60A0-4939-8056-3F895FCE1324}" type="sibTrans" cxnId="{87E03920-BDBF-4EA4-A419-89DA09856A7E}">
      <dgm:prSet/>
      <dgm:spPr/>
      <dgm:t>
        <a:bodyPr/>
        <a:lstStyle/>
        <a:p>
          <a:endParaRPr lang="pt-BR"/>
        </a:p>
      </dgm:t>
    </dgm:pt>
    <dgm:pt modelId="{FCFB7D33-1D13-477D-A24B-742F86DFD96F}">
      <dgm:prSet phldrT="[Texto]"/>
      <dgm:spPr/>
      <dgm:t>
        <a:bodyPr/>
        <a:lstStyle/>
        <a:p>
          <a:r>
            <a:rPr lang="pt-BR" dirty="0"/>
            <a:t>Nitrato</a:t>
          </a:r>
        </a:p>
      </dgm:t>
    </dgm:pt>
    <dgm:pt modelId="{62717C21-6DA6-4C0D-B206-DFF0885C1D69}" type="parTrans" cxnId="{6C763609-4FAD-4CEC-9768-D3A0049FE5B8}">
      <dgm:prSet/>
      <dgm:spPr/>
      <dgm:t>
        <a:bodyPr/>
        <a:lstStyle/>
        <a:p>
          <a:endParaRPr lang="pt-BR"/>
        </a:p>
      </dgm:t>
    </dgm:pt>
    <dgm:pt modelId="{724E7E3C-397B-4117-95FD-A138572B1089}" type="sibTrans" cxnId="{6C763609-4FAD-4CEC-9768-D3A0049FE5B8}">
      <dgm:prSet/>
      <dgm:spPr/>
      <dgm:t>
        <a:bodyPr/>
        <a:lstStyle/>
        <a:p>
          <a:endParaRPr lang="pt-BR"/>
        </a:p>
      </dgm:t>
    </dgm:pt>
    <dgm:pt modelId="{378B686D-2222-4E1B-99BB-00BD3B79976E}">
      <dgm:prSet phldrT="[Texto]"/>
      <dgm:spPr/>
      <dgm:t>
        <a:bodyPr/>
        <a:lstStyle/>
        <a:p>
          <a:r>
            <a:rPr lang="pt-BR" dirty="0"/>
            <a:t>Fosfato</a:t>
          </a:r>
        </a:p>
      </dgm:t>
    </dgm:pt>
    <dgm:pt modelId="{4ABB428F-08E4-4874-92D5-F87B0D1E305B}" type="parTrans" cxnId="{38BE528A-1B46-4C26-BD67-DC8E81EA6EAA}">
      <dgm:prSet/>
      <dgm:spPr/>
      <dgm:t>
        <a:bodyPr/>
        <a:lstStyle/>
        <a:p>
          <a:endParaRPr lang="pt-BR"/>
        </a:p>
      </dgm:t>
    </dgm:pt>
    <dgm:pt modelId="{13D472D9-E8CC-45B4-92F6-5240AAF9A332}" type="sibTrans" cxnId="{38BE528A-1B46-4C26-BD67-DC8E81EA6EAA}">
      <dgm:prSet/>
      <dgm:spPr/>
      <dgm:t>
        <a:bodyPr/>
        <a:lstStyle/>
        <a:p>
          <a:endParaRPr lang="pt-BR"/>
        </a:p>
      </dgm:t>
    </dgm:pt>
    <dgm:pt modelId="{2C506B13-B03E-47D1-89C1-AA262DBAD4E5}">
      <dgm:prSet phldrT="[Texto]"/>
      <dgm:spPr/>
      <dgm:t>
        <a:bodyPr/>
        <a:lstStyle/>
        <a:p>
          <a:r>
            <a:rPr lang="pt-BR" dirty="0"/>
            <a:t>pH</a:t>
          </a:r>
        </a:p>
      </dgm:t>
    </dgm:pt>
    <dgm:pt modelId="{E2B28CBC-5ED5-4BC0-AADC-681A6C961309}" type="parTrans" cxnId="{3E43AA26-7915-4AE7-968A-1F7ED0E47E5D}">
      <dgm:prSet/>
      <dgm:spPr/>
      <dgm:t>
        <a:bodyPr/>
        <a:lstStyle/>
        <a:p>
          <a:endParaRPr lang="pt-BR"/>
        </a:p>
      </dgm:t>
    </dgm:pt>
    <dgm:pt modelId="{2C8FDD68-55A7-4753-AF41-6126835B3CEC}" type="sibTrans" cxnId="{3E43AA26-7915-4AE7-968A-1F7ED0E47E5D}">
      <dgm:prSet/>
      <dgm:spPr/>
      <dgm:t>
        <a:bodyPr/>
        <a:lstStyle/>
        <a:p>
          <a:endParaRPr lang="pt-BR"/>
        </a:p>
      </dgm:t>
    </dgm:pt>
    <dgm:pt modelId="{CC0C6B8E-9931-4B91-9FB2-18C3420E70D9}">
      <dgm:prSet phldrT="[Texto]"/>
      <dgm:spPr/>
      <dgm:t>
        <a:bodyPr/>
        <a:lstStyle/>
        <a:p>
          <a:r>
            <a:rPr lang="pt-BR" dirty="0"/>
            <a:t>Turbidez</a:t>
          </a:r>
        </a:p>
      </dgm:t>
    </dgm:pt>
    <dgm:pt modelId="{FC6B2792-267F-4639-9011-7FB967E909A2}" type="parTrans" cxnId="{A26EFB0A-BAE6-49E2-907B-3273C8526945}">
      <dgm:prSet/>
      <dgm:spPr/>
      <dgm:t>
        <a:bodyPr/>
        <a:lstStyle/>
        <a:p>
          <a:endParaRPr lang="pt-BR"/>
        </a:p>
      </dgm:t>
    </dgm:pt>
    <dgm:pt modelId="{126D1A9E-9EBF-4A78-8719-D0B07A8C2C0C}" type="sibTrans" cxnId="{A26EFB0A-BAE6-49E2-907B-3273C8526945}">
      <dgm:prSet/>
      <dgm:spPr/>
      <dgm:t>
        <a:bodyPr/>
        <a:lstStyle/>
        <a:p>
          <a:endParaRPr lang="pt-BR"/>
        </a:p>
      </dgm:t>
    </dgm:pt>
    <dgm:pt modelId="{4950DCE4-F660-469C-9DD3-5B6CE24BEE88}" type="pres">
      <dgm:prSet presAssocID="{52E78800-454C-4174-A78D-A99DDA1BF4AA}" presName="linear" presStyleCnt="0">
        <dgm:presLayoutVars>
          <dgm:dir/>
          <dgm:animLvl val="lvl"/>
          <dgm:resizeHandles val="exact"/>
        </dgm:presLayoutVars>
      </dgm:prSet>
      <dgm:spPr/>
    </dgm:pt>
    <dgm:pt modelId="{093F8ED3-1B41-48CB-A7DB-C456029C76E0}" type="pres">
      <dgm:prSet presAssocID="{DA7AB56B-A9CB-421A-A71F-BA765782B4B6}" presName="parentLin" presStyleCnt="0"/>
      <dgm:spPr/>
    </dgm:pt>
    <dgm:pt modelId="{65454C9C-758A-4D5D-9E23-E67F18C825A6}" type="pres">
      <dgm:prSet presAssocID="{DA7AB56B-A9CB-421A-A71F-BA765782B4B6}" presName="parentLeftMargin" presStyleLbl="node1" presStyleIdx="0" presStyleCnt="7"/>
      <dgm:spPr/>
    </dgm:pt>
    <dgm:pt modelId="{E9B7FEFD-831F-41C0-B971-A1EC62B63526}" type="pres">
      <dgm:prSet presAssocID="{DA7AB56B-A9CB-421A-A71F-BA765782B4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365B0F3D-15CC-45B0-9C7E-7A5F09062BE5}" type="pres">
      <dgm:prSet presAssocID="{DA7AB56B-A9CB-421A-A71F-BA765782B4B6}" presName="negativeSpace" presStyleCnt="0"/>
      <dgm:spPr/>
    </dgm:pt>
    <dgm:pt modelId="{93050EFF-4671-405C-B0D4-EACC4D878091}" type="pres">
      <dgm:prSet presAssocID="{DA7AB56B-A9CB-421A-A71F-BA765782B4B6}" presName="childText" presStyleLbl="conFgAcc1" presStyleIdx="0" presStyleCnt="7">
        <dgm:presLayoutVars>
          <dgm:bulletEnabled val="1"/>
        </dgm:presLayoutVars>
      </dgm:prSet>
      <dgm:spPr/>
    </dgm:pt>
    <dgm:pt modelId="{04EC10F6-81EF-4D2C-83F2-395B29A55538}" type="pres">
      <dgm:prSet presAssocID="{827D7298-61D1-441E-B2E1-BAC320C22832}" presName="spaceBetweenRectangles" presStyleCnt="0"/>
      <dgm:spPr/>
    </dgm:pt>
    <dgm:pt modelId="{FD76CD67-2FB5-4EAA-BEAD-D68C8BE184ED}" type="pres">
      <dgm:prSet presAssocID="{819EFA0E-BD55-4156-ABEC-9D19974C4DF6}" presName="parentLin" presStyleCnt="0"/>
      <dgm:spPr/>
    </dgm:pt>
    <dgm:pt modelId="{08A754B2-FEEA-4F07-902D-0E6C691974F7}" type="pres">
      <dgm:prSet presAssocID="{819EFA0E-BD55-4156-ABEC-9D19974C4DF6}" presName="parentLeftMargin" presStyleLbl="node1" presStyleIdx="0" presStyleCnt="7"/>
      <dgm:spPr/>
    </dgm:pt>
    <dgm:pt modelId="{7AD5B83B-AA89-487B-BB96-0A2920A04198}" type="pres">
      <dgm:prSet presAssocID="{819EFA0E-BD55-4156-ABEC-9D19974C4DF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37A15E0-99B6-4A96-B6C2-E749410274DE}" type="pres">
      <dgm:prSet presAssocID="{819EFA0E-BD55-4156-ABEC-9D19974C4DF6}" presName="negativeSpace" presStyleCnt="0"/>
      <dgm:spPr/>
    </dgm:pt>
    <dgm:pt modelId="{2A4598DF-2085-43C8-9156-5030E5B884CB}" type="pres">
      <dgm:prSet presAssocID="{819EFA0E-BD55-4156-ABEC-9D19974C4DF6}" presName="childText" presStyleLbl="conFgAcc1" presStyleIdx="1" presStyleCnt="7">
        <dgm:presLayoutVars>
          <dgm:bulletEnabled val="1"/>
        </dgm:presLayoutVars>
      </dgm:prSet>
      <dgm:spPr/>
    </dgm:pt>
    <dgm:pt modelId="{F35E0223-199B-4D90-B7E9-01F677C4C937}" type="pres">
      <dgm:prSet presAssocID="{D891348B-B949-43D6-97F2-11EADFAA1A31}" presName="spaceBetweenRectangles" presStyleCnt="0"/>
      <dgm:spPr/>
    </dgm:pt>
    <dgm:pt modelId="{DB3AA4D5-7ACB-47A2-8CB2-7A3518CE36F7}" type="pres">
      <dgm:prSet presAssocID="{2FDDEFDD-FD5B-4C07-895B-6AF07BB2E809}" presName="parentLin" presStyleCnt="0"/>
      <dgm:spPr/>
    </dgm:pt>
    <dgm:pt modelId="{D9FD9A97-4C7C-4F48-8655-5F969FE43D29}" type="pres">
      <dgm:prSet presAssocID="{2FDDEFDD-FD5B-4C07-895B-6AF07BB2E809}" presName="parentLeftMargin" presStyleLbl="node1" presStyleIdx="1" presStyleCnt="7"/>
      <dgm:spPr/>
    </dgm:pt>
    <dgm:pt modelId="{7A75C537-3661-4D92-B136-D2A57449DAEC}" type="pres">
      <dgm:prSet presAssocID="{2FDDEFDD-FD5B-4C07-895B-6AF07BB2E80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62109BF-9BB0-4B76-B03C-FFFD853AC4C8}" type="pres">
      <dgm:prSet presAssocID="{2FDDEFDD-FD5B-4C07-895B-6AF07BB2E809}" presName="negativeSpace" presStyleCnt="0"/>
      <dgm:spPr/>
    </dgm:pt>
    <dgm:pt modelId="{FD02F199-84B3-46C1-90FC-C1DD59A9ADD7}" type="pres">
      <dgm:prSet presAssocID="{2FDDEFDD-FD5B-4C07-895B-6AF07BB2E809}" presName="childText" presStyleLbl="conFgAcc1" presStyleIdx="2" presStyleCnt="7">
        <dgm:presLayoutVars>
          <dgm:bulletEnabled val="1"/>
        </dgm:presLayoutVars>
      </dgm:prSet>
      <dgm:spPr/>
    </dgm:pt>
    <dgm:pt modelId="{A3DD5C7F-2D90-42FD-AB26-7574BB8E8B99}" type="pres">
      <dgm:prSet presAssocID="{1BDD5F34-60A0-4939-8056-3F895FCE1324}" presName="spaceBetweenRectangles" presStyleCnt="0"/>
      <dgm:spPr/>
    </dgm:pt>
    <dgm:pt modelId="{1BD3836E-C393-4F90-B925-7F4D833C3A58}" type="pres">
      <dgm:prSet presAssocID="{FCFB7D33-1D13-477D-A24B-742F86DFD96F}" presName="parentLin" presStyleCnt="0"/>
      <dgm:spPr/>
    </dgm:pt>
    <dgm:pt modelId="{5ECF7337-65F2-45A8-B5AF-F5ACFE87EA5F}" type="pres">
      <dgm:prSet presAssocID="{FCFB7D33-1D13-477D-A24B-742F86DFD96F}" presName="parentLeftMargin" presStyleLbl="node1" presStyleIdx="2" presStyleCnt="7"/>
      <dgm:spPr/>
    </dgm:pt>
    <dgm:pt modelId="{A1F2B03C-FFB5-4394-989C-16A54EA744FE}" type="pres">
      <dgm:prSet presAssocID="{FCFB7D33-1D13-477D-A24B-742F86DFD96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3DF5BF7-ACCD-4669-B928-B66B6BDBEB6F}" type="pres">
      <dgm:prSet presAssocID="{FCFB7D33-1D13-477D-A24B-742F86DFD96F}" presName="negativeSpace" presStyleCnt="0"/>
      <dgm:spPr/>
    </dgm:pt>
    <dgm:pt modelId="{AB852670-A7B5-42AE-9528-AF782B5F81BC}" type="pres">
      <dgm:prSet presAssocID="{FCFB7D33-1D13-477D-A24B-742F86DFD96F}" presName="childText" presStyleLbl="conFgAcc1" presStyleIdx="3" presStyleCnt="7">
        <dgm:presLayoutVars>
          <dgm:bulletEnabled val="1"/>
        </dgm:presLayoutVars>
      </dgm:prSet>
      <dgm:spPr/>
    </dgm:pt>
    <dgm:pt modelId="{AB573FCC-6B18-473E-8021-AB3F68562E7C}" type="pres">
      <dgm:prSet presAssocID="{724E7E3C-397B-4117-95FD-A138572B1089}" presName="spaceBetweenRectangles" presStyleCnt="0"/>
      <dgm:spPr/>
    </dgm:pt>
    <dgm:pt modelId="{0A039CB0-5F50-4476-B061-FFBD771EA5BE}" type="pres">
      <dgm:prSet presAssocID="{378B686D-2222-4E1B-99BB-00BD3B79976E}" presName="parentLin" presStyleCnt="0"/>
      <dgm:spPr/>
    </dgm:pt>
    <dgm:pt modelId="{C8DA4CAC-D102-4F38-AF33-5178084C4A92}" type="pres">
      <dgm:prSet presAssocID="{378B686D-2222-4E1B-99BB-00BD3B79976E}" presName="parentLeftMargin" presStyleLbl="node1" presStyleIdx="3" presStyleCnt="7"/>
      <dgm:spPr/>
    </dgm:pt>
    <dgm:pt modelId="{6636CCD6-E85F-4604-A888-E5D3C61272F5}" type="pres">
      <dgm:prSet presAssocID="{378B686D-2222-4E1B-99BB-00BD3B79976E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5B9CA8B9-8A2E-48CE-9D57-7FFF0E7C1CA9}" type="pres">
      <dgm:prSet presAssocID="{378B686D-2222-4E1B-99BB-00BD3B79976E}" presName="negativeSpace" presStyleCnt="0"/>
      <dgm:spPr/>
    </dgm:pt>
    <dgm:pt modelId="{E29A65FC-3509-4B95-A8DE-9C9C7F2E0887}" type="pres">
      <dgm:prSet presAssocID="{378B686D-2222-4E1B-99BB-00BD3B79976E}" presName="childText" presStyleLbl="conFgAcc1" presStyleIdx="4" presStyleCnt="7">
        <dgm:presLayoutVars>
          <dgm:bulletEnabled val="1"/>
        </dgm:presLayoutVars>
      </dgm:prSet>
      <dgm:spPr/>
    </dgm:pt>
    <dgm:pt modelId="{70665D13-71D1-4184-B520-1B7368FEEA7B}" type="pres">
      <dgm:prSet presAssocID="{13D472D9-E8CC-45B4-92F6-5240AAF9A332}" presName="spaceBetweenRectangles" presStyleCnt="0"/>
      <dgm:spPr/>
    </dgm:pt>
    <dgm:pt modelId="{5E5C0C31-2D87-4B0E-B681-C690F5FB3FA8}" type="pres">
      <dgm:prSet presAssocID="{2C506B13-B03E-47D1-89C1-AA262DBAD4E5}" presName="parentLin" presStyleCnt="0"/>
      <dgm:spPr/>
    </dgm:pt>
    <dgm:pt modelId="{E4AD4E74-83A1-4A2F-A4F1-EFCB80BC7055}" type="pres">
      <dgm:prSet presAssocID="{2C506B13-B03E-47D1-89C1-AA262DBAD4E5}" presName="parentLeftMargin" presStyleLbl="node1" presStyleIdx="4" presStyleCnt="7"/>
      <dgm:spPr/>
    </dgm:pt>
    <dgm:pt modelId="{D32CA1FB-BCF2-4325-B28A-418D00E6666A}" type="pres">
      <dgm:prSet presAssocID="{2C506B13-B03E-47D1-89C1-AA262DBAD4E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F62463C-2AD7-4EC3-BBBF-4489089B87FE}" type="pres">
      <dgm:prSet presAssocID="{2C506B13-B03E-47D1-89C1-AA262DBAD4E5}" presName="negativeSpace" presStyleCnt="0"/>
      <dgm:spPr/>
    </dgm:pt>
    <dgm:pt modelId="{C776C123-F94B-48FA-AAF4-DB7B415622F6}" type="pres">
      <dgm:prSet presAssocID="{2C506B13-B03E-47D1-89C1-AA262DBAD4E5}" presName="childText" presStyleLbl="conFgAcc1" presStyleIdx="5" presStyleCnt="7">
        <dgm:presLayoutVars>
          <dgm:bulletEnabled val="1"/>
        </dgm:presLayoutVars>
      </dgm:prSet>
      <dgm:spPr/>
    </dgm:pt>
    <dgm:pt modelId="{3AE8EC07-8013-468E-B5C2-BF6219833C1D}" type="pres">
      <dgm:prSet presAssocID="{2C8FDD68-55A7-4753-AF41-6126835B3CEC}" presName="spaceBetweenRectangles" presStyleCnt="0"/>
      <dgm:spPr/>
    </dgm:pt>
    <dgm:pt modelId="{D9EED522-1B0A-4481-923D-5C88D7930BAA}" type="pres">
      <dgm:prSet presAssocID="{CC0C6B8E-9931-4B91-9FB2-18C3420E70D9}" presName="parentLin" presStyleCnt="0"/>
      <dgm:spPr/>
    </dgm:pt>
    <dgm:pt modelId="{76981D5A-876D-4A6A-BA66-1B90985CF4F5}" type="pres">
      <dgm:prSet presAssocID="{CC0C6B8E-9931-4B91-9FB2-18C3420E70D9}" presName="parentLeftMargin" presStyleLbl="node1" presStyleIdx="5" presStyleCnt="7"/>
      <dgm:spPr/>
    </dgm:pt>
    <dgm:pt modelId="{895F80FE-A25C-4CE3-9A24-5B4DD3692C69}" type="pres">
      <dgm:prSet presAssocID="{CC0C6B8E-9931-4B91-9FB2-18C3420E70D9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D7018BE8-4E6C-4794-8E3D-7DF5528748B9}" type="pres">
      <dgm:prSet presAssocID="{CC0C6B8E-9931-4B91-9FB2-18C3420E70D9}" presName="negativeSpace" presStyleCnt="0"/>
      <dgm:spPr/>
    </dgm:pt>
    <dgm:pt modelId="{458AD49A-5507-4033-A567-7C93672A851F}" type="pres">
      <dgm:prSet presAssocID="{CC0C6B8E-9931-4B91-9FB2-18C3420E70D9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B9E9E607-8B74-4D2E-A485-1D7F6A4234A9}" type="presOf" srcId="{819EFA0E-BD55-4156-ABEC-9D19974C4DF6}" destId="{08A754B2-FEEA-4F07-902D-0E6C691974F7}" srcOrd="0" destOrd="0" presId="urn:microsoft.com/office/officeart/2005/8/layout/list1"/>
    <dgm:cxn modelId="{6C763609-4FAD-4CEC-9768-D3A0049FE5B8}" srcId="{52E78800-454C-4174-A78D-A99DDA1BF4AA}" destId="{FCFB7D33-1D13-477D-A24B-742F86DFD96F}" srcOrd="3" destOrd="0" parTransId="{62717C21-6DA6-4C0D-B206-DFF0885C1D69}" sibTransId="{724E7E3C-397B-4117-95FD-A138572B1089}"/>
    <dgm:cxn modelId="{A39DFA0A-8F00-4A5A-82D8-34ADADF70433}" type="presOf" srcId="{378B686D-2222-4E1B-99BB-00BD3B79976E}" destId="{6636CCD6-E85F-4604-A888-E5D3C61272F5}" srcOrd="1" destOrd="0" presId="urn:microsoft.com/office/officeart/2005/8/layout/list1"/>
    <dgm:cxn modelId="{A26EFB0A-BAE6-49E2-907B-3273C8526945}" srcId="{52E78800-454C-4174-A78D-A99DDA1BF4AA}" destId="{CC0C6B8E-9931-4B91-9FB2-18C3420E70D9}" srcOrd="6" destOrd="0" parTransId="{FC6B2792-267F-4639-9011-7FB967E909A2}" sibTransId="{126D1A9E-9EBF-4A78-8719-D0B07A8C2C0C}"/>
    <dgm:cxn modelId="{87E03920-BDBF-4EA4-A419-89DA09856A7E}" srcId="{52E78800-454C-4174-A78D-A99DDA1BF4AA}" destId="{2FDDEFDD-FD5B-4C07-895B-6AF07BB2E809}" srcOrd="2" destOrd="0" parTransId="{608267BE-D38E-49D7-983C-4EAFF8CAA834}" sibTransId="{1BDD5F34-60A0-4939-8056-3F895FCE1324}"/>
    <dgm:cxn modelId="{3E43AA26-7915-4AE7-968A-1F7ED0E47E5D}" srcId="{52E78800-454C-4174-A78D-A99DDA1BF4AA}" destId="{2C506B13-B03E-47D1-89C1-AA262DBAD4E5}" srcOrd="5" destOrd="0" parTransId="{E2B28CBC-5ED5-4BC0-AADC-681A6C961309}" sibTransId="{2C8FDD68-55A7-4753-AF41-6126835B3CEC}"/>
    <dgm:cxn modelId="{0703E05D-61B0-41EE-A3A0-5FBF04C5B98B}" type="presOf" srcId="{FCFB7D33-1D13-477D-A24B-742F86DFD96F}" destId="{5ECF7337-65F2-45A8-B5AF-F5ACFE87EA5F}" srcOrd="0" destOrd="0" presId="urn:microsoft.com/office/officeart/2005/8/layout/list1"/>
    <dgm:cxn modelId="{F9CCE463-8EB9-4DAC-9E1C-6909A5164DC1}" type="presOf" srcId="{DA7AB56B-A9CB-421A-A71F-BA765782B4B6}" destId="{65454C9C-758A-4D5D-9E23-E67F18C825A6}" srcOrd="0" destOrd="0" presId="urn:microsoft.com/office/officeart/2005/8/layout/list1"/>
    <dgm:cxn modelId="{83390D5A-2BB7-4F3A-A607-45C0F790B1D9}" type="presOf" srcId="{52E78800-454C-4174-A78D-A99DDA1BF4AA}" destId="{4950DCE4-F660-469C-9DD3-5B6CE24BEE88}" srcOrd="0" destOrd="0" presId="urn:microsoft.com/office/officeart/2005/8/layout/list1"/>
    <dgm:cxn modelId="{E096887B-801C-442F-9916-60783D8C873A}" type="presOf" srcId="{2C506B13-B03E-47D1-89C1-AA262DBAD4E5}" destId="{E4AD4E74-83A1-4A2F-A4F1-EFCB80BC7055}" srcOrd="0" destOrd="0" presId="urn:microsoft.com/office/officeart/2005/8/layout/list1"/>
    <dgm:cxn modelId="{38BE528A-1B46-4C26-BD67-DC8E81EA6EAA}" srcId="{52E78800-454C-4174-A78D-A99DDA1BF4AA}" destId="{378B686D-2222-4E1B-99BB-00BD3B79976E}" srcOrd="4" destOrd="0" parTransId="{4ABB428F-08E4-4874-92D5-F87B0D1E305B}" sibTransId="{13D472D9-E8CC-45B4-92F6-5240AAF9A332}"/>
    <dgm:cxn modelId="{00285393-9794-49A9-A8CB-DFA8EB962B03}" type="presOf" srcId="{CC0C6B8E-9931-4B91-9FB2-18C3420E70D9}" destId="{895F80FE-A25C-4CE3-9A24-5B4DD3692C69}" srcOrd="1" destOrd="0" presId="urn:microsoft.com/office/officeart/2005/8/layout/list1"/>
    <dgm:cxn modelId="{97530E98-BDDC-4C6C-B3D7-20D8C45B92E9}" type="presOf" srcId="{DA7AB56B-A9CB-421A-A71F-BA765782B4B6}" destId="{E9B7FEFD-831F-41C0-B971-A1EC62B63526}" srcOrd="1" destOrd="0" presId="urn:microsoft.com/office/officeart/2005/8/layout/list1"/>
    <dgm:cxn modelId="{C3FDC19A-336F-40FB-B5B5-B9F28FCA13EF}" type="presOf" srcId="{2FDDEFDD-FD5B-4C07-895B-6AF07BB2E809}" destId="{7A75C537-3661-4D92-B136-D2A57449DAEC}" srcOrd="1" destOrd="0" presId="urn:microsoft.com/office/officeart/2005/8/layout/list1"/>
    <dgm:cxn modelId="{1AB3B69C-E15B-447B-91C0-EB820CD62174}" type="presOf" srcId="{FCFB7D33-1D13-477D-A24B-742F86DFD96F}" destId="{A1F2B03C-FFB5-4394-989C-16A54EA744FE}" srcOrd="1" destOrd="0" presId="urn:microsoft.com/office/officeart/2005/8/layout/list1"/>
    <dgm:cxn modelId="{6AC0589F-7C7B-443E-AE70-2270E05AD9B7}" type="presOf" srcId="{2C506B13-B03E-47D1-89C1-AA262DBAD4E5}" destId="{D32CA1FB-BCF2-4325-B28A-418D00E6666A}" srcOrd="1" destOrd="0" presId="urn:microsoft.com/office/officeart/2005/8/layout/list1"/>
    <dgm:cxn modelId="{14B1ADC4-312A-40D8-A3B9-B4929BBAA9FA}" type="presOf" srcId="{378B686D-2222-4E1B-99BB-00BD3B79976E}" destId="{C8DA4CAC-D102-4F38-AF33-5178084C4A92}" srcOrd="0" destOrd="0" presId="urn:microsoft.com/office/officeart/2005/8/layout/list1"/>
    <dgm:cxn modelId="{5136A1D6-50C6-489A-AACB-93CF065EFA3D}" type="presOf" srcId="{2FDDEFDD-FD5B-4C07-895B-6AF07BB2E809}" destId="{D9FD9A97-4C7C-4F48-8655-5F969FE43D29}" srcOrd="0" destOrd="0" presId="urn:microsoft.com/office/officeart/2005/8/layout/list1"/>
    <dgm:cxn modelId="{0EEE9FD7-99CF-43CD-ACA7-2D629C13B9F5}" srcId="{52E78800-454C-4174-A78D-A99DDA1BF4AA}" destId="{DA7AB56B-A9CB-421A-A71F-BA765782B4B6}" srcOrd="0" destOrd="0" parTransId="{292EA02A-40B7-4A8F-BD99-90E062BC43B5}" sibTransId="{827D7298-61D1-441E-B2E1-BAC320C22832}"/>
    <dgm:cxn modelId="{6E356DDC-7760-462E-84AA-1558E2FA1294}" type="presOf" srcId="{CC0C6B8E-9931-4B91-9FB2-18C3420E70D9}" destId="{76981D5A-876D-4A6A-BA66-1B90985CF4F5}" srcOrd="0" destOrd="0" presId="urn:microsoft.com/office/officeart/2005/8/layout/list1"/>
    <dgm:cxn modelId="{2AEF79DF-DFDB-41AA-AD4E-83EF4E2BEFBE}" srcId="{52E78800-454C-4174-A78D-A99DDA1BF4AA}" destId="{819EFA0E-BD55-4156-ABEC-9D19974C4DF6}" srcOrd="1" destOrd="0" parTransId="{518A7137-7BDD-43CB-99B2-1AC4F5B554C5}" sibTransId="{D891348B-B949-43D6-97F2-11EADFAA1A31}"/>
    <dgm:cxn modelId="{E02FF7E4-093C-4196-A0DA-F6F341FC02B7}" type="presOf" srcId="{819EFA0E-BD55-4156-ABEC-9D19974C4DF6}" destId="{7AD5B83B-AA89-487B-BB96-0A2920A04198}" srcOrd="1" destOrd="0" presId="urn:microsoft.com/office/officeart/2005/8/layout/list1"/>
    <dgm:cxn modelId="{E82C2C85-7AF6-403F-AA45-9DD974E193AB}" type="presParOf" srcId="{4950DCE4-F660-469C-9DD3-5B6CE24BEE88}" destId="{093F8ED3-1B41-48CB-A7DB-C456029C76E0}" srcOrd="0" destOrd="0" presId="urn:microsoft.com/office/officeart/2005/8/layout/list1"/>
    <dgm:cxn modelId="{79A6DC7D-E10D-445E-9700-4DD7CF6A4979}" type="presParOf" srcId="{093F8ED3-1B41-48CB-A7DB-C456029C76E0}" destId="{65454C9C-758A-4D5D-9E23-E67F18C825A6}" srcOrd="0" destOrd="0" presId="urn:microsoft.com/office/officeart/2005/8/layout/list1"/>
    <dgm:cxn modelId="{EE8FD20C-4AE6-40B5-B196-AC01A8B76847}" type="presParOf" srcId="{093F8ED3-1B41-48CB-A7DB-C456029C76E0}" destId="{E9B7FEFD-831F-41C0-B971-A1EC62B63526}" srcOrd="1" destOrd="0" presId="urn:microsoft.com/office/officeart/2005/8/layout/list1"/>
    <dgm:cxn modelId="{8704839C-4B96-4738-8543-C3878C508285}" type="presParOf" srcId="{4950DCE4-F660-469C-9DD3-5B6CE24BEE88}" destId="{365B0F3D-15CC-45B0-9C7E-7A5F09062BE5}" srcOrd="1" destOrd="0" presId="urn:microsoft.com/office/officeart/2005/8/layout/list1"/>
    <dgm:cxn modelId="{92CA3839-0B0D-434C-B62C-5FFDD26AE794}" type="presParOf" srcId="{4950DCE4-F660-469C-9DD3-5B6CE24BEE88}" destId="{93050EFF-4671-405C-B0D4-EACC4D878091}" srcOrd="2" destOrd="0" presId="urn:microsoft.com/office/officeart/2005/8/layout/list1"/>
    <dgm:cxn modelId="{E2607FCA-2CA4-4A94-B857-7641E06A26A5}" type="presParOf" srcId="{4950DCE4-F660-469C-9DD3-5B6CE24BEE88}" destId="{04EC10F6-81EF-4D2C-83F2-395B29A55538}" srcOrd="3" destOrd="0" presId="urn:microsoft.com/office/officeart/2005/8/layout/list1"/>
    <dgm:cxn modelId="{80A57DE5-594C-44BC-B66E-BDCF4D6BC65E}" type="presParOf" srcId="{4950DCE4-F660-469C-9DD3-5B6CE24BEE88}" destId="{FD76CD67-2FB5-4EAA-BEAD-D68C8BE184ED}" srcOrd="4" destOrd="0" presId="urn:microsoft.com/office/officeart/2005/8/layout/list1"/>
    <dgm:cxn modelId="{94D83A4C-499F-4883-B750-7E99E5AA97DA}" type="presParOf" srcId="{FD76CD67-2FB5-4EAA-BEAD-D68C8BE184ED}" destId="{08A754B2-FEEA-4F07-902D-0E6C691974F7}" srcOrd="0" destOrd="0" presId="urn:microsoft.com/office/officeart/2005/8/layout/list1"/>
    <dgm:cxn modelId="{55FF1E8D-B2B8-455A-9063-A4F2DF764284}" type="presParOf" srcId="{FD76CD67-2FB5-4EAA-BEAD-D68C8BE184ED}" destId="{7AD5B83B-AA89-487B-BB96-0A2920A04198}" srcOrd="1" destOrd="0" presId="urn:microsoft.com/office/officeart/2005/8/layout/list1"/>
    <dgm:cxn modelId="{E4A741D4-4846-49B7-807B-6DD60C4B72EC}" type="presParOf" srcId="{4950DCE4-F660-469C-9DD3-5B6CE24BEE88}" destId="{037A15E0-99B6-4A96-B6C2-E749410274DE}" srcOrd="5" destOrd="0" presId="urn:microsoft.com/office/officeart/2005/8/layout/list1"/>
    <dgm:cxn modelId="{590D642E-4958-49A5-95C4-293EF8D08F56}" type="presParOf" srcId="{4950DCE4-F660-469C-9DD3-5B6CE24BEE88}" destId="{2A4598DF-2085-43C8-9156-5030E5B884CB}" srcOrd="6" destOrd="0" presId="urn:microsoft.com/office/officeart/2005/8/layout/list1"/>
    <dgm:cxn modelId="{64440086-19AC-40D2-AED8-5BC50E8C2F4F}" type="presParOf" srcId="{4950DCE4-F660-469C-9DD3-5B6CE24BEE88}" destId="{F35E0223-199B-4D90-B7E9-01F677C4C937}" srcOrd="7" destOrd="0" presId="urn:microsoft.com/office/officeart/2005/8/layout/list1"/>
    <dgm:cxn modelId="{E41D00A2-330A-42E1-8662-22DDF33E9529}" type="presParOf" srcId="{4950DCE4-F660-469C-9DD3-5B6CE24BEE88}" destId="{DB3AA4D5-7ACB-47A2-8CB2-7A3518CE36F7}" srcOrd="8" destOrd="0" presId="urn:microsoft.com/office/officeart/2005/8/layout/list1"/>
    <dgm:cxn modelId="{EFD3124C-91DE-4BA1-8D18-D94B41521CEE}" type="presParOf" srcId="{DB3AA4D5-7ACB-47A2-8CB2-7A3518CE36F7}" destId="{D9FD9A97-4C7C-4F48-8655-5F969FE43D29}" srcOrd="0" destOrd="0" presId="urn:microsoft.com/office/officeart/2005/8/layout/list1"/>
    <dgm:cxn modelId="{6B937A9D-C2C7-4AAF-9EE6-CC4105F44C16}" type="presParOf" srcId="{DB3AA4D5-7ACB-47A2-8CB2-7A3518CE36F7}" destId="{7A75C537-3661-4D92-B136-D2A57449DAEC}" srcOrd="1" destOrd="0" presId="urn:microsoft.com/office/officeart/2005/8/layout/list1"/>
    <dgm:cxn modelId="{E697A15D-07E5-4D34-8925-65DF7C519D0B}" type="presParOf" srcId="{4950DCE4-F660-469C-9DD3-5B6CE24BEE88}" destId="{062109BF-9BB0-4B76-B03C-FFFD853AC4C8}" srcOrd="9" destOrd="0" presId="urn:microsoft.com/office/officeart/2005/8/layout/list1"/>
    <dgm:cxn modelId="{CFBA66FE-AC97-40C2-8DAD-6BA15EBC499E}" type="presParOf" srcId="{4950DCE4-F660-469C-9DD3-5B6CE24BEE88}" destId="{FD02F199-84B3-46C1-90FC-C1DD59A9ADD7}" srcOrd="10" destOrd="0" presId="urn:microsoft.com/office/officeart/2005/8/layout/list1"/>
    <dgm:cxn modelId="{6129CFE1-A524-4860-BE7C-A472EB0884AF}" type="presParOf" srcId="{4950DCE4-F660-469C-9DD3-5B6CE24BEE88}" destId="{A3DD5C7F-2D90-42FD-AB26-7574BB8E8B99}" srcOrd="11" destOrd="0" presId="urn:microsoft.com/office/officeart/2005/8/layout/list1"/>
    <dgm:cxn modelId="{2B87FC97-BC7D-43E2-B4A0-FBD1F312395F}" type="presParOf" srcId="{4950DCE4-F660-469C-9DD3-5B6CE24BEE88}" destId="{1BD3836E-C393-4F90-B925-7F4D833C3A58}" srcOrd="12" destOrd="0" presId="urn:microsoft.com/office/officeart/2005/8/layout/list1"/>
    <dgm:cxn modelId="{189390E2-E103-4117-97A9-060B31915FFD}" type="presParOf" srcId="{1BD3836E-C393-4F90-B925-7F4D833C3A58}" destId="{5ECF7337-65F2-45A8-B5AF-F5ACFE87EA5F}" srcOrd="0" destOrd="0" presId="urn:microsoft.com/office/officeart/2005/8/layout/list1"/>
    <dgm:cxn modelId="{1561EAA0-CB3C-4B9A-98D2-0EA0F6AF747F}" type="presParOf" srcId="{1BD3836E-C393-4F90-B925-7F4D833C3A58}" destId="{A1F2B03C-FFB5-4394-989C-16A54EA744FE}" srcOrd="1" destOrd="0" presId="urn:microsoft.com/office/officeart/2005/8/layout/list1"/>
    <dgm:cxn modelId="{7E074DCD-7758-4A9A-8C0A-31A6014CF9C7}" type="presParOf" srcId="{4950DCE4-F660-469C-9DD3-5B6CE24BEE88}" destId="{13DF5BF7-ACCD-4669-B928-B66B6BDBEB6F}" srcOrd="13" destOrd="0" presId="urn:microsoft.com/office/officeart/2005/8/layout/list1"/>
    <dgm:cxn modelId="{CD06FE59-5217-4391-A7AA-482C66C7F84D}" type="presParOf" srcId="{4950DCE4-F660-469C-9DD3-5B6CE24BEE88}" destId="{AB852670-A7B5-42AE-9528-AF782B5F81BC}" srcOrd="14" destOrd="0" presId="urn:microsoft.com/office/officeart/2005/8/layout/list1"/>
    <dgm:cxn modelId="{95332873-429E-4C93-8571-F8E5CA009B77}" type="presParOf" srcId="{4950DCE4-F660-469C-9DD3-5B6CE24BEE88}" destId="{AB573FCC-6B18-473E-8021-AB3F68562E7C}" srcOrd="15" destOrd="0" presId="urn:microsoft.com/office/officeart/2005/8/layout/list1"/>
    <dgm:cxn modelId="{A4B04C2F-85BF-474A-90CC-3051A37A8434}" type="presParOf" srcId="{4950DCE4-F660-469C-9DD3-5B6CE24BEE88}" destId="{0A039CB0-5F50-4476-B061-FFBD771EA5BE}" srcOrd="16" destOrd="0" presId="urn:microsoft.com/office/officeart/2005/8/layout/list1"/>
    <dgm:cxn modelId="{683BEA11-72D7-466E-9A01-8D8067C6F87F}" type="presParOf" srcId="{0A039CB0-5F50-4476-B061-FFBD771EA5BE}" destId="{C8DA4CAC-D102-4F38-AF33-5178084C4A92}" srcOrd="0" destOrd="0" presId="urn:microsoft.com/office/officeart/2005/8/layout/list1"/>
    <dgm:cxn modelId="{B7D1CBB6-2FAD-415E-A3BD-59AFD6D28A51}" type="presParOf" srcId="{0A039CB0-5F50-4476-B061-FFBD771EA5BE}" destId="{6636CCD6-E85F-4604-A888-E5D3C61272F5}" srcOrd="1" destOrd="0" presId="urn:microsoft.com/office/officeart/2005/8/layout/list1"/>
    <dgm:cxn modelId="{11C6E3D9-5503-4604-B9EA-A09CCDA815FB}" type="presParOf" srcId="{4950DCE4-F660-469C-9DD3-5B6CE24BEE88}" destId="{5B9CA8B9-8A2E-48CE-9D57-7FFF0E7C1CA9}" srcOrd="17" destOrd="0" presId="urn:microsoft.com/office/officeart/2005/8/layout/list1"/>
    <dgm:cxn modelId="{23FF6704-1239-4BEF-8D2E-69003007F70D}" type="presParOf" srcId="{4950DCE4-F660-469C-9DD3-5B6CE24BEE88}" destId="{E29A65FC-3509-4B95-A8DE-9C9C7F2E0887}" srcOrd="18" destOrd="0" presId="urn:microsoft.com/office/officeart/2005/8/layout/list1"/>
    <dgm:cxn modelId="{0164B032-268D-4828-BBB1-07B34A25D287}" type="presParOf" srcId="{4950DCE4-F660-469C-9DD3-5B6CE24BEE88}" destId="{70665D13-71D1-4184-B520-1B7368FEEA7B}" srcOrd="19" destOrd="0" presId="urn:microsoft.com/office/officeart/2005/8/layout/list1"/>
    <dgm:cxn modelId="{825D9457-E2B8-4888-9D95-E750B05D2D11}" type="presParOf" srcId="{4950DCE4-F660-469C-9DD3-5B6CE24BEE88}" destId="{5E5C0C31-2D87-4B0E-B681-C690F5FB3FA8}" srcOrd="20" destOrd="0" presId="urn:microsoft.com/office/officeart/2005/8/layout/list1"/>
    <dgm:cxn modelId="{59FF0A55-FCEC-4404-8F4E-E34F0844CFC0}" type="presParOf" srcId="{5E5C0C31-2D87-4B0E-B681-C690F5FB3FA8}" destId="{E4AD4E74-83A1-4A2F-A4F1-EFCB80BC7055}" srcOrd="0" destOrd="0" presId="urn:microsoft.com/office/officeart/2005/8/layout/list1"/>
    <dgm:cxn modelId="{094FBE19-72CD-4054-A76A-D477BDFBC08B}" type="presParOf" srcId="{5E5C0C31-2D87-4B0E-B681-C690F5FB3FA8}" destId="{D32CA1FB-BCF2-4325-B28A-418D00E6666A}" srcOrd="1" destOrd="0" presId="urn:microsoft.com/office/officeart/2005/8/layout/list1"/>
    <dgm:cxn modelId="{C2F96835-5971-4C49-B8BC-544E8158E4D2}" type="presParOf" srcId="{4950DCE4-F660-469C-9DD3-5B6CE24BEE88}" destId="{1F62463C-2AD7-4EC3-BBBF-4489089B87FE}" srcOrd="21" destOrd="0" presId="urn:microsoft.com/office/officeart/2005/8/layout/list1"/>
    <dgm:cxn modelId="{1B44A826-172D-4434-8E8C-D2B4B2A9B3DB}" type="presParOf" srcId="{4950DCE4-F660-469C-9DD3-5B6CE24BEE88}" destId="{C776C123-F94B-48FA-AAF4-DB7B415622F6}" srcOrd="22" destOrd="0" presId="urn:microsoft.com/office/officeart/2005/8/layout/list1"/>
    <dgm:cxn modelId="{CD6AE7BF-93DC-4065-8DEE-A6B5BB16EE47}" type="presParOf" srcId="{4950DCE4-F660-469C-9DD3-5B6CE24BEE88}" destId="{3AE8EC07-8013-468E-B5C2-BF6219833C1D}" srcOrd="23" destOrd="0" presId="urn:microsoft.com/office/officeart/2005/8/layout/list1"/>
    <dgm:cxn modelId="{902E4202-288C-4113-9A01-3ED4FA8687F4}" type="presParOf" srcId="{4950DCE4-F660-469C-9DD3-5B6CE24BEE88}" destId="{D9EED522-1B0A-4481-923D-5C88D7930BAA}" srcOrd="24" destOrd="0" presId="urn:microsoft.com/office/officeart/2005/8/layout/list1"/>
    <dgm:cxn modelId="{74DF190E-37C0-4E8F-B1D8-A1B312130EA6}" type="presParOf" srcId="{D9EED522-1B0A-4481-923D-5C88D7930BAA}" destId="{76981D5A-876D-4A6A-BA66-1B90985CF4F5}" srcOrd="0" destOrd="0" presId="urn:microsoft.com/office/officeart/2005/8/layout/list1"/>
    <dgm:cxn modelId="{5C6807EB-D8BB-4EB2-B4C3-C2D89223FEC4}" type="presParOf" srcId="{D9EED522-1B0A-4481-923D-5C88D7930BAA}" destId="{895F80FE-A25C-4CE3-9A24-5B4DD3692C69}" srcOrd="1" destOrd="0" presId="urn:microsoft.com/office/officeart/2005/8/layout/list1"/>
    <dgm:cxn modelId="{CEE4144E-F1FE-40FD-96DD-1BCCE4F7208E}" type="presParOf" srcId="{4950DCE4-F660-469C-9DD3-5B6CE24BEE88}" destId="{D7018BE8-4E6C-4794-8E3D-7DF5528748B9}" srcOrd="25" destOrd="0" presId="urn:microsoft.com/office/officeart/2005/8/layout/list1"/>
    <dgm:cxn modelId="{10DCBEF8-A1F7-41D9-9293-D4A1E67B04DC}" type="presParOf" srcId="{4950DCE4-F660-469C-9DD3-5B6CE24BEE88}" destId="{458AD49A-5507-4033-A567-7C93672A851F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D21EEE-1B73-4808-99AF-2380A066BDBE}" type="doc">
      <dgm:prSet loTypeId="urn:microsoft.com/office/officeart/2005/8/layout/matrix3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AE6BBD2-6419-4D1F-A16A-163E88874C29}">
      <dgm:prSet phldrT="[Texto]"/>
      <dgm:spPr/>
      <dgm:t>
        <a:bodyPr/>
        <a:lstStyle/>
        <a:p>
          <a:r>
            <a:rPr lang="pt-BR" dirty="0"/>
            <a:t>Preço</a:t>
          </a:r>
        </a:p>
      </dgm:t>
    </dgm:pt>
    <dgm:pt modelId="{BBCFA2BB-7F55-4FCF-BFD1-ECCF3B974500}" type="parTrans" cxnId="{C5CBEE2C-7604-45FD-99A7-AE32CE98051E}">
      <dgm:prSet/>
      <dgm:spPr/>
      <dgm:t>
        <a:bodyPr/>
        <a:lstStyle/>
        <a:p>
          <a:endParaRPr lang="pt-BR"/>
        </a:p>
      </dgm:t>
    </dgm:pt>
    <dgm:pt modelId="{F968BABE-956B-4A65-9C5D-F92D41E73B38}" type="sibTrans" cxnId="{C5CBEE2C-7604-45FD-99A7-AE32CE98051E}">
      <dgm:prSet/>
      <dgm:spPr/>
      <dgm:t>
        <a:bodyPr/>
        <a:lstStyle/>
        <a:p>
          <a:endParaRPr lang="pt-BR"/>
        </a:p>
      </dgm:t>
    </dgm:pt>
    <dgm:pt modelId="{25F993AD-C699-4AD6-88E0-AD760647E8F3}">
      <dgm:prSet phldrT="[Texto]"/>
      <dgm:spPr/>
      <dgm:t>
        <a:bodyPr/>
        <a:lstStyle/>
        <a:p>
          <a:r>
            <a:rPr lang="pt-BR" dirty="0"/>
            <a:t>Entrada</a:t>
          </a:r>
        </a:p>
      </dgm:t>
    </dgm:pt>
    <dgm:pt modelId="{8AC39D64-D4A8-49FD-9A1B-19F08A831DC8}" type="parTrans" cxnId="{0664D697-D950-49AA-B9CC-F21B80220BBD}">
      <dgm:prSet/>
      <dgm:spPr/>
      <dgm:t>
        <a:bodyPr/>
        <a:lstStyle/>
        <a:p>
          <a:endParaRPr lang="pt-BR"/>
        </a:p>
      </dgm:t>
    </dgm:pt>
    <dgm:pt modelId="{E148A1FB-3C18-48D1-B032-A2DD9F2B13BE}" type="sibTrans" cxnId="{0664D697-D950-49AA-B9CC-F21B80220BBD}">
      <dgm:prSet/>
      <dgm:spPr/>
      <dgm:t>
        <a:bodyPr/>
        <a:lstStyle/>
        <a:p>
          <a:endParaRPr lang="pt-BR"/>
        </a:p>
      </dgm:t>
    </dgm:pt>
    <dgm:pt modelId="{DECDE3EE-5A57-4ED9-94DD-03B9AEB215C1}">
      <dgm:prSet phldrT="[Texto]"/>
      <dgm:spPr/>
      <dgm:t>
        <a:bodyPr/>
        <a:lstStyle/>
        <a:p>
          <a:r>
            <a:rPr lang="pt-BR" dirty="0"/>
            <a:t>Qualidade</a:t>
          </a:r>
        </a:p>
      </dgm:t>
    </dgm:pt>
    <dgm:pt modelId="{6BA9FE0E-7AE0-4867-8510-4E5810DBA907}" type="parTrans" cxnId="{029977E8-6D9A-4E39-85BE-E36A2B7F4F57}">
      <dgm:prSet/>
      <dgm:spPr/>
      <dgm:t>
        <a:bodyPr/>
        <a:lstStyle/>
        <a:p>
          <a:endParaRPr lang="pt-BR"/>
        </a:p>
      </dgm:t>
    </dgm:pt>
    <dgm:pt modelId="{B0193399-71EE-49AA-BADE-1C7A111A4486}" type="sibTrans" cxnId="{029977E8-6D9A-4E39-85BE-E36A2B7F4F57}">
      <dgm:prSet/>
      <dgm:spPr/>
      <dgm:t>
        <a:bodyPr/>
        <a:lstStyle/>
        <a:p>
          <a:endParaRPr lang="pt-BR"/>
        </a:p>
      </dgm:t>
    </dgm:pt>
    <dgm:pt modelId="{B83A82BF-1988-4198-8298-B4782C82B747}">
      <dgm:prSet phldrT="[Texto]"/>
      <dgm:spPr/>
      <dgm:t>
        <a:bodyPr/>
        <a:lstStyle/>
        <a:p>
          <a:r>
            <a:rPr lang="pt-BR" dirty="0"/>
            <a:t>Informação</a:t>
          </a:r>
        </a:p>
      </dgm:t>
    </dgm:pt>
    <dgm:pt modelId="{83921C83-0DF0-4F72-98A2-46E69DB6579C}" type="parTrans" cxnId="{A44C38E7-54BA-49A0-A6D1-173F8041E3AA}">
      <dgm:prSet/>
      <dgm:spPr/>
      <dgm:t>
        <a:bodyPr/>
        <a:lstStyle/>
        <a:p>
          <a:endParaRPr lang="pt-BR"/>
        </a:p>
      </dgm:t>
    </dgm:pt>
    <dgm:pt modelId="{5118FF9E-9BD0-4DD1-92F8-AB0FC0B26220}" type="sibTrans" cxnId="{A44C38E7-54BA-49A0-A6D1-173F8041E3AA}">
      <dgm:prSet/>
      <dgm:spPr/>
      <dgm:t>
        <a:bodyPr/>
        <a:lstStyle/>
        <a:p>
          <a:endParaRPr lang="pt-BR"/>
        </a:p>
      </dgm:t>
    </dgm:pt>
    <dgm:pt modelId="{DD8A034D-F40C-46A1-86E1-F9BC4F78AA70}" type="pres">
      <dgm:prSet presAssocID="{6CD21EEE-1B73-4808-99AF-2380A066BDBE}" presName="matrix" presStyleCnt="0">
        <dgm:presLayoutVars>
          <dgm:chMax val="1"/>
          <dgm:dir/>
          <dgm:resizeHandles val="exact"/>
        </dgm:presLayoutVars>
      </dgm:prSet>
      <dgm:spPr/>
    </dgm:pt>
    <dgm:pt modelId="{64193A63-1824-423F-992C-27119777B4A4}" type="pres">
      <dgm:prSet presAssocID="{6CD21EEE-1B73-4808-99AF-2380A066BDBE}" presName="diamond" presStyleLbl="bgShp" presStyleIdx="0" presStyleCnt="1" custLinFactNeighborY="1384"/>
      <dgm:spPr/>
    </dgm:pt>
    <dgm:pt modelId="{15648EE1-44E4-458B-BA3C-0E0D13415424}" type="pres">
      <dgm:prSet presAssocID="{6CD21EEE-1B73-4808-99AF-2380A066BDB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2DF660B-12CA-4055-BB8F-CF2EF97AAE66}" type="pres">
      <dgm:prSet presAssocID="{6CD21EEE-1B73-4808-99AF-2380A066BDB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4589364-95CD-4191-AEAB-857CBC300330}" type="pres">
      <dgm:prSet presAssocID="{6CD21EEE-1B73-4808-99AF-2380A066BDB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588D96B-7C38-40BD-B119-FC48860A1B68}" type="pres">
      <dgm:prSet presAssocID="{6CD21EEE-1B73-4808-99AF-2380A066BDB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5CBEE2C-7604-45FD-99A7-AE32CE98051E}" srcId="{6CD21EEE-1B73-4808-99AF-2380A066BDBE}" destId="{FAE6BBD2-6419-4D1F-A16A-163E88874C29}" srcOrd="0" destOrd="0" parTransId="{BBCFA2BB-7F55-4FCF-BFD1-ECCF3B974500}" sibTransId="{F968BABE-956B-4A65-9C5D-F92D41E73B38}"/>
    <dgm:cxn modelId="{2B561A34-EFD4-4DC6-A96D-D3EF91FB611C}" type="presOf" srcId="{DECDE3EE-5A57-4ED9-94DD-03B9AEB215C1}" destId="{D4589364-95CD-4191-AEAB-857CBC300330}" srcOrd="0" destOrd="0" presId="urn:microsoft.com/office/officeart/2005/8/layout/matrix3"/>
    <dgm:cxn modelId="{9345AC3A-1815-425C-989A-BF73637C01B5}" type="presOf" srcId="{25F993AD-C699-4AD6-88E0-AD760647E8F3}" destId="{52DF660B-12CA-4055-BB8F-CF2EF97AAE66}" srcOrd="0" destOrd="0" presId="urn:microsoft.com/office/officeart/2005/8/layout/matrix3"/>
    <dgm:cxn modelId="{61483640-C494-4078-8B08-4C4927FFB778}" type="presOf" srcId="{FAE6BBD2-6419-4D1F-A16A-163E88874C29}" destId="{15648EE1-44E4-458B-BA3C-0E0D13415424}" srcOrd="0" destOrd="0" presId="urn:microsoft.com/office/officeart/2005/8/layout/matrix3"/>
    <dgm:cxn modelId="{2E6D3B4E-F6DD-46C4-A9F4-915B28737FAE}" type="presOf" srcId="{6CD21EEE-1B73-4808-99AF-2380A066BDBE}" destId="{DD8A034D-F40C-46A1-86E1-F9BC4F78AA70}" srcOrd="0" destOrd="0" presId="urn:microsoft.com/office/officeart/2005/8/layout/matrix3"/>
    <dgm:cxn modelId="{0664D697-D950-49AA-B9CC-F21B80220BBD}" srcId="{6CD21EEE-1B73-4808-99AF-2380A066BDBE}" destId="{25F993AD-C699-4AD6-88E0-AD760647E8F3}" srcOrd="1" destOrd="0" parTransId="{8AC39D64-D4A8-49FD-9A1B-19F08A831DC8}" sibTransId="{E148A1FB-3C18-48D1-B032-A2DD9F2B13BE}"/>
    <dgm:cxn modelId="{16AF26DD-335F-45B5-B7FF-5B1CA774B0E4}" type="presOf" srcId="{B83A82BF-1988-4198-8298-B4782C82B747}" destId="{5588D96B-7C38-40BD-B119-FC48860A1B68}" srcOrd="0" destOrd="0" presId="urn:microsoft.com/office/officeart/2005/8/layout/matrix3"/>
    <dgm:cxn modelId="{A44C38E7-54BA-49A0-A6D1-173F8041E3AA}" srcId="{6CD21EEE-1B73-4808-99AF-2380A066BDBE}" destId="{B83A82BF-1988-4198-8298-B4782C82B747}" srcOrd="3" destOrd="0" parTransId="{83921C83-0DF0-4F72-98A2-46E69DB6579C}" sibTransId="{5118FF9E-9BD0-4DD1-92F8-AB0FC0B26220}"/>
    <dgm:cxn modelId="{029977E8-6D9A-4E39-85BE-E36A2B7F4F57}" srcId="{6CD21EEE-1B73-4808-99AF-2380A066BDBE}" destId="{DECDE3EE-5A57-4ED9-94DD-03B9AEB215C1}" srcOrd="2" destOrd="0" parTransId="{6BA9FE0E-7AE0-4867-8510-4E5810DBA907}" sibTransId="{B0193399-71EE-49AA-BADE-1C7A111A4486}"/>
    <dgm:cxn modelId="{D88AF5D8-157F-484F-8FCF-109AB45C6457}" type="presParOf" srcId="{DD8A034D-F40C-46A1-86E1-F9BC4F78AA70}" destId="{64193A63-1824-423F-992C-27119777B4A4}" srcOrd="0" destOrd="0" presId="urn:microsoft.com/office/officeart/2005/8/layout/matrix3"/>
    <dgm:cxn modelId="{46A5D850-160F-4990-B9F7-626061A1BAF0}" type="presParOf" srcId="{DD8A034D-F40C-46A1-86E1-F9BC4F78AA70}" destId="{15648EE1-44E4-458B-BA3C-0E0D13415424}" srcOrd="1" destOrd="0" presId="urn:microsoft.com/office/officeart/2005/8/layout/matrix3"/>
    <dgm:cxn modelId="{A5D5D27B-97E2-45CB-A6B9-A0C103BA7FA1}" type="presParOf" srcId="{DD8A034D-F40C-46A1-86E1-F9BC4F78AA70}" destId="{52DF660B-12CA-4055-BB8F-CF2EF97AAE66}" srcOrd="2" destOrd="0" presId="urn:microsoft.com/office/officeart/2005/8/layout/matrix3"/>
    <dgm:cxn modelId="{FBD955E5-620D-4B37-B00E-0F58767896FA}" type="presParOf" srcId="{DD8A034D-F40C-46A1-86E1-F9BC4F78AA70}" destId="{D4589364-95CD-4191-AEAB-857CBC300330}" srcOrd="3" destOrd="0" presId="urn:microsoft.com/office/officeart/2005/8/layout/matrix3"/>
    <dgm:cxn modelId="{DEFA51F7-EAB5-4C04-BA51-386A30F283A7}" type="presParOf" srcId="{DD8A034D-F40C-46A1-86E1-F9BC4F78AA70}" destId="{5588D96B-7C38-40BD-B119-FC48860A1B6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251B4-1D98-4A2A-AD2C-81A85764A7F5}">
      <dsp:nvSpPr>
        <dsp:cNvPr id="0" name=""/>
        <dsp:cNvSpPr/>
      </dsp:nvSpPr>
      <dsp:spPr>
        <a:xfrm rot="16200000">
          <a:off x="253" y="580925"/>
          <a:ext cx="2902148" cy="2902148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  <a:sp3d extrusionH="28000" prstMaterial="matte"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Teoria do Interesse Público</a:t>
          </a:r>
        </a:p>
      </dsp:txBody>
      <dsp:txXfrm rot="5400000">
        <a:off x="508129" y="1306462"/>
        <a:ext cx="2394272" cy="1451074"/>
      </dsp:txXfrm>
    </dsp:sp>
    <dsp:sp modelId="{5F50F539-BE23-4BD1-8B3F-B078009FA9DF}">
      <dsp:nvSpPr>
        <dsp:cNvPr id="0" name=""/>
        <dsp:cNvSpPr/>
      </dsp:nvSpPr>
      <dsp:spPr>
        <a:xfrm rot="5400000">
          <a:off x="3193598" y="580925"/>
          <a:ext cx="2902148" cy="2902148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  <a:sp3d extrusionH="28000" prstMaterial="matte"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Teoria do Interesse Privado</a:t>
          </a:r>
        </a:p>
      </dsp:txBody>
      <dsp:txXfrm rot="-5400000">
        <a:off x="3193598" y="1306462"/>
        <a:ext cx="2394272" cy="14510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93A63-1824-423F-992C-27119777B4A4}">
      <dsp:nvSpPr>
        <dsp:cNvPr id="0" name=""/>
        <dsp:cNvSpPr/>
      </dsp:nvSpPr>
      <dsp:spPr>
        <a:xfrm>
          <a:off x="1016000" y="0"/>
          <a:ext cx="4064000" cy="4064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648EE1-44E4-458B-BA3C-0E0D13415424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Preço</a:t>
          </a:r>
        </a:p>
      </dsp:txBody>
      <dsp:txXfrm>
        <a:off x="1479451" y="463451"/>
        <a:ext cx="1430218" cy="1430218"/>
      </dsp:txXfrm>
    </dsp:sp>
    <dsp:sp modelId="{52DF660B-12CA-4055-BB8F-CF2EF97AAE66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Entrada</a:t>
          </a:r>
        </a:p>
      </dsp:txBody>
      <dsp:txXfrm>
        <a:off x="3186331" y="463451"/>
        <a:ext cx="1430218" cy="1430218"/>
      </dsp:txXfrm>
    </dsp:sp>
    <dsp:sp modelId="{D4589364-95CD-4191-AEAB-857CBC300330}">
      <dsp:nvSpPr>
        <dsp:cNvPr id="0" name=""/>
        <dsp:cNvSpPr/>
      </dsp:nvSpPr>
      <dsp:spPr>
        <a:xfrm>
          <a:off x="140208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Qualidade</a:t>
          </a:r>
        </a:p>
      </dsp:txBody>
      <dsp:txXfrm>
        <a:off x="1479451" y="2170331"/>
        <a:ext cx="1430218" cy="1430218"/>
      </dsp:txXfrm>
    </dsp:sp>
    <dsp:sp modelId="{5588D96B-7C38-40BD-B119-FC48860A1B68}">
      <dsp:nvSpPr>
        <dsp:cNvPr id="0" name=""/>
        <dsp:cNvSpPr/>
      </dsp:nvSpPr>
      <dsp:spPr>
        <a:xfrm>
          <a:off x="310896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Informação</a:t>
          </a:r>
        </a:p>
      </dsp:txBody>
      <dsp:txXfrm>
        <a:off x="3186331" y="2170331"/>
        <a:ext cx="1430218" cy="14302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50EFF-4671-405C-B0D4-EACC4D878091}">
      <dsp:nvSpPr>
        <dsp:cNvPr id="0" name=""/>
        <dsp:cNvSpPr/>
      </dsp:nvSpPr>
      <dsp:spPr>
        <a:xfrm>
          <a:off x="0" y="242749"/>
          <a:ext cx="4227512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7FEFD-831F-41C0-B971-A1EC62B63526}">
      <dsp:nvSpPr>
        <dsp:cNvPr id="0" name=""/>
        <dsp:cNvSpPr/>
      </dsp:nvSpPr>
      <dsp:spPr>
        <a:xfrm>
          <a:off x="211375" y="80389"/>
          <a:ext cx="2959258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853" tIns="0" rIns="11185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Coliformes fecais</a:t>
          </a:r>
        </a:p>
      </dsp:txBody>
      <dsp:txXfrm>
        <a:off x="227227" y="96241"/>
        <a:ext cx="2927554" cy="293016"/>
      </dsp:txXfrm>
    </dsp:sp>
    <dsp:sp modelId="{2A4598DF-2085-43C8-9156-5030E5B884CB}">
      <dsp:nvSpPr>
        <dsp:cNvPr id="0" name=""/>
        <dsp:cNvSpPr/>
      </dsp:nvSpPr>
      <dsp:spPr>
        <a:xfrm>
          <a:off x="0" y="741709"/>
          <a:ext cx="4227512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5B83B-AA89-487B-BB96-0A2920A04198}">
      <dsp:nvSpPr>
        <dsp:cNvPr id="0" name=""/>
        <dsp:cNvSpPr/>
      </dsp:nvSpPr>
      <dsp:spPr>
        <a:xfrm>
          <a:off x="211375" y="579350"/>
          <a:ext cx="2959258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853" tIns="0" rIns="11185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Oxigênio dissolvido</a:t>
          </a:r>
        </a:p>
      </dsp:txBody>
      <dsp:txXfrm>
        <a:off x="227227" y="595202"/>
        <a:ext cx="2927554" cy="293016"/>
      </dsp:txXfrm>
    </dsp:sp>
    <dsp:sp modelId="{FD02F199-84B3-46C1-90FC-C1DD59A9ADD7}">
      <dsp:nvSpPr>
        <dsp:cNvPr id="0" name=""/>
        <dsp:cNvSpPr/>
      </dsp:nvSpPr>
      <dsp:spPr>
        <a:xfrm>
          <a:off x="0" y="1240670"/>
          <a:ext cx="4227512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5C537-3661-4D92-B136-D2A57449DAEC}">
      <dsp:nvSpPr>
        <dsp:cNvPr id="0" name=""/>
        <dsp:cNvSpPr/>
      </dsp:nvSpPr>
      <dsp:spPr>
        <a:xfrm>
          <a:off x="211375" y="1078310"/>
          <a:ext cx="2959258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853" tIns="0" rIns="11185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Demanda bioquímica de oxigênio</a:t>
          </a:r>
        </a:p>
      </dsp:txBody>
      <dsp:txXfrm>
        <a:off x="227227" y="1094162"/>
        <a:ext cx="2927554" cy="293016"/>
      </dsp:txXfrm>
    </dsp:sp>
    <dsp:sp modelId="{AB852670-A7B5-42AE-9528-AF782B5F81BC}">
      <dsp:nvSpPr>
        <dsp:cNvPr id="0" name=""/>
        <dsp:cNvSpPr/>
      </dsp:nvSpPr>
      <dsp:spPr>
        <a:xfrm>
          <a:off x="0" y="1739630"/>
          <a:ext cx="4227512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2B03C-FFB5-4394-989C-16A54EA744FE}">
      <dsp:nvSpPr>
        <dsp:cNvPr id="0" name=""/>
        <dsp:cNvSpPr/>
      </dsp:nvSpPr>
      <dsp:spPr>
        <a:xfrm>
          <a:off x="211375" y="1577270"/>
          <a:ext cx="2959258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853" tIns="0" rIns="11185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Nitrato</a:t>
          </a:r>
        </a:p>
      </dsp:txBody>
      <dsp:txXfrm>
        <a:off x="227227" y="1593122"/>
        <a:ext cx="2927554" cy="293016"/>
      </dsp:txXfrm>
    </dsp:sp>
    <dsp:sp modelId="{E29A65FC-3509-4B95-A8DE-9C9C7F2E0887}">
      <dsp:nvSpPr>
        <dsp:cNvPr id="0" name=""/>
        <dsp:cNvSpPr/>
      </dsp:nvSpPr>
      <dsp:spPr>
        <a:xfrm>
          <a:off x="0" y="2238590"/>
          <a:ext cx="4227512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6CCD6-E85F-4604-A888-E5D3C61272F5}">
      <dsp:nvSpPr>
        <dsp:cNvPr id="0" name=""/>
        <dsp:cNvSpPr/>
      </dsp:nvSpPr>
      <dsp:spPr>
        <a:xfrm>
          <a:off x="211375" y="2076230"/>
          <a:ext cx="2959258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853" tIns="0" rIns="11185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Fosfato</a:t>
          </a:r>
        </a:p>
      </dsp:txBody>
      <dsp:txXfrm>
        <a:off x="227227" y="2092082"/>
        <a:ext cx="2927554" cy="293016"/>
      </dsp:txXfrm>
    </dsp:sp>
    <dsp:sp modelId="{C776C123-F94B-48FA-AAF4-DB7B415622F6}">
      <dsp:nvSpPr>
        <dsp:cNvPr id="0" name=""/>
        <dsp:cNvSpPr/>
      </dsp:nvSpPr>
      <dsp:spPr>
        <a:xfrm>
          <a:off x="0" y="2737550"/>
          <a:ext cx="4227512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CA1FB-BCF2-4325-B28A-418D00E6666A}">
      <dsp:nvSpPr>
        <dsp:cNvPr id="0" name=""/>
        <dsp:cNvSpPr/>
      </dsp:nvSpPr>
      <dsp:spPr>
        <a:xfrm>
          <a:off x="211375" y="2575190"/>
          <a:ext cx="2959258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853" tIns="0" rIns="11185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pH</a:t>
          </a:r>
        </a:p>
      </dsp:txBody>
      <dsp:txXfrm>
        <a:off x="227227" y="2591042"/>
        <a:ext cx="2927554" cy="293016"/>
      </dsp:txXfrm>
    </dsp:sp>
    <dsp:sp modelId="{458AD49A-5507-4033-A567-7C93672A851F}">
      <dsp:nvSpPr>
        <dsp:cNvPr id="0" name=""/>
        <dsp:cNvSpPr/>
      </dsp:nvSpPr>
      <dsp:spPr>
        <a:xfrm>
          <a:off x="0" y="3236510"/>
          <a:ext cx="4227512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5F80FE-A25C-4CE3-9A24-5B4DD3692C69}">
      <dsp:nvSpPr>
        <dsp:cNvPr id="0" name=""/>
        <dsp:cNvSpPr/>
      </dsp:nvSpPr>
      <dsp:spPr>
        <a:xfrm>
          <a:off x="211375" y="3074150"/>
          <a:ext cx="2959258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853" tIns="0" rIns="11185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Turbidez</a:t>
          </a:r>
        </a:p>
      </dsp:txBody>
      <dsp:txXfrm>
        <a:off x="227227" y="3090002"/>
        <a:ext cx="2927554" cy="29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93A63-1824-423F-992C-27119777B4A4}">
      <dsp:nvSpPr>
        <dsp:cNvPr id="0" name=""/>
        <dsp:cNvSpPr/>
      </dsp:nvSpPr>
      <dsp:spPr>
        <a:xfrm>
          <a:off x="1016000" y="0"/>
          <a:ext cx="4064000" cy="4064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648EE1-44E4-458B-BA3C-0E0D13415424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Preço</a:t>
          </a:r>
        </a:p>
      </dsp:txBody>
      <dsp:txXfrm>
        <a:off x="1479451" y="463451"/>
        <a:ext cx="1430218" cy="1430218"/>
      </dsp:txXfrm>
    </dsp:sp>
    <dsp:sp modelId="{52DF660B-12CA-4055-BB8F-CF2EF97AAE66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Entrada</a:t>
          </a:r>
        </a:p>
      </dsp:txBody>
      <dsp:txXfrm>
        <a:off x="3186331" y="463451"/>
        <a:ext cx="1430218" cy="1430218"/>
      </dsp:txXfrm>
    </dsp:sp>
    <dsp:sp modelId="{D4589364-95CD-4191-AEAB-857CBC300330}">
      <dsp:nvSpPr>
        <dsp:cNvPr id="0" name=""/>
        <dsp:cNvSpPr/>
      </dsp:nvSpPr>
      <dsp:spPr>
        <a:xfrm>
          <a:off x="140208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Qualidade</a:t>
          </a:r>
        </a:p>
      </dsp:txBody>
      <dsp:txXfrm>
        <a:off x="1479451" y="2170331"/>
        <a:ext cx="1430218" cy="1430218"/>
      </dsp:txXfrm>
    </dsp:sp>
    <dsp:sp modelId="{5588D96B-7C38-40BD-B119-FC48860A1B68}">
      <dsp:nvSpPr>
        <dsp:cNvPr id="0" name=""/>
        <dsp:cNvSpPr/>
      </dsp:nvSpPr>
      <dsp:spPr>
        <a:xfrm>
          <a:off x="310896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Informação</a:t>
          </a:r>
        </a:p>
      </dsp:txBody>
      <dsp:txXfrm>
        <a:off x="3186331" y="2170331"/>
        <a:ext cx="1430218" cy="1430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F219F-BF41-334B-A593-E8FDC5B9B4EF}" type="datetimeFigureOut">
              <a:t>19/06/2017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7DD0C-482C-994D-868B-8518B6C617EC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47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83E2B-7BCA-445B-9194-2DC76A5E0A29}" type="datetimeFigureOut">
              <a:rPr lang="pt-BR" smtClean="0"/>
              <a:t>19/06/2017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A5D4F-ABBC-44F0-9580-121DAEB1A0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95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/>
              <a:t>(satisfazer o máximo de necessidades)</a:t>
            </a: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A71079-44EE-4CF8-95F9-9E9B6483A483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50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/>
              <a:t>(satisfazer o máximo de necessidades)</a:t>
            </a: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A71079-44EE-4CF8-95F9-9E9B6483A483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200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/>
              <a:t>(satisfazer o máximo de necessidades)</a:t>
            </a: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A71079-44EE-4CF8-95F9-9E9B6483A483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24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/>
              <a:t>(satisfazer o máximo de necessidades)</a:t>
            </a: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A71079-44EE-4CF8-95F9-9E9B6483A483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42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/>
              <a:t>(satisfazer o máximo de necessidades)</a:t>
            </a: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A71079-44EE-4CF8-95F9-9E9B6483A483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20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/>
              <a:t>(satisfazer o máximo de necessidades)</a:t>
            </a: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A71079-44EE-4CF8-95F9-9E9B6483A483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953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/>
              <a:t>(satisfazer o máximo de necessidades)</a:t>
            </a: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A71079-44EE-4CF8-95F9-9E9B6483A483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5630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91B276-3798-B74B-A8C2-7DF93EA7B3F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240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2416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2F5922-0819-2C45-8D3D-CEE5AD03F542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224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hdadvogados.com.br" TargetMode="Externa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ghdadvogados.com.br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3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19088" y="2762250"/>
            <a:ext cx="8501384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mbria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+mj-lt"/>
          <a:ea typeface="+mj-ea"/>
          <a:cs typeface="+mj-cs"/>
          <a:sym typeface="Cambria" charset="0"/>
        </a:defRPr>
      </a:lvl1pPr>
      <a:lvl2pPr algn="l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2pPr>
      <a:lvl3pPr algn="l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3pPr>
      <a:lvl4pPr algn="l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4pPr>
      <a:lvl5pPr algn="l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9pPr>
    </p:titleStyle>
    <p:bodyStyle>
      <a:lvl1pPr algn="l" rtl="0" fontAlgn="base">
        <a:spcBef>
          <a:spcPts val="70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1pPr>
      <a:lvl2pPr marL="1028700" algn="l" rtl="0" fontAlgn="base">
        <a:spcBef>
          <a:spcPts val="70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2pPr>
      <a:lvl3pPr marL="1714500" algn="l" rtl="0" fontAlgn="base">
        <a:spcBef>
          <a:spcPts val="70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3pPr>
      <a:lvl4pPr marL="2400300" algn="l" rtl="0" fontAlgn="base">
        <a:spcBef>
          <a:spcPts val="70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4pPr>
      <a:lvl5pPr marL="3086100" algn="l" rtl="0" fontAlgn="base">
        <a:spcBef>
          <a:spcPts val="70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5pPr>
      <a:lvl6pPr marL="3543300" algn="l" rtl="0" fontAlgn="base">
        <a:spcBef>
          <a:spcPts val="70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6pPr>
      <a:lvl7pPr marL="4000500" algn="l" rtl="0" fontAlgn="base">
        <a:spcBef>
          <a:spcPts val="70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7pPr>
      <a:lvl8pPr marL="4457700" algn="l" rtl="0" fontAlgn="base">
        <a:spcBef>
          <a:spcPts val="70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8pPr>
      <a:lvl9pPr marL="4914900" algn="l" rtl="0" fontAlgn="base">
        <a:spcBef>
          <a:spcPts val="700"/>
        </a:spcBef>
        <a:spcAft>
          <a:spcPct val="0"/>
        </a:spcAft>
        <a:defRPr sz="15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8613" y="204788"/>
            <a:ext cx="83947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mbria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939800"/>
            <a:ext cx="8394700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2988" y="4789488"/>
            <a:ext cx="182562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700">
                <a:solidFill>
                  <a:schemeClr val="tx1"/>
                </a:solidFill>
                <a:latin typeface="+mj-lt"/>
                <a:ea typeface="ＭＳ Ｐゴシック" charset="0"/>
                <a:cs typeface="Cambria" charset="0"/>
              </a:defRPr>
            </a:lvl1pPr>
            <a:lvl2pPr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9pPr>
          </a:lstStyle>
          <a:p>
            <a:fld id="{453DD4CE-CE99-D24F-A42C-1FB9F3D717F7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810125"/>
            <a:ext cx="137160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>
                    <a:alpha val="79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3"/>
          <p:cNvSpPr>
            <a:spLocks/>
          </p:cNvSpPr>
          <p:nvPr userDrawn="1"/>
        </p:nvSpPr>
        <p:spPr bwMode="auto">
          <a:xfrm>
            <a:off x="8674100" y="4813300"/>
            <a:ext cx="165100" cy="165100"/>
          </a:xfrm>
          <a:prstGeom prst="ellipse">
            <a:avLst/>
          </a:prstGeom>
          <a:noFill/>
          <a:ln w="6350" cap="flat">
            <a:solidFill>
              <a:schemeClr val="tx1">
                <a:alpha val="7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Rectangle 4">
            <a:hlinkClick r:id="rId4"/>
          </p:cNvPr>
          <p:cNvSpPr>
            <a:spLocks/>
          </p:cNvSpPr>
          <p:nvPr userDrawn="1"/>
        </p:nvSpPr>
        <p:spPr bwMode="auto">
          <a:xfrm>
            <a:off x="7380312" y="4803998"/>
            <a:ext cx="1268388" cy="1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>
                    <a:alpha val="7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81280" bIns="50800"/>
          <a:lstStyle/>
          <a:p>
            <a:pPr algn="r"/>
            <a:r>
              <a:rPr lang="en-US" sz="600">
                <a:solidFill>
                  <a:schemeClr val="tx1"/>
                </a:solidFill>
                <a:ea typeface="ＭＳ Ｐゴシック" charset="0"/>
                <a:cs typeface="Cambria" charset="0"/>
              </a:rPr>
              <a:t>www.ghdadvogados.com.br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+mj-lt"/>
          <a:ea typeface="+mj-ea"/>
          <a:cs typeface="+mj-cs"/>
          <a:sym typeface="Cambria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9pPr>
    </p:titleStyle>
    <p:bodyStyle>
      <a:lvl1pPr algn="l" rtl="0" fontAlgn="base">
        <a:lnSpc>
          <a:spcPct val="80000"/>
        </a:lnSpc>
        <a:spcBef>
          <a:spcPts val="9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algn="l" rtl="0" fontAlgn="base">
        <a:lnSpc>
          <a:spcPct val="80000"/>
        </a:lnSpc>
        <a:spcBef>
          <a:spcPts val="9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algn="l" rtl="0" fontAlgn="base">
        <a:lnSpc>
          <a:spcPct val="80000"/>
        </a:lnSpc>
        <a:spcBef>
          <a:spcPts val="9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algn="l" rtl="0" fontAlgn="base">
        <a:lnSpc>
          <a:spcPct val="80000"/>
        </a:lnSpc>
        <a:spcBef>
          <a:spcPts val="9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algn="l" rtl="0" fontAlgn="base">
        <a:lnSpc>
          <a:spcPct val="80000"/>
        </a:lnSpc>
        <a:spcBef>
          <a:spcPts val="9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457200" algn="l" rtl="0" fontAlgn="base">
        <a:lnSpc>
          <a:spcPct val="80000"/>
        </a:lnSpc>
        <a:spcBef>
          <a:spcPts val="9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914400" algn="l" rtl="0" fontAlgn="base">
        <a:lnSpc>
          <a:spcPct val="80000"/>
        </a:lnSpc>
        <a:spcBef>
          <a:spcPts val="9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1371600" algn="l" rtl="0" fontAlgn="base">
        <a:lnSpc>
          <a:spcPct val="80000"/>
        </a:lnSpc>
        <a:spcBef>
          <a:spcPts val="9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1828800" algn="l" rtl="0" fontAlgn="base">
        <a:lnSpc>
          <a:spcPct val="80000"/>
        </a:lnSpc>
        <a:spcBef>
          <a:spcPts val="9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+mj-lt"/>
          <a:ea typeface="+mj-ea"/>
          <a:cs typeface="+mj-cs"/>
          <a:sym typeface="Cambria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9pPr>
    </p:titleStyle>
    <p:bodyStyle>
      <a:lvl1pPr algn="l" rtl="0" fontAlgn="base">
        <a:spcBef>
          <a:spcPts val="7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mbria" charset="0"/>
        </a:defRPr>
      </a:lvl1pPr>
      <a:lvl2pPr marL="685800" algn="l" rtl="0" fontAlgn="base">
        <a:spcBef>
          <a:spcPts val="7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mbria" charset="0"/>
        </a:defRPr>
      </a:lvl2pPr>
      <a:lvl3pPr marL="1028700" algn="l" rtl="0" fontAlgn="base">
        <a:spcBef>
          <a:spcPts val="7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mbria" charset="0"/>
        </a:defRPr>
      </a:lvl3pPr>
      <a:lvl4pPr marL="1371600" algn="l" rtl="0" fontAlgn="base">
        <a:spcBef>
          <a:spcPts val="7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mbria" charset="0"/>
        </a:defRPr>
      </a:lvl4pPr>
      <a:lvl5pPr marL="1714500" algn="l" rtl="0" fontAlgn="base">
        <a:spcBef>
          <a:spcPts val="7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mbria" charset="0"/>
        </a:defRPr>
      </a:lvl5pPr>
      <a:lvl6pPr marL="2171700" algn="l" rtl="0" fontAlgn="base">
        <a:spcBef>
          <a:spcPts val="7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mbria" charset="0"/>
        </a:defRPr>
      </a:lvl6pPr>
      <a:lvl7pPr marL="2628900" algn="l" rtl="0" fontAlgn="base">
        <a:spcBef>
          <a:spcPts val="7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mbria" charset="0"/>
        </a:defRPr>
      </a:lvl7pPr>
      <a:lvl8pPr marL="3086100" algn="l" rtl="0" fontAlgn="base">
        <a:spcBef>
          <a:spcPts val="7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mbria" charset="0"/>
        </a:defRPr>
      </a:lvl8pPr>
      <a:lvl9pPr marL="3543300" algn="l" rtl="0" fontAlgn="base">
        <a:spcBef>
          <a:spcPts val="7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Cambri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8613" y="204788"/>
            <a:ext cx="83947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mbria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939800"/>
            <a:ext cx="8394700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2988" y="4789488"/>
            <a:ext cx="182562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700">
                <a:solidFill>
                  <a:schemeClr val="tx1"/>
                </a:solidFill>
                <a:latin typeface="+mj-lt"/>
                <a:ea typeface="ＭＳ Ｐゴシック" charset="0"/>
                <a:cs typeface="Cambria" charset="0"/>
              </a:defRPr>
            </a:lvl1pPr>
            <a:lvl2pPr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9pPr>
          </a:lstStyle>
          <a:p>
            <a:fld id="{F8BFAF83-3E4B-D441-933F-68FB294115A5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810125"/>
            <a:ext cx="137160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>
                    <a:alpha val="79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3"/>
          <p:cNvSpPr>
            <a:spLocks/>
          </p:cNvSpPr>
          <p:nvPr userDrawn="1"/>
        </p:nvSpPr>
        <p:spPr bwMode="auto">
          <a:xfrm>
            <a:off x="8674100" y="4813300"/>
            <a:ext cx="165100" cy="165100"/>
          </a:xfrm>
          <a:prstGeom prst="ellipse">
            <a:avLst/>
          </a:prstGeom>
          <a:noFill/>
          <a:ln w="6350" cap="flat">
            <a:solidFill>
              <a:schemeClr val="tx1">
                <a:alpha val="7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4">
            <a:hlinkClick r:id="rId4"/>
          </p:cNvPr>
          <p:cNvSpPr>
            <a:spLocks/>
          </p:cNvSpPr>
          <p:nvPr userDrawn="1"/>
        </p:nvSpPr>
        <p:spPr bwMode="auto">
          <a:xfrm>
            <a:off x="7380312" y="4803998"/>
            <a:ext cx="1268388" cy="1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>
                    <a:alpha val="7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81280" bIns="50800"/>
          <a:lstStyle/>
          <a:p>
            <a:pPr algn="r"/>
            <a:r>
              <a:rPr lang="en-US" sz="600">
                <a:solidFill>
                  <a:schemeClr val="tx1"/>
                </a:solidFill>
                <a:ea typeface="ＭＳ Ｐゴシック" charset="0"/>
                <a:cs typeface="Cambria" charset="0"/>
              </a:rPr>
              <a:t>www.ghdadvogados.com.br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+mj-lt"/>
          <a:ea typeface="+mj-ea"/>
          <a:cs typeface="+mj-cs"/>
          <a:sym typeface="Cambria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0C70A7"/>
          </a:solidFill>
          <a:latin typeface="Cambria" charset="0"/>
          <a:ea typeface="ヒラギノ明朝 ProN W3" charset="0"/>
          <a:cs typeface="ヒラギノ明朝 ProN W3" charset="0"/>
          <a:sym typeface="Cambria" charset="0"/>
        </a:defRPr>
      </a:lvl9pPr>
    </p:titleStyle>
    <p:bodyStyle>
      <a:lvl1pPr marL="228600" indent="-228600" algn="l" rtl="0" fontAlgn="base">
        <a:spcBef>
          <a:spcPts val="900"/>
        </a:spcBef>
        <a:spcAft>
          <a:spcPct val="0"/>
        </a:spcAft>
        <a:buSzPct val="69000"/>
        <a:buFont typeface="Thonburi" charset="0"/>
        <a:buChar char="๏"/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228600" indent="-228600" algn="l" rtl="0" fontAlgn="base">
        <a:spcBef>
          <a:spcPts val="900"/>
        </a:spcBef>
        <a:spcAft>
          <a:spcPct val="0"/>
        </a:spcAft>
        <a:buSzPct val="69000"/>
        <a:buFont typeface="Thonburi" charset="0"/>
        <a:buChar char="๏"/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228600" indent="-228600" algn="l" rtl="0" fontAlgn="base">
        <a:spcBef>
          <a:spcPts val="900"/>
        </a:spcBef>
        <a:spcAft>
          <a:spcPct val="0"/>
        </a:spcAft>
        <a:buSzPct val="69000"/>
        <a:buFont typeface="Thonburi" charset="0"/>
        <a:buChar char="๏"/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228600" indent="-228600" algn="l" rtl="0" fontAlgn="base">
        <a:spcBef>
          <a:spcPts val="900"/>
        </a:spcBef>
        <a:spcAft>
          <a:spcPct val="0"/>
        </a:spcAft>
        <a:buSzPct val="69000"/>
        <a:buFont typeface="Thonburi" charset="0"/>
        <a:buChar char="๏"/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28600" indent="-228600" algn="l" rtl="0" fontAlgn="base">
        <a:spcBef>
          <a:spcPts val="900"/>
        </a:spcBef>
        <a:spcAft>
          <a:spcPct val="0"/>
        </a:spcAft>
        <a:buSzPct val="69000"/>
        <a:buFont typeface="Thonburi" charset="0"/>
        <a:buChar char="๏"/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685800" indent="-228600" algn="l" rtl="0" fontAlgn="base">
        <a:spcBef>
          <a:spcPts val="900"/>
        </a:spcBef>
        <a:spcAft>
          <a:spcPct val="0"/>
        </a:spcAft>
        <a:buSzPct val="69000"/>
        <a:buFont typeface="Thonburi" charset="0"/>
        <a:buChar char="๏"/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1143000" indent="-228600" algn="l" rtl="0" fontAlgn="base">
        <a:spcBef>
          <a:spcPts val="900"/>
        </a:spcBef>
        <a:spcAft>
          <a:spcPct val="0"/>
        </a:spcAft>
        <a:buSzPct val="69000"/>
        <a:buFont typeface="Thonburi" charset="0"/>
        <a:buChar char="๏"/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1600200" indent="-228600" algn="l" rtl="0" fontAlgn="base">
        <a:spcBef>
          <a:spcPts val="900"/>
        </a:spcBef>
        <a:spcAft>
          <a:spcPct val="0"/>
        </a:spcAft>
        <a:buSzPct val="69000"/>
        <a:buFont typeface="Thonburi" charset="0"/>
        <a:buChar char="๏"/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2057400" indent="-228600" algn="l" rtl="0" fontAlgn="base">
        <a:spcBef>
          <a:spcPts val="900"/>
        </a:spcBef>
        <a:spcAft>
          <a:spcPct val="0"/>
        </a:spcAft>
        <a:buSzPct val="69000"/>
        <a:buFont typeface="Thonburi" charset="0"/>
        <a:buChar char="๏"/>
        <a:defRPr sz="2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hdadvogados.com.b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hyperlink" Target="http://www.econlib.org/library/Smith/smWN1.html#B.I, Ch.4, Of the Origin and Use of Mone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939800"/>
            <a:ext cx="920115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/>
          </p:cNvSpPr>
          <p:nvPr/>
        </p:nvSpPr>
        <p:spPr bwMode="auto">
          <a:xfrm>
            <a:off x="-38100" y="2892425"/>
            <a:ext cx="9207500" cy="2298700"/>
          </a:xfrm>
          <a:prstGeom prst="rect">
            <a:avLst/>
          </a:prstGeom>
          <a:solidFill>
            <a:schemeClr val="accent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>
                    <a:alpha val="79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1" name="Rectangle 3"/>
          <p:cNvSpPr>
            <a:spLocks/>
          </p:cNvSpPr>
          <p:nvPr/>
        </p:nvSpPr>
        <p:spPr bwMode="auto">
          <a:xfrm>
            <a:off x="347663" y="2962275"/>
            <a:ext cx="8737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10 </a:t>
            </a:r>
            <a:r>
              <a:rPr lang="en-US" sz="40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Anos</a:t>
            </a:r>
            <a:r>
              <a:rPr lang="en-US" sz="40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da Lei 11.445/2007</a:t>
            </a:r>
          </a:p>
        </p:txBody>
      </p:sp>
      <p:sp>
        <p:nvSpPr>
          <p:cNvPr id="12292" name="Rectangle 4"/>
          <p:cNvSpPr>
            <a:spLocks/>
          </p:cNvSpPr>
          <p:nvPr/>
        </p:nvSpPr>
        <p:spPr bwMode="auto">
          <a:xfrm>
            <a:off x="360363" y="3729038"/>
            <a:ext cx="8013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700"/>
              </a:spcBef>
            </a:pPr>
            <a:r>
              <a:rPr lang="en-US" sz="1500" dirty="0" err="1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Regulação</a:t>
            </a:r>
            <a:r>
              <a:rPr lang="en-US" sz="15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como</a:t>
            </a:r>
            <a:r>
              <a:rPr lang="en-US" sz="15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instrumento</a:t>
            </a:r>
            <a:r>
              <a:rPr lang="en-US" sz="15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 para </a:t>
            </a:r>
            <a:r>
              <a:rPr lang="en-US" sz="1500" dirty="0" err="1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garantir</a:t>
            </a:r>
            <a:r>
              <a:rPr lang="en-US" sz="15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sustentabilidade</a:t>
            </a:r>
            <a:r>
              <a:rPr lang="en-US" sz="15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do </a:t>
            </a:r>
            <a:r>
              <a:rPr lang="en-US" sz="1500" dirty="0" err="1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setor</a:t>
            </a:r>
            <a:endParaRPr lang="en-US" sz="15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12293" name="Rectangle 5">
            <a:hlinkClick r:id="rId3"/>
          </p:cNvPr>
          <p:cNvSpPr>
            <a:spLocks/>
          </p:cNvSpPr>
          <p:nvPr/>
        </p:nvSpPr>
        <p:spPr bwMode="auto">
          <a:xfrm>
            <a:off x="7289800" y="4660900"/>
            <a:ext cx="15494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81280" bIns="50800"/>
          <a:lstStyle/>
          <a:p>
            <a:pPr algn="r"/>
            <a:r>
              <a:rPr lang="en-US" sz="600">
                <a:solidFill>
                  <a:srgbClr val="FFFFFF"/>
                </a:solidFill>
                <a:ea typeface="ＭＳ Ｐゴシック" charset="0"/>
                <a:cs typeface="Cambria" charset="0"/>
              </a:rPr>
              <a:t>www.ghdadvogados.com.br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4578350"/>
            <a:ext cx="20320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07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 autoUpdateAnimBg="0"/>
      <p:bldP spid="12292" grpId="0" autoUpdateAnimBg="0"/>
      <p:bldP spid="1229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699542"/>
            <a:ext cx="7542584" cy="405803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62988" y="4789488"/>
            <a:ext cx="182562" cy="190500"/>
          </a:xfrm>
        </p:spPr>
        <p:txBody>
          <a:bodyPr/>
          <a:lstStyle/>
          <a:p>
            <a:fld id="{2691B276-3798-B74B-A8C2-7DF93EA7B3FB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Fundamentos para Intervenção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051720" y="4659982"/>
            <a:ext cx="4968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Fonte:</a:t>
            </a:r>
            <a:r>
              <a:rPr lang="pt-BR" dirty="0"/>
              <a:t> Galvão Jr; &amp; </a:t>
            </a:r>
            <a:r>
              <a:rPr lang="pt-BR" dirty="0" err="1"/>
              <a:t>Paganini</a:t>
            </a:r>
            <a:r>
              <a:rPr lang="pt-BR" dirty="0"/>
              <a:t> (2009, p. 82) </a:t>
            </a:r>
          </a:p>
        </p:txBody>
      </p:sp>
      <p:sp>
        <p:nvSpPr>
          <p:cNvPr id="12" name="Espaço Reservado para Conteúd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3" name="Balão de Fala: Retângulo com Cantos Arredondados 12"/>
          <p:cNvSpPr/>
          <p:nvPr/>
        </p:nvSpPr>
        <p:spPr bwMode="auto">
          <a:xfrm>
            <a:off x="3491880" y="3651870"/>
            <a:ext cx="3816424" cy="648072"/>
          </a:xfrm>
          <a:prstGeom prst="wedgeRoundRectCallout">
            <a:avLst>
              <a:gd name="adj1" fmla="val 66314"/>
              <a:gd name="adj2" fmla="val -35182"/>
              <a:gd name="adj3" fmla="val 16667"/>
            </a:avLst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rgbClr val="003A52"/>
                </a:solidFill>
                <a:effectLst/>
                <a:latin typeface="Cambria" charset="0"/>
                <a:ea typeface="ヒラギノ明朝 ProN W3" charset="0"/>
                <a:cs typeface="ヒラギノ明朝 ProN W3" charset="0"/>
                <a:sym typeface="Cambria" charset="0"/>
              </a:rPr>
              <a:t>Você pode garantir que uma empresa pública representa o interesse público?  Petrobras, Correios, Telebrás, etc.</a:t>
            </a:r>
          </a:p>
        </p:txBody>
      </p:sp>
      <p:sp>
        <p:nvSpPr>
          <p:cNvPr id="16" name="Balão de Fala: Retângulo com Cantos Arredondados 15"/>
          <p:cNvSpPr/>
          <p:nvPr/>
        </p:nvSpPr>
        <p:spPr bwMode="auto">
          <a:xfrm>
            <a:off x="2663788" y="833081"/>
            <a:ext cx="3816424" cy="648072"/>
          </a:xfrm>
          <a:prstGeom prst="wedgeRoundRectCallout">
            <a:avLst>
              <a:gd name="adj1" fmla="val 57560"/>
              <a:gd name="adj2" fmla="val 48933"/>
              <a:gd name="adj3" fmla="val 16667"/>
            </a:avLst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rgbClr val="003A52"/>
                </a:solidFill>
                <a:effectLst/>
                <a:latin typeface="Cambria" charset="0"/>
                <a:ea typeface="ヒラギノ明朝 ProN W3" charset="0"/>
                <a:cs typeface="ヒラギノ明朝 ProN W3" charset="0"/>
                <a:sym typeface="Cambria" charset="0"/>
              </a:rPr>
              <a:t>Você pode garantir que a intervenção do Estado no domínio econômico representa o interesse público?  Taxistas, funcionários públicos, montadoras, etc.</a:t>
            </a:r>
          </a:p>
        </p:txBody>
      </p:sp>
    </p:spTree>
    <p:extLst>
      <p:ext uri="{BB962C8B-B14F-4D97-AF65-F5344CB8AC3E}">
        <p14:creationId xmlns:p14="http://schemas.microsoft.com/office/powerpoint/2010/main" val="3647351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4163" cy="5740102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332E7-5743-A748-9E44-9A36DE64B1E7}" type="slidenum">
              <a:rPr lang="en-US"/>
              <a:pPr/>
              <a:t>11</a:t>
            </a:fld>
            <a:endParaRPr lang="en-US"/>
          </a:p>
        </p:txBody>
      </p:sp>
      <p:sp>
        <p:nvSpPr>
          <p:cNvPr id="23554" name="Rectangle 2"/>
          <p:cNvSpPr>
            <a:spLocks/>
          </p:cNvSpPr>
          <p:nvPr/>
        </p:nvSpPr>
        <p:spPr bwMode="auto">
          <a:xfrm>
            <a:off x="330200" y="1028700"/>
            <a:ext cx="8039100" cy="35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>
                    <a:alpha val="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806950"/>
            <a:ext cx="137160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/>
          </p:cNvSpPr>
          <p:nvPr/>
        </p:nvSpPr>
        <p:spPr bwMode="auto">
          <a:xfrm>
            <a:off x="368300" y="2882900"/>
            <a:ext cx="8394700" cy="1041400"/>
          </a:xfrm>
          <a:prstGeom prst="rect">
            <a:avLst/>
          </a:prstGeom>
          <a:solidFill>
            <a:srgbClr val="002C3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9" name="Rectangle 7"/>
          <p:cNvSpPr>
            <a:spLocks/>
          </p:cNvSpPr>
          <p:nvPr/>
        </p:nvSpPr>
        <p:spPr bwMode="auto">
          <a:xfrm>
            <a:off x="538163" y="2974975"/>
            <a:ext cx="80391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just">
              <a:lnSpc>
                <a:spcPct val="80000"/>
              </a:lnSpc>
            </a:pP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Quais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falhas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de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mercado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você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associaria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ao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mercado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de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água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e de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esgotamento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6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525" y="-654841"/>
            <a:ext cx="7612950" cy="571567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Falhas</a:t>
            </a:r>
            <a:r>
              <a:rPr lang="en-US" dirty="0"/>
              <a:t> de </a:t>
            </a:r>
            <a:r>
              <a:rPr lang="en-US" dirty="0" err="1"/>
              <a:t>Governo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F5922-0819-2C45-8D3D-CEE5AD03F542}" type="slidenum">
              <a:rPr lang="en-US"/>
              <a:pPr/>
              <a:t>12</a:t>
            </a:fld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043608" y="2202999"/>
            <a:ext cx="15876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/>
              <a:t>Auto-interesse</a:t>
            </a:r>
            <a:r>
              <a:rPr lang="pt-BR" sz="1600" b="1" dirty="0"/>
              <a:t> Político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884559" y="2275007"/>
            <a:ext cx="15434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Miopia Política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56767" y="2223512"/>
            <a:ext cx="15434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Captura Regulatória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545655" y="2195652"/>
            <a:ext cx="16271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Falhas Informacionais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065742" y="4209506"/>
            <a:ext cx="15434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Desincentivos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868930" y="4083918"/>
            <a:ext cx="157468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Altos Custos de </a:t>
            </a:r>
            <a:r>
              <a:rPr lang="pt-BR" sz="1600" b="1" dirty="0" err="1"/>
              <a:t>Enforcement</a:t>
            </a:r>
            <a:r>
              <a:rPr lang="pt-BR" sz="1600" b="1" dirty="0"/>
              <a:t>/</a:t>
            </a:r>
            <a:r>
              <a:rPr lang="pt-BR" sz="1600" b="1" dirty="0" err="1"/>
              <a:t>Compliance</a:t>
            </a:r>
            <a:endParaRPr lang="pt-BR" sz="16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662907" y="4210576"/>
            <a:ext cx="16686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Políticas Contraditórias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616024" y="4148991"/>
            <a:ext cx="15434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Danos causados pela burocracia</a:t>
            </a:r>
          </a:p>
        </p:txBody>
      </p:sp>
      <p:sp>
        <p:nvSpPr>
          <p:cNvPr id="20" name="Retângulo: Cantos Arredondados 19"/>
          <p:cNvSpPr/>
          <p:nvPr/>
        </p:nvSpPr>
        <p:spPr bwMode="auto">
          <a:xfrm>
            <a:off x="971600" y="1000981"/>
            <a:ext cx="1728719" cy="1202018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dirty="0">
              <a:ln>
                <a:noFill/>
              </a:ln>
              <a:solidFill>
                <a:srgbClr val="003A52"/>
              </a:solidFill>
              <a:effectLst/>
              <a:latin typeface="Cambria" charset="0"/>
              <a:ea typeface="ヒラギノ明朝 ProN W3" charset="0"/>
              <a:cs typeface="ヒラギノ明朝 ProN W3" charset="0"/>
              <a:sym typeface="Cambria" charset="0"/>
            </a:endParaRPr>
          </a:p>
        </p:txBody>
      </p:sp>
      <p:sp>
        <p:nvSpPr>
          <p:cNvPr id="21" name="Retângulo: Cantos Arredondados 20"/>
          <p:cNvSpPr/>
          <p:nvPr/>
        </p:nvSpPr>
        <p:spPr bwMode="auto">
          <a:xfrm>
            <a:off x="4662907" y="950038"/>
            <a:ext cx="1728719" cy="1202018"/>
          </a:xfrm>
          <a:prstGeom prst="round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dirty="0">
              <a:ln>
                <a:noFill/>
              </a:ln>
              <a:solidFill>
                <a:srgbClr val="003A52"/>
              </a:solidFill>
              <a:effectLst/>
              <a:latin typeface="Cambria" charset="0"/>
              <a:ea typeface="ヒラギノ明朝 ProN W3" charset="0"/>
              <a:cs typeface="ヒラギノ明朝 ProN W3" charset="0"/>
              <a:sym typeface="Cambria" charset="0"/>
            </a:endParaRPr>
          </a:p>
        </p:txBody>
      </p:sp>
      <p:sp>
        <p:nvSpPr>
          <p:cNvPr id="22" name="Retângulo: Cantos Arredondados 21"/>
          <p:cNvSpPr/>
          <p:nvPr/>
        </p:nvSpPr>
        <p:spPr bwMode="auto">
          <a:xfrm>
            <a:off x="2845360" y="1000981"/>
            <a:ext cx="1728719" cy="1274026"/>
          </a:xfrm>
          <a:prstGeom prst="round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dirty="0">
              <a:ln>
                <a:noFill/>
              </a:ln>
              <a:solidFill>
                <a:srgbClr val="003A52"/>
              </a:solidFill>
              <a:effectLst/>
              <a:latin typeface="Cambria" charset="0"/>
              <a:ea typeface="ヒラギノ明朝 ProN W3" charset="0"/>
              <a:cs typeface="ヒラギノ明朝 ProN W3" charset="0"/>
              <a:sym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9512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Falhas</a:t>
            </a:r>
            <a:r>
              <a:rPr lang="en-US" dirty="0"/>
              <a:t> </a:t>
            </a:r>
            <a:r>
              <a:rPr lang="en-US" dirty="0" err="1"/>
              <a:t>Regulatórias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F5922-0819-2C45-8D3D-CEE5AD03F542}" type="slidenum">
              <a:rPr lang="en-US"/>
              <a:pPr/>
              <a:t>13</a:t>
            </a:fld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463" y="874713"/>
            <a:ext cx="5715000" cy="3867150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1740470" y="2139702"/>
            <a:ext cx="18234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Limitar inovação em mercados rápidos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3778152" y="2139702"/>
            <a:ext cx="16378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Não atrai novos entrantes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508103" y="2139702"/>
            <a:ext cx="19674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Excesso de burocracia e custo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1668463" y="4157088"/>
            <a:ext cx="196743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Fraqueza Institucional (consumidores)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448597" y="4157088"/>
            <a:ext cx="19674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/>
              <a:t>Lag</a:t>
            </a:r>
            <a:r>
              <a:rPr lang="pt-BR" sz="1600" b="1" dirty="0"/>
              <a:t> Tecnológico (atrás da curva)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508102" y="4094057"/>
            <a:ext cx="196743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Mudança frequente de regras</a:t>
            </a:r>
          </a:p>
        </p:txBody>
      </p:sp>
    </p:spTree>
    <p:extLst>
      <p:ext uri="{BB962C8B-B14F-4D97-AF65-F5344CB8AC3E}">
        <p14:creationId xmlns:p14="http://schemas.microsoft.com/office/powerpoint/2010/main" val="250044202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4163" cy="5740102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332E7-5743-A748-9E44-9A36DE64B1E7}" type="slidenum">
              <a:rPr lang="en-US"/>
              <a:pPr/>
              <a:t>14</a:t>
            </a:fld>
            <a:endParaRPr lang="en-US"/>
          </a:p>
        </p:txBody>
      </p:sp>
      <p:sp>
        <p:nvSpPr>
          <p:cNvPr id="23554" name="Rectangle 2"/>
          <p:cNvSpPr>
            <a:spLocks/>
          </p:cNvSpPr>
          <p:nvPr/>
        </p:nvSpPr>
        <p:spPr bwMode="auto">
          <a:xfrm>
            <a:off x="330200" y="1028700"/>
            <a:ext cx="8039100" cy="35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>
                    <a:alpha val="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806950"/>
            <a:ext cx="137160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/>
          </p:cNvSpPr>
          <p:nvPr/>
        </p:nvSpPr>
        <p:spPr bwMode="auto">
          <a:xfrm>
            <a:off x="368300" y="2882900"/>
            <a:ext cx="8394700" cy="1041400"/>
          </a:xfrm>
          <a:prstGeom prst="rect">
            <a:avLst/>
          </a:prstGeom>
          <a:solidFill>
            <a:srgbClr val="002C3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9" name="Rectangle 7"/>
          <p:cNvSpPr>
            <a:spLocks/>
          </p:cNvSpPr>
          <p:nvPr/>
        </p:nvSpPr>
        <p:spPr bwMode="auto">
          <a:xfrm>
            <a:off x="538163" y="2974975"/>
            <a:ext cx="80391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just">
              <a:lnSpc>
                <a:spcPct val="80000"/>
              </a:lnSpc>
            </a:pP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Quais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as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falhas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regulatórias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associadas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à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àgua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e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ao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saneamento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7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B27D-DABA-BD43-8737-B734FFD8F685}" type="slidenum">
              <a:rPr lang="en-US"/>
              <a:pPr/>
              <a:t>15</a:t>
            </a:fld>
            <a:endParaRPr lang="en-US"/>
          </a:p>
        </p:txBody>
      </p:sp>
      <p:sp>
        <p:nvSpPr>
          <p:cNvPr id="25601" name="Rectangle 1"/>
          <p:cNvSpPr>
            <a:spLocks/>
          </p:cNvSpPr>
          <p:nvPr/>
        </p:nvSpPr>
        <p:spPr bwMode="auto">
          <a:xfrm>
            <a:off x="368300" y="1504950"/>
            <a:ext cx="7124700" cy="2146300"/>
          </a:xfrm>
          <a:prstGeom prst="rect">
            <a:avLst/>
          </a:prstGeom>
          <a:solidFill>
            <a:srgbClr val="002C3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330200" y="1028700"/>
            <a:ext cx="8039100" cy="35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>
                    <a:alpha val="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6" name="Rectangle 6"/>
          <p:cNvSpPr>
            <a:spLocks/>
          </p:cNvSpPr>
          <p:nvPr/>
        </p:nvSpPr>
        <p:spPr bwMode="auto">
          <a:xfrm>
            <a:off x="620712" y="1491630"/>
            <a:ext cx="4959400" cy="206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/>
            <a:r>
              <a:rPr lang="en-US" sz="32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O que regular?</a:t>
            </a:r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5459413" y="390525"/>
            <a:ext cx="3378200" cy="4406900"/>
            <a:chOff x="0" y="0"/>
            <a:chExt cx="2128" cy="2776"/>
          </a:xfrm>
        </p:grpSpPr>
        <p:sp>
          <p:nvSpPr>
            <p:cNvPr id="25607" name="Rectangle 7"/>
            <p:cNvSpPr>
              <a:spLocks/>
            </p:cNvSpPr>
            <p:nvPr/>
          </p:nvSpPr>
          <p:spPr bwMode="auto">
            <a:xfrm>
              <a:off x="128" y="96"/>
              <a:ext cx="1872" cy="24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5608" name="Picture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28" cy="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27680">
            <a:off x="5463392" y="1178978"/>
            <a:ext cx="3123853" cy="206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9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62988" y="4789488"/>
            <a:ext cx="182562" cy="190500"/>
          </a:xfrm>
        </p:spPr>
        <p:txBody>
          <a:bodyPr/>
          <a:lstStyle/>
          <a:p>
            <a:fld id="{2691B276-3798-B74B-A8C2-7DF93EA7B3FB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Variáveis Regulatórias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115164640"/>
              </p:ext>
            </p:extLst>
          </p:nvPr>
        </p:nvGraphicFramePr>
        <p:xfrm>
          <a:off x="1524000" y="81200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21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62988" y="4789488"/>
            <a:ext cx="182562" cy="190500"/>
          </a:xfrm>
        </p:spPr>
        <p:txBody>
          <a:bodyPr/>
          <a:lstStyle/>
          <a:p>
            <a:fld id="{2691B276-3798-B74B-A8C2-7DF93EA7B3FB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Organização Industrial dos Setores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6016" y="987574"/>
            <a:ext cx="4077574" cy="3508340"/>
          </a:xfrm>
        </p:spPr>
      </p:pic>
      <p:pic>
        <p:nvPicPr>
          <p:cNvPr id="2050" name="Picture 2" descr="http://seaembu.org/seae/wp-content/uploads/2016/02/saneamen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4" y="987574"/>
            <a:ext cx="4071689" cy="348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1926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62988" y="4789488"/>
            <a:ext cx="182562" cy="190500"/>
          </a:xfrm>
        </p:spPr>
        <p:txBody>
          <a:bodyPr/>
          <a:lstStyle/>
          <a:p>
            <a:fld id="{2691B276-3798-B74B-A8C2-7DF93EA7B3FB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Regulação de Preço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Qual o preço adequado?</a:t>
            </a:r>
          </a:p>
          <a:p>
            <a:r>
              <a:rPr lang="pt-BR" dirty="0"/>
              <a:t>O que seria um preço competitivo?</a:t>
            </a:r>
          </a:p>
          <a:p>
            <a:r>
              <a:rPr lang="pt-BR" dirty="0"/>
              <a:t>O lucro da provedora deve ser zero?</a:t>
            </a:r>
          </a:p>
          <a:p>
            <a:r>
              <a:rPr lang="pt-BR" dirty="0"/>
              <a:t>Como investir hoje, para ter saneamento no futuro?</a:t>
            </a:r>
          </a:p>
          <a:p>
            <a:r>
              <a:rPr lang="pt-BR" dirty="0"/>
              <a:t>Como diluir o custo no tempo?</a:t>
            </a:r>
          </a:p>
          <a:p>
            <a:r>
              <a:rPr lang="pt-BR" dirty="0"/>
              <a:t>Como estimar o preço ótimo?</a:t>
            </a:r>
          </a:p>
          <a:p>
            <a:r>
              <a:rPr lang="pt-BR" dirty="0"/>
              <a:t>Como uma agência deveria escolher?</a:t>
            </a:r>
          </a:p>
        </p:txBody>
      </p:sp>
    </p:spTree>
    <p:extLst>
      <p:ext uri="{BB962C8B-B14F-4D97-AF65-F5344CB8AC3E}">
        <p14:creationId xmlns:p14="http://schemas.microsoft.com/office/powerpoint/2010/main" val="367052893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62988" y="4789488"/>
            <a:ext cx="182562" cy="190500"/>
          </a:xfrm>
        </p:spPr>
        <p:txBody>
          <a:bodyPr/>
          <a:lstStyle/>
          <a:p>
            <a:fld id="{2691B276-3798-B74B-A8C2-7DF93EA7B3FB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Regulação de Qualidade</a:t>
            </a:r>
          </a:p>
        </p:txBody>
      </p:sp>
      <p:graphicFrame>
        <p:nvGraphicFramePr>
          <p:cNvPr id="10" name="Espaço Reservado para Conteú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465857"/>
              </p:ext>
            </p:extLst>
          </p:nvPr>
        </p:nvGraphicFramePr>
        <p:xfrm>
          <a:off x="4628273" y="1140147"/>
          <a:ext cx="4227512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451" y="771549"/>
            <a:ext cx="3696485" cy="3987909"/>
          </a:xfrm>
          <a:prstGeom prst="rect">
            <a:avLst/>
          </a:prstGeom>
        </p:spPr>
      </p:pic>
      <p:cxnSp>
        <p:nvCxnSpPr>
          <p:cNvPr id="9" name="Conector de Seta Reta 8"/>
          <p:cNvCxnSpPr>
            <a:cxnSpLocks/>
          </p:cNvCxnSpPr>
          <p:nvPr/>
        </p:nvCxnSpPr>
        <p:spPr bwMode="auto">
          <a:xfrm flipV="1">
            <a:off x="3851920" y="1563638"/>
            <a:ext cx="720080" cy="8640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52048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FE491-DCF5-DF47-BDFC-DC525F69041A}" type="slidenum">
              <a:rPr lang="en-US"/>
              <a:pPr/>
              <a:t>2</a:t>
            </a:fld>
            <a:endParaRPr lang="en-US"/>
          </a:p>
        </p:txBody>
      </p:sp>
      <p:sp>
        <p:nvSpPr>
          <p:cNvPr id="35841" name="Rectangle 1"/>
          <p:cNvSpPr>
            <a:spLocks/>
          </p:cNvSpPr>
          <p:nvPr/>
        </p:nvSpPr>
        <p:spPr bwMode="auto">
          <a:xfrm>
            <a:off x="368300" y="1504950"/>
            <a:ext cx="7124700" cy="2146300"/>
          </a:xfrm>
          <a:prstGeom prst="rect">
            <a:avLst/>
          </a:prstGeom>
          <a:solidFill>
            <a:srgbClr val="002C3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2" name="Rectangle 2"/>
          <p:cNvSpPr>
            <a:spLocks/>
          </p:cNvSpPr>
          <p:nvPr/>
        </p:nvSpPr>
        <p:spPr bwMode="auto">
          <a:xfrm>
            <a:off x="330200" y="1028700"/>
            <a:ext cx="8039100" cy="35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>
                    <a:alpha val="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6" name="Rectangle 6"/>
          <p:cNvSpPr>
            <a:spLocks/>
          </p:cNvSpPr>
          <p:nvPr/>
        </p:nvSpPr>
        <p:spPr bwMode="auto">
          <a:xfrm>
            <a:off x="620712" y="1487488"/>
            <a:ext cx="466248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just"/>
            <a:r>
              <a:rPr lang="en-US" sz="1800" i="1" dirty="0">
                <a:solidFill>
                  <a:schemeClr val="bg1"/>
                </a:solidFill>
              </a:rPr>
              <a:t>Nada é </a:t>
            </a:r>
            <a:r>
              <a:rPr lang="en-US" sz="1800" i="1" dirty="0" err="1">
                <a:solidFill>
                  <a:schemeClr val="bg1"/>
                </a:solidFill>
              </a:rPr>
              <a:t>mais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útil</a:t>
            </a:r>
            <a:r>
              <a:rPr lang="en-US" sz="1800" i="1" dirty="0">
                <a:solidFill>
                  <a:schemeClr val="bg1"/>
                </a:solidFill>
              </a:rPr>
              <a:t> que </a:t>
            </a:r>
            <a:r>
              <a:rPr lang="en-US" sz="1800" i="1" dirty="0" err="1">
                <a:solidFill>
                  <a:schemeClr val="bg1"/>
                </a:solidFill>
              </a:rPr>
              <a:t>água</a:t>
            </a:r>
            <a:r>
              <a:rPr lang="en-US" sz="1800" i="1" dirty="0">
                <a:solidFill>
                  <a:schemeClr val="bg1"/>
                </a:solidFill>
              </a:rPr>
              <a:t>: mas </a:t>
            </a:r>
            <a:r>
              <a:rPr lang="en-US" sz="1800" i="1" dirty="0" err="1">
                <a:solidFill>
                  <a:schemeClr val="bg1"/>
                </a:solidFill>
              </a:rPr>
              <a:t>ela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não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comprará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praticamente</a:t>
            </a:r>
            <a:r>
              <a:rPr lang="en-US" sz="1800" i="1" dirty="0">
                <a:solidFill>
                  <a:schemeClr val="bg1"/>
                </a:solidFill>
              </a:rPr>
              <a:t> nada; </a:t>
            </a:r>
            <a:r>
              <a:rPr lang="en-US" sz="1800" i="1" dirty="0" err="1">
                <a:solidFill>
                  <a:schemeClr val="bg1"/>
                </a:solidFill>
              </a:rPr>
              <a:t>quase</a:t>
            </a:r>
            <a:r>
              <a:rPr lang="en-US" sz="1800" i="1" dirty="0">
                <a:solidFill>
                  <a:schemeClr val="bg1"/>
                </a:solidFill>
              </a:rPr>
              <a:t> nada </a:t>
            </a:r>
            <a:r>
              <a:rPr lang="en-US" sz="1800" i="1" dirty="0" err="1">
                <a:solidFill>
                  <a:schemeClr val="bg1"/>
                </a:solidFill>
              </a:rPr>
              <a:t>pode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ser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obtido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em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troca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dela</a:t>
            </a:r>
            <a:r>
              <a:rPr lang="en-US" sz="1800" i="1" dirty="0">
                <a:solidFill>
                  <a:schemeClr val="bg1"/>
                </a:solidFill>
              </a:rPr>
              <a:t>. Um diamante, </a:t>
            </a:r>
            <a:r>
              <a:rPr lang="en-US" sz="1800" i="1" dirty="0" err="1">
                <a:solidFill>
                  <a:schemeClr val="bg1"/>
                </a:solidFill>
              </a:rPr>
              <a:t>ao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contrário</a:t>
            </a:r>
            <a:r>
              <a:rPr lang="en-US" sz="1800" i="1" dirty="0">
                <a:solidFill>
                  <a:schemeClr val="bg1"/>
                </a:solidFill>
              </a:rPr>
              <a:t>, </a:t>
            </a:r>
            <a:r>
              <a:rPr lang="en-US" sz="1800" i="1" dirty="0" err="1">
                <a:solidFill>
                  <a:schemeClr val="bg1"/>
                </a:solidFill>
              </a:rPr>
              <a:t>praticamente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não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tem</a:t>
            </a:r>
            <a:r>
              <a:rPr lang="en-US" sz="1800" i="1" dirty="0">
                <a:solidFill>
                  <a:schemeClr val="bg1"/>
                </a:solidFill>
              </a:rPr>
              <a:t> valor de </a:t>
            </a:r>
            <a:r>
              <a:rPr lang="en-US" sz="1800" i="1" dirty="0" err="1">
                <a:solidFill>
                  <a:schemeClr val="bg1"/>
                </a:solidFill>
              </a:rPr>
              <a:t>uso</a:t>
            </a:r>
            <a:r>
              <a:rPr lang="en-US" sz="1800" i="1" dirty="0">
                <a:solidFill>
                  <a:schemeClr val="bg1"/>
                </a:solidFill>
              </a:rPr>
              <a:t>; mas, </a:t>
            </a:r>
            <a:r>
              <a:rPr lang="en-US" sz="1800" i="1" dirty="0" err="1">
                <a:solidFill>
                  <a:schemeClr val="bg1"/>
                </a:solidFill>
              </a:rPr>
              <a:t>frequentemente</a:t>
            </a:r>
            <a:r>
              <a:rPr lang="en-US" sz="1800" i="1" dirty="0">
                <a:solidFill>
                  <a:schemeClr val="bg1"/>
                </a:solidFill>
              </a:rPr>
              <a:t>, </a:t>
            </a:r>
            <a:r>
              <a:rPr lang="en-US" sz="1800" i="1" dirty="0" err="1">
                <a:solidFill>
                  <a:schemeClr val="bg1"/>
                </a:solidFill>
              </a:rPr>
              <a:t>uma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grande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quantidade</a:t>
            </a:r>
            <a:r>
              <a:rPr lang="en-US" sz="1800" i="1" dirty="0">
                <a:solidFill>
                  <a:schemeClr val="bg1"/>
                </a:solidFill>
              </a:rPr>
              <a:t> de bens </a:t>
            </a:r>
            <a:r>
              <a:rPr lang="en-US" sz="1800" i="1" dirty="0" err="1">
                <a:solidFill>
                  <a:schemeClr val="bg1"/>
                </a:solidFill>
              </a:rPr>
              <a:t>pode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ser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trocada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por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ele</a:t>
            </a:r>
            <a:r>
              <a:rPr lang="en-US" sz="1800" i="1" dirty="0">
                <a:solidFill>
                  <a:schemeClr val="bg1"/>
                </a:solidFill>
              </a:rPr>
              <a:t>.</a:t>
            </a:r>
            <a:endParaRPr lang="en-US" sz="1800" i="1" dirty="0">
              <a:solidFill>
                <a:schemeClr val="bg1"/>
              </a:solidFill>
              <a:ea typeface="ＭＳ Ｐゴシック" charset="0"/>
              <a:cs typeface="Cambria" charset="0"/>
            </a:endParaRPr>
          </a:p>
        </p:txBody>
      </p:sp>
      <p:grpSp>
        <p:nvGrpSpPr>
          <p:cNvPr id="35849" name="Group 9"/>
          <p:cNvGrpSpPr>
            <a:grpSpLocks/>
          </p:cNvGrpSpPr>
          <p:nvPr/>
        </p:nvGrpSpPr>
        <p:grpSpPr bwMode="auto">
          <a:xfrm>
            <a:off x="2355850" y="412750"/>
            <a:ext cx="812800" cy="812800"/>
            <a:chOff x="0" y="0"/>
            <a:chExt cx="512" cy="512"/>
          </a:xfrm>
        </p:grpSpPr>
        <p:sp>
          <p:nvSpPr>
            <p:cNvPr id="35847" name="Oval 7"/>
            <p:cNvSpPr>
              <a:spLocks/>
            </p:cNvSpPr>
            <p:nvPr/>
          </p:nvSpPr>
          <p:spPr bwMode="auto">
            <a:xfrm>
              <a:off x="0" y="0"/>
              <a:ext cx="512" cy="512"/>
            </a:xfrm>
            <a:prstGeom prst="ellipse">
              <a:avLst/>
            </a:prstGeom>
            <a:solidFill>
              <a:srgbClr val="002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5848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164"/>
              <a:ext cx="22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52" name="Group 12"/>
          <p:cNvGrpSpPr>
            <a:grpSpLocks/>
          </p:cNvGrpSpPr>
          <p:nvPr/>
        </p:nvGrpSpPr>
        <p:grpSpPr bwMode="auto">
          <a:xfrm>
            <a:off x="5548313" y="390525"/>
            <a:ext cx="3289300" cy="4406900"/>
            <a:chOff x="0" y="0"/>
            <a:chExt cx="2072" cy="2776"/>
          </a:xfrm>
        </p:grpSpPr>
        <p:sp>
          <p:nvSpPr>
            <p:cNvPr id="35850" name="Rectangle 10"/>
            <p:cNvSpPr>
              <a:spLocks/>
            </p:cNvSpPr>
            <p:nvPr/>
          </p:nvSpPr>
          <p:spPr bwMode="auto">
            <a:xfrm>
              <a:off x="128" y="96"/>
              <a:ext cx="1816" cy="24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5851" name="Picture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72" cy="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54" name="Rectangle 14"/>
          <p:cNvSpPr>
            <a:spLocks/>
          </p:cNvSpPr>
          <p:nvPr/>
        </p:nvSpPr>
        <p:spPr bwMode="auto">
          <a:xfrm>
            <a:off x="376238" y="3683000"/>
            <a:ext cx="5156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r"/>
            <a:r>
              <a:rPr lang="en-US" sz="1000" dirty="0">
                <a:solidFill>
                  <a:schemeClr val="tx1"/>
                </a:solidFill>
                <a:latin typeface="Cambria Italic" charset="0"/>
                <a:ea typeface="ＭＳ Ｐゴシック" charset="0"/>
                <a:sym typeface="Cambria Italic" charset="0"/>
              </a:rPr>
              <a:t>Adam Smith, </a:t>
            </a:r>
          </a:p>
          <a:p>
            <a:pPr marL="39688" algn="r"/>
            <a:r>
              <a:rPr lang="en-US" sz="1000" dirty="0">
                <a:solidFill>
                  <a:schemeClr val="tx1"/>
                </a:solidFill>
                <a:latin typeface="Cambria Italic" charset="0"/>
                <a:ea typeface="ＭＳ Ｐゴシック" charset="0"/>
              </a:rPr>
              <a:t>An Inquiry into the Nature and Causes of the Wealth of Nations</a:t>
            </a:r>
          </a:p>
          <a:p>
            <a:pPr marL="39688" algn="r"/>
            <a:r>
              <a:rPr lang="en-US" sz="1000" dirty="0">
                <a:solidFill>
                  <a:schemeClr val="tx1"/>
                </a:solidFill>
                <a:latin typeface="Cambria Italic" charset="0"/>
                <a:ea typeface="ＭＳ Ｐゴシック" charset="0"/>
                <a:hlinkClick r:id="rId4"/>
              </a:rPr>
              <a:t>B.I, Ch.4, Of the Origin and Use of Money</a:t>
            </a:r>
            <a:endParaRPr lang="en-US" sz="1000" dirty="0">
              <a:solidFill>
                <a:schemeClr val="tx1"/>
              </a:solidFill>
              <a:latin typeface="Cambria Italic" charset="0"/>
              <a:ea typeface="ＭＳ Ｐゴシック" charset="0"/>
              <a:sym typeface="Cambria Italic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950" y="777734"/>
            <a:ext cx="2774948" cy="356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33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62988" y="4789488"/>
            <a:ext cx="182562" cy="190500"/>
          </a:xfrm>
        </p:spPr>
        <p:txBody>
          <a:bodyPr/>
          <a:lstStyle/>
          <a:p>
            <a:fld id="{2691B276-3798-B74B-A8C2-7DF93EA7B3FB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Variáveis Regulatórias no Saneamento</a:t>
            </a:r>
          </a:p>
        </p:txBody>
      </p:sp>
      <p:graphicFrame>
        <p:nvGraphicFramePr>
          <p:cNvPr id="6" name="Diagrama 5"/>
          <p:cNvGraphicFramePr/>
          <p:nvPr/>
        </p:nvGraphicFramePr>
        <p:xfrm>
          <a:off x="1524000" y="81200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Balão de Fala: Retângulo com Cantos Arredondados 1"/>
          <p:cNvSpPr/>
          <p:nvPr/>
        </p:nvSpPr>
        <p:spPr bwMode="auto">
          <a:xfrm>
            <a:off x="7020272" y="1347614"/>
            <a:ext cx="1642716" cy="360040"/>
          </a:xfrm>
          <a:prstGeom prst="wedgeRoundRectCallout">
            <a:avLst>
              <a:gd name="adj1" fmla="val -101118"/>
              <a:gd name="adj2" fmla="val 63857"/>
              <a:gd name="adj3" fmla="val 16667"/>
            </a:avLst>
          </a:prstGeom>
          <a:noFill/>
          <a:ln w="254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rgbClr val="003A52"/>
                </a:solidFill>
                <a:effectLst/>
                <a:latin typeface="Cambria" charset="0"/>
                <a:ea typeface="ヒラギノ明朝 ProN W3" charset="0"/>
                <a:cs typeface="ヒラギノ明朝 ProN W3" charset="0"/>
                <a:sym typeface="Cambria" charset="0"/>
              </a:rPr>
              <a:t>Monopólio</a:t>
            </a:r>
          </a:p>
        </p:txBody>
      </p:sp>
      <p:sp>
        <p:nvSpPr>
          <p:cNvPr id="8" name="Balão de Fala: Retângulo com Cantos Arredondados 7"/>
          <p:cNvSpPr/>
          <p:nvPr/>
        </p:nvSpPr>
        <p:spPr bwMode="auto">
          <a:xfrm>
            <a:off x="426703" y="1059582"/>
            <a:ext cx="1642716" cy="648072"/>
          </a:xfrm>
          <a:prstGeom prst="wedgeRoundRectCallout">
            <a:avLst>
              <a:gd name="adj1" fmla="val 103875"/>
              <a:gd name="adj2" fmla="val 58431"/>
              <a:gd name="adj3" fmla="val 16667"/>
            </a:avLst>
          </a:prstGeom>
          <a:noFill/>
          <a:ln w="254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rgbClr val="003A52"/>
                </a:solidFill>
                <a:effectLst/>
                <a:latin typeface="Cambria" charset="0"/>
                <a:ea typeface="ヒラギノ明朝 ProN W3" charset="0"/>
                <a:cs typeface="ヒラギノ明朝 ProN W3" charset="0"/>
                <a:sym typeface="Cambria" charset="0"/>
              </a:rPr>
              <a:t>Controle por agência ou estabelecido diretamente</a:t>
            </a:r>
          </a:p>
        </p:txBody>
      </p:sp>
      <p:sp>
        <p:nvSpPr>
          <p:cNvPr id="9" name="Balão de Fala: Retângulo com Cantos Arredondados 8"/>
          <p:cNvSpPr/>
          <p:nvPr/>
        </p:nvSpPr>
        <p:spPr bwMode="auto">
          <a:xfrm>
            <a:off x="426703" y="3795886"/>
            <a:ext cx="1642716" cy="648072"/>
          </a:xfrm>
          <a:prstGeom prst="wedgeRoundRectCallout">
            <a:avLst>
              <a:gd name="adj1" fmla="val 104946"/>
              <a:gd name="adj2" fmla="val -48748"/>
              <a:gd name="adj3" fmla="val 16667"/>
            </a:avLst>
          </a:prstGeom>
          <a:noFill/>
          <a:ln w="254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rgbClr val="003A52"/>
                </a:solidFill>
                <a:effectLst/>
                <a:latin typeface="Cambria" charset="0"/>
                <a:ea typeface="ヒラギノ明朝 ProN W3" charset="0"/>
                <a:cs typeface="ヒラギノ明朝 ProN W3" charset="0"/>
                <a:sym typeface="Cambria" charset="0"/>
              </a:rPr>
              <a:t>Controle por agência ou estabelecido diretamente</a:t>
            </a:r>
          </a:p>
        </p:txBody>
      </p:sp>
      <p:sp>
        <p:nvSpPr>
          <p:cNvPr id="10" name="Balão de Fala: Retângulo com Cantos Arredondados 9"/>
          <p:cNvSpPr/>
          <p:nvPr/>
        </p:nvSpPr>
        <p:spPr bwMode="auto">
          <a:xfrm>
            <a:off x="7020272" y="3795886"/>
            <a:ext cx="1642716" cy="648072"/>
          </a:xfrm>
          <a:prstGeom prst="wedgeRoundRectCallout">
            <a:avLst>
              <a:gd name="adj1" fmla="val -102188"/>
              <a:gd name="adj2" fmla="val -52818"/>
              <a:gd name="adj3" fmla="val 16667"/>
            </a:avLst>
          </a:prstGeom>
          <a:noFill/>
          <a:ln w="254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rgbClr val="003A52"/>
                </a:solidFill>
                <a:effectLst/>
                <a:latin typeface="Cambria" charset="0"/>
                <a:ea typeface="ヒラギノ明朝 ProN W3" charset="0"/>
                <a:cs typeface="ヒラギノ明朝 ProN W3" charset="0"/>
                <a:sym typeface="Cambria" charset="0"/>
              </a:rPr>
              <a:t>Controle por agência ou estabelecido diretamente</a:t>
            </a:r>
          </a:p>
        </p:txBody>
      </p:sp>
    </p:spTree>
    <p:extLst>
      <p:ext uri="{BB962C8B-B14F-4D97-AF65-F5344CB8AC3E}">
        <p14:creationId xmlns:p14="http://schemas.microsoft.com/office/powerpoint/2010/main" val="5866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B27D-DABA-BD43-8737-B734FFD8F685}" type="slidenum">
              <a:rPr lang="en-US"/>
              <a:pPr/>
              <a:t>21</a:t>
            </a:fld>
            <a:endParaRPr lang="en-US"/>
          </a:p>
        </p:txBody>
      </p:sp>
      <p:sp>
        <p:nvSpPr>
          <p:cNvPr id="25601" name="Rectangle 1"/>
          <p:cNvSpPr>
            <a:spLocks/>
          </p:cNvSpPr>
          <p:nvPr/>
        </p:nvSpPr>
        <p:spPr bwMode="auto">
          <a:xfrm>
            <a:off x="368300" y="1504950"/>
            <a:ext cx="7124700" cy="2146300"/>
          </a:xfrm>
          <a:prstGeom prst="rect">
            <a:avLst/>
          </a:prstGeom>
          <a:solidFill>
            <a:srgbClr val="002C3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330200" y="1028700"/>
            <a:ext cx="8039100" cy="35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>
                    <a:alpha val="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6" name="Rectangle 6"/>
          <p:cNvSpPr>
            <a:spLocks/>
          </p:cNvSpPr>
          <p:nvPr/>
        </p:nvSpPr>
        <p:spPr bwMode="auto">
          <a:xfrm>
            <a:off x="620712" y="1491630"/>
            <a:ext cx="4959400" cy="206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/>
            <a:r>
              <a:rPr lang="en-US" sz="32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Como regular?</a:t>
            </a:r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5459413" y="390525"/>
            <a:ext cx="3378200" cy="4406900"/>
            <a:chOff x="0" y="0"/>
            <a:chExt cx="2128" cy="2776"/>
          </a:xfrm>
        </p:grpSpPr>
        <p:sp>
          <p:nvSpPr>
            <p:cNvPr id="25607" name="Rectangle 7"/>
            <p:cNvSpPr>
              <a:spLocks/>
            </p:cNvSpPr>
            <p:nvPr/>
          </p:nvSpPr>
          <p:spPr bwMode="auto">
            <a:xfrm>
              <a:off x="128" y="96"/>
              <a:ext cx="1872" cy="24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5608" name="Picture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28" cy="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27680">
            <a:off x="5463392" y="1178978"/>
            <a:ext cx="3123853" cy="206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2206234"/>
            <a:ext cx="5184576" cy="622300"/>
          </a:xfrm>
        </p:spPr>
        <p:txBody>
          <a:bodyPr/>
          <a:lstStyle/>
          <a:p>
            <a:r>
              <a:rPr lang="en-US" sz="4400" dirty="0" err="1"/>
              <a:t>Formas</a:t>
            </a:r>
            <a:r>
              <a:rPr lang="en-US" sz="4400" dirty="0"/>
              <a:t> de </a:t>
            </a:r>
            <a:r>
              <a:rPr lang="en-US" sz="4400" dirty="0" err="1"/>
              <a:t>Regulação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F5922-0819-2C45-8D3D-CEE5AD03F542}" type="slidenum">
              <a:rPr lang="en-US"/>
              <a:pPr/>
              <a:t>22</a:t>
            </a:fld>
            <a:endParaRPr lang="en-US"/>
          </a:p>
        </p:txBody>
      </p:sp>
      <p:sp>
        <p:nvSpPr>
          <p:cNvPr id="11" name="CaixaDeTexto 10"/>
          <p:cNvSpPr txBox="1"/>
          <p:nvPr/>
        </p:nvSpPr>
        <p:spPr>
          <a:xfrm>
            <a:off x="2885532" y="3329918"/>
            <a:ext cx="1476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Informação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868144" y="322102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92D050"/>
                </a:solidFill>
              </a:rPr>
              <a:t>Padronização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605287" y="1820401"/>
            <a:ext cx="219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Aprovação Prévia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295636" y="178436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92D050"/>
                </a:solidFill>
              </a:rPr>
              <a:t>Regulação Privada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868144" y="1576035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Propriedade Pública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280459" y="2926930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Concessão e PPP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223628" y="295770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Controle de Preço</a:t>
            </a:r>
          </a:p>
        </p:txBody>
      </p:sp>
    </p:spTree>
    <p:extLst>
      <p:ext uri="{BB962C8B-B14F-4D97-AF65-F5344CB8AC3E}">
        <p14:creationId xmlns:p14="http://schemas.microsoft.com/office/powerpoint/2010/main" val="50975808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6AC39-14A4-F741-8450-875EF4796BF3}" type="slidenum">
              <a:rPr lang="en-US"/>
              <a:pPr/>
              <a:t>23</a:t>
            </a:fld>
            <a:endParaRPr lang="en-US"/>
          </a:p>
        </p:txBody>
      </p:sp>
      <p:sp>
        <p:nvSpPr>
          <p:cNvPr id="47105" name="Rectangle 1"/>
          <p:cNvSpPr>
            <a:spLocks/>
          </p:cNvSpPr>
          <p:nvPr/>
        </p:nvSpPr>
        <p:spPr bwMode="auto">
          <a:xfrm>
            <a:off x="330200" y="1028700"/>
            <a:ext cx="8039100" cy="35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>
                    <a:alpha val="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err="1"/>
              <a:t>Regulação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Agência</a:t>
            </a:r>
            <a:r>
              <a:rPr lang="en-US" dirty="0"/>
              <a:t> </a:t>
            </a:r>
            <a:r>
              <a:rPr lang="en-US" dirty="0" err="1"/>
              <a:t>Reguladora</a:t>
            </a:r>
            <a:endParaRPr lang="en-US" dirty="0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i="1" dirty="0"/>
              <a:t>Stakeholders</a:t>
            </a:r>
          </a:p>
        </p:txBody>
      </p:sp>
      <p:sp>
        <p:nvSpPr>
          <p:cNvPr id="47111" name="Oval 7"/>
          <p:cNvSpPr>
            <a:spLocks/>
          </p:cNvSpPr>
          <p:nvPr/>
        </p:nvSpPr>
        <p:spPr bwMode="auto">
          <a:xfrm>
            <a:off x="4379913" y="2522538"/>
            <a:ext cx="2003425" cy="2005012"/>
          </a:xfrm>
          <a:prstGeom prst="ellipse">
            <a:avLst/>
          </a:prstGeom>
          <a:solidFill>
            <a:srgbClr val="008E75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2" name="Oval 8"/>
          <p:cNvSpPr>
            <a:spLocks/>
          </p:cNvSpPr>
          <p:nvPr/>
        </p:nvSpPr>
        <p:spPr bwMode="auto">
          <a:xfrm>
            <a:off x="2681288" y="2522538"/>
            <a:ext cx="2005012" cy="2005012"/>
          </a:xfrm>
          <a:prstGeom prst="ellipse">
            <a:avLst/>
          </a:prstGeom>
          <a:solidFill>
            <a:srgbClr val="E12840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3" name="Oval 9"/>
          <p:cNvSpPr>
            <a:spLocks/>
          </p:cNvSpPr>
          <p:nvPr/>
        </p:nvSpPr>
        <p:spPr bwMode="auto">
          <a:xfrm>
            <a:off x="3527425" y="1103313"/>
            <a:ext cx="2003425" cy="2003425"/>
          </a:xfrm>
          <a:prstGeom prst="ellipse">
            <a:avLst/>
          </a:prstGeom>
          <a:solidFill>
            <a:srgbClr val="0C70A7">
              <a:alpha val="7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4" name="Rectangle 10"/>
          <p:cNvSpPr>
            <a:spLocks/>
          </p:cNvSpPr>
          <p:nvPr/>
        </p:nvSpPr>
        <p:spPr bwMode="auto">
          <a:xfrm>
            <a:off x="3571875" y="1946275"/>
            <a:ext cx="1917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spcBef>
                <a:spcPts val="900"/>
              </a:spcBef>
            </a:pPr>
            <a:r>
              <a:rPr lang="en-US" sz="1800" dirty="0" err="1">
                <a:solidFill>
                  <a:srgbClr val="FFFFFF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Consumidores</a:t>
            </a:r>
            <a:endParaRPr lang="en-US" sz="1800" dirty="0">
              <a:solidFill>
                <a:srgbClr val="FFFFFF"/>
              </a:solidFill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</p:txBody>
      </p:sp>
      <p:sp>
        <p:nvSpPr>
          <p:cNvPr id="47115" name="Rectangle 11"/>
          <p:cNvSpPr>
            <a:spLocks/>
          </p:cNvSpPr>
          <p:nvPr/>
        </p:nvSpPr>
        <p:spPr bwMode="auto">
          <a:xfrm>
            <a:off x="2746375" y="3432175"/>
            <a:ext cx="1917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spcBef>
                <a:spcPts val="900"/>
              </a:spcBef>
            </a:pPr>
            <a:r>
              <a:rPr lang="en-US" sz="1800" dirty="0" err="1">
                <a:solidFill>
                  <a:srgbClr val="FFFFFF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Governo</a:t>
            </a:r>
            <a:endParaRPr lang="en-US" sz="1800" dirty="0">
              <a:solidFill>
                <a:srgbClr val="FFFFFF"/>
              </a:solidFill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</p:txBody>
      </p:sp>
      <p:sp>
        <p:nvSpPr>
          <p:cNvPr id="47116" name="Rectangle 12"/>
          <p:cNvSpPr>
            <a:spLocks/>
          </p:cNvSpPr>
          <p:nvPr/>
        </p:nvSpPr>
        <p:spPr bwMode="auto">
          <a:xfrm>
            <a:off x="4448175" y="3432175"/>
            <a:ext cx="1917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spcBef>
                <a:spcPts val="900"/>
              </a:spcBef>
            </a:pPr>
            <a:r>
              <a:rPr lang="en-US" sz="1800" dirty="0" err="1">
                <a:solidFill>
                  <a:srgbClr val="FFFFFF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Prestadores</a:t>
            </a:r>
            <a:endParaRPr lang="en-US" sz="1800" dirty="0">
              <a:solidFill>
                <a:srgbClr val="FFFFFF"/>
              </a:solidFill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4572002" y="1635646"/>
            <a:ext cx="4464494" cy="1420242"/>
            <a:chOff x="4572002" y="1635646"/>
            <a:chExt cx="4464494" cy="1420242"/>
          </a:xfrm>
        </p:grpSpPr>
        <p:cxnSp>
          <p:nvCxnSpPr>
            <p:cNvPr id="3" name="Conector de Seta Reta 2"/>
            <p:cNvCxnSpPr>
              <a:cxnSpLocks/>
              <a:stCxn id="6" idx="1"/>
            </p:cNvCxnSpPr>
            <p:nvPr/>
          </p:nvCxnSpPr>
          <p:spPr bwMode="auto">
            <a:xfrm flipH="1">
              <a:off x="4572002" y="2247714"/>
              <a:ext cx="1545826" cy="80817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" name="Retângulo: Cantos Arredondados 5"/>
            <p:cNvSpPr/>
            <p:nvPr/>
          </p:nvSpPr>
          <p:spPr bwMode="auto">
            <a:xfrm>
              <a:off x="6117828" y="1635646"/>
              <a:ext cx="2918668" cy="1224136"/>
            </a:xfrm>
            <a:prstGeom prst="roundRect">
              <a:avLst/>
            </a:prstGeom>
            <a:noFill/>
            <a:ln w="254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600" b="0" i="0" u="none" strike="noStrike" cap="none" normalizeH="0" baseline="0" dirty="0">
                  <a:ln>
                    <a:noFill/>
                  </a:ln>
                  <a:solidFill>
                    <a:srgbClr val="003A52"/>
                  </a:solidFill>
                  <a:effectLst/>
                  <a:latin typeface="Cambria" charset="0"/>
                  <a:ea typeface="ヒラギノ明朝 ProN W3" charset="0"/>
                  <a:cs typeface="ヒラギノ明朝 ProN W3" charset="0"/>
                  <a:sym typeface="Cambria" charset="0"/>
                </a:rPr>
                <a:t>Espaço para </a:t>
              </a:r>
              <a:r>
                <a:rPr kumimoji="0" lang="pt-BR" sz="1600" b="0" i="0" u="none" strike="noStrike" cap="none" normalizeH="0" baseline="0" dirty="0" err="1">
                  <a:ln>
                    <a:noFill/>
                  </a:ln>
                  <a:solidFill>
                    <a:srgbClr val="003A52"/>
                  </a:solidFill>
                  <a:effectLst/>
                  <a:latin typeface="Cambria" charset="0"/>
                  <a:ea typeface="ヒラギノ明朝 ProN W3" charset="0"/>
                  <a:cs typeface="ヒラギノ明朝 ProN W3" charset="0"/>
                  <a:sym typeface="Cambria" charset="0"/>
                </a:rPr>
                <a:t>autocomposição</a:t>
              </a:r>
              <a:r>
                <a:rPr kumimoji="0" lang="pt-BR" sz="1600" b="0" i="0" u="none" strike="noStrike" cap="none" normalizeH="0" baseline="0" dirty="0">
                  <a:ln>
                    <a:noFill/>
                  </a:ln>
                  <a:solidFill>
                    <a:srgbClr val="003A52"/>
                  </a:solidFill>
                  <a:effectLst/>
                  <a:latin typeface="Cambria" charset="0"/>
                  <a:ea typeface="ヒラギノ明朝 ProN W3" charset="0"/>
                  <a:cs typeface="ヒラギノ明朝 ProN W3" charset="0"/>
                  <a:sym typeface="Cambria" charset="0"/>
                </a:rPr>
                <a:t> </a:t>
              </a:r>
            </a:p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t-BR" sz="1600" dirty="0"/>
                <a:t>(</a:t>
              </a:r>
              <a:r>
                <a:rPr kumimoji="0" lang="pt-BR" sz="1600" b="0" i="0" u="none" strike="noStrike" cap="none" normalizeH="0" baseline="0" dirty="0">
                  <a:ln>
                    <a:noFill/>
                  </a:ln>
                  <a:solidFill>
                    <a:srgbClr val="003A52"/>
                  </a:solidFill>
                  <a:effectLst/>
                  <a:latin typeface="Cambria" charset="0"/>
                  <a:ea typeface="ヒラギノ明朝 ProN W3" charset="0"/>
                  <a:cs typeface="ヒラギノ明朝 ProN W3" charset="0"/>
                  <a:sym typeface="Cambria" charset="0"/>
                </a:rPr>
                <a:t>não precisa de intermediação)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1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62988" y="4789488"/>
            <a:ext cx="182562" cy="190500"/>
          </a:xfrm>
        </p:spPr>
        <p:txBody>
          <a:bodyPr/>
          <a:lstStyle/>
          <a:p>
            <a:fld id="{2691B276-3798-B74B-A8C2-7DF93EA7B3FB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Função da </a:t>
            </a:r>
            <a:r>
              <a:rPr lang="en-US" dirty="0" err="1"/>
              <a:t>Agência</a:t>
            </a:r>
            <a:r>
              <a:rPr lang="en-US" dirty="0"/>
              <a:t> no Saneamento (?)</a:t>
            </a:r>
            <a:endParaRPr lang="pt-BR" dirty="0"/>
          </a:p>
        </p:txBody>
      </p:sp>
      <p:sp>
        <p:nvSpPr>
          <p:cNvPr id="12" name="Espaço Reservado para Conteúdo 11"/>
          <p:cNvSpPr>
            <a:spLocks noGrp="1"/>
          </p:cNvSpPr>
          <p:nvPr>
            <p:ph idx="1"/>
          </p:nvPr>
        </p:nvSpPr>
        <p:spPr>
          <a:xfrm>
            <a:off x="344488" y="827088"/>
            <a:ext cx="8394700" cy="3706812"/>
          </a:xfrm>
        </p:spPr>
        <p:txBody>
          <a:bodyPr/>
          <a:lstStyle/>
          <a:p>
            <a:r>
              <a:rPr lang="pt-BR" dirty="0"/>
              <a:t>Universalização </a:t>
            </a:r>
            <a:r>
              <a:rPr lang="pt-BR" dirty="0">
                <a:sym typeface="Wingdings" panose="05000000000000000000" pitchFamily="2" charset="2"/>
              </a:rPr>
              <a:t> bem meritório</a:t>
            </a:r>
          </a:p>
          <a:p>
            <a:r>
              <a:rPr lang="pt-BR" dirty="0">
                <a:sym typeface="Wingdings" panose="05000000000000000000" pitchFamily="2" charset="2"/>
              </a:rPr>
              <a:t>Sustentabilidade  serviço contínuo e sustentável</a:t>
            </a:r>
          </a:p>
          <a:p>
            <a:pPr marL="447675" lvl="1" indent="219075"/>
            <a:r>
              <a:rPr lang="pt-BR" sz="1800" dirty="0">
                <a:sym typeface="Wingdings" panose="05000000000000000000" pitchFamily="2" charset="2"/>
              </a:rPr>
              <a:t>Sustentabilidade ambiental  externalidade negativa + intergeracional</a:t>
            </a:r>
          </a:p>
          <a:p>
            <a:pPr marL="447675" lvl="1" indent="219075"/>
            <a:r>
              <a:rPr lang="pt-BR" sz="1800" dirty="0">
                <a:sym typeface="Wingdings" panose="05000000000000000000" pitchFamily="2" charset="2"/>
              </a:rPr>
              <a:t>Sustentabilidade financeira  manutenção da rede + qualidade + intergeracional</a:t>
            </a:r>
          </a:p>
          <a:p>
            <a:r>
              <a:rPr lang="pt-BR" dirty="0">
                <a:sym typeface="Wingdings" panose="05000000000000000000" pitchFamily="2" charset="2"/>
              </a:rPr>
              <a:t>Acessibilidade  eficiência (preço correto ≠ preço módico)</a:t>
            </a:r>
          </a:p>
          <a:p>
            <a:r>
              <a:rPr lang="pt-BR" dirty="0">
                <a:sym typeface="Wingdings" panose="05000000000000000000" pitchFamily="2" charset="2"/>
              </a:rPr>
              <a:t>Equidade  tratamento igualitário entre usuários (?)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583575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FE491-DCF5-DF47-BDFC-DC525F69041A}" type="slidenum">
              <a:rPr lang="en-US"/>
              <a:pPr/>
              <a:t>25</a:t>
            </a:fld>
            <a:endParaRPr lang="en-US"/>
          </a:p>
        </p:txBody>
      </p:sp>
      <p:sp>
        <p:nvSpPr>
          <p:cNvPr id="35841" name="Rectangle 1"/>
          <p:cNvSpPr>
            <a:spLocks/>
          </p:cNvSpPr>
          <p:nvPr/>
        </p:nvSpPr>
        <p:spPr bwMode="auto">
          <a:xfrm>
            <a:off x="368300" y="1504950"/>
            <a:ext cx="7124700" cy="2146300"/>
          </a:xfrm>
          <a:prstGeom prst="rect">
            <a:avLst/>
          </a:prstGeom>
          <a:solidFill>
            <a:srgbClr val="002C3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2" name="Rectangle 2"/>
          <p:cNvSpPr>
            <a:spLocks/>
          </p:cNvSpPr>
          <p:nvPr/>
        </p:nvSpPr>
        <p:spPr bwMode="auto">
          <a:xfrm>
            <a:off x="330200" y="1028700"/>
            <a:ext cx="8039100" cy="35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>
                    <a:alpha val="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6" name="Rectangle 6"/>
          <p:cNvSpPr>
            <a:spLocks/>
          </p:cNvSpPr>
          <p:nvPr/>
        </p:nvSpPr>
        <p:spPr bwMode="auto">
          <a:xfrm>
            <a:off x="620712" y="1487488"/>
            <a:ext cx="466248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just"/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A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água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é um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recurso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escasso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. 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Escolhas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terão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ser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feitas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. 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Você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sabe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as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consequências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suas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escolhas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?</a:t>
            </a:r>
          </a:p>
        </p:txBody>
      </p:sp>
      <p:grpSp>
        <p:nvGrpSpPr>
          <p:cNvPr id="35849" name="Group 9"/>
          <p:cNvGrpSpPr>
            <a:grpSpLocks/>
          </p:cNvGrpSpPr>
          <p:nvPr/>
        </p:nvGrpSpPr>
        <p:grpSpPr bwMode="auto">
          <a:xfrm>
            <a:off x="2355850" y="412750"/>
            <a:ext cx="812800" cy="812800"/>
            <a:chOff x="0" y="0"/>
            <a:chExt cx="512" cy="512"/>
          </a:xfrm>
        </p:grpSpPr>
        <p:sp>
          <p:nvSpPr>
            <p:cNvPr id="35847" name="Oval 7"/>
            <p:cNvSpPr>
              <a:spLocks/>
            </p:cNvSpPr>
            <p:nvPr/>
          </p:nvSpPr>
          <p:spPr bwMode="auto">
            <a:xfrm>
              <a:off x="0" y="0"/>
              <a:ext cx="512" cy="512"/>
            </a:xfrm>
            <a:prstGeom prst="ellipse">
              <a:avLst/>
            </a:prstGeom>
            <a:solidFill>
              <a:srgbClr val="002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5848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164"/>
              <a:ext cx="22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52" name="Group 12"/>
          <p:cNvGrpSpPr>
            <a:grpSpLocks/>
          </p:cNvGrpSpPr>
          <p:nvPr/>
        </p:nvGrpSpPr>
        <p:grpSpPr bwMode="auto">
          <a:xfrm>
            <a:off x="5548313" y="390525"/>
            <a:ext cx="3289300" cy="4406900"/>
            <a:chOff x="0" y="0"/>
            <a:chExt cx="2072" cy="2776"/>
          </a:xfrm>
        </p:grpSpPr>
        <p:sp>
          <p:nvSpPr>
            <p:cNvPr id="35850" name="Rectangle 10"/>
            <p:cNvSpPr>
              <a:spLocks/>
            </p:cNvSpPr>
            <p:nvPr/>
          </p:nvSpPr>
          <p:spPr bwMode="auto">
            <a:xfrm>
              <a:off x="128" y="96"/>
              <a:ext cx="1816" cy="24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5851" name="Picture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72" cy="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54" name="Rectangle 14"/>
          <p:cNvSpPr>
            <a:spLocks/>
          </p:cNvSpPr>
          <p:nvPr/>
        </p:nvSpPr>
        <p:spPr bwMode="auto">
          <a:xfrm>
            <a:off x="376238" y="3683000"/>
            <a:ext cx="5156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r"/>
            <a:r>
              <a:rPr lang="en-US" sz="1000" dirty="0">
                <a:solidFill>
                  <a:schemeClr val="tx1"/>
                </a:solidFill>
                <a:latin typeface="Cambria Italic" charset="0"/>
                <a:ea typeface="ＭＳ Ｐゴシック" charset="0"/>
                <a:cs typeface="Cambria Italic" charset="0"/>
                <a:sym typeface="Cambria Italic" charset="0"/>
              </a:rPr>
              <a:t>Ivo T. Gico Jr.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833" y="673100"/>
            <a:ext cx="2390199" cy="35814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-524594"/>
            <a:ext cx="9144000" cy="6120680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3A52"/>
              </a:solidFill>
              <a:effectLst/>
              <a:latin typeface="Cambria" charset="0"/>
              <a:ea typeface="ヒラギノ明朝 ProN W3" charset="0"/>
              <a:cs typeface="ヒラギノ明朝 ProN W3" charset="0"/>
              <a:sym typeface="Cambria" charset="0"/>
            </a:endParaRP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503238"/>
            <a:ext cx="9169400" cy="611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>
                    <a:alpha val="89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/>
          </p:cNvSpPr>
          <p:nvPr/>
        </p:nvSpPr>
        <p:spPr bwMode="auto">
          <a:xfrm>
            <a:off x="574675" y="1096963"/>
            <a:ext cx="65151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pt-BR" sz="30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Dr. Ivo Teixeira Gico Jr.</a:t>
            </a:r>
          </a:p>
          <a:p>
            <a:r>
              <a:rPr lang="pt-BR" sz="11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gico@ghdadvogados.com.br</a:t>
            </a:r>
          </a:p>
        </p:txBody>
      </p:sp>
      <p:sp>
        <p:nvSpPr>
          <p:cNvPr id="50179" name="Rectangle 3"/>
          <p:cNvSpPr>
            <a:spLocks/>
          </p:cNvSpPr>
          <p:nvPr/>
        </p:nvSpPr>
        <p:spPr bwMode="auto">
          <a:xfrm>
            <a:off x="582613" y="3735388"/>
            <a:ext cx="40259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70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SHS, Quadra 6, Bloco E, Salas 415/416</a:t>
            </a:r>
          </a:p>
          <a:p>
            <a:r>
              <a:rPr lang="en-US" sz="70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Complexo Brasil 21</a:t>
            </a:r>
          </a:p>
          <a:p>
            <a:r>
              <a:rPr lang="en-US" sz="70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Brasília – DF, CEP 70.316-000</a:t>
            </a:r>
          </a:p>
          <a:p>
            <a:r>
              <a:rPr lang="en-US" sz="70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Tel.: +55 61 3034-8568 | +55 61 3034-8569</a:t>
            </a:r>
          </a:p>
          <a:p>
            <a:r>
              <a:rPr lang="en-US" sz="70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brasilia@ghdadvogados.com.br | www.ghdadvogados.com.br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531813"/>
            <a:ext cx="267970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5"/>
          <p:cNvSpPr>
            <a:spLocks/>
          </p:cNvSpPr>
          <p:nvPr/>
        </p:nvSpPr>
        <p:spPr bwMode="auto">
          <a:xfrm>
            <a:off x="571500" y="4786313"/>
            <a:ext cx="82931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>
                    <a:alpha val="59999"/>
                  </a:srgb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700"/>
              </a:spcBef>
            </a:pPr>
            <a:r>
              <a:rPr lang="en-US" sz="500">
                <a:solidFill>
                  <a:srgbClr val="FFFFFF"/>
                </a:solidFill>
                <a:latin typeface="Calibri Italic" charset="0"/>
                <a:ea typeface="ＭＳ Ｐゴシック" charset="0"/>
                <a:cs typeface="Calibri Italic" charset="0"/>
                <a:sym typeface="Calibri Italic" charset="0"/>
              </a:rPr>
              <a:t>Esta apresentação não representa aconselhamento legal, que deverá ser obtido especificamente para qualquer caso específico. Este material não deverá ser divulgado ou distribuído para terceiro sem o consentimento prévio e expresso de Gico, Hadmann &amp; Dutra Advogados. Todos os direitos reservados. </a:t>
            </a:r>
          </a:p>
        </p:txBody>
      </p:sp>
      <p:sp>
        <p:nvSpPr>
          <p:cNvPr id="50182" name="Rectangle 6"/>
          <p:cNvSpPr>
            <a:spLocks/>
          </p:cNvSpPr>
          <p:nvPr/>
        </p:nvSpPr>
        <p:spPr bwMode="auto">
          <a:xfrm>
            <a:off x="4889500" y="2425700"/>
            <a:ext cx="3822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</a:pPr>
            <a:r>
              <a:rPr lang="en-US" sz="5400">
                <a:solidFill>
                  <a:srgbClr val="FFFFFF"/>
                </a:solidFill>
                <a:ea typeface="ＭＳ Ｐゴシック" charset="0"/>
                <a:cs typeface="Cambria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1599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0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79" grpId="0" autoUpdateAnimBg="0"/>
      <p:bldP spid="50181" grpId="0"/>
      <p:bldP spid="5018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9827-035B-A341-B347-F362C5CA5066}" type="slidenum">
              <a:rPr lang="en-US"/>
              <a:pPr/>
              <a:t>3</a:t>
            </a:fld>
            <a:endParaRPr lang="en-US"/>
          </a:p>
        </p:txBody>
      </p:sp>
      <p:sp>
        <p:nvSpPr>
          <p:cNvPr id="20481" name="Rectangle 1"/>
          <p:cNvSpPr>
            <a:spLocks/>
          </p:cNvSpPr>
          <p:nvPr/>
        </p:nvSpPr>
        <p:spPr bwMode="auto">
          <a:xfrm>
            <a:off x="330200" y="1028700"/>
            <a:ext cx="8039100" cy="35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>
                    <a:alpha val="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368300" y="2882900"/>
            <a:ext cx="8394700" cy="1041400"/>
          </a:xfrm>
          <a:prstGeom prst="rect">
            <a:avLst/>
          </a:prstGeom>
          <a:solidFill>
            <a:srgbClr val="002C3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6" name="Rectangle 6"/>
          <p:cNvSpPr>
            <a:spLocks/>
          </p:cNvSpPr>
          <p:nvPr/>
        </p:nvSpPr>
        <p:spPr bwMode="auto">
          <a:xfrm>
            <a:off x="538163" y="2974975"/>
            <a:ext cx="80391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>
              <a:lnSpc>
                <a:spcPct val="80000"/>
              </a:lnSpc>
            </a:pPr>
            <a:r>
              <a:rPr lang="en-US" sz="4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Teoria</a:t>
            </a:r>
            <a:r>
              <a:rPr lang="en-US" sz="48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da </a:t>
            </a:r>
            <a:r>
              <a:rPr lang="en-US" sz="48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Regulação</a:t>
            </a:r>
            <a:endParaRPr lang="en-US" sz="4800" dirty="0">
              <a:solidFill>
                <a:srgbClr val="FFFFFF"/>
              </a:solidFill>
              <a:latin typeface="Cambria Italic" charset="0"/>
              <a:ea typeface="ＭＳ Ｐゴシック" charset="0"/>
              <a:cs typeface="Cambria Italic" charset="0"/>
              <a:sym typeface="Cambria Italic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1" b="7642"/>
          <a:stretch>
            <a:fillRect/>
          </a:stretch>
        </p:blipFill>
        <p:spPr bwMode="auto">
          <a:xfrm>
            <a:off x="-25400" y="-25400"/>
            <a:ext cx="91948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/>
          </p:cNvSpPr>
          <p:nvPr/>
        </p:nvSpPr>
        <p:spPr bwMode="auto">
          <a:xfrm>
            <a:off x="620712" y="204788"/>
            <a:ext cx="3663256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/>
            <a:r>
              <a:rPr lang="en-US" sz="3400" dirty="0">
                <a:solidFill>
                  <a:schemeClr val="tx1"/>
                </a:solidFill>
                <a:ea typeface="ＭＳ Ｐゴシック" charset="0"/>
                <a:cs typeface="Cambria" charset="0"/>
              </a:rPr>
              <a:t>O que é </a:t>
            </a:r>
            <a:r>
              <a:rPr lang="en-US" sz="3400" dirty="0" err="1">
                <a:solidFill>
                  <a:schemeClr val="tx1"/>
                </a:solidFill>
                <a:ea typeface="ＭＳ Ｐゴシック" charset="0"/>
                <a:cs typeface="Cambria" charset="0"/>
              </a:rPr>
              <a:t>regulação</a:t>
            </a:r>
            <a:r>
              <a:rPr lang="en-US" sz="3400" dirty="0">
                <a:solidFill>
                  <a:schemeClr val="tx1"/>
                </a:solidFill>
                <a:ea typeface="ＭＳ Ｐゴシック" charset="0"/>
                <a:cs typeface="Cambria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B27D-DABA-BD43-8737-B734FFD8F685}" type="slidenum">
              <a:rPr lang="en-US"/>
              <a:pPr/>
              <a:t>5</a:t>
            </a:fld>
            <a:endParaRPr lang="en-US"/>
          </a:p>
        </p:txBody>
      </p:sp>
      <p:sp>
        <p:nvSpPr>
          <p:cNvPr id="25601" name="Rectangle 1"/>
          <p:cNvSpPr>
            <a:spLocks/>
          </p:cNvSpPr>
          <p:nvPr/>
        </p:nvSpPr>
        <p:spPr bwMode="auto">
          <a:xfrm>
            <a:off x="368300" y="1504950"/>
            <a:ext cx="7124700" cy="2146300"/>
          </a:xfrm>
          <a:prstGeom prst="rect">
            <a:avLst/>
          </a:prstGeom>
          <a:solidFill>
            <a:srgbClr val="002C3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330200" y="1028700"/>
            <a:ext cx="8039100" cy="35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>
                    <a:alpha val="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6" name="Rectangle 6"/>
          <p:cNvSpPr>
            <a:spLocks/>
          </p:cNvSpPr>
          <p:nvPr/>
        </p:nvSpPr>
        <p:spPr bwMode="auto">
          <a:xfrm>
            <a:off x="620712" y="1491630"/>
            <a:ext cx="4959400" cy="206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/>
            <a:r>
              <a:rPr lang="en-US" sz="32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Por que regular?</a:t>
            </a:r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5459413" y="390525"/>
            <a:ext cx="3378200" cy="4406900"/>
            <a:chOff x="0" y="0"/>
            <a:chExt cx="2128" cy="2776"/>
          </a:xfrm>
        </p:grpSpPr>
        <p:sp>
          <p:nvSpPr>
            <p:cNvPr id="25607" name="Rectangle 7"/>
            <p:cNvSpPr>
              <a:spLocks/>
            </p:cNvSpPr>
            <p:nvPr/>
          </p:nvSpPr>
          <p:spPr bwMode="auto">
            <a:xfrm>
              <a:off x="128" y="96"/>
              <a:ext cx="1872" cy="24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5608" name="Picture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28" cy="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627534"/>
            <a:ext cx="3724275" cy="348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 que regular?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1B276-3798-B74B-A8C2-7DF93EA7B3FB}" type="slidenum">
              <a:rPr lang="en-US"/>
              <a:pPr/>
              <a:t>6</a:t>
            </a:fld>
            <a:endParaRPr lang="en-US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216682913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468802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B27D-DABA-BD43-8737-B734FFD8F685}" type="slidenum">
              <a:rPr lang="en-US"/>
              <a:pPr/>
              <a:t>7</a:t>
            </a:fld>
            <a:endParaRPr lang="en-US"/>
          </a:p>
        </p:txBody>
      </p:sp>
      <p:sp>
        <p:nvSpPr>
          <p:cNvPr id="25601" name="Rectangle 1"/>
          <p:cNvSpPr>
            <a:spLocks/>
          </p:cNvSpPr>
          <p:nvPr/>
        </p:nvSpPr>
        <p:spPr bwMode="auto">
          <a:xfrm>
            <a:off x="368300" y="1504950"/>
            <a:ext cx="7124700" cy="2146300"/>
          </a:xfrm>
          <a:prstGeom prst="rect">
            <a:avLst/>
          </a:prstGeom>
          <a:solidFill>
            <a:srgbClr val="002C3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330200" y="1028700"/>
            <a:ext cx="8039100" cy="35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>
                    <a:alpha val="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6" name="Rectangle 6"/>
          <p:cNvSpPr>
            <a:spLocks/>
          </p:cNvSpPr>
          <p:nvPr/>
        </p:nvSpPr>
        <p:spPr bwMode="auto">
          <a:xfrm>
            <a:off x="620712" y="1491630"/>
            <a:ext cx="4959400" cy="206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/>
            <a:r>
              <a:rPr lang="en-US" sz="32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Como regular?</a:t>
            </a:r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5459413" y="390525"/>
            <a:ext cx="3378200" cy="4406900"/>
            <a:chOff x="0" y="0"/>
            <a:chExt cx="2128" cy="2776"/>
          </a:xfrm>
        </p:grpSpPr>
        <p:sp>
          <p:nvSpPr>
            <p:cNvPr id="25607" name="Rectangle 7"/>
            <p:cNvSpPr>
              <a:spLocks/>
            </p:cNvSpPr>
            <p:nvPr/>
          </p:nvSpPr>
          <p:spPr bwMode="auto">
            <a:xfrm>
              <a:off x="128" y="96"/>
              <a:ext cx="1872" cy="24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5608" name="Picture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28" cy="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27680">
            <a:off x="5463392" y="1178978"/>
            <a:ext cx="3123853" cy="206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0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4163" cy="5740102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332E7-5743-A748-9E44-9A36DE64B1E7}" type="slidenum">
              <a:rPr lang="en-US"/>
              <a:pPr/>
              <a:t>8</a:t>
            </a:fld>
            <a:endParaRPr lang="en-US"/>
          </a:p>
        </p:txBody>
      </p:sp>
      <p:sp>
        <p:nvSpPr>
          <p:cNvPr id="23554" name="Rectangle 2"/>
          <p:cNvSpPr>
            <a:spLocks/>
          </p:cNvSpPr>
          <p:nvPr/>
        </p:nvSpPr>
        <p:spPr bwMode="auto">
          <a:xfrm>
            <a:off x="330200" y="1028700"/>
            <a:ext cx="8039100" cy="35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>
                    <a:alpha val="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806950"/>
            <a:ext cx="137160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/>
          </p:cNvSpPr>
          <p:nvPr/>
        </p:nvSpPr>
        <p:spPr bwMode="auto">
          <a:xfrm>
            <a:off x="368300" y="2882900"/>
            <a:ext cx="8394700" cy="1041400"/>
          </a:xfrm>
          <a:prstGeom prst="rect">
            <a:avLst/>
          </a:prstGeom>
          <a:solidFill>
            <a:srgbClr val="002C3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9" name="Rectangle 7"/>
          <p:cNvSpPr>
            <a:spLocks/>
          </p:cNvSpPr>
          <p:nvPr/>
        </p:nvSpPr>
        <p:spPr bwMode="auto">
          <a:xfrm>
            <a:off x="538163" y="2974975"/>
            <a:ext cx="80391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>
              <a:lnSpc>
                <a:spcPct val="80000"/>
              </a:lnSpc>
            </a:pP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Como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você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justificaria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o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controle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de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preços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no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mercado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de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saneamento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básico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, se o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mercado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 fosse </a:t>
            </a:r>
            <a:r>
              <a:rPr lang="en-US" sz="2600" dirty="0" err="1">
                <a:solidFill>
                  <a:srgbClr val="FFFFFF"/>
                </a:solidFill>
                <a:ea typeface="ＭＳ Ｐゴシック" charset="0"/>
                <a:cs typeface="Cambria" charset="0"/>
              </a:rPr>
              <a:t>competitivo</a:t>
            </a:r>
            <a:r>
              <a:rPr lang="en-US" sz="2600" dirty="0">
                <a:solidFill>
                  <a:srgbClr val="FFFFFF"/>
                </a:solidFill>
                <a:ea typeface="ＭＳ Ｐゴシック" charset="0"/>
                <a:cs typeface="Cambria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07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Falhas</a:t>
            </a:r>
            <a:r>
              <a:rPr lang="en-US" dirty="0"/>
              <a:t> de Mercado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F5922-0819-2C45-8D3D-CEE5AD03F542}" type="slidenum">
              <a:rPr lang="en-US"/>
              <a:pPr/>
              <a:t>9</a:t>
            </a:fld>
            <a:endParaRPr lang="en-US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367" y="939800"/>
            <a:ext cx="6770942" cy="3594100"/>
          </a:xfrm>
        </p:spPr>
      </p:pic>
      <p:sp>
        <p:nvSpPr>
          <p:cNvPr id="10" name="CaixaDeTexto 9"/>
          <p:cNvSpPr txBox="1"/>
          <p:nvPr/>
        </p:nvSpPr>
        <p:spPr>
          <a:xfrm>
            <a:off x="1228375" y="2187873"/>
            <a:ext cx="15434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Externalidade Negativa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915816" y="2202999"/>
            <a:ext cx="15434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Externalidade Positiva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572000" y="2223512"/>
            <a:ext cx="15434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Bem Público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300192" y="2202999"/>
            <a:ext cx="15434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Bens Meritórios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228375" y="3949125"/>
            <a:ext cx="15434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Bens Sem Mérito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915816" y="3949125"/>
            <a:ext cx="15434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Assimetria de Informação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49849" y="3949125"/>
            <a:ext cx="15434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Monopólio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383882" y="3949124"/>
            <a:ext cx="15434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Imobilidade dos Fatores</a:t>
            </a:r>
          </a:p>
        </p:txBody>
      </p:sp>
      <p:sp>
        <p:nvSpPr>
          <p:cNvPr id="18" name="Elipse 17"/>
          <p:cNvSpPr/>
          <p:nvPr/>
        </p:nvSpPr>
        <p:spPr bwMode="auto">
          <a:xfrm>
            <a:off x="1259632" y="3949124"/>
            <a:ext cx="1368152" cy="5847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>
              <a:ln>
                <a:noFill/>
              </a:ln>
              <a:solidFill>
                <a:srgbClr val="003A52"/>
              </a:solidFill>
              <a:effectLst/>
              <a:latin typeface="Cambria" charset="0"/>
              <a:ea typeface="ヒラギノ明朝 ProN W3" charset="0"/>
              <a:cs typeface="ヒラギノ明朝 ProN W3" charset="0"/>
              <a:sym typeface="Cambria" charset="0"/>
            </a:endParaRPr>
          </a:p>
        </p:txBody>
      </p:sp>
      <p:sp>
        <p:nvSpPr>
          <p:cNvPr id="20" name="Retângulo: Cantos Arredondados 19"/>
          <p:cNvSpPr/>
          <p:nvPr/>
        </p:nvSpPr>
        <p:spPr bwMode="auto">
          <a:xfrm>
            <a:off x="6340943" y="2828801"/>
            <a:ext cx="1543425" cy="1120324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dirty="0">
              <a:ln>
                <a:noFill/>
              </a:ln>
              <a:solidFill>
                <a:srgbClr val="003A52"/>
              </a:solidFill>
              <a:effectLst/>
              <a:latin typeface="Cambria" charset="0"/>
              <a:ea typeface="ヒラギノ明朝 ProN W3" charset="0"/>
              <a:cs typeface="ヒラギノ明朝 ProN W3" charset="0"/>
              <a:sym typeface="Cambria" charset="0"/>
            </a:endParaRPr>
          </a:p>
        </p:txBody>
      </p:sp>
      <p:sp>
        <p:nvSpPr>
          <p:cNvPr id="23" name="Retângulo: Cantos Arredondados 22"/>
          <p:cNvSpPr/>
          <p:nvPr/>
        </p:nvSpPr>
        <p:spPr bwMode="auto">
          <a:xfrm>
            <a:off x="6300191" y="1043545"/>
            <a:ext cx="1543425" cy="1075051"/>
          </a:xfrm>
          <a:prstGeom prst="round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dirty="0">
              <a:ln>
                <a:noFill/>
              </a:ln>
              <a:solidFill>
                <a:srgbClr val="003A52"/>
              </a:solidFill>
              <a:effectLst/>
              <a:latin typeface="Cambria" charset="0"/>
              <a:ea typeface="ヒラギノ明朝 ProN W3" charset="0"/>
              <a:cs typeface="ヒラギノ明朝 ProN W3" charset="0"/>
              <a:sym typeface="Cambria" charset="0"/>
            </a:endParaRPr>
          </a:p>
        </p:txBody>
      </p:sp>
      <p:sp>
        <p:nvSpPr>
          <p:cNvPr id="24" name="Retângulo: Cantos Arredondados 23"/>
          <p:cNvSpPr/>
          <p:nvPr/>
        </p:nvSpPr>
        <p:spPr bwMode="auto">
          <a:xfrm>
            <a:off x="4628592" y="1043545"/>
            <a:ext cx="1543425" cy="1075051"/>
          </a:xfrm>
          <a:prstGeom prst="round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dirty="0">
              <a:ln>
                <a:noFill/>
              </a:ln>
              <a:solidFill>
                <a:srgbClr val="003A52"/>
              </a:solidFill>
              <a:effectLst/>
              <a:latin typeface="Cambria" charset="0"/>
              <a:ea typeface="ヒラギノ明朝 ProN W3" charset="0"/>
              <a:cs typeface="ヒラギノ明朝 ProN W3" charset="0"/>
              <a:sym typeface="Cambria" charset="0"/>
            </a:endParaRPr>
          </a:p>
        </p:txBody>
      </p:sp>
      <p:sp>
        <p:nvSpPr>
          <p:cNvPr id="3" name="Retângulo: Cantos Arredondados 2"/>
          <p:cNvSpPr/>
          <p:nvPr/>
        </p:nvSpPr>
        <p:spPr bwMode="auto">
          <a:xfrm>
            <a:off x="6300191" y="2787774"/>
            <a:ext cx="1656185" cy="1872208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>
              <a:ln>
                <a:noFill/>
              </a:ln>
              <a:solidFill>
                <a:srgbClr val="003A52"/>
              </a:solidFill>
              <a:effectLst/>
              <a:latin typeface="Cambria" charset="0"/>
              <a:ea typeface="ヒラギノ明朝 ProN W3" charset="0"/>
              <a:cs typeface="ヒラギノ明朝 ProN W3" charset="0"/>
              <a:sym typeface="Cambria" charset="0"/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6387828" y="2223512"/>
            <a:ext cx="1368152" cy="5847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>
              <a:ln>
                <a:noFill/>
              </a:ln>
              <a:solidFill>
                <a:srgbClr val="003A52"/>
              </a:solidFill>
              <a:effectLst/>
              <a:latin typeface="Cambria" charset="0"/>
              <a:ea typeface="ヒラギノ明朝 ProN W3" charset="0"/>
              <a:cs typeface="ヒラギノ明朝 ProN W3" charset="0"/>
              <a:sym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56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Capa">
  <a:themeElements>
    <a:clrScheme name="">
      <a:dk1>
        <a:srgbClr val="003A52"/>
      </a:dk1>
      <a:lt1>
        <a:srgbClr val="095475"/>
      </a:lt1>
      <a:dk2>
        <a:srgbClr val="000000"/>
      </a:dk2>
      <a:lt2>
        <a:srgbClr val="808080"/>
      </a:lt2>
      <a:accent1>
        <a:srgbClr val="001C28"/>
      </a:accent1>
      <a:accent2>
        <a:srgbClr val="333399"/>
      </a:accent2>
      <a:accent3>
        <a:srgbClr val="AAB3BD"/>
      </a:accent3>
      <a:accent4>
        <a:srgbClr val="003045"/>
      </a:accent4>
      <a:accent5>
        <a:srgbClr val="AAABAC"/>
      </a:accent5>
      <a:accent6>
        <a:srgbClr val="2D2D8A"/>
      </a:accent6>
      <a:hlink>
        <a:srgbClr val="009999"/>
      </a:hlink>
      <a:folHlink>
        <a:srgbClr val="99CC00"/>
      </a:folHlink>
    </a:clrScheme>
    <a:fontScheme name="Capa">
      <a:majorFont>
        <a:latin typeface="Cambria"/>
        <a:ea typeface="ヒラギノ明朝 ProN W3"/>
        <a:cs typeface="ヒラギノ明朝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3A52"/>
            </a:solidFill>
            <a:effectLst/>
            <a:latin typeface="Cambria" charset="0"/>
            <a:ea typeface="ヒラギノ明朝 ProN W3" charset="0"/>
            <a:cs typeface="ヒラギノ明朝 ProN W3" charset="0"/>
            <a:sym typeface="Cambr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3A52"/>
            </a:solidFill>
            <a:effectLst/>
            <a:latin typeface="Cambria" charset="0"/>
            <a:ea typeface="ヒラギノ明朝 ProN W3" charset="0"/>
            <a:cs typeface="ヒラギノ明朝 ProN W3" charset="0"/>
            <a:sym typeface="Cambria" charset="0"/>
          </a:defRPr>
        </a:defPPr>
      </a:lstStyle>
    </a:lnDef>
  </a:objectDefaults>
  <a:extraClrSchemeLst>
    <a:extraClrScheme>
      <a:clrScheme name="Cap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drao">
  <a:themeElements>
    <a:clrScheme name="">
      <a:dk1>
        <a:srgbClr val="003A52"/>
      </a:dk1>
      <a:lt1>
        <a:srgbClr val="FFFFFF"/>
      </a:lt1>
      <a:dk2>
        <a:srgbClr val="000000"/>
      </a:dk2>
      <a:lt2>
        <a:srgbClr val="000000"/>
      </a:lt2>
      <a:accent1>
        <a:srgbClr val="108BD1"/>
      </a:accent1>
      <a:accent2>
        <a:srgbClr val="333399"/>
      </a:accent2>
      <a:accent3>
        <a:srgbClr val="FFFFFF"/>
      </a:accent3>
      <a:accent4>
        <a:srgbClr val="003045"/>
      </a:accent4>
      <a:accent5>
        <a:srgbClr val="AAC4E5"/>
      </a:accent5>
      <a:accent6>
        <a:srgbClr val="2D2D8A"/>
      </a:accent6>
      <a:hlink>
        <a:srgbClr val="009999"/>
      </a:hlink>
      <a:folHlink>
        <a:srgbClr val="99CC00"/>
      </a:folHlink>
    </a:clrScheme>
    <a:fontScheme name="Padrao">
      <a:majorFont>
        <a:latin typeface="Cambria"/>
        <a:ea typeface="ヒラギノ明朝 ProN W3"/>
        <a:cs typeface="ヒラギノ明朝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3A52"/>
            </a:solidFill>
            <a:effectLst/>
            <a:latin typeface="Cambria" charset="0"/>
            <a:ea typeface="ヒラギノ明朝 ProN W3" charset="0"/>
            <a:cs typeface="ヒラギノ明朝 ProN W3" charset="0"/>
            <a:sym typeface="Cambr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3A52"/>
            </a:solidFill>
            <a:effectLst/>
            <a:latin typeface="Cambria" charset="0"/>
            <a:ea typeface="ヒラギノ明朝 ProN W3" charset="0"/>
            <a:cs typeface="ヒラギノ明朝 ProN W3" charset="0"/>
            <a:sym typeface="Cambria" charset="0"/>
          </a:defRPr>
        </a:defPPr>
      </a:lstStyle>
    </a:lnDef>
  </a:objectDefaults>
  <a:extraClrSchemeLst>
    <a:extraClrScheme>
      <a:clrScheme name="Padra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">
      <a:dk1>
        <a:srgbClr val="003A52"/>
      </a:dk1>
      <a:lt1>
        <a:srgbClr val="FFFFFF"/>
      </a:lt1>
      <a:dk2>
        <a:srgbClr val="000000"/>
      </a:dk2>
      <a:lt2>
        <a:srgbClr val="000000"/>
      </a:lt2>
      <a:accent1>
        <a:srgbClr val="FDC131"/>
      </a:accent1>
      <a:accent2>
        <a:srgbClr val="333399"/>
      </a:accent2>
      <a:accent3>
        <a:srgbClr val="FFFFFF"/>
      </a:accent3>
      <a:accent4>
        <a:srgbClr val="003045"/>
      </a:accent4>
      <a:accent5>
        <a:srgbClr val="FEDDAD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ambria"/>
        <a:ea typeface="ヒラギノ明朝 ProN W3"/>
        <a:cs typeface="ヒラギノ明朝 ProN W3"/>
      </a:majorFont>
      <a:minorFont>
        <a:latin typeface="Cambr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3A52"/>
            </a:solidFill>
            <a:effectLst/>
            <a:latin typeface="Cambria" charset="0"/>
            <a:ea typeface="ヒラギノ明朝 ProN W3" charset="0"/>
            <a:cs typeface="ヒラギノ明朝 ProN W3" charset="0"/>
            <a:sym typeface="Cambr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3A52"/>
            </a:solidFill>
            <a:effectLst/>
            <a:latin typeface="Cambria" charset="0"/>
            <a:ea typeface="ヒラギノ明朝 ProN W3" charset="0"/>
            <a:cs typeface="ヒラギノ明朝 ProN W3" charset="0"/>
            <a:sym typeface="Cambria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">
      <a:dk1>
        <a:srgbClr val="003A52"/>
      </a:dk1>
      <a:lt1>
        <a:srgbClr val="FFFFFF"/>
      </a:lt1>
      <a:dk2>
        <a:srgbClr val="000000"/>
      </a:dk2>
      <a:lt2>
        <a:srgbClr val="000000"/>
      </a:lt2>
      <a:accent1>
        <a:srgbClr val="108BD1"/>
      </a:accent1>
      <a:accent2>
        <a:srgbClr val="333399"/>
      </a:accent2>
      <a:accent3>
        <a:srgbClr val="FFFFFF"/>
      </a:accent3>
      <a:accent4>
        <a:srgbClr val="003045"/>
      </a:accent4>
      <a:accent5>
        <a:srgbClr val="AAC4E5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ambria"/>
        <a:ea typeface="ヒラギノ明朝 ProN W3"/>
        <a:cs typeface="ヒラギノ明朝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3A52"/>
            </a:solidFill>
            <a:effectLst/>
            <a:latin typeface="Cambria" charset="0"/>
            <a:ea typeface="ヒラギノ明朝 ProN W3" charset="0"/>
            <a:cs typeface="ヒラギノ明朝 ProN W3" charset="0"/>
            <a:sym typeface="Cambr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3A52"/>
            </a:solidFill>
            <a:effectLst/>
            <a:latin typeface="Cambria" charset="0"/>
            <a:ea typeface="ヒラギノ明朝 ProN W3" charset="0"/>
            <a:cs typeface="ヒラギノ明朝 ProN W3" charset="0"/>
            <a:sym typeface="Cambria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Pages>0</Pages>
  <Words>719</Words>
  <Characters>0</Characters>
  <Application>Microsoft Office PowerPoint</Application>
  <PresentationFormat>Apresentação na tela (16:9)</PresentationFormat>
  <Lines>0</Lines>
  <Paragraphs>149</Paragraphs>
  <Slides>26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26</vt:i4>
      </vt:variant>
    </vt:vector>
  </HeadingPairs>
  <TitlesOfParts>
    <vt:vector size="41" baseType="lpstr">
      <vt:lpstr>ＭＳ Ｐゴシック</vt:lpstr>
      <vt:lpstr>Arial</vt:lpstr>
      <vt:lpstr>Calibri</vt:lpstr>
      <vt:lpstr>Calibri Bold</vt:lpstr>
      <vt:lpstr>Calibri Italic</vt:lpstr>
      <vt:lpstr>Cambria</vt:lpstr>
      <vt:lpstr>Cambria Italic</vt:lpstr>
      <vt:lpstr>Thonburi</vt:lpstr>
      <vt:lpstr>Wingdings</vt:lpstr>
      <vt:lpstr>ヒラギノ明朝 ProN W3</vt:lpstr>
      <vt:lpstr>ヒラギノ角ゴ ProN W3</vt:lpstr>
      <vt:lpstr>Capa</vt:lpstr>
      <vt:lpstr>Padrao</vt:lpstr>
      <vt:lpstr>Blank</vt:lpstr>
      <vt:lpstr>Bullets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que regular?</vt:lpstr>
      <vt:lpstr>Apresentação do PowerPoint</vt:lpstr>
      <vt:lpstr>Apresentação do PowerPoint</vt:lpstr>
      <vt:lpstr>Falhas de Mercado</vt:lpstr>
      <vt:lpstr>Fundamentos para Intervenção</vt:lpstr>
      <vt:lpstr>Apresentação do PowerPoint</vt:lpstr>
      <vt:lpstr>Falhas de Governo</vt:lpstr>
      <vt:lpstr>Falhas Regulatórias</vt:lpstr>
      <vt:lpstr>Apresentação do PowerPoint</vt:lpstr>
      <vt:lpstr>Apresentação do PowerPoint</vt:lpstr>
      <vt:lpstr>Variáveis Regulatórias</vt:lpstr>
      <vt:lpstr>Organização Industrial dos Setores</vt:lpstr>
      <vt:lpstr>Regulação de Preço</vt:lpstr>
      <vt:lpstr>Regulação de Qualidade</vt:lpstr>
      <vt:lpstr>Variáveis Regulatórias no Saneamento</vt:lpstr>
      <vt:lpstr>Apresentação do PowerPoint</vt:lpstr>
      <vt:lpstr>Formas de Regulação</vt:lpstr>
      <vt:lpstr>Regulação por Agência Reguladora</vt:lpstr>
      <vt:lpstr>Função da Agência no Saneamento (?)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Planejamento Sucessório</dc:title>
  <dc:subject/>
  <dc:creator>Marina</dc:creator>
  <cp:keywords/>
  <dc:description/>
  <cp:lastModifiedBy>Ivo T. Gico Jr.</cp:lastModifiedBy>
  <cp:revision>93</cp:revision>
  <dcterms:modified xsi:type="dcterms:W3CDTF">2017-06-20T00:36:14Z</dcterms:modified>
</cp:coreProperties>
</file>