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74" r:id="rId3"/>
    <p:sldId id="258" r:id="rId4"/>
    <p:sldId id="265" r:id="rId5"/>
    <p:sldId id="269" r:id="rId6"/>
    <p:sldId id="259" r:id="rId7"/>
    <p:sldId id="267" r:id="rId8"/>
    <p:sldId id="266" r:id="rId9"/>
    <p:sldId id="264" r:id="rId10"/>
    <p:sldId id="261" r:id="rId11"/>
    <p:sldId id="262" r:id="rId12"/>
    <p:sldId id="277" r:id="rId13"/>
    <p:sldId id="263" r:id="rId14"/>
    <p:sldId id="278" r:id="rId15"/>
    <p:sldId id="271" r:id="rId16"/>
    <p:sldId id="273" r:id="rId17"/>
    <p:sldId id="27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2" d="100"/>
          <a:sy n="72" d="100"/>
        </p:scale>
        <p:origin x="-124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74E62-1B48-4270-8402-F09630BB5B1F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7701C11-C9EC-45D8-BAD0-8374CF4FD716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Essenciais para o abastecimento público;</a:t>
          </a:r>
        </a:p>
        <a:p>
          <a:r>
            <a:rPr lang="pt-BR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Auxiliam na irrigação, na </a:t>
          </a:r>
          <a:r>
            <a:rPr lang="pt-BR" sz="1800" b="1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dessedentação</a:t>
          </a:r>
          <a:r>
            <a:rPr lang="pt-BR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animal e </a:t>
          </a:r>
          <a:r>
            <a:rPr lang="pt-BR" sz="1800" b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 aquicultura</a:t>
          </a:r>
          <a:r>
            <a:rPr lang="pt-BR" sz="1800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pt-BR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B44D0-4641-4FE9-A0FD-E3D52508DCA4}" type="parTrans" cxnId="{7863DFEC-755A-455A-A5DB-5607F102FC01}">
      <dgm:prSet/>
      <dgm:spPr/>
      <dgm:t>
        <a:bodyPr/>
        <a:lstStyle/>
        <a:p>
          <a:endParaRPr lang="pt-BR"/>
        </a:p>
      </dgm:t>
    </dgm:pt>
    <dgm:pt modelId="{5C453568-52D0-414C-B031-CBB73C637BD7}" type="sibTrans" cxnId="{7863DFEC-755A-455A-A5DB-5607F102FC01}">
      <dgm:prSet/>
      <dgm:spPr/>
      <dgm:t>
        <a:bodyPr/>
        <a:lstStyle/>
        <a:p>
          <a:endParaRPr lang="pt-BR"/>
        </a:p>
      </dgm:t>
    </dgm:pt>
    <dgm:pt modelId="{3088C109-0E39-46F5-AF54-8F3A9A2E6200}" type="pres">
      <dgm:prSet presAssocID="{5A874E62-1B48-4270-8402-F09630BB5B1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3B910FF0-6676-45B1-8128-5C10EB462B2F}" type="pres">
      <dgm:prSet presAssocID="{07701C11-C9EC-45D8-BAD0-8374CF4FD716}" presName="composite" presStyleCnt="0"/>
      <dgm:spPr/>
      <dgm:t>
        <a:bodyPr/>
        <a:lstStyle/>
        <a:p>
          <a:endParaRPr lang="pt-BR"/>
        </a:p>
      </dgm:t>
    </dgm:pt>
    <dgm:pt modelId="{10EC4417-D3FC-4D1B-9FAD-7F9E3E1AE50E}" type="pres">
      <dgm:prSet presAssocID="{07701C11-C9EC-45D8-BAD0-8374CF4FD716}" presName="Accent" presStyleLbl="alignNode1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BF896AB-55AF-4131-AD4D-1D42F1AB61B0}" type="pres">
      <dgm:prSet presAssocID="{07701C11-C9EC-45D8-BAD0-8374CF4FD716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D7A047F-1CB8-41CD-BA8B-9ECAB6637467}" type="pres">
      <dgm:prSet presAssocID="{07701C11-C9EC-45D8-BAD0-8374CF4FD716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630C21-FB00-415E-B5F1-4B3A31B6575C}" type="pres">
      <dgm:prSet presAssocID="{07701C11-C9EC-45D8-BAD0-8374CF4FD716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7863DFEC-755A-455A-A5DB-5607F102FC01}" srcId="{5A874E62-1B48-4270-8402-F09630BB5B1F}" destId="{07701C11-C9EC-45D8-BAD0-8374CF4FD716}" srcOrd="0" destOrd="0" parTransId="{A9AB44D0-4641-4FE9-A0FD-E3D52508DCA4}" sibTransId="{5C453568-52D0-414C-B031-CBB73C637BD7}"/>
    <dgm:cxn modelId="{592FA660-EFBD-42B8-9EE0-F9887D4C6FFE}" type="presOf" srcId="{07701C11-C9EC-45D8-BAD0-8374CF4FD716}" destId="{3D7A047F-1CB8-41CD-BA8B-9ECAB6637467}" srcOrd="0" destOrd="0" presId="urn:microsoft.com/office/officeart/2008/layout/AlternatingPictureCircles"/>
    <dgm:cxn modelId="{239E06A2-B7D1-476E-A743-ED01F14B18D9}" type="presOf" srcId="{5A874E62-1B48-4270-8402-F09630BB5B1F}" destId="{3088C109-0E39-46F5-AF54-8F3A9A2E6200}" srcOrd="0" destOrd="0" presId="urn:microsoft.com/office/officeart/2008/layout/AlternatingPictureCircles"/>
    <dgm:cxn modelId="{CD8B283B-0D5A-48FB-92F8-C610F5F0B862}" type="presParOf" srcId="{3088C109-0E39-46F5-AF54-8F3A9A2E6200}" destId="{3B910FF0-6676-45B1-8128-5C10EB462B2F}" srcOrd="0" destOrd="0" presId="urn:microsoft.com/office/officeart/2008/layout/AlternatingPictureCircles"/>
    <dgm:cxn modelId="{67203DE2-CD88-4F72-AE4E-D89BE6E32D0A}" type="presParOf" srcId="{3B910FF0-6676-45B1-8128-5C10EB462B2F}" destId="{10EC4417-D3FC-4D1B-9FAD-7F9E3E1AE50E}" srcOrd="0" destOrd="0" presId="urn:microsoft.com/office/officeart/2008/layout/AlternatingPictureCircles"/>
    <dgm:cxn modelId="{622A580C-C88B-4096-AC00-B6655952A164}" type="presParOf" srcId="{3B910FF0-6676-45B1-8128-5C10EB462B2F}" destId="{EBF896AB-55AF-4131-AD4D-1D42F1AB61B0}" srcOrd="1" destOrd="0" presId="urn:microsoft.com/office/officeart/2008/layout/AlternatingPictureCircles"/>
    <dgm:cxn modelId="{A6D01E46-0584-4727-B96C-F7778B338965}" type="presParOf" srcId="{3B910FF0-6676-45B1-8128-5C10EB462B2F}" destId="{3D7A047F-1CB8-41CD-BA8B-9ECAB6637467}" srcOrd="2" destOrd="0" presId="urn:microsoft.com/office/officeart/2008/layout/AlternatingPictureCircles"/>
    <dgm:cxn modelId="{56B5ACE0-5806-4E32-974B-F0DA7CDF5A7A}" type="presParOf" srcId="{3B910FF0-6676-45B1-8128-5C10EB462B2F}" destId="{8F630C21-FB00-415E-B5F1-4B3A31B6575C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B6A88E-AB6F-4E78-88AC-1B26417C936D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62C2CFAC-59C8-4210-AD61-1368BDAF0EEB}">
      <dgm:prSet/>
      <dgm:spPr/>
      <dgm:t>
        <a:bodyPr/>
        <a:lstStyle/>
        <a:p>
          <a:pPr rtl="0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Os valores médios de condutividade  identificados no corpo d’água em estudo foi 448,5 μS.cm</a:t>
          </a:r>
          <a:r>
            <a:rPr lang="pt-BR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-1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6558F-0FC9-4A4E-BBEA-6CAC7E7EE4CD}" type="parTrans" cxnId="{FDC6D557-0AD4-413C-BF7F-E8099C26ECCD}">
      <dgm:prSet/>
      <dgm:spPr/>
      <dgm:t>
        <a:bodyPr/>
        <a:lstStyle/>
        <a:p>
          <a:endParaRPr lang="pt-BR"/>
        </a:p>
      </dgm:t>
    </dgm:pt>
    <dgm:pt modelId="{93F2BA4F-3FF5-4F35-A0B0-55A8E0D1E5B8}" type="sibTrans" cxnId="{FDC6D557-0AD4-413C-BF7F-E8099C26ECCD}">
      <dgm:prSet/>
      <dgm:spPr/>
      <dgm:t>
        <a:bodyPr/>
        <a:lstStyle/>
        <a:p>
          <a:endParaRPr lang="pt-BR"/>
        </a:p>
      </dgm:t>
    </dgm:pt>
    <dgm:pt modelId="{4A171BBE-406A-4815-BE8E-F5CDCB0AAC79}">
      <dgm:prSet/>
      <dgm:spPr/>
      <dgm:t>
        <a:bodyPr/>
        <a:lstStyle/>
        <a:p>
          <a:pPr rtl="0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Segundo (GASPAROTTO, 2011) amostras contaminadas por esgotos,  apresentam condutividade que  pode variar de 100 a 10.000 μS.cm</a:t>
          </a:r>
          <a:r>
            <a:rPr lang="pt-BR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-1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4E5DB-0F00-4567-9445-5668DC9ED56A}" type="parTrans" cxnId="{F85BDE76-AAAF-438A-8F45-B50073C2D206}">
      <dgm:prSet/>
      <dgm:spPr/>
      <dgm:t>
        <a:bodyPr/>
        <a:lstStyle/>
        <a:p>
          <a:endParaRPr lang="pt-BR"/>
        </a:p>
      </dgm:t>
    </dgm:pt>
    <dgm:pt modelId="{E4EC47CF-0DB4-4310-ADD9-737C2DC4939A}" type="sibTrans" cxnId="{F85BDE76-AAAF-438A-8F45-B50073C2D206}">
      <dgm:prSet/>
      <dgm:spPr/>
      <dgm:t>
        <a:bodyPr/>
        <a:lstStyle/>
        <a:p>
          <a:endParaRPr lang="pt-BR"/>
        </a:p>
      </dgm:t>
    </dgm:pt>
    <dgm:pt modelId="{DA6A7EF0-39FA-4BB6-82ED-37D69F28F6E9}" type="pres">
      <dgm:prSet presAssocID="{CAB6A88E-AB6F-4E78-88AC-1B26417C93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86B1B1-2BDA-40AB-BC27-E0C4D4197F8D}" type="pres">
      <dgm:prSet presAssocID="{62C2CFAC-59C8-4210-AD61-1368BDAF0E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D6CEF3-B889-4E5D-A95B-B80AFCBC7336}" type="pres">
      <dgm:prSet presAssocID="{62C2CFAC-59C8-4210-AD61-1368BDAF0EEB}" presName="spNode" presStyleCnt="0"/>
      <dgm:spPr/>
    </dgm:pt>
    <dgm:pt modelId="{62B955B1-1BE2-4270-BCAD-730FE739B6C6}" type="pres">
      <dgm:prSet presAssocID="{93F2BA4F-3FF5-4F35-A0B0-55A8E0D1E5B8}" presName="sibTrans" presStyleLbl="sibTrans1D1" presStyleIdx="0" presStyleCnt="2"/>
      <dgm:spPr/>
      <dgm:t>
        <a:bodyPr/>
        <a:lstStyle/>
        <a:p>
          <a:endParaRPr lang="pt-BR"/>
        </a:p>
      </dgm:t>
    </dgm:pt>
    <dgm:pt modelId="{255A713F-3916-4F67-9BE4-F14F2321677E}" type="pres">
      <dgm:prSet presAssocID="{4A171BBE-406A-4815-BE8E-F5CDCB0AAC7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2D968-9CDB-48CD-9460-1777FB149CE2}" type="pres">
      <dgm:prSet presAssocID="{4A171BBE-406A-4815-BE8E-F5CDCB0AAC79}" presName="spNode" presStyleCnt="0"/>
      <dgm:spPr/>
    </dgm:pt>
    <dgm:pt modelId="{E9C8ABA5-0CC7-4CA5-862E-094BE0845103}" type="pres">
      <dgm:prSet presAssocID="{E4EC47CF-0DB4-4310-ADD9-737C2DC4939A}" presName="sibTrans" presStyleLbl="sibTrans1D1" presStyleIdx="1" presStyleCnt="2"/>
      <dgm:spPr/>
      <dgm:t>
        <a:bodyPr/>
        <a:lstStyle/>
        <a:p>
          <a:endParaRPr lang="pt-BR"/>
        </a:p>
      </dgm:t>
    </dgm:pt>
  </dgm:ptLst>
  <dgm:cxnLst>
    <dgm:cxn modelId="{B3E4587B-91BD-4C9A-AC46-AACB13D3FF9F}" type="presOf" srcId="{93F2BA4F-3FF5-4F35-A0B0-55A8E0D1E5B8}" destId="{62B955B1-1BE2-4270-BCAD-730FE739B6C6}" srcOrd="0" destOrd="0" presId="urn:microsoft.com/office/officeart/2005/8/layout/cycle5"/>
    <dgm:cxn modelId="{F85BDE76-AAAF-438A-8F45-B50073C2D206}" srcId="{CAB6A88E-AB6F-4E78-88AC-1B26417C936D}" destId="{4A171BBE-406A-4815-BE8E-F5CDCB0AAC79}" srcOrd="1" destOrd="0" parTransId="{A644E5DB-0F00-4567-9445-5668DC9ED56A}" sibTransId="{E4EC47CF-0DB4-4310-ADD9-737C2DC4939A}"/>
    <dgm:cxn modelId="{FDC6D557-0AD4-413C-BF7F-E8099C26ECCD}" srcId="{CAB6A88E-AB6F-4E78-88AC-1B26417C936D}" destId="{62C2CFAC-59C8-4210-AD61-1368BDAF0EEB}" srcOrd="0" destOrd="0" parTransId="{5036558F-0FC9-4A4E-BBEA-6CAC7E7EE4CD}" sibTransId="{93F2BA4F-3FF5-4F35-A0B0-55A8E0D1E5B8}"/>
    <dgm:cxn modelId="{C0216607-EA32-41FC-9B48-325E7F10DE36}" type="presOf" srcId="{CAB6A88E-AB6F-4E78-88AC-1B26417C936D}" destId="{DA6A7EF0-39FA-4BB6-82ED-37D69F28F6E9}" srcOrd="0" destOrd="0" presId="urn:microsoft.com/office/officeart/2005/8/layout/cycle5"/>
    <dgm:cxn modelId="{CDA0B7CD-3D34-4107-A13E-616218D29324}" type="presOf" srcId="{62C2CFAC-59C8-4210-AD61-1368BDAF0EEB}" destId="{D786B1B1-2BDA-40AB-BC27-E0C4D4197F8D}" srcOrd="0" destOrd="0" presId="urn:microsoft.com/office/officeart/2005/8/layout/cycle5"/>
    <dgm:cxn modelId="{863441AA-8E25-4838-8182-C506000F6794}" type="presOf" srcId="{E4EC47CF-0DB4-4310-ADD9-737C2DC4939A}" destId="{E9C8ABA5-0CC7-4CA5-862E-094BE0845103}" srcOrd="0" destOrd="0" presId="urn:microsoft.com/office/officeart/2005/8/layout/cycle5"/>
    <dgm:cxn modelId="{57D06C99-20A1-4A35-9388-4716D89E29B8}" type="presOf" srcId="{4A171BBE-406A-4815-BE8E-F5CDCB0AAC79}" destId="{255A713F-3916-4F67-9BE4-F14F2321677E}" srcOrd="0" destOrd="0" presId="urn:microsoft.com/office/officeart/2005/8/layout/cycle5"/>
    <dgm:cxn modelId="{E2C6F748-EB94-4352-BE6D-7046CF458CCA}" type="presParOf" srcId="{DA6A7EF0-39FA-4BB6-82ED-37D69F28F6E9}" destId="{D786B1B1-2BDA-40AB-BC27-E0C4D4197F8D}" srcOrd="0" destOrd="0" presId="urn:microsoft.com/office/officeart/2005/8/layout/cycle5"/>
    <dgm:cxn modelId="{4109683A-25D2-46EC-8FF0-F742AD51A1F4}" type="presParOf" srcId="{DA6A7EF0-39FA-4BB6-82ED-37D69F28F6E9}" destId="{7ED6CEF3-B889-4E5D-A95B-B80AFCBC7336}" srcOrd="1" destOrd="0" presId="urn:microsoft.com/office/officeart/2005/8/layout/cycle5"/>
    <dgm:cxn modelId="{45D84A8F-D40B-4F4B-A9D2-5B0F0F1E10DE}" type="presParOf" srcId="{DA6A7EF0-39FA-4BB6-82ED-37D69F28F6E9}" destId="{62B955B1-1BE2-4270-BCAD-730FE739B6C6}" srcOrd="2" destOrd="0" presId="urn:microsoft.com/office/officeart/2005/8/layout/cycle5"/>
    <dgm:cxn modelId="{D7DC00D5-B063-4C76-8329-B56308108940}" type="presParOf" srcId="{DA6A7EF0-39FA-4BB6-82ED-37D69F28F6E9}" destId="{255A713F-3916-4F67-9BE4-F14F2321677E}" srcOrd="3" destOrd="0" presId="urn:microsoft.com/office/officeart/2005/8/layout/cycle5"/>
    <dgm:cxn modelId="{6A94E678-A434-4DAB-BEC9-AA5106491353}" type="presParOf" srcId="{DA6A7EF0-39FA-4BB6-82ED-37D69F28F6E9}" destId="{E9A2D968-9CDB-48CD-9460-1777FB149CE2}" srcOrd="4" destOrd="0" presId="urn:microsoft.com/office/officeart/2005/8/layout/cycle5"/>
    <dgm:cxn modelId="{7360FEF5-099D-4CB9-A59D-411B68A17538}" type="presParOf" srcId="{DA6A7EF0-39FA-4BB6-82ED-37D69F28F6E9}" destId="{E9C8ABA5-0CC7-4CA5-862E-094BE0845103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41FEEA-2FE5-4721-BD5D-37975A6CD62D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53245F6C-4B39-41CD-9EAC-059F4EA1A07F}">
      <dgm:prSet/>
      <dgm:spPr/>
      <dgm:t>
        <a:bodyPr/>
        <a:lstStyle/>
        <a:p>
          <a:pPr rtl="0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As águas naturais apresentam, em geral, intensidades de cor variando de 0 a 200 </a:t>
          </a:r>
          <a:r>
            <a:rPr lang="pt-BR" dirty="0" err="1" smtClean="0">
              <a:latin typeface="Arial" panose="020B0604020202020204" pitchFamily="34" charset="0"/>
              <a:cs typeface="Arial" panose="020B0604020202020204" pitchFamily="34" charset="0"/>
            </a:rPr>
            <a:t>uH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 e para atender ao padrão de potabilidade, a água deve apresentar intensidade de cor aparente inferior a 5 </a:t>
          </a:r>
          <a:r>
            <a:rPr lang="pt-BR" dirty="0" err="1" smtClean="0">
              <a:latin typeface="Arial" panose="020B0604020202020204" pitchFamily="34" charset="0"/>
              <a:cs typeface="Arial" panose="020B0604020202020204" pitchFamily="34" charset="0"/>
            </a:rPr>
            <a:t>uH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 (VON SPERLING, 2005).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D49C3-11C8-4A43-906E-490884C55336}" type="parTrans" cxnId="{1EC3284A-F128-4B5D-A3FC-E3EB267B0753}">
      <dgm:prSet/>
      <dgm:spPr/>
      <dgm:t>
        <a:bodyPr/>
        <a:lstStyle/>
        <a:p>
          <a:endParaRPr lang="pt-BR"/>
        </a:p>
      </dgm:t>
    </dgm:pt>
    <dgm:pt modelId="{2B3F5943-4B01-48F2-9B03-B02712ACE38F}" type="sibTrans" cxnId="{1EC3284A-F128-4B5D-A3FC-E3EB267B0753}">
      <dgm:prSet/>
      <dgm:spPr/>
      <dgm:t>
        <a:bodyPr/>
        <a:lstStyle/>
        <a:p>
          <a:endParaRPr lang="pt-BR"/>
        </a:p>
      </dgm:t>
    </dgm:pt>
    <dgm:pt modelId="{94648C67-3271-4F96-908B-B4150151284D}">
      <dgm:prSet/>
      <dgm:spPr/>
      <dgm:t>
        <a:bodyPr/>
        <a:lstStyle/>
        <a:p>
          <a:pPr rtl="0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A cor aparente da água em estudo apresentou valores médios 10x maior que o VMP pela Portaria de consolidação nº 005/2017 anexo XX para os padrões de potabilidade.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B7AE4-2808-4C70-A57A-06A09A34B053}" type="parTrans" cxnId="{49295852-5D09-4748-9616-72DF0C1C921B}">
      <dgm:prSet/>
      <dgm:spPr/>
      <dgm:t>
        <a:bodyPr/>
        <a:lstStyle/>
        <a:p>
          <a:endParaRPr lang="pt-BR"/>
        </a:p>
      </dgm:t>
    </dgm:pt>
    <dgm:pt modelId="{6F5CF8FD-7945-46D7-9667-E110AFC4F24B}" type="sibTrans" cxnId="{49295852-5D09-4748-9616-72DF0C1C921B}">
      <dgm:prSet/>
      <dgm:spPr/>
      <dgm:t>
        <a:bodyPr/>
        <a:lstStyle/>
        <a:p>
          <a:endParaRPr lang="pt-BR"/>
        </a:p>
      </dgm:t>
    </dgm:pt>
    <dgm:pt modelId="{1BF0C5FA-303A-49E7-92CD-28522C877B49}" type="pres">
      <dgm:prSet presAssocID="{0541FEEA-2FE5-4721-BD5D-37975A6CD6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A0ECEC6-715A-497F-8480-171D4AA2B03D}" type="pres">
      <dgm:prSet presAssocID="{53245F6C-4B39-41CD-9EAC-059F4EA1A07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5B181D-75F7-43D6-AF6B-83D800C4B89B}" type="pres">
      <dgm:prSet presAssocID="{53245F6C-4B39-41CD-9EAC-059F4EA1A07F}" presName="spNode" presStyleCnt="0"/>
      <dgm:spPr/>
    </dgm:pt>
    <dgm:pt modelId="{58A7B683-244F-4ADD-9747-D4C830F5C7BC}" type="pres">
      <dgm:prSet presAssocID="{2B3F5943-4B01-48F2-9B03-B02712ACE38F}" presName="sibTrans" presStyleLbl="sibTrans1D1" presStyleIdx="0" presStyleCnt="2"/>
      <dgm:spPr/>
      <dgm:t>
        <a:bodyPr/>
        <a:lstStyle/>
        <a:p>
          <a:endParaRPr lang="pt-BR"/>
        </a:p>
      </dgm:t>
    </dgm:pt>
    <dgm:pt modelId="{8A25EB26-BABF-4B47-9403-EF1AA4B6EF89}" type="pres">
      <dgm:prSet presAssocID="{94648C67-3271-4F96-908B-B4150151284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F704AC-EA98-44AD-86AA-324B1CDE6C17}" type="pres">
      <dgm:prSet presAssocID="{94648C67-3271-4F96-908B-B4150151284D}" presName="spNode" presStyleCnt="0"/>
      <dgm:spPr/>
    </dgm:pt>
    <dgm:pt modelId="{9C305C55-5929-46F2-9AC8-8805BB0D77DF}" type="pres">
      <dgm:prSet presAssocID="{6F5CF8FD-7945-46D7-9667-E110AFC4F24B}" presName="sibTrans" presStyleLbl="sibTrans1D1" presStyleIdx="1" presStyleCnt="2"/>
      <dgm:spPr/>
      <dgm:t>
        <a:bodyPr/>
        <a:lstStyle/>
        <a:p>
          <a:endParaRPr lang="pt-BR"/>
        </a:p>
      </dgm:t>
    </dgm:pt>
  </dgm:ptLst>
  <dgm:cxnLst>
    <dgm:cxn modelId="{E34FA1F3-F44C-43AF-B169-870D14B07A19}" type="presOf" srcId="{2B3F5943-4B01-48F2-9B03-B02712ACE38F}" destId="{58A7B683-244F-4ADD-9747-D4C830F5C7BC}" srcOrd="0" destOrd="0" presId="urn:microsoft.com/office/officeart/2005/8/layout/cycle5"/>
    <dgm:cxn modelId="{49295852-5D09-4748-9616-72DF0C1C921B}" srcId="{0541FEEA-2FE5-4721-BD5D-37975A6CD62D}" destId="{94648C67-3271-4F96-908B-B4150151284D}" srcOrd="1" destOrd="0" parTransId="{2E8B7AE4-2808-4C70-A57A-06A09A34B053}" sibTransId="{6F5CF8FD-7945-46D7-9667-E110AFC4F24B}"/>
    <dgm:cxn modelId="{1EC3284A-F128-4B5D-A3FC-E3EB267B0753}" srcId="{0541FEEA-2FE5-4721-BD5D-37975A6CD62D}" destId="{53245F6C-4B39-41CD-9EAC-059F4EA1A07F}" srcOrd="0" destOrd="0" parTransId="{5ECD49C3-11C8-4A43-906E-490884C55336}" sibTransId="{2B3F5943-4B01-48F2-9B03-B02712ACE38F}"/>
    <dgm:cxn modelId="{CDD304B1-CC22-41FB-B1D9-00AD87722EA8}" type="presOf" srcId="{0541FEEA-2FE5-4721-BD5D-37975A6CD62D}" destId="{1BF0C5FA-303A-49E7-92CD-28522C877B49}" srcOrd="0" destOrd="0" presId="urn:microsoft.com/office/officeart/2005/8/layout/cycle5"/>
    <dgm:cxn modelId="{4A86D075-9D44-4F8A-88B1-E2B2829C904F}" type="presOf" srcId="{6F5CF8FD-7945-46D7-9667-E110AFC4F24B}" destId="{9C305C55-5929-46F2-9AC8-8805BB0D77DF}" srcOrd="0" destOrd="0" presId="urn:microsoft.com/office/officeart/2005/8/layout/cycle5"/>
    <dgm:cxn modelId="{AC590974-5034-47C5-865F-DA34AEA31C9A}" type="presOf" srcId="{94648C67-3271-4F96-908B-B4150151284D}" destId="{8A25EB26-BABF-4B47-9403-EF1AA4B6EF89}" srcOrd="0" destOrd="0" presId="urn:microsoft.com/office/officeart/2005/8/layout/cycle5"/>
    <dgm:cxn modelId="{37416234-9AF6-49AF-AC17-C8E4D763CB4C}" type="presOf" srcId="{53245F6C-4B39-41CD-9EAC-059F4EA1A07F}" destId="{4A0ECEC6-715A-497F-8480-171D4AA2B03D}" srcOrd="0" destOrd="0" presId="urn:microsoft.com/office/officeart/2005/8/layout/cycle5"/>
    <dgm:cxn modelId="{EBACFF47-1444-4BA2-B22C-8BD190B72D31}" type="presParOf" srcId="{1BF0C5FA-303A-49E7-92CD-28522C877B49}" destId="{4A0ECEC6-715A-497F-8480-171D4AA2B03D}" srcOrd="0" destOrd="0" presId="urn:microsoft.com/office/officeart/2005/8/layout/cycle5"/>
    <dgm:cxn modelId="{4A984C87-4A8D-458B-8935-77B085E18989}" type="presParOf" srcId="{1BF0C5FA-303A-49E7-92CD-28522C877B49}" destId="{B35B181D-75F7-43D6-AF6B-83D800C4B89B}" srcOrd="1" destOrd="0" presId="urn:microsoft.com/office/officeart/2005/8/layout/cycle5"/>
    <dgm:cxn modelId="{4C186137-D0C7-46C3-8A05-081359129FAB}" type="presParOf" srcId="{1BF0C5FA-303A-49E7-92CD-28522C877B49}" destId="{58A7B683-244F-4ADD-9747-D4C830F5C7BC}" srcOrd="2" destOrd="0" presId="urn:microsoft.com/office/officeart/2005/8/layout/cycle5"/>
    <dgm:cxn modelId="{17796174-5574-4FAF-A9DA-729603726144}" type="presParOf" srcId="{1BF0C5FA-303A-49E7-92CD-28522C877B49}" destId="{8A25EB26-BABF-4B47-9403-EF1AA4B6EF89}" srcOrd="3" destOrd="0" presId="urn:microsoft.com/office/officeart/2005/8/layout/cycle5"/>
    <dgm:cxn modelId="{2068D9FC-1CF6-43C9-929B-DED00C22B164}" type="presParOf" srcId="{1BF0C5FA-303A-49E7-92CD-28522C877B49}" destId="{CDF704AC-EA98-44AD-86AA-324B1CDE6C17}" srcOrd="4" destOrd="0" presId="urn:microsoft.com/office/officeart/2005/8/layout/cycle5"/>
    <dgm:cxn modelId="{27D23BE6-5780-42FA-A7D7-2A9C7A91307C}" type="presParOf" srcId="{1BF0C5FA-303A-49E7-92CD-28522C877B49}" destId="{9C305C55-5929-46F2-9AC8-8805BB0D77DF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53287D-E5A6-483D-9A58-A072FE60E66F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FE45F04-8DAD-4772-9F3E-953AA5B8E91F}">
      <dgm:prSet custT="1"/>
      <dgm:spPr/>
      <dgm:t>
        <a:bodyPr/>
        <a:lstStyle/>
        <a:p>
          <a:pPr rtl="0"/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A concentração de microcistina–LR apresentou-se bastante elevada, sendo um valor encontrado com frequência em ambientes </a:t>
          </a:r>
          <a:r>
            <a:rPr lang="pt-BR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lênticos</a:t>
          </a:r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 eutrofizados e indica riscos sérios à saúde humana. 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A8951-F7FC-4758-99FB-AA5E0F100907}" type="parTrans" cxnId="{8D8C35B9-61EE-4493-B3FB-8E2A1638C88C}">
      <dgm:prSet/>
      <dgm:spPr/>
      <dgm:t>
        <a:bodyPr/>
        <a:lstStyle/>
        <a:p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E4ABC-BB1F-4446-B419-841154D62D61}" type="sibTrans" cxnId="{8D8C35B9-61EE-4493-B3FB-8E2A1638C88C}">
      <dgm:prSet/>
      <dgm:spPr/>
      <dgm:t>
        <a:bodyPr/>
        <a:lstStyle/>
        <a:p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AC8FF-0B56-4965-8D65-4F78CCB3B2D3}">
      <dgm:prSet custT="1"/>
      <dgm:spPr/>
      <dgm:t>
        <a:bodyPr/>
        <a:lstStyle/>
        <a:p>
          <a:pPr rtl="0"/>
          <a:r>
            <a:rPr lang="pt-BR" sz="1600" dirty="0" smtClean="0">
              <a:latin typeface="Arial" panose="020B0604020202020204" pitchFamily="34" charset="0"/>
              <a:cs typeface="Arial" panose="020B0604020202020204" pitchFamily="34" charset="0"/>
            </a:rPr>
            <a:t>Exposição recreacional, pode ocorrer irritações cutâneas e problemas gastrintestinais, a exemplo de complicações no fígado.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E66FF-2239-43E8-9966-A53C9563D12D}" type="parTrans" cxnId="{C48C86FC-883F-47C2-B073-BCBEDA8EBC2F}">
      <dgm:prSet/>
      <dgm:spPr/>
      <dgm:t>
        <a:bodyPr/>
        <a:lstStyle/>
        <a:p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DE539-F9E2-498B-AA84-C61FA895DA85}" type="sibTrans" cxnId="{C48C86FC-883F-47C2-B073-BCBEDA8EBC2F}">
      <dgm:prSet/>
      <dgm:spPr/>
      <dgm:t>
        <a:bodyPr/>
        <a:lstStyle/>
        <a:p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05C9A-01F8-43CA-A5D2-C041FAA1A676}" type="pres">
      <dgm:prSet presAssocID="{9853287D-E5A6-483D-9A58-A072FE60E6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AEE525-ED97-446E-9DBF-4AF2AB762C79}" type="pres">
      <dgm:prSet presAssocID="{7FE45F04-8DAD-4772-9F3E-953AA5B8E91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B4CDCD-CE92-4DD1-BBBA-B6C916786BBD}" type="pres">
      <dgm:prSet presAssocID="{7FE45F04-8DAD-4772-9F3E-953AA5B8E91F}" presName="spNode" presStyleCnt="0"/>
      <dgm:spPr/>
    </dgm:pt>
    <dgm:pt modelId="{41012FE9-7FB6-4373-885F-83070BEED50E}" type="pres">
      <dgm:prSet presAssocID="{618E4ABC-BB1F-4446-B419-841154D62D61}" presName="sibTrans" presStyleLbl="sibTrans1D1" presStyleIdx="0" presStyleCnt="2"/>
      <dgm:spPr/>
      <dgm:t>
        <a:bodyPr/>
        <a:lstStyle/>
        <a:p>
          <a:endParaRPr lang="pt-BR"/>
        </a:p>
      </dgm:t>
    </dgm:pt>
    <dgm:pt modelId="{5FAFDDA9-3D7F-43E9-AEB2-DDF5658AA68E}" type="pres">
      <dgm:prSet presAssocID="{795AC8FF-0B56-4965-8D65-4F78CCB3B2D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60363A-54DA-4385-8CBF-16578EBEA98F}" type="pres">
      <dgm:prSet presAssocID="{795AC8FF-0B56-4965-8D65-4F78CCB3B2D3}" presName="spNode" presStyleCnt="0"/>
      <dgm:spPr/>
    </dgm:pt>
    <dgm:pt modelId="{8E7D851C-1BC2-41CC-A7C6-11D30F6DEF8D}" type="pres">
      <dgm:prSet presAssocID="{CB8DE539-F9E2-498B-AA84-C61FA895DA85}" presName="sibTrans" presStyleLbl="sibTrans1D1" presStyleIdx="1" presStyleCnt="2"/>
      <dgm:spPr/>
      <dgm:t>
        <a:bodyPr/>
        <a:lstStyle/>
        <a:p>
          <a:endParaRPr lang="pt-BR"/>
        </a:p>
      </dgm:t>
    </dgm:pt>
  </dgm:ptLst>
  <dgm:cxnLst>
    <dgm:cxn modelId="{20C5BB46-7B4E-4436-ACE2-4E21F1D0DF10}" type="presOf" srcId="{9853287D-E5A6-483D-9A58-A072FE60E66F}" destId="{C8905C9A-01F8-43CA-A5D2-C041FAA1A676}" srcOrd="0" destOrd="0" presId="urn:microsoft.com/office/officeart/2005/8/layout/cycle5"/>
    <dgm:cxn modelId="{D1B7C5D2-EACB-4F89-86E5-693ED3EFDDDC}" type="presOf" srcId="{795AC8FF-0B56-4965-8D65-4F78CCB3B2D3}" destId="{5FAFDDA9-3D7F-43E9-AEB2-DDF5658AA68E}" srcOrd="0" destOrd="0" presId="urn:microsoft.com/office/officeart/2005/8/layout/cycle5"/>
    <dgm:cxn modelId="{8D8C35B9-61EE-4493-B3FB-8E2A1638C88C}" srcId="{9853287D-E5A6-483D-9A58-A072FE60E66F}" destId="{7FE45F04-8DAD-4772-9F3E-953AA5B8E91F}" srcOrd="0" destOrd="0" parTransId="{959A8951-F7FC-4758-99FB-AA5E0F100907}" sibTransId="{618E4ABC-BB1F-4446-B419-841154D62D61}"/>
    <dgm:cxn modelId="{484AA8E0-A680-47A2-B23B-5AD5B172D65B}" type="presOf" srcId="{618E4ABC-BB1F-4446-B419-841154D62D61}" destId="{41012FE9-7FB6-4373-885F-83070BEED50E}" srcOrd="0" destOrd="0" presId="urn:microsoft.com/office/officeart/2005/8/layout/cycle5"/>
    <dgm:cxn modelId="{C48C86FC-883F-47C2-B073-BCBEDA8EBC2F}" srcId="{9853287D-E5A6-483D-9A58-A072FE60E66F}" destId="{795AC8FF-0B56-4965-8D65-4F78CCB3B2D3}" srcOrd="1" destOrd="0" parTransId="{740E66FF-2239-43E8-9966-A53C9563D12D}" sibTransId="{CB8DE539-F9E2-498B-AA84-C61FA895DA85}"/>
    <dgm:cxn modelId="{B5764B24-1D87-445C-89FB-3DEDD9CBDB29}" type="presOf" srcId="{CB8DE539-F9E2-498B-AA84-C61FA895DA85}" destId="{8E7D851C-1BC2-41CC-A7C6-11D30F6DEF8D}" srcOrd="0" destOrd="0" presId="urn:microsoft.com/office/officeart/2005/8/layout/cycle5"/>
    <dgm:cxn modelId="{DF138174-97E4-48ED-BDE4-A9C0D99267A0}" type="presOf" srcId="{7FE45F04-8DAD-4772-9F3E-953AA5B8E91F}" destId="{BEAEE525-ED97-446E-9DBF-4AF2AB762C79}" srcOrd="0" destOrd="0" presId="urn:microsoft.com/office/officeart/2005/8/layout/cycle5"/>
    <dgm:cxn modelId="{4E2A92D3-1F88-471E-85F0-E56A61BC1955}" type="presParOf" srcId="{C8905C9A-01F8-43CA-A5D2-C041FAA1A676}" destId="{BEAEE525-ED97-446E-9DBF-4AF2AB762C79}" srcOrd="0" destOrd="0" presId="urn:microsoft.com/office/officeart/2005/8/layout/cycle5"/>
    <dgm:cxn modelId="{A0B24E32-96C9-43C7-B3EB-C411EA1A4B0B}" type="presParOf" srcId="{C8905C9A-01F8-43CA-A5D2-C041FAA1A676}" destId="{8EB4CDCD-CE92-4DD1-BBBA-B6C916786BBD}" srcOrd="1" destOrd="0" presId="urn:microsoft.com/office/officeart/2005/8/layout/cycle5"/>
    <dgm:cxn modelId="{0787A896-E71D-4F53-A598-14AA3A0B21C3}" type="presParOf" srcId="{C8905C9A-01F8-43CA-A5D2-C041FAA1A676}" destId="{41012FE9-7FB6-4373-885F-83070BEED50E}" srcOrd="2" destOrd="0" presId="urn:microsoft.com/office/officeart/2005/8/layout/cycle5"/>
    <dgm:cxn modelId="{FD8037B0-E4A3-4637-B3F4-F857516721AF}" type="presParOf" srcId="{C8905C9A-01F8-43CA-A5D2-C041FAA1A676}" destId="{5FAFDDA9-3D7F-43E9-AEB2-DDF5658AA68E}" srcOrd="3" destOrd="0" presId="urn:microsoft.com/office/officeart/2005/8/layout/cycle5"/>
    <dgm:cxn modelId="{90E30451-4CDB-436F-BA0C-EA9DBD352AFD}" type="presParOf" srcId="{C8905C9A-01F8-43CA-A5D2-C041FAA1A676}" destId="{B760363A-54DA-4385-8CBF-16578EBEA98F}" srcOrd="4" destOrd="0" presId="urn:microsoft.com/office/officeart/2005/8/layout/cycle5"/>
    <dgm:cxn modelId="{A88988FF-3C05-4BBE-945E-7C8FBE182271}" type="presParOf" srcId="{C8905C9A-01F8-43CA-A5D2-C041FAA1A676}" destId="{8E7D851C-1BC2-41CC-A7C6-11D30F6DEF8D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0CD7CF-6EB6-42C5-AD51-8A7C404AE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31626B4-7E34-4D37-94B3-DE91871AA212}">
      <dgm:prSet phldrT="[Texto]" custT="1"/>
      <dgm:spPr/>
      <dgm:t>
        <a:bodyPr/>
        <a:lstStyle/>
        <a:p>
          <a:r>
            <a:rPr lang="pt-BR" sz="1400" smtClean="0">
              <a:latin typeface="Arial" panose="020B0604020202020204" pitchFamily="34" charset="0"/>
              <a:cs typeface="Arial" panose="020B0604020202020204" pitchFamily="34" charset="0"/>
            </a:rPr>
            <a:t>Os vários parâmetros discutidos no estudo, garantiram uma análise profunda e relevante à cerca da qualidade da água destinada para o abastecimento público, estando imprópria para o consumo humano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CFE8E-4B22-4428-912E-835EE6215ED5}" type="parTrans" cxnId="{06F70481-7EF1-4EDE-B9BF-BB5402C19665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98B13-2851-48CC-B868-84E0563E4361}" type="sibTrans" cxnId="{06F70481-7EF1-4EDE-B9BF-BB5402C19665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F220B-DA57-4DAF-B439-87ED7516B7FE}">
      <dgm:prSet phldrT="[Texto]"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 processo de desinfecção em águas eutrofizadas não promove com eficiência o tratamento adequado para obedecer todos os parâmetros de padrões de potabilidade da água.</a:t>
          </a:r>
          <a:endParaRPr lang="pt-BR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85DB2-EE71-4613-939B-E5197E676CC1}" type="parTrans" cxnId="{E23852C7-2C4E-412A-BABA-FC9A86A3E9D6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DB50D-E79E-4AE9-AB64-75FDDEBE8380}" type="sibTrans" cxnId="{E23852C7-2C4E-412A-BABA-FC9A86A3E9D6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A84DB-DFE3-44CF-B5B6-884090BEE002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microcistina-LR por exemplo, apresentou concentrações 3 vezes maior que o VMP pela portaria do Ministério de Saúde,  e sua efetiva remoção se dá por meios de processos oxidativos avançados.</a:t>
          </a:r>
          <a:endParaRPr lang="pt-BR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242AF-51D7-4B4E-BCAD-B991CE7A2D1E}" type="parTrans" cxnId="{6D1DDF66-AB97-47BD-8447-F92DE32CADFE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C93A2-2266-4227-AEAC-82756D277247}" type="sibTrans" cxnId="{6D1DDF66-AB97-47BD-8447-F92DE32CADFE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2DC38-0E96-4E40-A73A-2C4CEDD3737E}" type="pres">
      <dgm:prSet presAssocID="{E20CD7CF-6EB6-42C5-AD51-8A7C404AE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B380E27-5197-423E-BC50-1C8E0A448D02}" type="pres">
      <dgm:prSet presAssocID="{E20CD7CF-6EB6-42C5-AD51-8A7C404AE011}" presName="Name1" presStyleCnt="0"/>
      <dgm:spPr/>
    </dgm:pt>
    <dgm:pt modelId="{EF259835-2974-45DE-988E-674A61218B5E}" type="pres">
      <dgm:prSet presAssocID="{E20CD7CF-6EB6-42C5-AD51-8A7C404AE011}" presName="cycle" presStyleCnt="0"/>
      <dgm:spPr/>
    </dgm:pt>
    <dgm:pt modelId="{EF88236E-42BC-4ED7-A0C1-6FC250233899}" type="pres">
      <dgm:prSet presAssocID="{E20CD7CF-6EB6-42C5-AD51-8A7C404AE011}" presName="srcNode" presStyleLbl="node1" presStyleIdx="0" presStyleCnt="3"/>
      <dgm:spPr/>
    </dgm:pt>
    <dgm:pt modelId="{183185EF-1DF8-4DA8-BA8F-834C9086C044}" type="pres">
      <dgm:prSet presAssocID="{E20CD7CF-6EB6-42C5-AD51-8A7C404AE011}" presName="conn" presStyleLbl="parChTrans1D2" presStyleIdx="0" presStyleCnt="1"/>
      <dgm:spPr/>
      <dgm:t>
        <a:bodyPr/>
        <a:lstStyle/>
        <a:p>
          <a:endParaRPr lang="pt-BR"/>
        </a:p>
      </dgm:t>
    </dgm:pt>
    <dgm:pt modelId="{B175C603-3E31-4334-81C3-467C7A3908EF}" type="pres">
      <dgm:prSet presAssocID="{E20CD7CF-6EB6-42C5-AD51-8A7C404AE011}" presName="extraNode" presStyleLbl="node1" presStyleIdx="0" presStyleCnt="3"/>
      <dgm:spPr/>
    </dgm:pt>
    <dgm:pt modelId="{D00C1F94-7D5E-4D65-B04A-1CF3AC968638}" type="pres">
      <dgm:prSet presAssocID="{E20CD7CF-6EB6-42C5-AD51-8A7C404AE011}" presName="dstNode" presStyleLbl="node1" presStyleIdx="0" presStyleCnt="3"/>
      <dgm:spPr/>
    </dgm:pt>
    <dgm:pt modelId="{E3451150-E269-4416-B5C7-6543D0015F3B}" type="pres">
      <dgm:prSet presAssocID="{F31626B4-7E34-4D37-94B3-DE91871AA2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F2679-961C-4826-B862-3075D98C7AE8}" type="pres">
      <dgm:prSet presAssocID="{F31626B4-7E34-4D37-94B3-DE91871AA212}" presName="accent_1" presStyleCnt="0"/>
      <dgm:spPr/>
    </dgm:pt>
    <dgm:pt modelId="{39DEFAB3-0EA5-491A-BEB7-FEDD0BE8F5F3}" type="pres">
      <dgm:prSet presAssocID="{F31626B4-7E34-4D37-94B3-DE91871AA212}" presName="accentRepeatNode" presStyleLbl="solidFgAcc1" presStyleIdx="0" presStyleCnt="3"/>
      <dgm:spPr/>
    </dgm:pt>
    <dgm:pt modelId="{1A3FDDB2-A7EF-4F34-887A-2583DDCA7BAE}" type="pres">
      <dgm:prSet presAssocID="{EAEF220B-DA57-4DAF-B439-87ED7516B7F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3F7747-7422-4669-9051-59C0D2FBC0C9}" type="pres">
      <dgm:prSet presAssocID="{EAEF220B-DA57-4DAF-B439-87ED7516B7FE}" presName="accent_2" presStyleCnt="0"/>
      <dgm:spPr/>
    </dgm:pt>
    <dgm:pt modelId="{ABD9F998-735F-4973-8F95-9E43BE09F336}" type="pres">
      <dgm:prSet presAssocID="{EAEF220B-DA57-4DAF-B439-87ED7516B7FE}" presName="accentRepeatNode" presStyleLbl="solidFgAcc1" presStyleIdx="1" presStyleCnt="3"/>
      <dgm:spPr/>
    </dgm:pt>
    <dgm:pt modelId="{C1169F08-B39F-45D6-900F-4572DDADFC03}" type="pres">
      <dgm:prSet presAssocID="{DF8A84DB-DFE3-44CF-B5B6-884090BEE0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7D1D5-9BDB-4EBA-84B8-3C6423057218}" type="pres">
      <dgm:prSet presAssocID="{DF8A84DB-DFE3-44CF-B5B6-884090BEE002}" presName="accent_3" presStyleCnt="0"/>
      <dgm:spPr/>
    </dgm:pt>
    <dgm:pt modelId="{7691B56F-7152-40DB-96F1-FB40DF9FFB7B}" type="pres">
      <dgm:prSet presAssocID="{DF8A84DB-DFE3-44CF-B5B6-884090BEE002}" presName="accentRepeatNode" presStyleLbl="solidFgAcc1" presStyleIdx="2" presStyleCnt="3"/>
      <dgm:spPr/>
    </dgm:pt>
  </dgm:ptLst>
  <dgm:cxnLst>
    <dgm:cxn modelId="{4E4E5B37-EB7B-4F16-9777-00D483A672F4}" type="presOf" srcId="{E20CD7CF-6EB6-42C5-AD51-8A7C404AE011}" destId="{7032DC38-0E96-4E40-A73A-2C4CEDD3737E}" srcOrd="0" destOrd="0" presId="urn:microsoft.com/office/officeart/2008/layout/VerticalCurvedList"/>
    <dgm:cxn modelId="{6D1DDF66-AB97-47BD-8447-F92DE32CADFE}" srcId="{E20CD7CF-6EB6-42C5-AD51-8A7C404AE011}" destId="{DF8A84DB-DFE3-44CF-B5B6-884090BEE002}" srcOrd="2" destOrd="0" parTransId="{32D242AF-51D7-4B4E-BCAD-B991CE7A2D1E}" sibTransId="{5C3C93A2-2266-4227-AEAC-82756D277247}"/>
    <dgm:cxn modelId="{DEFCBFCD-A627-48A7-AE97-6FE5716EE0C5}" type="presOf" srcId="{13998B13-2851-48CC-B868-84E0563E4361}" destId="{183185EF-1DF8-4DA8-BA8F-834C9086C044}" srcOrd="0" destOrd="0" presId="urn:microsoft.com/office/officeart/2008/layout/VerticalCurvedList"/>
    <dgm:cxn modelId="{E7FC99A0-80F4-4975-AC3A-71A85B17DF75}" type="presOf" srcId="{F31626B4-7E34-4D37-94B3-DE91871AA212}" destId="{E3451150-E269-4416-B5C7-6543D0015F3B}" srcOrd="0" destOrd="0" presId="urn:microsoft.com/office/officeart/2008/layout/VerticalCurvedList"/>
    <dgm:cxn modelId="{FF01BBB4-80F5-4E41-BBED-C8166344FC89}" type="presOf" srcId="{DF8A84DB-DFE3-44CF-B5B6-884090BEE002}" destId="{C1169F08-B39F-45D6-900F-4572DDADFC03}" srcOrd="0" destOrd="0" presId="urn:microsoft.com/office/officeart/2008/layout/VerticalCurvedList"/>
    <dgm:cxn modelId="{06F70481-7EF1-4EDE-B9BF-BB5402C19665}" srcId="{E20CD7CF-6EB6-42C5-AD51-8A7C404AE011}" destId="{F31626B4-7E34-4D37-94B3-DE91871AA212}" srcOrd="0" destOrd="0" parTransId="{26FCFE8E-4B22-4428-912E-835EE6215ED5}" sibTransId="{13998B13-2851-48CC-B868-84E0563E4361}"/>
    <dgm:cxn modelId="{E23852C7-2C4E-412A-BABA-FC9A86A3E9D6}" srcId="{E20CD7CF-6EB6-42C5-AD51-8A7C404AE011}" destId="{EAEF220B-DA57-4DAF-B439-87ED7516B7FE}" srcOrd="1" destOrd="0" parTransId="{CA685DB2-EE71-4613-939B-E5197E676CC1}" sibTransId="{EC8DB50D-E79E-4AE9-AB64-75FDDEBE8380}"/>
    <dgm:cxn modelId="{C54A2961-F938-47BC-9D11-06F8D98BFCBF}" type="presOf" srcId="{EAEF220B-DA57-4DAF-B439-87ED7516B7FE}" destId="{1A3FDDB2-A7EF-4F34-887A-2583DDCA7BAE}" srcOrd="0" destOrd="0" presId="urn:microsoft.com/office/officeart/2008/layout/VerticalCurvedList"/>
    <dgm:cxn modelId="{3E33E7E6-E684-4AA7-9004-06516F6A0E38}" type="presParOf" srcId="{7032DC38-0E96-4E40-A73A-2C4CEDD3737E}" destId="{7B380E27-5197-423E-BC50-1C8E0A448D02}" srcOrd="0" destOrd="0" presId="urn:microsoft.com/office/officeart/2008/layout/VerticalCurvedList"/>
    <dgm:cxn modelId="{1045FE7C-AE37-48A3-AB02-887D31D312BB}" type="presParOf" srcId="{7B380E27-5197-423E-BC50-1C8E0A448D02}" destId="{EF259835-2974-45DE-988E-674A61218B5E}" srcOrd="0" destOrd="0" presId="urn:microsoft.com/office/officeart/2008/layout/VerticalCurvedList"/>
    <dgm:cxn modelId="{056A0FC9-79CF-40AD-9E49-4FEE935134CF}" type="presParOf" srcId="{EF259835-2974-45DE-988E-674A61218B5E}" destId="{EF88236E-42BC-4ED7-A0C1-6FC250233899}" srcOrd="0" destOrd="0" presId="urn:microsoft.com/office/officeart/2008/layout/VerticalCurvedList"/>
    <dgm:cxn modelId="{76274C5A-0066-4A44-8DEC-0697EA55F0DB}" type="presParOf" srcId="{EF259835-2974-45DE-988E-674A61218B5E}" destId="{183185EF-1DF8-4DA8-BA8F-834C9086C044}" srcOrd="1" destOrd="0" presId="urn:microsoft.com/office/officeart/2008/layout/VerticalCurvedList"/>
    <dgm:cxn modelId="{B47D6F20-64D4-4D02-88B2-D7023EF87B32}" type="presParOf" srcId="{EF259835-2974-45DE-988E-674A61218B5E}" destId="{B175C603-3E31-4334-81C3-467C7A3908EF}" srcOrd="2" destOrd="0" presId="urn:microsoft.com/office/officeart/2008/layout/VerticalCurvedList"/>
    <dgm:cxn modelId="{513F793B-5919-4C50-AFCA-028B93A673B5}" type="presParOf" srcId="{EF259835-2974-45DE-988E-674A61218B5E}" destId="{D00C1F94-7D5E-4D65-B04A-1CF3AC968638}" srcOrd="3" destOrd="0" presId="urn:microsoft.com/office/officeart/2008/layout/VerticalCurvedList"/>
    <dgm:cxn modelId="{1B1DC450-E0BE-4E25-868A-3E5053AB8603}" type="presParOf" srcId="{7B380E27-5197-423E-BC50-1C8E0A448D02}" destId="{E3451150-E269-4416-B5C7-6543D0015F3B}" srcOrd="1" destOrd="0" presId="urn:microsoft.com/office/officeart/2008/layout/VerticalCurvedList"/>
    <dgm:cxn modelId="{BCF731C4-7B83-4629-91D3-B3E43F492D8B}" type="presParOf" srcId="{7B380E27-5197-423E-BC50-1C8E0A448D02}" destId="{F19F2679-961C-4826-B862-3075D98C7AE8}" srcOrd="2" destOrd="0" presId="urn:microsoft.com/office/officeart/2008/layout/VerticalCurvedList"/>
    <dgm:cxn modelId="{CB9E5A0A-7077-4384-AE46-ADAF30281CF1}" type="presParOf" srcId="{F19F2679-961C-4826-B862-3075D98C7AE8}" destId="{39DEFAB3-0EA5-491A-BEB7-FEDD0BE8F5F3}" srcOrd="0" destOrd="0" presId="urn:microsoft.com/office/officeart/2008/layout/VerticalCurvedList"/>
    <dgm:cxn modelId="{2498E810-1992-478E-95DC-146A04B4B2E2}" type="presParOf" srcId="{7B380E27-5197-423E-BC50-1C8E0A448D02}" destId="{1A3FDDB2-A7EF-4F34-887A-2583DDCA7BAE}" srcOrd="3" destOrd="0" presId="urn:microsoft.com/office/officeart/2008/layout/VerticalCurvedList"/>
    <dgm:cxn modelId="{BFD7D637-DCDE-47F3-9201-60C0CD014042}" type="presParOf" srcId="{7B380E27-5197-423E-BC50-1C8E0A448D02}" destId="{913F7747-7422-4669-9051-59C0D2FBC0C9}" srcOrd="4" destOrd="0" presId="urn:microsoft.com/office/officeart/2008/layout/VerticalCurvedList"/>
    <dgm:cxn modelId="{71E99127-9469-47F6-87FD-AC10B79C0C51}" type="presParOf" srcId="{913F7747-7422-4669-9051-59C0D2FBC0C9}" destId="{ABD9F998-735F-4973-8F95-9E43BE09F336}" srcOrd="0" destOrd="0" presId="urn:microsoft.com/office/officeart/2008/layout/VerticalCurvedList"/>
    <dgm:cxn modelId="{B526F001-BC0F-44FD-8FE5-34B0A6C67164}" type="presParOf" srcId="{7B380E27-5197-423E-BC50-1C8E0A448D02}" destId="{C1169F08-B39F-45D6-900F-4572DDADFC03}" srcOrd="5" destOrd="0" presId="urn:microsoft.com/office/officeart/2008/layout/VerticalCurvedList"/>
    <dgm:cxn modelId="{2E4ACFD8-07DE-4A04-9C1C-6B8E4649B5BD}" type="presParOf" srcId="{7B380E27-5197-423E-BC50-1C8E0A448D02}" destId="{4CD7D1D5-9BDB-4EBA-84B8-3C6423057218}" srcOrd="6" destOrd="0" presId="urn:microsoft.com/office/officeart/2008/layout/VerticalCurvedList"/>
    <dgm:cxn modelId="{A938153D-4A85-4287-8C71-5638051EE5A5}" type="presParOf" srcId="{4CD7D1D5-9BDB-4EBA-84B8-3C6423057218}" destId="{7691B56F-7152-40DB-96F1-FB40DF9FFB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0CD7CF-6EB6-42C5-AD51-8A7C404AE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31626B4-7E34-4D37-94B3-DE91871AA212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A cloração da água contendo matéria orgânica favorece a formação dos </a:t>
          </a:r>
          <a:r>
            <a:rPr lang="pt-BR" dirty="0" err="1" smtClean="0">
              <a:latin typeface="Arial" panose="020B0604020202020204" pitchFamily="34" charset="0"/>
              <a:cs typeface="Arial" panose="020B0604020202020204" pitchFamily="34" charset="0"/>
            </a:rPr>
            <a:t>trihalometanos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pt-BR" dirty="0" err="1" smtClean="0">
              <a:latin typeface="Arial" panose="020B0604020202020204" pitchFamily="34" charset="0"/>
              <a:cs typeface="Arial" panose="020B0604020202020204" pitchFamily="34" charset="0"/>
            </a:rPr>
            <a:t>THMs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) – alguns destes por sua vez, são identificados como cancerígenos.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CFE8E-4B22-4428-912E-835EE6215ED5}" type="parTrans" cxnId="{06F70481-7EF1-4EDE-B9BF-BB5402C19665}">
      <dgm:prSet/>
      <dgm:spPr/>
      <dgm:t>
        <a:bodyPr/>
        <a:lstStyle/>
        <a:p>
          <a:endParaRPr lang="pt-BR"/>
        </a:p>
      </dgm:t>
    </dgm:pt>
    <dgm:pt modelId="{13998B13-2851-48CC-B868-84E0563E4361}" type="sibTrans" cxnId="{06F70481-7EF1-4EDE-B9BF-BB5402C19665}">
      <dgm:prSet/>
      <dgm:spPr/>
      <dgm:t>
        <a:bodyPr/>
        <a:lstStyle/>
        <a:p>
          <a:endParaRPr lang="pt-BR"/>
        </a:p>
      </dgm:t>
    </dgm:pt>
    <dgm:pt modelId="{EAEF220B-DA57-4DAF-B439-87ED7516B7FE}">
      <dgm:prSet phldrT="[Texto]"/>
      <dgm:spPr/>
      <dgm:t>
        <a:bodyPr/>
        <a:lstStyle/>
        <a:p>
          <a:r>
            <a:rPr lang="pt-BR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 comprometimento com a qualidade da água deve ter início com a preservação dos mananciais e reservatórios garantindo a presença das matas ciliares e fiscalizando o despejo de esgoto doméstico, agricultura e industrial</a:t>
          </a:r>
          <a:endParaRPr lang="pt-BR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85DB2-EE71-4613-939B-E5197E676CC1}" type="parTrans" cxnId="{E23852C7-2C4E-412A-BABA-FC9A86A3E9D6}">
      <dgm:prSet/>
      <dgm:spPr/>
      <dgm:t>
        <a:bodyPr/>
        <a:lstStyle/>
        <a:p>
          <a:endParaRPr lang="pt-BR"/>
        </a:p>
      </dgm:t>
    </dgm:pt>
    <dgm:pt modelId="{EC8DB50D-E79E-4AE9-AB64-75FDDEBE8380}" type="sibTrans" cxnId="{E23852C7-2C4E-412A-BABA-FC9A86A3E9D6}">
      <dgm:prSet/>
      <dgm:spPr/>
      <dgm:t>
        <a:bodyPr/>
        <a:lstStyle/>
        <a:p>
          <a:endParaRPr lang="pt-BR"/>
        </a:p>
      </dgm:t>
    </dgm:pt>
    <dgm:pt modelId="{7256694C-F7F6-4D6D-A85B-5C3DAD9F1527}" type="pres">
      <dgm:prSet presAssocID="{E20CD7CF-6EB6-42C5-AD51-8A7C404AE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18CCBE4-191A-495F-85AE-6D34FFF1F679}" type="pres">
      <dgm:prSet presAssocID="{E20CD7CF-6EB6-42C5-AD51-8A7C404AE011}" presName="Name1" presStyleCnt="0"/>
      <dgm:spPr/>
      <dgm:t>
        <a:bodyPr/>
        <a:lstStyle/>
        <a:p>
          <a:endParaRPr lang="pt-BR"/>
        </a:p>
      </dgm:t>
    </dgm:pt>
    <dgm:pt modelId="{EA1591A9-E493-4BEC-9317-D6FA8279827D}" type="pres">
      <dgm:prSet presAssocID="{E20CD7CF-6EB6-42C5-AD51-8A7C404AE011}" presName="cycle" presStyleCnt="0"/>
      <dgm:spPr/>
      <dgm:t>
        <a:bodyPr/>
        <a:lstStyle/>
        <a:p>
          <a:endParaRPr lang="pt-BR"/>
        </a:p>
      </dgm:t>
    </dgm:pt>
    <dgm:pt modelId="{16C5AA42-35DB-44FE-B11B-684C4B9710BF}" type="pres">
      <dgm:prSet presAssocID="{E20CD7CF-6EB6-42C5-AD51-8A7C404AE011}" presName="srcNode" presStyleLbl="node1" presStyleIdx="0" presStyleCnt="2"/>
      <dgm:spPr/>
      <dgm:t>
        <a:bodyPr/>
        <a:lstStyle/>
        <a:p>
          <a:endParaRPr lang="pt-BR"/>
        </a:p>
      </dgm:t>
    </dgm:pt>
    <dgm:pt modelId="{A46506BC-5BA2-42C4-8ED7-D664CA7838AB}" type="pres">
      <dgm:prSet presAssocID="{E20CD7CF-6EB6-42C5-AD51-8A7C404AE011}" presName="conn" presStyleLbl="parChTrans1D2" presStyleIdx="0" presStyleCnt="1"/>
      <dgm:spPr/>
      <dgm:t>
        <a:bodyPr/>
        <a:lstStyle/>
        <a:p>
          <a:endParaRPr lang="pt-BR"/>
        </a:p>
      </dgm:t>
    </dgm:pt>
    <dgm:pt modelId="{A151F914-E5D7-4DF7-969F-538FBFB3A358}" type="pres">
      <dgm:prSet presAssocID="{E20CD7CF-6EB6-42C5-AD51-8A7C404AE011}" presName="extraNode" presStyleLbl="node1" presStyleIdx="0" presStyleCnt="2"/>
      <dgm:spPr/>
      <dgm:t>
        <a:bodyPr/>
        <a:lstStyle/>
        <a:p>
          <a:endParaRPr lang="pt-BR"/>
        </a:p>
      </dgm:t>
    </dgm:pt>
    <dgm:pt modelId="{D201A6BF-265B-4DC6-B503-82FC9381B510}" type="pres">
      <dgm:prSet presAssocID="{E20CD7CF-6EB6-42C5-AD51-8A7C404AE011}" presName="dstNode" presStyleLbl="node1" presStyleIdx="0" presStyleCnt="2"/>
      <dgm:spPr/>
      <dgm:t>
        <a:bodyPr/>
        <a:lstStyle/>
        <a:p>
          <a:endParaRPr lang="pt-BR"/>
        </a:p>
      </dgm:t>
    </dgm:pt>
    <dgm:pt modelId="{E4E5B3AE-F549-4177-B517-AFB989A602BF}" type="pres">
      <dgm:prSet presAssocID="{F31626B4-7E34-4D37-94B3-DE91871AA21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6E0FC5-AF57-400C-8654-6411EDB2980D}" type="pres">
      <dgm:prSet presAssocID="{F31626B4-7E34-4D37-94B3-DE91871AA212}" presName="accent_1" presStyleCnt="0"/>
      <dgm:spPr/>
      <dgm:t>
        <a:bodyPr/>
        <a:lstStyle/>
        <a:p>
          <a:endParaRPr lang="pt-BR"/>
        </a:p>
      </dgm:t>
    </dgm:pt>
    <dgm:pt modelId="{B6C9A952-F4C4-4CE3-A867-5FA26C01731E}" type="pres">
      <dgm:prSet presAssocID="{F31626B4-7E34-4D37-94B3-DE91871AA212}" presName="accentRepeatNode" presStyleLbl="solidFgAcc1" presStyleIdx="0" presStyleCnt="2"/>
      <dgm:spPr/>
      <dgm:t>
        <a:bodyPr/>
        <a:lstStyle/>
        <a:p>
          <a:endParaRPr lang="pt-BR"/>
        </a:p>
      </dgm:t>
    </dgm:pt>
    <dgm:pt modelId="{2870D5CA-AA13-4E01-BBA4-B452FD54061B}" type="pres">
      <dgm:prSet presAssocID="{EAEF220B-DA57-4DAF-B439-87ED7516B7F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92A6E7-EBAC-41AC-B03C-9E30770290C7}" type="pres">
      <dgm:prSet presAssocID="{EAEF220B-DA57-4DAF-B439-87ED7516B7FE}" presName="accent_2" presStyleCnt="0"/>
      <dgm:spPr/>
      <dgm:t>
        <a:bodyPr/>
        <a:lstStyle/>
        <a:p>
          <a:endParaRPr lang="pt-BR"/>
        </a:p>
      </dgm:t>
    </dgm:pt>
    <dgm:pt modelId="{4E003074-328E-4816-B25B-F3E42CF4F8AE}" type="pres">
      <dgm:prSet presAssocID="{EAEF220B-DA57-4DAF-B439-87ED7516B7FE}" presName="accentRepeatNode" presStyleLbl="solidFgAcc1" presStyleIdx="1" presStyleCnt="2"/>
      <dgm:spPr/>
      <dgm:t>
        <a:bodyPr/>
        <a:lstStyle/>
        <a:p>
          <a:endParaRPr lang="pt-BR"/>
        </a:p>
      </dgm:t>
    </dgm:pt>
  </dgm:ptLst>
  <dgm:cxnLst>
    <dgm:cxn modelId="{3C34F7D9-968B-406B-975F-9CA030EEC60C}" type="presOf" srcId="{EAEF220B-DA57-4DAF-B439-87ED7516B7FE}" destId="{2870D5CA-AA13-4E01-BBA4-B452FD54061B}" srcOrd="0" destOrd="0" presId="urn:microsoft.com/office/officeart/2008/layout/VerticalCurvedList"/>
    <dgm:cxn modelId="{525D0BC9-8385-4086-B84E-1A07E1ABF0B4}" type="presOf" srcId="{13998B13-2851-48CC-B868-84E0563E4361}" destId="{A46506BC-5BA2-42C4-8ED7-D664CA7838AB}" srcOrd="0" destOrd="0" presId="urn:microsoft.com/office/officeart/2008/layout/VerticalCurvedList"/>
    <dgm:cxn modelId="{06F70481-7EF1-4EDE-B9BF-BB5402C19665}" srcId="{E20CD7CF-6EB6-42C5-AD51-8A7C404AE011}" destId="{F31626B4-7E34-4D37-94B3-DE91871AA212}" srcOrd="0" destOrd="0" parTransId="{26FCFE8E-4B22-4428-912E-835EE6215ED5}" sibTransId="{13998B13-2851-48CC-B868-84E0563E4361}"/>
    <dgm:cxn modelId="{B501F0ED-0848-49F2-943E-CF9F75C0D130}" type="presOf" srcId="{E20CD7CF-6EB6-42C5-AD51-8A7C404AE011}" destId="{7256694C-F7F6-4D6D-A85B-5C3DAD9F1527}" srcOrd="0" destOrd="0" presId="urn:microsoft.com/office/officeart/2008/layout/VerticalCurvedList"/>
    <dgm:cxn modelId="{2511394D-948F-4FDC-A25B-B9A491FEC83A}" type="presOf" srcId="{F31626B4-7E34-4D37-94B3-DE91871AA212}" destId="{E4E5B3AE-F549-4177-B517-AFB989A602BF}" srcOrd="0" destOrd="0" presId="urn:microsoft.com/office/officeart/2008/layout/VerticalCurvedList"/>
    <dgm:cxn modelId="{E23852C7-2C4E-412A-BABA-FC9A86A3E9D6}" srcId="{E20CD7CF-6EB6-42C5-AD51-8A7C404AE011}" destId="{EAEF220B-DA57-4DAF-B439-87ED7516B7FE}" srcOrd="1" destOrd="0" parTransId="{CA685DB2-EE71-4613-939B-E5197E676CC1}" sibTransId="{EC8DB50D-E79E-4AE9-AB64-75FDDEBE8380}"/>
    <dgm:cxn modelId="{B1F962B2-B5FA-4793-B7A3-650030791198}" type="presParOf" srcId="{7256694C-F7F6-4D6D-A85B-5C3DAD9F1527}" destId="{818CCBE4-191A-495F-85AE-6D34FFF1F679}" srcOrd="0" destOrd="0" presId="urn:microsoft.com/office/officeart/2008/layout/VerticalCurvedList"/>
    <dgm:cxn modelId="{DB427B82-F03F-430C-9D27-03E460DF8E4B}" type="presParOf" srcId="{818CCBE4-191A-495F-85AE-6D34FFF1F679}" destId="{EA1591A9-E493-4BEC-9317-D6FA8279827D}" srcOrd="0" destOrd="0" presId="urn:microsoft.com/office/officeart/2008/layout/VerticalCurvedList"/>
    <dgm:cxn modelId="{ED323C11-79C7-4F24-A6E2-7168C2EE2369}" type="presParOf" srcId="{EA1591A9-E493-4BEC-9317-D6FA8279827D}" destId="{16C5AA42-35DB-44FE-B11B-684C4B9710BF}" srcOrd="0" destOrd="0" presId="urn:microsoft.com/office/officeart/2008/layout/VerticalCurvedList"/>
    <dgm:cxn modelId="{E3388DDA-BDBA-4833-94B4-1DB04A5BA05C}" type="presParOf" srcId="{EA1591A9-E493-4BEC-9317-D6FA8279827D}" destId="{A46506BC-5BA2-42C4-8ED7-D664CA7838AB}" srcOrd="1" destOrd="0" presId="urn:microsoft.com/office/officeart/2008/layout/VerticalCurvedList"/>
    <dgm:cxn modelId="{8DD1C3EE-4AE6-400D-AA58-34886D51A9EA}" type="presParOf" srcId="{EA1591A9-E493-4BEC-9317-D6FA8279827D}" destId="{A151F914-E5D7-4DF7-969F-538FBFB3A358}" srcOrd="2" destOrd="0" presId="urn:microsoft.com/office/officeart/2008/layout/VerticalCurvedList"/>
    <dgm:cxn modelId="{716C40C2-9969-4247-8928-BE1E3C67BAB8}" type="presParOf" srcId="{EA1591A9-E493-4BEC-9317-D6FA8279827D}" destId="{D201A6BF-265B-4DC6-B503-82FC9381B510}" srcOrd="3" destOrd="0" presId="urn:microsoft.com/office/officeart/2008/layout/VerticalCurvedList"/>
    <dgm:cxn modelId="{F0B4356E-BF81-427F-A0C3-828BEA769072}" type="presParOf" srcId="{818CCBE4-191A-495F-85AE-6D34FFF1F679}" destId="{E4E5B3AE-F549-4177-B517-AFB989A602BF}" srcOrd="1" destOrd="0" presId="urn:microsoft.com/office/officeart/2008/layout/VerticalCurvedList"/>
    <dgm:cxn modelId="{A2D8F340-4838-4156-B627-2814E51C16CB}" type="presParOf" srcId="{818CCBE4-191A-495F-85AE-6D34FFF1F679}" destId="{5D6E0FC5-AF57-400C-8654-6411EDB2980D}" srcOrd="2" destOrd="0" presId="urn:microsoft.com/office/officeart/2008/layout/VerticalCurvedList"/>
    <dgm:cxn modelId="{7E5E4299-5E8B-4730-8FDD-4066C7EF0DC6}" type="presParOf" srcId="{5D6E0FC5-AF57-400C-8654-6411EDB2980D}" destId="{B6C9A952-F4C4-4CE3-A867-5FA26C01731E}" srcOrd="0" destOrd="0" presId="urn:microsoft.com/office/officeart/2008/layout/VerticalCurvedList"/>
    <dgm:cxn modelId="{4B61EFC0-C639-4CD9-808E-C5417A951B71}" type="presParOf" srcId="{818CCBE4-191A-495F-85AE-6D34FFF1F679}" destId="{2870D5CA-AA13-4E01-BBA4-B452FD54061B}" srcOrd="3" destOrd="0" presId="urn:microsoft.com/office/officeart/2008/layout/VerticalCurvedList"/>
    <dgm:cxn modelId="{C80890A8-8340-4EE7-9E3C-CA71FCF15B32}" type="presParOf" srcId="{818CCBE4-191A-495F-85AE-6D34FFF1F679}" destId="{A192A6E7-EBAC-41AC-B03C-9E30770290C7}" srcOrd="4" destOrd="0" presId="urn:microsoft.com/office/officeart/2008/layout/VerticalCurvedList"/>
    <dgm:cxn modelId="{4FAD54A2-BFE6-4226-9FCD-FE46F45E7060}" type="presParOf" srcId="{A192A6E7-EBAC-41AC-B03C-9E30770290C7}" destId="{4E003074-328E-4816-B25B-F3E42CF4F8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4085E-2ABC-419A-8BE3-D7AD79F6704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AEC07C5-E192-451B-81A8-2D978F71CBD3}">
      <dgm:prSet phldrT="[Texto]" custT="1"/>
      <dgm:spPr>
        <a:noFill/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Atividades antropogênicas 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B845D-C4DD-415E-8641-6013EF492E99}" type="parTrans" cxnId="{BBE15034-4239-4CC1-995D-7471259BE342}">
      <dgm:prSet/>
      <dgm:spPr/>
      <dgm:t>
        <a:bodyPr/>
        <a:lstStyle/>
        <a:p>
          <a:pPr algn="ctr"/>
          <a:endParaRPr lang="pt-BR"/>
        </a:p>
      </dgm:t>
    </dgm:pt>
    <dgm:pt modelId="{49816B12-9720-441C-8F1E-6DC7E3BE3AA0}" type="sibTrans" cxnId="{BBE15034-4239-4CC1-995D-7471259BE342}">
      <dgm:prSet/>
      <dgm:spPr/>
      <dgm:t>
        <a:bodyPr/>
        <a:lstStyle/>
        <a:p>
          <a:pPr algn="ctr"/>
          <a:endParaRPr lang="pt-BR"/>
        </a:p>
      </dgm:t>
    </dgm:pt>
    <dgm:pt modelId="{42C1FD17-6811-478C-AB8A-A26F5047B631}">
      <dgm:prSet phldrT="[Texto]" custT="1"/>
      <dgm:spPr>
        <a:noFill/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Poluição hídrica</a:t>
          </a:r>
          <a:endParaRPr lang="pt-BR" sz="16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A43DE-7479-49D1-BEB8-92A12BE42E4E}" type="parTrans" cxnId="{EFDC1EFB-1869-49D5-9106-E1AF4248440E}">
      <dgm:prSet/>
      <dgm:spPr/>
      <dgm:t>
        <a:bodyPr/>
        <a:lstStyle/>
        <a:p>
          <a:pPr algn="ctr"/>
          <a:endParaRPr lang="pt-BR"/>
        </a:p>
      </dgm:t>
    </dgm:pt>
    <dgm:pt modelId="{13119BCA-C956-4C33-AAAE-AB5600FFD463}" type="sibTrans" cxnId="{EFDC1EFB-1869-49D5-9106-E1AF4248440E}">
      <dgm:prSet/>
      <dgm:spPr/>
      <dgm:t>
        <a:bodyPr/>
        <a:lstStyle/>
        <a:p>
          <a:pPr algn="ctr"/>
          <a:endParaRPr lang="pt-BR"/>
        </a:p>
      </dgm:t>
    </dgm:pt>
    <dgm:pt modelId="{58215ADC-2E4F-496E-A476-41D09C6DA08E}">
      <dgm:prSet phldrT="[Texto]" custT="1"/>
      <dgm:spPr>
        <a:noFill/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Eutrofização</a:t>
          </a:r>
          <a:endParaRPr lang="pt-BR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F26B6C-7413-4AC2-A7CB-B1DFDE367703}" type="sibTrans" cxnId="{073B27B4-066C-46BF-BD37-0E77AFA06932}">
      <dgm:prSet/>
      <dgm:spPr/>
      <dgm:t>
        <a:bodyPr/>
        <a:lstStyle/>
        <a:p>
          <a:pPr algn="ctr"/>
          <a:endParaRPr lang="pt-BR"/>
        </a:p>
      </dgm:t>
    </dgm:pt>
    <dgm:pt modelId="{B5B2D522-2ACA-43E0-8E77-6C2E0891C65A}" type="parTrans" cxnId="{073B27B4-066C-46BF-BD37-0E77AFA06932}">
      <dgm:prSet/>
      <dgm:spPr/>
      <dgm:t>
        <a:bodyPr/>
        <a:lstStyle/>
        <a:p>
          <a:pPr algn="ctr"/>
          <a:endParaRPr lang="pt-BR"/>
        </a:p>
      </dgm:t>
    </dgm:pt>
    <dgm:pt modelId="{2F8254DA-362D-45AB-A0B5-7E7675AC096E}" type="pres">
      <dgm:prSet presAssocID="{3AB4085E-2ABC-419A-8BE3-D7AD79F670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FAAA9B-4B4A-4251-99A7-C61D96AFE49A}" type="pres">
      <dgm:prSet presAssocID="{1AEC07C5-E192-451B-81A8-2D978F71CBD3}" presName="composite" presStyleCnt="0"/>
      <dgm:spPr/>
    </dgm:pt>
    <dgm:pt modelId="{38323F0B-DF72-4C43-9F35-337E36515F51}" type="pres">
      <dgm:prSet presAssocID="{1AEC07C5-E192-451B-81A8-2D978F71CBD3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96C925C1-1F62-41D4-9BCB-E0036D23B3C2}" type="pres">
      <dgm:prSet presAssocID="{1AEC07C5-E192-451B-81A8-2D978F71CBD3}" presName="wedgeRectCallout1" presStyleLbl="node1" presStyleIdx="0" presStyleCnt="3" custLinFactNeighborX="-2416" custLinFactNeighborY="184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18B460-6468-4D8F-B80C-5BC694A9D5FA}" type="pres">
      <dgm:prSet presAssocID="{49816B12-9720-441C-8F1E-6DC7E3BE3AA0}" presName="sibTrans" presStyleCnt="0"/>
      <dgm:spPr/>
    </dgm:pt>
    <dgm:pt modelId="{CA02E014-9FF0-4BFD-A6CB-BC1E1FD5F086}" type="pres">
      <dgm:prSet presAssocID="{42C1FD17-6811-478C-AB8A-A26F5047B631}" presName="composite" presStyleCnt="0"/>
      <dgm:spPr/>
    </dgm:pt>
    <dgm:pt modelId="{6EAF35C1-6482-4038-9953-EF0A8C8C0038}" type="pres">
      <dgm:prSet presAssocID="{42C1FD17-6811-478C-AB8A-A26F5047B631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C2FBF452-B312-426D-8D66-3577239B93B4}" type="pres">
      <dgm:prSet presAssocID="{42C1FD17-6811-478C-AB8A-A26F5047B631}" presName="wedgeRectCallout1" presStyleLbl="node1" presStyleIdx="1" presStyleCnt="3" custLinFactNeighborX="0" custLinFactNeighborY="15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430492-5EF8-408F-8AEE-458FB4F8248F}" type="pres">
      <dgm:prSet presAssocID="{13119BCA-C956-4C33-AAAE-AB5600FFD463}" presName="sibTrans" presStyleCnt="0"/>
      <dgm:spPr/>
    </dgm:pt>
    <dgm:pt modelId="{0C0CA71E-CE39-49D7-85BC-FBB8B4389082}" type="pres">
      <dgm:prSet presAssocID="{58215ADC-2E4F-496E-A476-41D09C6DA08E}" presName="composite" presStyleCnt="0"/>
      <dgm:spPr/>
    </dgm:pt>
    <dgm:pt modelId="{416103D7-D544-4E1E-BEE1-86E3005F213C}" type="pres">
      <dgm:prSet presAssocID="{58215ADC-2E4F-496E-A476-41D09C6DA08E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F8893757-9057-4E77-AF1F-F92F9863A2E4}" type="pres">
      <dgm:prSet presAssocID="{58215ADC-2E4F-496E-A476-41D09C6DA08E}" presName="wedgeRectCallout1" presStyleLbl="node1" presStyleIdx="2" presStyleCnt="3" custLinFactNeighborX="-4888" custLinFactNeighborY="16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3B27B4-066C-46BF-BD37-0E77AFA06932}" srcId="{3AB4085E-2ABC-419A-8BE3-D7AD79F67046}" destId="{58215ADC-2E4F-496E-A476-41D09C6DA08E}" srcOrd="2" destOrd="0" parTransId="{B5B2D522-2ACA-43E0-8E77-6C2E0891C65A}" sibTransId="{39F26B6C-7413-4AC2-A7CB-B1DFDE367703}"/>
    <dgm:cxn modelId="{B9E37F05-E9A3-43C6-9FDC-2DAC459E8219}" type="presOf" srcId="{42C1FD17-6811-478C-AB8A-A26F5047B631}" destId="{C2FBF452-B312-426D-8D66-3577239B93B4}" srcOrd="0" destOrd="0" presId="urn:microsoft.com/office/officeart/2008/layout/BendingPictureCaptionList"/>
    <dgm:cxn modelId="{3F666E9D-F135-456D-8C99-289D80F4D103}" type="presOf" srcId="{3AB4085E-2ABC-419A-8BE3-D7AD79F67046}" destId="{2F8254DA-362D-45AB-A0B5-7E7675AC096E}" srcOrd="0" destOrd="0" presId="urn:microsoft.com/office/officeart/2008/layout/BendingPictureCaptionList"/>
    <dgm:cxn modelId="{9805F987-A8D5-47BC-935A-7E7CBC5125ED}" type="presOf" srcId="{1AEC07C5-E192-451B-81A8-2D978F71CBD3}" destId="{96C925C1-1F62-41D4-9BCB-E0036D23B3C2}" srcOrd="0" destOrd="0" presId="urn:microsoft.com/office/officeart/2008/layout/BendingPictureCaptionList"/>
    <dgm:cxn modelId="{BBE15034-4239-4CC1-995D-7471259BE342}" srcId="{3AB4085E-2ABC-419A-8BE3-D7AD79F67046}" destId="{1AEC07C5-E192-451B-81A8-2D978F71CBD3}" srcOrd="0" destOrd="0" parTransId="{D30B845D-C4DD-415E-8641-6013EF492E99}" sibTransId="{49816B12-9720-441C-8F1E-6DC7E3BE3AA0}"/>
    <dgm:cxn modelId="{922B8FE3-C9CD-475F-977F-309106C7F80E}" type="presOf" srcId="{58215ADC-2E4F-496E-A476-41D09C6DA08E}" destId="{F8893757-9057-4E77-AF1F-F92F9863A2E4}" srcOrd="0" destOrd="0" presId="urn:microsoft.com/office/officeart/2008/layout/BendingPictureCaptionList"/>
    <dgm:cxn modelId="{EFDC1EFB-1869-49D5-9106-E1AF4248440E}" srcId="{3AB4085E-2ABC-419A-8BE3-D7AD79F67046}" destId="{42C1FD17-6811-478C-AB8A-A26F5047B631}" srcOrd="1" destOrd="0" parTransId="{845A43DE-7479-49D1-BEB8-92A12BE42E4E}" sibTransId="{13119BCA-C956-4C33-AAAE-AB5600FFD463}"/>
    <dgm:cxn modelId="{8D18E909-3D0C-4144-9201-F69B47ABF8DD}" type="presParOf" srcId="{2F8254DA-362D-45AB-A0B5-7E7675AC096E}" destId="{4DFAAA9B-4B4A-4251-99A7-C61D96AFE49A}" srcOrd="0" destOrd="0" presId="urn:microsoft.com/office/officeart/2008/layout/BendingPictureCaptionList"/>
    <dgm:cxn modelId="{169997CC-C3A1-4397-80ED-049F011E5598}" type="presParOf" srcId="{4DFAAA9B-4B4A-4251-99A7-C61D96AFE49A}" destId="{38323F0B-DF72-4C43-9F35-337E36515F51}" srcOrd="0" destOrd="0" presId="urn:microsoft.com/office/officeart/2008/layout/BendingPictureCaptionList"/>
    <dgm:cxn modelId="{D9E54DC9-D5ED-4D3B-9180-63C9020CF24C}" type="presParOf" srcId="{4DFAAA9B-4B4A-4251-99A7-C61D96AFE49A}" destId="{96C925C1-1F62-41D4-9BCB-E0036D23B3C2}" srcOrd="1" destOrd="0" presId="urn:microsoft.com/office/officeart/2008/layout/BendingPictureCaptionList"/>
    <dgm:cxn modelId="{44A5C9D3-501D-46A1-BE22-0143D9AC9718}" type="presParOf" srcId="{2F8254DA-362D-45AB-A0B5-7E7675AC096E}" destId="{5618B460-6468-4D8F-B80C-5BC694A9D5FA}" srcOrd="1" destOrd="0" presId="urn:microsoft.com/office/officeart/2008/layout/BendingPictureCaptionList"/>
    <dgm:cxn modelId="{F4DBA354-4CE7-4681-BA49-8643A8A73CC8}" type="presParOf" srcId="{2F8254DA-362D-45AB-A0B5-7E7675AC096E}" destId="{CA02E014-9FF0-4BFD-A6CB-BC1E1FD5F086}" srcOrd="2" destOrd="0" presId="urn:microsoft.com/office/officeart/2008/layout/BendingPictureCaptionList"/>
    <dgm:cxn modelId="{3B5198F4-084F-4B22-B92F-DE7BDA1B1FFF}" type="presParOf" srcId="{CA02E014-9FF0-4BFD-A6CB-BC1E1FD5F086}" destId="{6EAF35C1-6482-4038-9953-EF0A8C8C0038}" srcOrd="0" destOrd="0" presId="urn:microsoft.com/office/officeart/2008/layout/BendingPictureCaptionList"/>
    <dgm:cxn modelId="{B95D4CA4-03F7-4BAD-9BF7-50CFAA4A95A6}" type="presParOf" srcId="{CA02E014-9FF0-4BFD-A6CB-BC1E1FD5F086}" destId="{C2FBF452-B312-426D-8D66-3577239B93B4}" srcOrd="1" destOrd="0" presId="urn:microsoft.com/office/officeart/2008/layout/BendingPictureCaptionList"/>
    <dgm:cxn modelId="{58CCA76C-E6DA-438C-A8B8-70E23F099E0D}" type="presParOf" srcId="{2F8254DA-362D-45AB-A0B5-7E7675AC096E}" destId="{9F430492-5EF8-408F-8AEE-458FB4F8248F}" srcOrd="3" destOrd="0" presId="urn:microsoft.com/office/officeart/2008/layout/BendingPictureCaptionList"/>
    <dgm:cxn modelId="{7F6B3AD4-F54A-4FB6-9FB4-7538A52DBDED}" type="presParOf" srcId="{2F8254DA-362D-45AB-A0B5-7E7675AC096E}" destId="{0C0CA71E-CE39-49D7-85BC-FBB8B4389082}" srcOrd="4" destOrd="0" presId="urn:microsoft.com/office/officeart/2008/layout/BendingPictureCaptionList"/>
    <dgm:cxn modelId="{9B139E5E-85E9-4954-B43D-71DADD86A6AC}" type="presParOf" srcId="{0C0CA71E-CE39-49D7-85BC-FBB8B4389082}" destId="{416103D7-D544-4E1E-BEE1-86E3005F213C}" srcOrd="0" destOrd="0" presId="urn:microsoft.com/office/officeart/2008/layout/BendingPictureCaptionList"/>
    <dgm:cxn modelId="{04A4C012-09E3-422B-B8BE-69FF2C406461}" type="presParOf" srcId="{0C0CA71E-CE39-49D7-85BC-FBB8B4389082}" destId="{F8893757-9057-4E77-AF1F-F92F9863A2E4}" srcOrd="1" destOrd="0" presId="urn:microsoft.com/office/officeart/2008/layout/BendingPictureCaptionList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513A9-8C19-47FF-87F9-9A8EC0D9B548}" type="doc">
      <dgm:prSet loTypeId="urn:microsoft.com/office/officeart/2008/layout/PictureStrips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DE1C217-5C16-4F37-A2EA-3E45344A4BCA}">
      <dgm:prSet custT="1"/>
      <dgm:spPr/>
      <dgm:t>
        <a:bodyPr/>
        <a:lstStyle/>
        <a:p>
          <a:pPr algn="ctr" rtl="0"/>
          <a:r>
            <a:rPr lang="pt-BR" sz="19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 monitoramento da qualidade da água é um dos principais instrumentos de sustentação de uma política de planejamento e gestão de recursos hídricos (GUEDES, DA SILVA et al., 2012). </a:t>
          </a:r>
          <a:endParaRPr lang="pt-BR" sz="19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CB815-7CE8-46C9-921F-C833F3A1214F}" type="parTrans" cxnId="{5F41C1BE-2063-4176-9890-B50A0D84C6FC}">
      <dgm:prSet/>
      <dgm:spPr/>
      <dgm:t>
        <a:bodyPr/>
        <a:lstStyle/>
        <a:p>
          <a:endParaRPr lang="pt-BR"/>
        </a:p>
      </dgm:t>
    </dgm:pt>
    <dgm:pt modelId="{B1D2E26E-B21D-456B-A49D-C6ADA23FEAFD}" type="sibTrans" cxnId="{5F41C1BE-2063-4176-9890-B50A0D84C6FC}">
      <dgm:prSet/>
      <dgm:spPr/>
      <dgm:t>
        <a:bodyPr/>
        <a:lstStyle/>
        <a:p>
          <a:endParaRPr lang="pt-BR"/>
        </a:p>
      </dgm:t>
    </dgm:pt>
    <dgm:pt modelId="{8161E170-4E05-4AC1-95A0-95A4B7ACCE62}" type="pres">
      <dgm:prSet presAssocID="{146513A9-8C19-47FF-87F9-9A8EC0D9B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8B27FB5-95F7-4FD0-A995-E4C2EA3D14C1}" type="pres">
      <dgm:prSet presAssocID="{3DE1C217-5C16-4F37-A2EA-3E45344A4BCA}" presName="composite" presStyleCnt="0"/>
      <dgm:spPr/>
    </dgm:pt>
    <dgm:pt modelId="{0112751B-063A-4AF8-BF13-C75F74DF26B8}" type="pres">
      <dgm:prSet presAssocID="{3DE1C217-5C16-4F37-A2EA-3E45344A4BCA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6D37BB-DF3B-4C5F-B8FB-357C6FDE9158}" type="pres">
      <dgm:prSet presAssocID="{3DE1C217-5C16-4F37-A2EA-3E45344A4BCA}" presName="rect2" presStyleLbl="fgImgPlace1" presStyleIdx="0" presStyleCnt="1" custScaleX="1203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E700DBB-D74C-4C98-B9CF-9AC1076634AE}" type="presOf" srcId="{3DE1C217-5C16-4F37-A2EA-3E45344A4BCA}" destId="{0112751B-063A-4AF8-BF13-C75F74DF26B8}" srcOrd="0" destOrd="0" presId="urn:microsoft.com/office/officeart/2008/layout/PictureStrips"/>
    <dgm:cxn modelId="{5F41C1BE-2063-4176-9890-B50A0D84C6FC}" srcId="{146513A9-8C19-47FF-87F9-9A8EC0D9B548}" destId="{3DE1C217-5C16-4F37-A2EA-3E45344A4BCA}" srcOrd="0" destOrd="0" parTransId="{4E4CB815-7CE8-46C9-921F-C833F3A1214F}" sibTransId="{B1D2E26E-B21D-456B-A49D-C6ADA23FEAFD}"/>
    <dgm:cxn modelId="{D039AE7F-2A3A-478C-B14D-A8271DE4A1AC}" type="presOf" srcId="{146513A9-8C19-47FF-87F9-9A8EC0D9B548}" destId="{8161E170-4E05-4AC1-95A0-95A4B7ACCE62}" srcOrd="0" destOrd="0" presId="urn:microsoft.com/office/officeart/2008/layout/PictureStrips"/>
    <dgm:cxn modelId="{6E0522E1-7F3D-4D98-B9FA-57A5D91607CC}" type="presParOf" srcId="{8161E170-4E05-4AC1-95A0-95A4B7ACCE62}" destId="{78B27FB5-95F7-4FD0-A995-E4C2EA3D14C1}" srcOrd="0" destOrd="0" presId="urn:microsoft.com/office/officeart/2008/layout/PictureStrips"/>
    <dgm:cxn modelId="{D310029E-96F8-4250-9942-D7DD182AE88E}" type="presParOf" srcId="{78B27FB5-95F7-4FD0-A995-E4C2EA3D14C1}" destId="{0112751B-063A-4AF8-BF13-C75F74DF26B8}" srcOrd="0" destOrd="0" presId="urn:microsoft.com/office/officeart/2008/layout/PictureStrips"/>
    <dgm:cxn modelId="{93CFC780-B2E0-4D99-958A-48755B3FA42F}" type="presParOf" srcId="{78B27FB5-95F7-4FD0-A995-E4C2EA3D14C1}" destId="{016D37BB-DF3B-4C5F-B8FB-357C6FDE9158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000255-59B6-4517-B710-A12FDB2D297A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782909C-A186-43C4-8B93-E42D984B139B}">
      <dgm:prSet/>
      <dgm:spPr/>
      <dgm:t>
        <a:bodyPr/>
        <a:lstStyle/>
        <a:p>
          <a:pPr rtl="0"/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A avaliação da qualidade da água segue normas de análises pré-estabelecidas pelos órgãos competentes de acordo com a finalidade que se destina;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4EFA0A-B947-478B-A60E-DEE64B62FDF1}" type="parTrans" cxnId="{0FDB5084-E8A5-4489-9352-1642C9DA5F3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19102-5597-41FB-90C7-1126D9FC2E6D}" type="sibTrans" cxnId="{0FDB5084-E8A5-4489-9352-1642C9DA5F3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0A3A8-5332-47C7-8DE5-E00CF2423656}">
      <dgm:prSet custT="1"/>
      <dgm:spPr/>
      <dgm:t>
        <a:bodyPr/>
        <a:lstStyle/>
        <a:p>
          <a:pPr rtl="0"/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Essas normas representam as quantidades limítrofes dos diversos elementos que podem ser tolerados nas águas de abastecimento público. 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3C761-B0E5-494E-B9CF-CF9B269B2C2A}" type="parTrans" cxnId="{C9798FC9-FC43-4E13-9285-844C65A9C97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3C9D0F-819E-4E1E-BEB6-2B86932CE5A7}" type="sibTrans" cxnId="{C9798FC9-FC43-4E13-9285-844C65A9C97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42E3A-57F7-424C-A023-226C67BA20F6}" type="pres">
      <dgm:prSet presAssocID="{B6000255-59B6-4517-B710-A12FDB2D29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83005D-2080-46C5-87BE-909B4BB037D9}" type="pres">
      <dgm:prSet presAssocID="{B782909C-A186-43C4-8B93-E42D984B139B}" presName="dummy" presStyleCnt="0"/>
      <dgm:spPr/>
    </dgm:pt>
    <dgm:pt modelId="{35B23AE1-86A5-4A14-8CD6-8B50098A2A03}" type="pres">
      <dgm:prSet presAssocID="{B782909C-A186-43C4-8B93-E42D984B139B}" presName="node" presStyleLbl="revTx" presStyleIdx="0" presStyleCnt="2" custScaleX="1417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98484-818C-40F2-BBEE-67993E5CD631}" type="pres">
      <dgm:prSet presAssocID="{84B19102-5597-41FB-90C7-1126D9FC2E6D}" presName="sibTrans" presStyleLbl="node1" presStyleIdx="0" presStyleCnt="2"/>
      <dgm:spPr/>
      <dgm:t>
        <a:bodyPr/>
        <a:lstStyle/>
        <a:p>
          <a:endParaRPr lang="pt-BR"/>
        </a:p>
      </dgm:t>
    </dgm:pt>
    <dgm:pt modelId="{583BD9DE-4EE2-4E15-960E-1F9FA2FD46D0}" type="pres">
      <dgm:prSet presAssocID="{F340A3A8-5332-47C7-8DE5-E00CF2423656}" presName="dummy" presStyleCnt="0"/>
      <dgm:spPr/>
    </dgm:pt>
    <dgm:pt modelId="{36BA6D24-8024-46AF-81EE-24D04075A479}" type="pres">
      <dgm:prSet presAssocID="{F340A3A8-5332-47C7-8DE5-E00CF2423656}" presName="node" presStyleLbl="revTx" presStyleIdx="1" presStyleCnt="2" custScaleX="152059" custScaleY="103782" custRadScaleRad="118425" custRadScaleInc="-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6B6317-16F0-49AA-AFFE-408EE8E3438D}" type="pres">
      <dgm:prSet presAssocID="{D03C9D0F-819E-4E1E-BEB6-2B86932CE5A7}" presName="sibTrans" presStyleLbl="node1" presStyleIdx="1" presStyleCnt="2"/>
      <dgm:spPr/>
      <dgm:t>
        <a:bodyPr/>
        <a:lstStyle/>
        <a:p>
          <a:endParaRPr lang="pt-BR"/>
        </a:p>
      </dgm:t>
    </dgm:pt>
  </dgm:ptLst>
  <dgm:cxnLst>
    <dgm:cxn modelId="{2F424ABE-1757-4FCA-A0D4-4044ABEA4142}" type="presOf" srcId="{B782909C-A186-43C4-8B93-E42D984B139B}" destId="{35B23AE1-86A5-4A14-8CD6-8B50098A2A03}" srcOrd="0" destOrd="0" presId="urn:microsoft.com/office/officeart/2005/8/layout/cycle1"/>
    <dgm:cxn modelId="{2D476F59-A246-4A9F-8DB5-4AF1C434C87E}" type="presOf" srcId="{F340A3A8-5332-47C7-8DE5-E00CF2423656}" destId="{36BA6D24-8024-46AF-81EE-24D04075A479}" srcOrd="0" destOrd="0" presId="urn:microsoft.com/office/officeart/2005/8/layout/cycle1"/>
    <dgm:cxn modelId="{C9798FC9-FC43-4E13-9285-844C65A9C97E}" srcId="{B6000255-59B6-4517-B710-A12FDB2D297A}" destId="{F340A3A8-5332-47C7-8DE5-E00CF2423656}" srcOrd="1" destOrd="0" parTransId="{E743C761-B0E5-494E-B9CF-CF9B269B2C2A}" sibTransId="{D03C9D0F-819E-4E1E-BEB6-2B86932CE5A7}"/>
    <dgm:cxn modelId="{AB5C2FB5-813B-4A3D-B654-CBA6B7CDEA0E}" type="presOf" srcId="{84B19102-5597-41FB-90C7-1126D9FC2E6D}" destId="{71B98484-818C-40F2-BBEE-67993E5CD631}" srcOrd="0" destOrd="0" presId="urn:microsoft.com/office/officeart/2005/8/layout/cycle1"/>
    <dgm:cxn modelId="{CC794DB2-3AD2-45E9-AC5A-97B295155D50}" type="presOf" srcId="{B6000255-59B6-4517-B710-A12FDB2D297A}" destId="{C3642E3A-57F7-424C-A023-226C67BA20F6}" srcOrd="0" destOrd="0" presId="urn:microsoft.com/office/officeart/2005/8/layout/cycle1"/>
    <dgm:cxn modelId="{0FDB5084-E8A5-4489-9352-1642C9DA5F31}" srcId="{B6000255-59B6-4517-B710-A12FDB2D297A}" destId="{B782909C-A186-43C4-8B93-E42D984B139B}" srcOrd="0" destOrd="0" parTransId="{794EFA0A-B947-478B-A60E-DEE64B62FDF1}" sibTransId="{84B19102-5597-41FB-90C7-1126D9FC2E6D}"/>
    <dgm:cxn modelId="{45B06435-57AD-42BA-9AE4-8668B1B39219}" type="presOf" srcId="{D03C9D0F-819E-4E1E-BEB6-2B86932CE5A7}" destId="{3C6B6317-16F0-49AA-AFFE-408EE8E3438D}" srcOrd="0" destOrd="0" presId="urn:microsoft.com/office/officeart/2005/8/layout/cycle1"/>
    <dgm:cxn modelId="{266EC581-E0E6-4397-954C-98864C285DE1}" type="presParOf" srcId="{C3642E3A-57F7-424C-A023-226C67BA20F6}" destId="{2F83005D-2080-46C5-87BE-909B4BB037D9}" srcOrd="0" destOrd="0" presId="urn:microsoft.com/office/officeart/2005/8/layout/cycle1"/>
    <dgm:cxn modelId="{B66A9914-91C7-4C6F-A72F-2C7CA7727109}" type="presParOf" srcId="{C3642E3A-57F7-424C-A023-226C67BA20F6}" destId="{35B23AE1-86A5-4A14-8CD6-8B50098A2A03}" srcOrd="1" destOrd="0" presId="urn:microsoft.com/office/officeart/2005/8/layout/cycle1"/>
    <dgm:cxn modelId="{D40681A7-3E86-420D-AB95-5EBB536025C3}" type="presParOf" srcId="{C3642E3A-57F7-424C-A023-226C67BA20F6}" destId="{71B98484-818C-40F2-BBEE-67993E5CD631}" srcOrd="2" destOrd="0" presId="urn:microsoft.com/office/officeart/2005/8/layout/cycle1"/>
    <dgm:cxn modelId="{A6EAF25B-98F8-40F2-A55C-19F51EFBE516}" type="presParOf" srcId="{C3642E3A-57F7-424C-A023-226C67BA20F6}" destId="{583BD9DE-4EE2-4E15-960E-1F9FA2FD46D0}" srcOrd="3" destOrd="0" presId="urn:microsoft.com/office/officeart/2005/8/layout/cycle1"/>
    <dgm:cxn modelId="{54D868F6-983E-49BD-833C-FA6CF9F3E655}" type="presParOf" srcId="{C3642E3A-57F7-424C-A023-226C67BA20F6}" destId="{36BA6D24-8024-46AF-81EE-24D04075A479}" srcOrd="4" destOrd="0" presId="urn:microsoft.com/office/officeart/2005/8/layout/cycle1"/>
    <dgm:cxn modelId="{8A8FA847-97F3-41D5-9E0D-6DB4DE56A81B}" type="presParOf" srcId="{C3642E3A-57F7-424C-A023-226C67BA20F6}" destId="{3C6B6317-16F0-49AA-AFFE-408EE8E3438D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8C8CFE-682D-4E07-B5A1-3770D01AB3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BF1998D8-5F6F-4B9F-9EF8-8E61B718EB84}">
      <dgm:prSet custT="1"/>
      <dgm:spPr/>
      <dgm:t>
        <a:bodyPr/>
        <a:lstStyle/>
        <a:p>
          <a:pPr rtl="0"/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Avaliar os parâmetros físico-químicos e biológicos, do reservatório Saulo Maia;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7F01C-5234-4D82-91B3-09FCC4E529F5}" type="parTrans" cxnId="{80CDA1E7-D44E-4600-BE5C-EFF05CB4C967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25D2E-00E5-46D1-A855-2972B118BAE6}" type="sibTrans" cxnId="{80CDA1E7-D44E-4600-BE5C-EFF05CB4C967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48153-70B7-4FA9-8E85-5ABA02E25A0B}" type="pres">
      <dgm:prSet presAssocID="{A68C8CFE-682D-4E07-B5A1-3770D01AB3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4FD0070-3E3C-4BCA-BB59-CD81A63815B9}" type="pres">
      <dgm:prSet presAssocID="{A68C8CFE-682D-4E07-B5A1-3770D01AB3D1}" presName="Name1" presStyleCnt="0"/>
      <dgm:spPr/>
      <dgm:t>
        <a:bodyPr/>
        <a:lstStyle/>
        <a:p>
          <a:endParaRPr lang="pt-BR"/>
        </a:p>
      </dgm:t>
    </dgm:pt>
    <dgm:pt modelId="{65ABE3DC-E0BB-4C4A-B3DA-05524A2C4263}" type="pres">
      <dgm:prSet presAssocID="{A68C8CFE-682D-4E07-B5A1-3770D01AB3D1}" presName="cycle" presStyleCnt="0"/>
      <dgm:spPr/>
      <dgm:t>
        <a:bodyPr/>
        <a:lstStyle/>
        <a:p>
          <a:endParaRPr lang="pt-BR"/>
        </a:p>
      </dgm:t>
    </dgm:pt>
    <dgm:pt modelId="{5325CC2D-DAC9-47AA-AA72-3A07ECAEAFAC}" type="pres">
      <dgm:prSet presAssocID="{A68C8CFE-682D-4E07-B5A1-3770D01AB3D1}" presName="srcNode" presStyleLbl="node1" presStyleIdx="0" presStyleCnt="1"/>
      <dgm:spPr/>
      <dgm:t>
        <a:bodyPr/>
        <a:lstStyle/>
        <a:p>
          <a:endParaRPr lang="pt-BR"/>
        </a:p>
      </dgm:t>
    </dgm:pt>
    <dgm:pt modelId="{2C82C9F7-78CB-4851-B086-66079593431D}" type="pres">
      <dgm:prSet presAssocID="{A68C8CFE-682D-4E07-B5A1-3770D01AB3D1}" presName="conn" presStyleLbl="parChTrans1D2" presStyleIdx="0" presStyleCnt="1"/>
      <dgm:spPr/>
      <dgm:t>
        <a:bodyPr/>
        <a:lstStyle/>
        <a:p>
          <a:endParaRPr lang="pt-BR"/>
        </a:p>
      </dgm:t>
    </dgm:pt>
    <dgm:pt modelId="{862BCB88-0821-4DA9-8C9B-CAA2FC0C3D30}" type="pres">
      <dgm:prSet presAssocID="{A68C8CFE-682D-4E07-B5A1-3770D01AB3D1}" presName="extraNode" presStyleLbl="node1" presStyleIdx="0" presStyleCnt="1"/>
      <dgm:spPr/>
      <dgm:t>
        <a:bodyPr/>
        <a:lstStyle/>
        <a:p>
          <a:endParaRPr lang="pt-BR"/>
        </a:p>
      </dgm:t>
    </dgm:pt>
    <dgm:pt modelId="{D0F8C590-94FC-4103-A11E-E805CB53EA70}" type="pres">
      <dgm:prSet presAssocID="{A68C8CFE-682D-4E07-B5A1-3770D01AB3D1}" presName="dstNode" presStyleLbl="node1" presStyleIdx="0" presStyleCnt="1"/>
      <dgm:spPr/>
      <dgm:t>
        <a:bodyPr/>
        <a:lstStyle/>
        <a:p>
          <a:endParaRPr lang="pt-BR"/>
        </a:p>
      </dgm:t>
    </dgm:pt>
    <dgm:pt modelId="{5A1B6BD8-DC61-410D-A7A2-563ABC11CFD3}" type="pres">
      <dgm:prSet presAssocID="{BF1998D8-5F6F-4B9F-9EF8-8E61B718EB84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746B2-6242-4A37-AB1B-09112D76849B}" type="pres">
      <dgm:prSet presAssocID="{BF1998D8-5F6F-4B9F-9EF8-8E61B718EB84}" presName="accent_1" presStyleCnt="0"/>
      <dgm:spPr/>
      <dgm:t>
        <a:bodyPr/>
        <a:lstStyle/>
        <a:p>
          <a:endParaRPr lang="pt-BR"/>
        </a:p>
      </dgm:t>
    </dgm:pt>
    <dgm:pt modelId="{D7D154B4-6C50-43E5-B24C-6566BFD3B4B1}" type="pres">
      <dgm:prSet presAssocID="{BF1998D8-5F6F-4B9F-9EF8-8E61B718EB84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80CDA1E7-D44E-4600-BE5C-EFF05CB4C967}" srcId="{A68C8CFE-682D-4E07-B5A1-3770D01AB3D1}" destId="{BF1998D8-5F6F-4B9F-9EF8-8E61B718EB84}" srcOrd="0" destOrd="0" parTransId="{C327F01C-5234-4D82-91B3-09FCC4E529F5}" sibTransId="{C9425D2E-00E5-46D1-A855-2972B118BAE6}"/>
    <dgm:cxn modelId="{195A6455-2575-438C-8F57-7B203BC66EE0}" type="presOf" srcId="{C9425D2E-00E5-46D1-A855-2972B118BAE6}" destId="{2C82C9F7-78CB-4851-B086-66079593431D}" srcOrd="0" destOrd="0" presId="urn:microsoft.com/office/officeart/2008/layout/VerticalCurvedList"/>
    <dgm:cxn modelId="{97C65E1B-7134-48D6-9E54-62525BFB01CF}" type="presOf" srcId="{BF1998D8-5F6F-4B9F-9EF8-8E61B718EB84}" destId="{5A1B6BD8-DC61-410D-A7A2-563ABC11CFD3}" srcOrd="0" destOrd="0" presId="urn:microsoft.com/office/officeart/2008/layout/VerticalCurvedList"/>
    <dgm:cxn modelId="{797F3B3C-574F-4CD8-B9EF-E8E7CF67543D}" type="presOf" srcId="{A68C8CFE-682D-4E07-B5A1-3770D01AB3D1}" destId="{8F248153-70B7-4FA9-8E85-5ABA02E25A0B}" srcOrd="0" destOrd="0" presId="urn:microsoft.com/office/officeart/2008/layout/VerticalCurvedList"/>
    <dgm:cxn modelId="{988803B5-D247-4DA7-9390-1DD8AB2EAC89}" type="presParOf" srcId="{8F248153-70B7-4FA9-8E85-5ABA02E25A0B}" destId="{C4FD0070-3E3C-4BCA-BB59-CD81A63815B9}" srcOrd="0" destOrd="0" presId="urn:microsoft.com/office/officeart/2008/layout/VerticalCurvedList"/>
    <dgm:cxn modelId="{1E7C5A21-BB55-48DF-9ABE-64E6BCCCAF92}" type="presParOf" srcId="{C4FD0070-3E3C-4BCA-BB59-CD81A63815B9}" destId="{65ABE3DC-E0BB-4C4A-B3DA-05524A2C4263}" srcOrd="0" destOrd="0" presId="urn:microsoft.com/office/officeart/2008/layout/VerticalCurvedList"/>
    <dgm:cxn modelId="{15D2169C-3353-4379-8070-55EE78F7C02A}" type="presParOf" srcId="{65ABE3DC-E0BB-4C4A-B3DA-05524A2C4263}" destId="{5325CC2D-DAC9-47AA-AA72-3A07ECAEAFAC}" srcOrd="0" destOrd="0" presId="urn:microsoft.com/office/officeart/2008/layout/VerticalCurvedList"/>
    <dgm:cxn modelId="{B1EA11C3-7BFB-4E1F-8BB8-9C391CF6754C}" type="presParOf" srcId="{65ABE3DC-E0BB-4C4A-B3DA-05524A2C4263}" destId="{2C82C9F7-78CB-4851-B086-66079593431D}" srcOrd="1" destOrd="0" presId="urn:microsoft.com/office/officeart/2008/layout/VerticalCurvedList"/>
    <dgm:cxn modelId="{6AB32B88-667D-4105-9E1C-793AEB2E4386}" type="presParOf" srcId="{65ABE3DC-E0BB-4C4A-B3DA-05524A2C4263}" destId="{862BCB88-0821-4DA9-8C9B-CAA2FC0C3D30}" srcOrd="2" destOrd="0" presId="urn:microsoft.com/office/officeart/2008/layout/VerticalCurvedList"/>
    <dgm:cxn modelId="{28AA05AD-A8AC-4B3A-BDE9-DE3668DE8903}" type="presParOf" srcId="{65ABE3DC-E0BB-4C4A-B3DA-05524A2C4263}" destId="{D0F8C590-94FC-4103-A11E-E805CB53EA70}" srcOrd="3" destOrd="0" presId="urn:microsoft.com/office/officeart/2008/layout/VerticalCurvedList"/>
    <dgm:cxn modelId="{89856861-E2A4-47AC-9B90-BE6CD81F6341}" type="presParOf" srcId="{C4FD0070-3E3C-4BCA-BB59-CD81A63815B9}" destId="{5A1B6BD8-DC61-410D-A7A2-563ABC11CFD3}" srcOrd="1" destOrd="0" presId="urn:microsoft.com/office/officeart/2008/layout/VerticalCurvedList"/>
    <dgm:cxn modelId="{7A2AF1B4-2437-4EAB-9BE1-C9E9ECDC45D0}" type="presParOf" srcId="{C4FD0070-3E3C-4BCA-BB59-CD81A63815B9}" destId="{A29746B2-6242-4A37-AB1B-09112D76849B}" srcOrd="2" destOrd="0" presId="urn:microsoft.com/office/officeart/2008/layout/VerticalCurvedList"/>
    <dgm:cxn modelId="{1721932D-8F82-4A94-837B-266D2690ECBB}" type="presParOf" srcId="{A29746B2-6242-4A37-AB1B-09112D76849B}" destId="{D7D154B4-6C50-43E5-B24C-6566BFD3B4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4B6979-451F-4FE6-BB92-BC5F93E5BFF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2D88016-3FBD-4945-9495-4D6FE0709038}">
      <dgm:prSet/>
      <dgm:spPr/>
      <dgm:t>
        <a:bodyPr/>
        <a:lstStyle/>
        <a:p>
          <a:pPr rtl="0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Com capacidade de 2.611.200 m</a:t>
          </a:r>
          <a:r>
            <a:rPr lang="pt-BR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, sendo um dos maiores do Brejo paraibano, o reservatório Saulo Maia, ainda em fase de obras, foi construído em 2001 em meio a vales profundos para garantir água de boa qualidade para o Município (MARQUES, et al., 2016),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3DD8C-3771-4F0E-8FBC-BA88183D73BF}" type="parTrans" cxnId="{551F50D3-F10D-4987-BAFC-64F2C038D861}">
      <dgm:prSet/>
      <dgm:spPr/>
      <dgm:t>
        <a:bodyPr/>
        <a:lstStyle/>
        <a:p>
          <a:endParaRPr lang="pt-BR"/>
        </a:p>
      </dgm:t>
    </dgm:pt>
    <dgm:pt modelId="{43DCE624-9CF5-414C-B3A6-0D8DAF7A17FC}" type="sibTrans" cxnId="{551F50D3-F10D-4987-BAFC-64F2C038D861}">
      <dgm:prSet/>
      <dgm:spPr/>
      <dgm:t>
        <a:bodyPr/>
        <a:lstStyle/>
        <a:p>
          <a:endParaRPr lang="pt-BR"/>
        </a:p>
      </dgm:t>
    </dgm:pt>
    <dgm:pt modelId="{C802F7EC-A996-4931-8C5D-2E4945502263}" type="pres">
      <dgm:prSet presAssocID="{314B6979-451F-4FE6-BB92-BC5F93E5BFF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55F156-9431-475D-B890-067A1771E459}" type="pres">
      <dgm:prSet presAssocID="{314B6979-451F-4FE6-BB92-BC5F93E5BFF2}" presName="arrow" presStyleLbl="bgShp" presStyleIdx="0" presStyleCnt="1" custScaleX="108346"/>
      <dgm:spPr/>
    </dgm:pt>
    <dgm:pt modelId="{71D0B713-C335-4A33-BBBD-BFE6C738845E}" type="pres">
      <dgm:prSet presAssocID="{314B6979-451F-4FE6-BB92-BC5F93E5BFF2}" presName="linearProcess" presStyleCnt="0"/>
      <dgm:spPr/>
    </dgm:pt>
    <dgm:pt modelId="{8504A92C-79C3-44CD-814C-2E0D3DC13694}" type="pres">
      <dgm:prSet presAssocID="{92D88016-3FBD-4945-9495-4D6FE070903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CBFB74-C91E-4D27-BC80-8791158C76C8}" type="presOf" srcId="{92D88016-3FBD-4945-9495-4D6FE0709038}" destId="{8504A92C-79C3-44CD-814C-2E0D3DC13694}" srcOrd="0" destOrd="0" presId="urn:microsoft.com/office/officeart/2005/8/layout/hProcess9"/>
    <dgm:cxn modelId="{305F2F30-8B28-41E7-AF0A-1B78A19DF72F}" type="presOf" srcId="{314B6979-451F-4FE6-BB92-BC5F93E5BFF2}" destId="{C802F7EC-A996-4931-8C5D-2E4945502263}" srcOrd="0" destOrd="0" presId="urn:microsoft.com/office/officeart/2005/8/layout/hProcess9"/>
    <dgm:cxn modelId="{551F50D3-F10D-4987-BAFC-64F2C038D861}" srcId="{314B6979-451F-4FE6-BB92-BC5F93E5BFF2}" destId="{92D88016-3FBD-4945-9495-4D6FE0709038}" srcOrd="0" destOrd="0" parTransId="{0733DD8C-3771-4F0E-8FBC-BA88183D73BF}" sibTransId="{43DCE624-9CF5-414C-B3A6-0D8DAF7A17FC}"/>
    <dgm:cxn modelId="{C2C2F115-26BD-4A61-BAFF-918177DBF2AC}" type="presParOf" srcId="{C802F7EC-A996-4931-8C5D-2E4945502263}" destId="{8555F156-9431-475D-B890-067A1771E459}" srcOrd="0" destOrd="0" presId="urn:microsoft.com/office/officeart/2005/8/layout/hProcess9"/>
    <dgm:cxn modelId="{F3F8A341-AA5E-418A-91CE-EEDC567BAF3A}" type="presParOf" srcId="{C802F7EC-A996-4931-8C5D-2E4945502263}" destId="{71D0B713-C335-4A33-BBBD-BFE6C738845E}" srcOrd="1" destOrd="0" presId="urn:microsoft.com/office/officeart/2005/8/layout/hProcess9"/>
    <dgm:cxn modelId="{7C531E21-B746-49EB-AE0E-BD7E55A3BB39}" type="presParOf" srcId="{71D0B713-C335-4A33-BBBD-BFE6C738845E}" destId="{8504A92C-79C3-44CD-814C-2E0D3DC1369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051C2E-8B42-486C-8740-623ED7AA3DC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B00715BF-2ABA-4A00-BD22-9A28C22C85C6}">
      <dgm:prSet/>
      <dgm:spPr/>
      <dgm:t>
        <a:bodyPr/>
        <a:lstStyle/>
        <a:p>
          <a:pPr rtl="0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Por possui o maior potencial de reserva hídrica da cidade é responsável pelo abastecimento público através de “carros pipas” em cidades do Rio Grande do Norte e outros 15 municípios da Paraíba.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0D6B-D0AE-4CC8-BA5D-4E60785101AF}" type="parTrans" cxnId="{15B1D481-8386-44CC-AB06-83BDA30AD5F9}">
      <dgm:prSet/>
      <dgm:spPr/>
      <dgm:t>
        <a:bodyPr/>
        <a:lstStyle/>
        <a:p>
          <a:endParaRPr lang="pt-BR"/>
        </a:p>
      </dgm:t>
    </dgm:pt>
    <dgm:pt modelId="{2DB3522C-F37E-46BC-9576-1BBE4055B83C}" type="sibTrans" cxnId="{15B1D481-8386-44CC-AB06-83BDA30AD5F9}">
      <dgm:prSet/>
      <dgm:spPr/>
      <dgm:t>
        <a:bodyPr/>
        <a:lstStyle/>
        <a:p>
          <a:endParaRPr lang="pt-BR"/>
        </a:p>
      </dgm:t>
    </dgm:pt>
    <dgm:pt modelId="{9C95F546-F28C-4C9B-9C26-20242F0D8493}" type="pres">
      <dgm:prSet presAssocID="{38051C2E-8B42-486C-8740-623ED7AA3D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1785C76-866C-4BF4-A9E7-BE78C205DFD1}" type="pres">
      <dgm:prSet presAssocID="{38051C2E-8B42-486C-8740-623ED7AA3DC1}" presName="arrow" presStyleLbl="bgShp" presStyleIdx="0" presStyleCnt="1"/>
      <dgm:spPr/>
    </dgm:pt>
    <dgm:pt modelId="{2270EA28-7E69-4612-A3B5-31D01D12E4CE}" type="pres">
      <dgm:prSet presAssocID="{38051C2E-8B42-486C-8740-623ED7AA3DC1}" presName="linearProcess" presStyleCnt="0"/>
      <dgm:spPr/>
    </dgm:pt>
    <dgm:pt modelId="{CF014B6C-1748-4191-93A4-27DDCA00120A}" type="pres">
      <dgm:prSet presAssocID="{B00715BF-2ABA-4A00-BD22-9A28C22C85C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B28575-54A3-4AE8-887B-112CCE22D297}" type="presOf" srcId="{38051C2E-8B42-486C-8740-623ED7AA3DC1}" destId="{9C95F546-F28C-4C9B-9C26-20242F0D8493}" srcOrd="0" destOrd="0" presId="urn:microsoft.com/office/officeart/2005/8/layout/hProcess9"/>
    <dgm:cxn modelId="{15B1D481-8386-44CC-AB06-83BDA30AD5F9}" srcId="{38051C2E-8B42-486C-8740-623ED7AA3DC1}" destId="{B00715BF-2ABA-4A00-BD22-9A28C22C85C6}" srcOrd="0" destOrd="0" parTransId="{A66D0D6B-D0AE-4CC8-BA5D-4E60785101AF}" sibTransId="{2DB3522C-F37E-46BC-9576-1BBE4055B83C}"/>
    <dgm:cxn modelId="{614E4EBA-4211-41DA-A8DB-8B35BD6DAC10}" type="presOf" srcId="{B00715BF-2ABA-4A00-BD22-9A28C22C85C6}" destId="{CF014B6C-1748-4191-93A4-27DDCA00120A}" srcOrd="0" destOrd="0" presId="urn:microsoft.com/office/officeart/2005/8/layout/hProcess9"/>
    <dgm:cxn modelId="{B34EBE17-BC03-41AB-B6CB-99244687EE75}" type="presParOf" srcId="{9C95F546-F28C-4C9B-9C26-20242F0D8493}" destId="{51785C76-866C-4BF4-A9E7-BE78C205DFD1}" srcOrd="0" destOrd="0" presId="urn:microsoft.com/office/officeart/2005/8/layout/hProcess9"/>
    <dgm:cxn modelId="{5DA5CFAA-2255-4B6C-AF1F-7C65A24A8FB3}" type="presParOf" srcId="{9C95F546-F28C-4C9B-9C26-20242F0D8493}" destId="{2270EA28-7E69-4612-A3B5-31D01D12E4CE}" srcOrd="1" destOrd="0" presId="urn:microsoft.com/office/officeart/2005/8/layout/hProcess9"/>
    <dgm:cxn modelId="{3C929AC4-A001-4CBB-A81D-CF4C090C9BFB}" type="presParOf" srcId="{2270EA28-7E69-4612-A3B5-31D01D12E4CE}" destId="{CF014B6C-1748-4191-93A4-27DDCA00120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F02111-2ABD-4E87-A9FE-0045D2F5359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E26865C-3CCA-40CC-8214-22415237DFF8}">
      <dgm:prSet custT="1"/>
      <dgm:spPr/>
      <dgm:t>
        <a:bodyPr/>
        <a:lstStyle/>
        <a:p>
          <a:pPr rtl="0"/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 frequência mensal (dezembro 2016 a dezembro de 2017), no ponto de captação da retirada da água para distribuição pública.</a:t>
          </a:r>
          <a:endParaRPr lang="pt-BR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EFA9D-D9BC-4C31-9F5B-7FD2BA72F949}" type="parTrans" cxnId="{DA377C39-1772-476B-8A5B-10995D28BFEB}">
      <dgm:prSet/>
      <dgm:spPr/>
      <dgm:t>
        <a:bodyPr/>
        <a:lstStyle/>
        <a:p>
          <a:endParaRPr lang="pt-BR"/>
        </a:p>
      </dgm:t>
    </dgm:pt>
    <dgm:pt modelId="{A9A93AB2-53D3-4512-B429-179809347CB9}" type="sibTrans" cxnId="{DA377C39-1772-476B-8A5B-10995D28BFEB}">
      <dgm:prSet/>
      <dgm:spPr/>
      <dgm:t>
        <a:bodyPr/>
        <a:lstStyle/>
        <a:p>
          <a:endParaRPr lang="pt-BR"/>
        </a:p>
      </dgm:t>
    </dgm:pt>
    <dgm:pt modelId="{F2B60BC0-5701-4542-8651-F97CBC8DD8F0}">
      <dgm:prSet custT="1"/>
      <dgm:spPr/>
      <dgm:t>
        <a:bodyPr/>
        <a:lstStyle/>
        <a:p>
          <a:pPr rtl="0"/>
          <a:r>
            <a:rPr lang="pt-BR" sz="1500" dirty="0" smtClean="0">
              <a:latin typeface="Arial" panose="020B0604020202020204" pitchFamily="34" charset="0"/>
              <a:cs typeface="Arial" panose="020B0604020202020204" pitchFamily="34" charset="0"/>
            </a:rPr>
            <a:t>Foram medidos pH, temperatura, oxigênio dissolvido, alcalinidade, dureza, condutividade, sólidos totais dissolvidos, cor, turbidez, carbono orgânico total e microcistina-LR. As técnicas de análises seguiram APHA, 2012.</a:t>
          </a:r>
          <a:endParaRPr lang="pt-BR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80BA0-B585-447C-9003-606EA68327F8}" type="sibTrans" cxnId="{528C5776-5B71-463D-9479-6DABBC3A2598}">
      <dgm:prSet/>
      <dgm:spPr/>
      <dgm:t>
        <a:bodyPr/>
        <a:lstStyle/>
        <a:p>
          <a:endParaRPr lang="pt-BR"/>
        </a:p>
      </dgm:t>
    </dgm:pt>
    <dgm:pt modelId="{1EB1CE3F-A036-4D9B-A351-236DDBD3096B}" type="parTrans" cxnId="{528C5776-5B71-463D-9479-6DABBC3A2598}">
      <dgm:prSet/>
      <dgm:spPr/>
      <dgm:t>
        <a:bodyPr/>
        <a:lstStyle/>
        <a:p>
          <a:endParaRPr lang="pt-BR"/>
        </a:p>
      </dgm:t>
    </dgm:pt>
    <dgm:pt modelId="{61115C2D-F9DE-492F-81D5-3F0FAAF5E544}" type="pres">
      <dgm:prSet presAssocID="{56F02111-2ABD-4E87-A9FE-0045D2F5359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E80F756-EA37-4CB7-8101-183702A5A2BB}" type="pres">
      <dgm:prSet presAssocID="{8E26865C-3CCA-40CC-8214-22415237DFF8}" presName="chaos" presStyleCnt="0"/>
      <dgm:spPr/>
    </dgm:pt>
    <dgm:pt modelId="{1C22A685-CAE0-46D4-B913-E4BC7BB2F290}" type="pres">
      <dgm:prSet presAssocID="{8E26865C-3CCA-40CC-8214-22415237DFF8}" presName="parTx1" presStyleLbl="revTx" presStyleIdx="0" presStyleCnt="1" custScaleX="91795" custScaleY="113926" custLinFactNeighborX="-3052" custLinFactNeighborY="3663"/>
      <dgm:spPr/>
      <dgm:t>
        <a:bodyPr/>
        <a:lstStyle/>
        <a:p>
          <a:endParaRPr lang="pt-BR"/>
        </a:p>
      </dgm:t>
    </dgm:pt>
    <dgm:pt modelId="{8246E730-4119-4E2E-95DA-5B430C824616}" type="pres">
      <dgm:prSet presAssocID="{8E26865C-3CCA-40CC-8214-22415237DFF8}" presName="c1" presStyleLbl="node1" presStyleIdx="0" presStyleCnt="19"/>
      <dgm:spPr/>
    </dgm:pt>
    <dgm:pt modelId="{037F8566-4BE1-48C0-869C-528392118E28}" type="pres">
      <dgm:prSet presAssocID="{8E26865C-3CCA-40CC-8214-22415237DFF8}" presName="c2" presStyleLbl="node1" presStyleIdx="1" presStyleCnt="19"/>
      <dgm:spPr/>
    </dgm:pt>
    <dgm:pt modelId="{4D8BC60C-D3D5-4F62-9B10-CD52624E7E5D}" type="pres">
      <dgm:prSet presAssocID="{8E26865C-3CCA-40CC-8214-22415237DFF8}" presName="c3" presStyleLbl="node1" presStyleIdx="2" presStyleCnt="19"/>
      <dgm:spPr/>
    </dgm:pt>
    <dgm:pt modelId="{BB09775C-D4C6-48AC-B7B9-B64DA5833F48}" type="pres">
      <dgm:prSet presAssocID="{8E26865C-3CCA-40CC-8214-22415237DFF8}" presName="c4" presStyleLbl="node1" presStyleIdx="3" presStyleCnt="19"/>
      <dgm:spPr/>
    </dgm:pt>
    <dgm:pt modelId="{08F0C221-17B4-4CDB-8FEB-C8441426D258}" type="pres">
      <dgm:prSet presAssocID="{8E26865C-3CCA-40CC-8214-22415237DFF8}" presName="c5" presStyleLbl="node1" presStyleIdx="4" presStyleCnt="19"/>
      <dgm:spPr/>
    </dgm:pt>
    <dgm:pt modelId="{2498AFE7-8493-41B8-A2BC-39F6F48C9A52}" type="pres">
      <dgm:prSet presAssocID="{8E26865C-3CCA-40CC-8214-22415237DFF8}" presName="c6" presStyleLbl="node1" presStyleIdx="5" presStyleCnt="19"/>
      <dgm:spPr/>
    </dgm:pt>
    <dgm:pt modelId="{731B0710-A954-4419-B5F5-C455E52F3805}" type="pres">
      <dgm:prSet presAssocID="{8E26865C-3CCA-40CC-8214-22415237DFF8}" presName="c7" presStyleLbl="node1" presStyleIdx="6" presStyleCnt="19"/>
      <dgm:spPr/>
    </dgm:pt>
    <dgm:pt modelId="{217C4BF8-E716-4ED6-BFD2-6E58F3C82378}" type="pres">
      <dgm:prSet presAssocID="{8E26865C-3CCA-40CC-8214-22415237DFF8}" presName="c8" presStyleLbl="node1" presStyleIdx="7" presStyleCnt="19"/>
      <dgm:spPr/>
    </dgm:pt>
    <dgm:pt modelId="{38775810-FB3B-48A5-95AC-6328EC4B3770}" type="pres">
      <dgm:prSet presAssocID="{8E26865C-3CCA-40CC-8214-22415237DFF8}" presName="c9" presStyleLbl="node1" presStyleIdx="8" presStyleCnt="19"/>
      <dgm:spPr/>
    </dgm:pt>
    <dgm:pt modelId="{8853BE61-E423-4AF9-9638-28A9663E476C}" type="pres">
      <dgm:prSet presAssocID="{8E26865C-3CCA-40CC-8214-22415237DFF8}" presName="c10" presStyleLbl="node1" presStyleIdx="9" presStyleCnt="19"/>
      <dgm:spPr/>
    </dgm:pt>
    <dgm:pt modelId="{FCB175CD-EB43-4E74-A552-FFA4EA2DBF35}" type="pres">
      <dgm:prSet presAssocID="{8E26865C-3CCA-40CC-8214-22415237DFF8}" presName="c11" presStyleLbl="node1" presStyleIdx="10" presStyleCnt="19"/>
      <dgm:spPr/>
    </dgm:pt>
    <dgm:pt modelId="{61B2BEE5-6D1D-4BA7-8DA4-C20DAC970552}" type="pres">
      <dgm:prSet presAssocID="{8E26865C-3CCA-40CC-8214-22415237DFF8}" presName="c12" presStyleLbl="node1" presStyleIdx="11" presStyleCnt="19"/>
      <dgm:spPr/>
    </dgm:pt>
    <dgm:pt modelId="{2BFE420C-AE69-471E-8FE9-229F650B1B93}" type="pres">
      <dgm:prSet presAssocID="{8E26865C-3CCA-40CC-8214-22415237DFF8}" presName="c13" presStyleLbl="node1" presStyleIdx="12" presStyleCnt="19"/>
      <dgm:spPr/>
    </dgm:pt>
    <dgm:pt modelId="{E937B1F5-E961-4BD9-A021-38832BE2EE9C}" type="pres">
      <dgm:prSet presAssocID="{8E26865C-3CCA-40CC-8214-22415237DFF8}" presName="c14" presStyleLbl="node1" presStyleIdx="13" presStyleCnt="19"/>
      <dgm:spPr/>
    </dgm:pt>
    <dgm:pt modelId="{97CA9000-A79F-4C65-B421-21CE5BCC916C}" type="pres">
      <dgm:prSet presAssocID="{8E26865C-3CCA-40CC-8214-22415237DFF8}" presName="c15" presStyleLbl="node1" presStyleIdx="14" presStyleCnt="19"/>
      <dgm:spPr/>
    </dgm:pt>
    <dgm:pt modelId="{A84E504D-D538-4D3E-AB30-616E86967F8A}" type="pres">
      <dgm:prSet presAssocID="{8E26865C-3CCA-40CC-8214-22415237DFF8}" presName="c16" presStyleLbl="node1" presStyleIdx="15" presStyleCnt="19"/>
      <dgm:spPr/>
    </dgm:pt>
    <dgm:pt modelId="{6EB7CA06-4A8F-4A5B-BFEC-0CD050184AB4}" type="pres">
      <dgm:prSet presAssocID="{8E26865C-3CCA-40CC-8214-22415237DFF8}" presName="c17" presStyleLbl="node1" presStyleIdx="16" presStyleCnt="19"/>
      <dgm:spPr/>
    </dgm:pt>
    <dgm:pt modelId="{2C0324C3-B8D3-4D1E-BEDA-17AF7D3634E1}" type="pres">
      <dgm:prSet presAssocID="{8E26865C-3CCA-40CC-8214-22415237DFF8}" presName="c18" presStyleLbl="node1" presStyleIdx="17" presStyleCnt="19"/>
      <dgm:spPr/>
    </dgm:pt>
    <dgm:pt modelId="{5DBF6869-0CC8-4D62-B3BE-12D8559E271F}" type="pres">
      <dgm:prSet presAssocID="{A9A93AB2-53D3-4512-B429-179809347CB9}" presName="chevronComposite1" presStyleCnt="0"/>
      <dgm:spPr/>
    </dgm:pt>
    <dgm:pt modelId="{7B23BCF6-653C-4EFB-9C5C-39A8DEEE4A15}" type="pres">
      <dgm:prSet presAssocID="{A9A93AB2-53D3-4512-B429-179809347CB9}" presName="chevron1" presStyleLbl="sibTrans2D1" presStyleIdx="0" presStyleCnt="2"/>
      <dgm:spPr/>
    </dgm:pt>
    <dgm:pt modelId="{E43C2A66-D40B-4C17-B78A-E1960691B6B6}" type="pres">
      <dgm:prSet presAssocID="{A9A93AB2-53D3-4512-B429-179809347CB9}" presName="spChevron1" presStyleCnt="0"/>
      <dgm:spPr/>
    </dgm:pt>
    <dgm:pt modelId="{254ACE80-51B9-4AAA-AF0D-A58359CBA9BD}" type="pres">
      <dgm:prSet presAssocID="{A9A93AB2-53D3-4512-B429-179809347CB9}" presName="overlap" presStyleCnt="0"/>
      <dgm:spPr/>
    </dgm:pt>
    <dgm:pt modelId="{6EF1FAFA-1B24-4A3B-B642-AEEE557CD218}" type="pres">
      <dgm:prSet presAssocID="{A9A93AB2-53D3-4512-B429-179809347CB9}" presName="chevronComposite2" presStyleCnt="0"/>
      <dgm:spPr/>
    </dgm:pt>
    <dgm:pt modelId="{0C63FBB1-2E46-43E8-8980-786290E33F6E}" type="pres">
      <dgm:prSet presAssocID="{A9A93AB2-53D3-4512-B429-179809347CB9}" presName="chevron2" presStyleLbl="sibTrans2D1" presStyleIdx="1" presStyleCnt="2"/>
      <dgm:spPr/>
    </dgm:pt>
    <dgm:pt modelId="{2125E3D5-A486-4426-B538-145DFCC557BB}" type="pres">
      <dgm:prSet presAssocID="{A9A93AB2-53D3-4512-B429-179809347CB9}" presName="spChevron2" presStyleCnt="0"/>
      <dgm:spPr/>
    </dgm:pt>
    <dgm:pt modelId="{A4B7C615-BDAF-4A26-97C2-6772C58B3D07}" type="pres">
      <dgm:prSet presAssocID="{F2B60BC0-5701-4542-8651-F97CBC8DD8F0}" presName="last" presStyleCnt="0"/>
      <dgm:spPr/>
    </dgm:pt>
    <dgm:pt modelId="{96EA59DA-CAF6-482F-9014-BA57F9C1FA94}" type="pres">
      <dgm:prSet presAssocID="{F2B60BC0-5701-4542-8651-F97CBC8DD8F0}" presName="circleTx" presStyleLbl="node1" presStyleIdx="18" presStyleCnt="19" custScaleX="122494" custScaleY="123058"/>
      <dgm:spPr/>
      <dgm:t>
        <a:bodyPr/>
        <a:lstStyle/>
        <a:p>
          <a:endParaRPr lang="pt-BR"/>
        </a:p>
      </dgm:t>
    </dgm:pt>
    <dgm:pt modelId="{238996C6-6BEB-4D16-881E-D820DA841070}" type="pres">
      <dgm:prSet presAssocID="{F2B60BC0-5701-4542-8651-F97CBC8DD8F0}" presName="spN" presStyleCnt="0"/>
      <dgm:spPr/>
    </dgm:pt>
  </dgm:ptLst>
  <dgm:cxnLst>
    <dgm:cxn modelId="{DA377C39-1772-476B-8A5B-10995D28BFEB}" srcId="{56F02111-2ABD-4E87-A9FE-0045D2F5359D}" destId="{8E26865C-3CCA-40CC-8214-22415237DFF8}" srcOrd="0" destOrd="0" parTransId="{5AFEFA9D-D9BC-4C31-9F5B-7FD2BA72F949}" sibTransId="{A9A93AB2-53D3-4512-B429-179809347CB9}"/>
    <dgm:cxn modelId="{18E96DD8-9046-43F7-B6CF-FE0DE249F7AE}" type="presOf" srcId="{56F02111-2ABD-4E87-A9FE-0045D2F5359D}" destId="{61115C2D-F9DE-492F-81D5-3F0FAAF5E544}" srcOrd="0" destOrd="0" presId="urn:microsoft.com/office/officeart/2009/3/layout/RandomtoResultProcess"/>
    <dgm:cxn modelId="{ED9A8F75-1A04-4383-A178-06A636580032}" type="presOf" srcId="{8E26865C-3CCA-40CC-8214-22415237DFF8}" destId="{1C22A685-CAE0-46D4-B913-E4BC7BB2F290}" srcOrd="0" destOrd="0" presId="urn:microsoft.com/office/officeart/2009/3/layout/RandomtoResultProcess"/>
    <dgm:cxn modelId="{528C5776-5B71-463D-9479-6DABBC3A2598}" srcId="{56F02111-2ABD-4E87-A9FE-0045D2F5359D}" destId="{F2B60BC0-5701-4542-8651-F97CBC8DD8F0}" srcOrd="1" destOrd="0" parTransId="{1EB1CE3F-A036-4D9B-A351-236DDBD3096B}" sibTransId="{FA980BA0-B585-447C-9003-606EA68327F8}"/>
    <dgm:cxn modelId="{16EFEBEC-FA42-4387-9382-84FFD943F8CD}" type="presOf" srcId="{F2B60BC0-5701-4542-8651-F97CBC8DD8F0}" destId="{96EA59DA-CAF6-482F-9014-BA57F9C1FA94}" srcOrd="0" destOrd="0" presId="urn:microsoft.com/office/officeart/2009/3/layout/RandomtoResultProcess"/>
    <dgm:cxn modelId="{F30B68D7-D9B1-4DB8-B8AB-AAF72D5489E8}" type="presParOf" srcId="{61115C2D-F9DE-492F-81D5-3F0FAAF5E544}" destId="{2E80F756-EA37-4CB7-8101-183702A5A2BB}" srcOrd="0" destOrd="0" presId="urn:microsoft.com/office/officeart/2009/3/layout/RandomtoResultProcess"/>
    <dgm:cxn modelId="{F71EC3C6-E5DB-4E2F-AD8A-07CA0BD37FA2}" type="presParOf" srcId="{2E80F756-EA37-4CB7-8101-183702A5A2BB}" destId="{1C22A685-CAE0-46D4-B913-E4BC7BB2F290}" srcOrd="0" destOrd="0" presId="urn:microsoft.com/office/officeart/2009/3/layout/RandomtoResultProcess"/>
    <dgm:cxn modelId="{F287108A-184D-46E7-B8FB-1F8D72E37DDB}" type="presParOf" srcId="{2E80F756-EA37-4CB7-8101-183702A5A2BB}" destId="{8246E730-4119-4E2E-95DA-5B430C824616}" srcOrd="1" destOrd="0" presId="urn:microsoft.com/office/officeart/2009/3/layout/RandomtoResultProcess"/>
    <dgm:cxn modelId="{A54026AE-4221-45C7-BBC9-F36398286C17}" type="presParOf" srcId="{2E80F756-EA37-4CB7-8101-183702A5A2BB}" destId="{037F8566-4BE1-48C0-869C-528392118E28}" srcOrd="2" destOrd="0" presId="urn:microsoft.com/office/officeart/2009/3/layout/RandomtoResultProcess"/>
    <dgm:cxn modelId="{3B6E2D48-FD98-4CF2-90B4-2502F6224770}" type="presParOf" srcId="{2E80F756-EA37-4CB7-8101-183702A5A2BB}" destId="{4D8BC60C-D3D5-4F62-9B10-CD52624E7E5D}" srcOrd="3" destOrd="0" presId="urn:microsoft.com/office/officeart/2009/3/layout/RandomtoResultProcess"/>
    <dgm:cxn modelId="{8020B12E-4E88-4C0D-A0A3-2FE6746D2BD0}" type="presParOf" srcId="{2E80F756-EA37-4CB7-8101-183702A5A2BB}" destId="{BB09775C-D4C6-48AC-B7B9-B64DA5833F48}" srcOrd="4" destOrd="0" presId="urn:microsoft.com/office/officeart/2009/3/layout/RandomtoResultProcess"/>
    <dgm:cxn modelId="{7AC43590-3C25-4193-A300-078C3D2D2619}" type="presParOf" srcId="{2E80F756-EA37-4CB7-8101-183702A5A2BB}" destId="{08F0C221-17B4-4CDB-8FEB-C8441426D258}" srcOrd="5" destOrd="0" presId="urn:microsoft.com/office/officeart/2009/3/layout/RandomtoResultProcess"/>
    <dgm:cxn modelId="{F20C7B69-9217-4095-8589-6692C444B190}" type="presParOf" srcId="{2E80F756-EA37-4CB7-8101-183702A5A2BB}" destId="{2498AFE7-8493-41B8-A2BC-39F6F48C9A52}" srcOrd="6" destOrd="0" presId="urn:microsoft.com/office/officeart/2009/3/layout/RandomtoResultProcess"/>
    <dgm:cxn modelId="{ED9782E9-EBC2-43A0-A38A-53B63B7E1D81}" type="presParOf" srcId="{2E80F756-EA37-4CB7-8101-183702A5A2BB}" destId="{731B0710-A954-4419-B5F5-C455E52F3805}" srcOrd="7" destOrd="0" presId="urn:microsoft.com/office/officeart/2009/3/layout/RandomtoResultProcess"/>
    <dgm:cxn modelId="{4BB9FA9F-3200-4466-AB45-5F5510651295}" type="presParOf" srcId="{2E80F756-EA37-4CB7-8101-183702A5A2BB}" destId="{217C4BF8-E716-4ED6-BFD2-6E58F3C82378}" srcOrd="8" destOrd="0" presId="urn:microsoft.com/office/officeart/2009/3/layout/RandomtoResultProcess"/>
    <dgm:cxn modelId="{B9E49C0E-A6BE-4BA2-A7CB-72F80F7A28D8}" type="presParOf" srcId="{2E80F756-EA37-4CB7-8101-183702A5A2BB}" destId="{38775810-FB3B-48A5-95AC-6328EC4B3770}" srcOrd="9" destOrd="0" presId="urn:microsoft.com/office/officeart/2009/3/layout/RandomtoResultProcess"/>
    <dgm:cxn modelId="{181C1668-FFAE-4976-8C29-8F8E1EC569AD}" type="presParOf" srcId="{2E80F756-EA37-4CB7-8101-183702A5A2BB}" destId="{8853BE61-E423-4AF9-9638-28A9663E476C}" srcOrd="10" destOrd="0" presId="urn:microsoft.com/office/officeart/2009/3/layout/RandomtoResultProcess"/>
    <dgm:cxn modelId="{3012BD99-2416-4D05-BE40-C2998509F3F9}" type="presParOf" srcId="{2E80F756-EA37-4CB7-8101-183702A5A2BB}" destId="{FCB175CD-EB43-4E74-A552-FFA4EA2DBF35}" srcOrd="11" destOrd="0" presId="urn:microsoft.com/office/officeart/2009/3/layout/RandomtoResultProcess"/>
    <dgm:cxn modelId="{76CBAC3D-037F-4E4C-B0E2-D50DB8082BE5}" type="presParOf" srcId="{2E80F756-EA37-4CB7-8101-183702A5A2BB}" destId="{61B2BEE5-6D1D-4BA7-8DA4-C20DAC970552}" srcOrd="12" destOrd="0" presId="urn:microsoft.com/office/officeart/2009/3/layout/RandomtoResultProcess"/>
    <dgm:cxn modelId="{05998BF5-6282-4800-8836-CF3680F02820}" type="presParOf" srcId="{2E80F756-EA37-4CB7-8101-183702A5A2BB}" destId="{2BFE420C-AE69-471E-8FE9-229F650B1B93}" srcOrd="13" destOrd="0" presId="urn:microsoft.com/office/officeart/2009/3/layout/RandomtoResultProcess"/>
    <dgm:cxn modelId="{16CF9CE1-A2B5-4180-A6D1-4094BFCDFD74}" type="presParOf" srcId="{2E80F756-EA37-4CB7-8101-183702A5A2BB}" destId="{E937B1F5-E961-4BD9-A021-38832BE2EE9C}" srcOrd="14" destOrd="0" presId="urn:microsoft.com/office/officeart/2009/3/layout/RandomtoResultProcess"/>
    <dgm:cxn modelId="{0D4FEAC8-F9AF-479E-B5EC-ED533E720C6B}" type="presParOf" srcId="{2E80F756-EA37-4CB7-8101-183702A5A2BB}" destId="{97CA9000-A79F-4C65-B421-21CE5BCC916C}" srcOrd="15" destOrd="0" presId="urn:microsoft.com/office/officeart/2009/3/layout/RandomtoResultProcess"/>
    <dgm:cxn modelId="{1196CAF1-73C1-41D5-8DB3-A5ED2975E7A8}" type="presParOf" srcId="{2E80F756-EA37-4CB7-8101-183702A5A2BB}" destId="{A84E504D-D538-4D3E-AB30-616E86967F8A}" srcOrd="16" destOrd="0" presId="urn:microsoft.com/office/officeart/2009/3/layout/RandomtoResultProcess"/>
    <dgm:cxn modelId="{1F13390A-09D2-4D8E-8B53-DBD1DA61ACEC}" type="presParOf" srcId="{2E80F756-EA37-4CB7-8101-183702A5A2BB}" destId="{6EB7CA06-4A8F-4A5B-BFEC-0CD050184AB4}" srcOrd="17" destOrd="0" presId="urn:microsoft.com/office/officeart/2009/3/layout/RandomtoResultProcess"/>
    <dgm:cxn modelId="{21662BE5-8A88-40D6-8748-98E15DC75E9A}" type="presParOf" srcId="{2E80F756-EA37-4CB7-8101-183702A5A2BB}" destId="{2C0324C3-B8D3-4D1E-BEDA-17AF7D3634E1}" srcOrd="18" destOrd="0" presId="urn:microsoft.com/office/officeart/2009/3/layout/RandomtoResultProcess"/>
    <dgm:cxn modelId="{439E1B78-BC4D-4A66-B0EE-78D6D4090066}" type="presParOf" srcId="{61115C2D-F9DE-492F-81D5-3F0FAAF5E544}" destId="{5DBF6869-0CC8-4D62-B3BE-12D8559E271F}" srcOrd="1" destOrd="0" presId="urn:microsoft.com/office/officeart/2009/3/layout/RandomtoResultProcess"/>
    <dgm:cxn modelId="{661C6199-92D3-418C-BBB1-451F850B719F}" type="presParOf" srcId="{5DBF6869-0CC8-4D62-B3BE-12D8559E271F}" destId="{7B23BCF6-653C-4EFB-9C5C-39A8DEEE4A15}" srcOrd="0" destOrd="0" presId="urn:microsoft.com/office/officeart/2009/3/layout/RandomtoResultProcess"/>
    <dgm:cxn modelId="{4AB75C47-E3BA-4AB5-A4EA-F55C22015018}" type="presParOf" srcId="{5DBF6869-0CC8-4D62-B3BE-12D8559E271F}" destId="{E43C2A66-D40B-4C17-B78A-E1960691B6B6}" srcOrd="1" destOrd="0" presId="urn:microsoft.com/office/officeart/2009/3/layout/RandomtoResultProcess"/>
    <dgm:cxn modelId="{969148CA-4E95-4B5D-8C9D-745460CDFD3B}" type="presParOf" srcId="{61115C2D-F9DE-492F-81D5-3F0FAAF5E544}" destId="{254ACE80-51B9-4AAA-AF0D-A58359CBA9BD}" srcOrd="2" destOrd="0" presId="urn:microsoft.com/office/officeart/2009/3/layout/RandomtoResultProcess"/>
    <dgm:cxn modelId="{597520D2-33A9-4F0A-ACC0-18A786A8CB1A}" type="presParOf" srcId="{61115C2D-F9DE-492F-81D5-3F0FAAF5E544}" destId="{6EF1FAFA-1B24-4A3B-B642-AEEE557CD218}" srcOrd="3" destOrd="0" presId="urn:microsoft.com/office/officeart/2009/3/layout/RandomtoResultProcess"/>
    <dgm:cxn modelId="{3753E019-2F8D-4D6E-BC09-97D7309E45C3}" type="presParOf" srcId="{6EF1FAFA-1B24-4A3B-B642-AEEE557CD218}" destId="{0C63FBB1-2E46-43E8-8980-786290E33F6E}" srcOrd="0" destOrd="0" presId="urn:microsoft.com/office/officeart/2009/3/layout/RandomtoResultProcess"/>
    <dgm:cxn modelId="{A2DDF0A0-5E21-4ACC-8F01-842F274E0AB2}" type="presParOf" srcId="{6EF1FAFA-1B24-4A3B-B642-AEEE557CD218}" destId="{2125E3D5-A486-4426-B538-145DFCC557BB}" srcOrd="1" destOrd="0" presId="urn:microsoft.com/office/officeart/2009/3/layout/RandomtoResultProcess"/>
    <dgm:cxn modelId="{B69BEAB0-21C2-41AF-85D7-8D58FD0CD517}" type="presParOf" srcId="{61115C2D-F9DE-492F-81D5-3F0FAAF5E544}" destId="{A4B7C615-BDAF-4A26-97C2-6772C58B3D07}" srcOrd="4" destOrd="0" presId="urn:microsoft.com/office/officeart/2009/3/layout/RandomtoResultProcess"/>
    <dgm:cxn modelId="{6C69D4D8-30C7-4865-B469-B5A96CEA1866}" type="presParOf" srcId="{A4B7C615-BDAF-4A26-97C2-6772C58B3D07}" destId="{96EA59DA-CAF6-482F-9014-BA57F9C1FA94}" srcOrd="0" destOrd="0" presId="urn:microsoft.com/office/officeart/2009/3/layout/RandomtoResultProcess"/>
    <dgm:cxn modelId="{8AC76407-F6B6-4880-8CAE-5FF8F7DF1EF3}" type="presParOf" srcId="{A4B7C615-BDAF-4A26-97C2-6772C58B3D07}" destId="{238996C6-6BEB-4D16-881E-D820DA84107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F8EBE8-8526-4051-8E38-72313910C6F3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A4D6FA2F-6C63-48B6-A00E-F9CC1C2FDF9D}">
      <dgm:prSet/>
      <dgm:spPr/>
      <dgm:t>
        <a:bodyPr/>
        <a:lstStyle/>
        <a:p>
          <a:pPr rtl="0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As alterações de pH podem ter origem natural (dissolução de rochas, fotossíntese) ou antropogênica (despejos domésticos e industriais). Para a adequada manutenção da vida aquática, o pH deve situar-se geralmente na faixa de 6 a 9 (GASPAROTTO, 2011).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3D8CD-D9B2-484C-8396-AF86D0420545}" type="parTrans" cxnId="{795CDC01-0297-4AB3-A5EC-84F85B20DEC3}">
      <dgm:prSet/>
      <dgm:spPr/>
      <dgm:t>
        <a:bodyPr/>
        <a:lstStyle/>
        <a:p>
          <a:endParaRPr lang="pt-BR"/>
        </a:p>
      </dgm:t>
    </dgm:pt>
    <dgm:pt modelId="{9284DF96-FFC3-4076-83B2-B8C670ADF888}" type="sibTrans" cxnId="{795CDC01-0297-4AB3-A5EC-84F85B20DEC3}">
      <dgm:prSet/>
      <dgm:spPr/>
      <dgm:t>
        <a:bodyPr/>
        <a:lstStyle/>
        <a:p>
          <a:endParaRPr lang="pt-BR"/>
        </a:p>
      </dgm:t>
    </dgm:pt>
    <dgm:pt modelId="{8C1B7F7E-71CF-4B54-918F-491010B0A4C7}">
      <dgm:prSet/>
      <dgm:spPr/>
      <dgm:t>
        <a:bodyPr/>
        <a:lstStyle/>
        <a:p>
          <a:pPr rtl="0"/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No estudo, em quase todo período amostral foi verificado  valores de pH alcalino.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022F4-5929-4F96-9F24-E9816D85A6B4}" type="parTrans" cxnId="{99699ACB-BA14-4A7B-964E-60A6D9BE3DCE}">
      <dgm:prSet/>
      <dgm:spPr/>
      <dgm:t>
        <a:bodyPr/>
        <a:lstStyle/>
        <a:p>
          <a:endParaRPr lang="pt-BR"/>
        </a:p>
      </dgm:t>
    </dgm:pt>
    <dgm:pt modelId="{BB1D3E6E-DD86-4059-83C1-F03DD6AAFE42}" type="sibTrans" cxnId="{99699ACB-BA14-4A7B-964E-60A6D9BE3DCE}">
      <dgm:prSet/>
      <dgm:spPr/>
      <dgm:t>
        <a:bodyPr/>
        <a:lstStyle/>
        <a:p>
          <a:endParaRPr lang="pt-BR"/>
        </a:p>
      </dgm:t>
    </dgm:pt>
    <dgm:pt modelId="{14F8A111-136D-4F64-BF64-7B5992EAF441}" type="pres">
      <dgm:prSet presAssocID="{00F8EBE8-8526-4051-8E38-72313910C6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A52CEE-8192-4370-A144-F8D44D83C1AC}" type="pres">
      <dgm:prSet presAssocID="{A4D6FA2F-6C63-48B6-A00E-F9CC1C2FDF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52867B-681D-4AC1-9502-FB08932FDB6B}" type="pres">
      <dgm:prSet presAssocID="{A4D6FA2F-6C63-48B6-A00E-F9CC1C2FDF9D}" presName="spNode" presStyleCnt="0"/>
      <dgm:spPr/>
    </dgm:pt>
    <dgm:pt modelId="{0A1A8312-8351-4009-9A85-A8BD783B7ABB}" type="pres">
      <dgm:prSet presAssocID="{9284DF96-FFC3-4076-83B2-B8C670ADF888}" presName="sibTrans" presStyleLbl="sibTrans1D1" presStyleIdx="0" presStyleCnt="2"/>
      <dgm:spPr/>
      <dgm:t>
        <a:bodyPr/>
        <a:lstStyle/>
        <a:p>
          <a:endParaRPr lang="pt-BR"/>
        </a:p>
      </dgm:t>
    </dgm:pt>
    <dgm:pt modelId="{ACEF1729-649B-4A05-8FFB-8BF7D069779A}" type="pres">
      <dgm:prSet presAssocID="{8C1B7F7E-71CF-4B54-918F-491010B0A4C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2FCFD-8B1B-45B7-8F9D-495A07F26938}" type="pres">
      <dgm:prSet presAssocID="{8C1B7F7E-71CF-4B54-918F-491010B0A4C7}" presName="spNode" presStyleCnt="0"/>
      <dgm:spPr/>
    </dgm:pt>
    <dgm:pt modelId="{48E10DE5-84AD-4B19-BFCD-88517B7D3BF1}" type="pres">
      <dgm:prSet presAssocID="{BB1D3E6E-DD86-4059-83C1-F03DD6AAFE42}" presName="sibTrans" presStyleLbl="sibTrans1D1" presStyleIdx="1" presStyleCnt="2"/>
      <dgm:spPr/>
      <dgm:t>
        <a:bodyPr/>
        <a:lstStyle/>
        <a:p>
          <a:endParaRPr lang="pt-BR"/>
        </a:p>
      </dgm:t>
    </dgm:pt>
  </dgm:ptLst>
  <dgm:cxnLst>
    <dgm:cxn modelId="{83706B69-7BFB-4C44-9D18-6E2F0547D7B4}" type="presOf" srcId="{A4D6FA2F-6C63-48B6-A00E-F9CC1C2FDF9D}" destId="{20A52CEE-8192-4370-A144-F8D44D83C1AC}" srcOrd="0" destOrd="0" presId="urn:microsoft.com/office/officeart/2005/8/layout/cycle5"/>
    <dgm:cxn modelId="{027E0E67-634D-44C5-BE6E-FBA92ACCA9A6}" type="presOf" srcId="{00F8EBE8-8526-4051-8E38-72313910C6F3}" destId="{14F8A111-136D-4F64-BF64-7B5992EAF441}" srcOrd="0" destOrd="0" presId="urn:microsoft.com/office/officeart/2005/8/layout/cycle5"/>
    <dgm:cxn modelId="{577C09E3-1194-4725-96FC-B2CDD17AA19C}" type="presOf" srcId="{8C1B7F7E-71CF-4B54-918F-491010B0A4C7}" destId="{ACEF1729-649B-4A05-8FFB-8BF7D069779A}" srcOrd="0" destOrd="0" presId="urn:microsoft.com/office/officeart/2005/8/layout/cycle5"/>
    <dgm:cxn modelId="{F73818FE-C42D-4285-9D33-7368D30139CC}" type="presOf" srcId="{9284DF96-FFC3-4076-83B2-B8C670ADF888}" destId="{0A1A8312-8351-4009-9A85-A8BD783B7ABB}" srcOrd="0" destOrd="0" presId="urn:microsoft.com/office/officeart/2005/8/layout/cycle5"/>
    <dgm:cxn modelId="{99699ACB-BA14-4A7B-964E-60A6D9BE3DCE}" srcId="{00F8EBE8-8526-4051-8E38-72313910C6F3}" destId="{8C1B7F7E-71CF-4B54-918F-491010B0A4C7}" srcOrd="1" destOrd="0" parTransId="{DD2022F4-5929-4F96-9F24-E9816D85A6B4}" sibTransId="{BB1D3E6E-DD86-4059-83C1-F03DD6AAFE42}"/>
    <dgm:cxn modelId="{795CDC01-0297-4AB3-A5EC-84F85B20DEC3}" srcId="{00F8EBE8-8526-4051-8E38-72313910C6F3}" destId="{A4D6FA2F-6C63-48B6-A00E-F9CC1C2FDF9D}" srcOrd="0" destOrd="0" parTransId="{1793D8CD-D9B2-484C-8396-AF86D0420545}" sibTransId="{9284DF96-FFC3-4076-83B2-B8C670ADF888}"/>
    <dgm:cxn modelId="{404B28CD-DED9-4CEE-AECE-442F9C3E990D}" type="presOf" srcId="{BB1D3E6E-DD86-4059-83C1-F03DD6AAFE42}" destId="{48E10DE5-84AD-4B19-BFCD-88517B7D3BF1}" srcOrd="0" destOrd="0" presId="urn:microsoft.com/office/officeart/2005/8/layout/cycle5"/>
    <dgm:cxn modelId="{38E4A993-EE08-4BA4-B259-273C43C3110E}" type="presParOf" srcId="{14F8A111-136D-4F64-BF64-7B5992EAF441}" destId="{20A52CEE-8192-4370-A144-F8D44D83C1AC}" srcOrd="0" destOrd="0" presId="urn:microsoft.com/office/officeart/2005/8/layout/cycle5"/>
    <dgm:cxn modelId="{80707506-DF9F-4F8C-9CB9-DF1C0690657C}" type="presParOf" srcId="{14F8A111-136D-4F64-BF64-7B5992EAF441}" destId="{3852867B-681D-4AC1-9502-FB08932FDB6B}" srcOrd="1" destOrd="0" presId="urn:microsoft.com/office/officeart/2005/8/layout/cycle5"/>
    <dgm:cxn modelId="{81F712E8-9E8A-4960-9E14-3B03C8709FC1}" type="presParOf" srcId="{14F8A111-136D-4F64-BF64-7B5992EAF441}" destId="{0A1A8312-8351-4009-9A85-A8BD783B7ABB}" srcOrd="2" destOrd="0" presId="urn:microsoft.com/office/officeart/2005/8/layout/cycle5"/>
    <dgm:cxn modelId="{90CCBC71-F2A9-4897-A780-99D3F224DBEF}" type="presParOf" srcId="{14F8A111-136D-4F64-BF64-7B5992EAF441}" destId="{ACEF1729-649B-4A05-8FFB-8BF7D069779A}" srcOrd="3" destOrd="0" presId="urn:microsoft.com/office/officeart/2005/8/layout/cycle5"/>
    <dgm:cxn modelId="{665CFFBA-539B-472E-A657-71AC73899E44}" type="presParOf" srcId="{14F8A111-136D-4F64-BF64-7B5992EAF441}" destId="{02A2FCFD-8B1B-45B7-8F9D-495A07F26938}" srcOrd="4" destOrd="0" presId="urn:microsoft.com/office/officeart/2005/8/layout/cycle5"/>
    <dgm:cxn modelId="{570F3FF9-F045-42B6-B258-C508A3F9BDFF}" type="presParOf" srcId="{14F8A111-136D-4F64-BF64-7B5992EAF441}" destId="{48E10DE5-84AD-4B19-BFCD-88517B7D3BF1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C4417-D3FC-4D1B-9FAD-7F9E3E1AE50E}">
      <dsp:nvSpPr>
        <dsp:cNvPr id="0" name=""/>
        <dsp:cNvSpPr/>
      </dsp:nvSpPr>
      <dsp:spPr>
        <a:xfrm>
          <a:off x="4158739" y="1669"/>
          <a:ext cx="3415857" cy="3415708"/>
        </a:xfrm>
        <a:prstGeom prst="donut">
          <a:avLst>
            <a:gd name="adj" fmla="val 110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896AB-55AF-4131-AD4D-1D42F1AB61B0}">
      <dsp:nvSpPr>
        <dsp:cNvPr id="0" name=""/>
        <dsp:cNvSpPr/>
      </dsp:nvSpPr>
      <dsp:spPr>
        <a:xfrm>
          <a:off x="827890" y="121214"/>
          <a:ext cx="4201174" cy="317646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A047F-1CB8-41CD-BA8B-9ECAB6637467}">
      <dsp:nvSpPr>
        <dsp:cNvPr id="0" name=""/>
        <dsp:cNvSpPr/>
      </dsp:nvSpPr>
      <dsp:spPr>
        <a:xfrm>
          <a:off x="4534531" y="377380"/>
          <a:ext cx="2664274" cy="2664157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Essenciais para o abastecimento público;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Auxiliam na irrigação, na </a:t>
          </a:r>
          <a:r>
            <a:rPr lang="pt-BR" sz="1800" b="1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dessedentação</a:t>
          </a:r>
          <a:r>
            <a:rPr lang="pt-BR" sz="18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animal e </a:t>
          </a:r>
          <a:r>
            <a:rPr lang="pt-BR" sz="1800" b="1" kern="120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 aquicultura</a:t>
          </a:r>
          <a:r>
            <a:rPr lang="pt-BR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pt-BR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4705" y="767537"/>
        <a:ext cx="1883926" cy="18838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23F0B-DF72-4C43-9F35-337E36515F51}">
      <dsp:nvSpPr>
        <dsp:cNvPr id="0" name=""/>
        <dsp:cNvSpPr/>
      </dsp:nvSpPr>
      <dsp:spPr>
        <a:xfrm>
          <a:off x="0" y="1104494"/>
          <a:ext cx="2302537" cy="18420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381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925C1-1F62-41D4-9BCB-E0036D23B3C2}">
      <dsp:nvSpPr>
        <dsp:cNvPr id="0" name=""/>
        <dsp:cNvSpPr/>
      </dsp:nvSpPr>
      <dsp:spPr>
        <a:xfrm>
          <a:off x="157718" y="2881192"/>
          <a:ext cx="2049258" cy="644710"/>
        </a:xfrm>
        <a:prstGeom prst="wedgeRectCallout">
          <a:avLst>
            <a:gd name="adj1" fmla="val 20250"/>
            <a:gd name="adj2" fmla="val -60700"/>
          </a:avLst>
        </a:prstGeom>
        <a:noFill/>
        <a:ln w="285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Atividades antropogênicas </a:t>
          </a:r>
          <a:endParaRPr lang="pt-B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718" y="2881192"/>
        <a:ext cx="2049258" cy="644710"/>
      </dsp:txXfrm>
    </dsp:sp>
    <dsp:sp modelId="{6EAF35C1-6482-4038-9953-EF0A8C8C0038}">
      <dsp:nvSpPr>
        <dsp:cNvPr id="0" name=""/>
        <dsp:cNvSpPr/>
      </dsp:nvSpPr>
      <dsp:spPr>
        <a:xfrm>
          <a:off x="2532790" y="1104494"/>
          <a:ext cx="2302537" cy="184202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381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BF452-B312-426D-8D66-3577239B93B4}">
      <dsp:nvSpPr>
        <dsp:cNvPr id="0" name=""/>
        <dsp:cNvSpPr/>
      </dsp:nvSpPr>
      <dsp:spPr>
        <a:xfrm>
          <a:off x="2740019" y="2861380"/>
          <a:ext cx="2049258" cy="644710"/>
        </a:xfrm>
        <a:prstGeom prst="wedgeRectCallout">
          <a:avLst>
            <a:gd name="adj1" fmla="val 20250"/>
            <a:gd name="adj2" fmla="val -60700"/>
          </a:avLst>
        </a:prstGeom>
        <a:noFill/>
        <a:ln w="285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Poluição hídrica</a:t>
          </a:r>
          <a:endParaRPr lang="pt-BR" sz="16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0019" y="2861380"/>
        <a:ext cx="2049258" cy="644710"/>
      </dsp:txXfrm>
    </dsp:sp>
    <dsp:sp modelId="{416103D7-D544-4E1E-BEE1-86E3005F213C}">
      <dsp:nvSpPr>
        <dsp:cNvPr id="0" name=""/>
        <dsp:cNvSpPr/>
      </dsp:nvSpPr>
      <dsp:spPr>
        <a:xfrm>
          <a:off x="5065581" y="1104494"/>
          <a:ext cx="2302537" cy="18420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381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93757-9057-4E77-AF1F-F92F9863A2E4}">
      <dsp:nvSpPr>
        <dsp:cNvPr id="0" name=""/>
        <dsp:cNvSpPr/>
      </dsp:nvSpPr>
      <dsp:spPr>
        <a:xfrm>
          <a:off x="5172642" y="2871283"/>
          <a:ext cx="2049258" cy="644710"/>
        </a:xfrm>
        <a:prstGeom prst="wedgeRectCallout">
          <a:avLst>
            <a:gd name="adj1" fmla="val 20250"/>
            <a:gd name="adj2" fmla="val -60700"/>
          </a:avLst>
        </a:prstGeom>
        <a:noFill/>
        <a:ln w="285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Eutrofização</a:t>
          </a:r>
          <a:endParaRPr lang="pt-BR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2642" y="2871283"/>
        <a:ext cx="2049258" cy="644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2751B-063A-4AF8-BF13-C75F74DF26B8}">
      <dsp:nvSpPr>
        <dsp:cNvPr id="0" name=""/>
        <dsp:cNvSpPr/>
      </dsp:nvSpPr>
      <dsp:spPr>
        <a:xfrm>
          <a:off x="443629" y="890865"/>
          <a:ext cx="6909253" cy="2159141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459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 monitoramento da qualidade da água é um dos principais instrumentos de sustentação de uma política de planejamento e gestão de recursos hídricos (GUEDES, DA SILVA et al., 2012). </a:t>
          </a:r>
          <a:endParaRPr lang="pt-BR" sz="19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629" y="890865"/>
        <a:ext cx="6909253" cy="2159141"/>
      </dsp:txXfrm>
    </dsp:sp>
    <dsp:sp modelId="{016D37BB-DF3B-4C5F-B8FB-357C6FDE9158}">
      <dsp:nvSpPr>
        <dsp:cNvPr id="0" name=""/>
        <dsp:cNvSpPr/>
      </dsp:nvSpPr>
      <dsp:spPr>
        <a:xfrm>
          <a:off x="2276" y="578989"/>
          <a:ext cx="1818334" cy="22670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23AE1-86A5-4A14-8CD6-8B50098A2A03}">
      <dsp:nvSpPr>
        <dsp:cNvPr id="0" name=""/>
        <dsp:cNvSpPr/>
      </dsp:nvSpPr>
      <dsp:spPr>
        <a:xfrm>
          <a:off x="4376517" y="931011"/>
          <a:ext cx="2504543" cy="1766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 avaliação da qualidade da água segue normas de análises pré-estabelecidas pelos órgãos competentes de acordo com a finalidade que se destina;</a:t>
          </a:r>
          <a:endParaRPr lang="pt-B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6517" y="931011"/>
        <a:ext cx="2504543" cy="1766973"/>
      </dsp:txXfrm>
    </dsp:sp>
    <dsp:sp modelId="{71B98484-818C-40F2-BBEE-67993E5CD631}">
      <dsp:nvSpPr>
        <dsp:cNvPr id="0" name=""/>
        <dsp:cNvSpPr/>
      </dsp:nvSpPr>
      <dsp:spPr>
        <a:xfrm>
          <a:off x="2211413" y="254573"/>
          <a:ext cx="3632055" cy="3632055"/>
        </a:xfrm>
        <a:prstGeom prst="circularArrow">
          <a:avLst>
            <a:gd name="adj1" fmla="val 9487"/>
            <a:gd name="adj2" fmla="val 685305"/>
            <a:gd name="adj3" fmla="val 8466010"/>
            <a:gd name="adj4" fmla="val 1546551"/>
            <a:gd name="adj5" fmla="val 11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A6D24-8024-46AF-81EE-24D04075A479}">
      <dsp:nvSpPr>
        <dsp:cNvPr id="0" name=""/>
        <dsp:cNvSpPr/>
      </dsp:nvSpPr>
      <dsp:spPr>
        <a:xfrm>
          <a:off x="1134038" y="902500"/>
          <a:ext cx="2686842" cy="183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Essas normas representam as quantidades limítrofes dos diversos elementos que podem ser tolerados nas águas de abastecimento público. </a:t>
          </a:r>
          <a:endParaRPr lang="pt-B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4038" y="902500"/>
        <a:ext cx="2686842" cy="1833800"/>
      </dsp:txXfrm>
    </dsp:sp>
    <dsp:sp modelId="{3C6B6317-16F0-49AA-AFFE-408EE8E3438D}">
      <dsp:nvSpPr>
        <dsp:cNvPr id="0" name=""/>
        <dsp:cNvSpPr/>
      </dsp:nvSpPr>
      <dsp:spPr>
        <a:xfrm>
          <a:off x="2210837" y="-258825"/>
          <a:ext cx="3632055" cy="3632055"/>
        </a:xfrm>
        <a:prstGeom prst="circularArrow">
          <a:avLst>
            <a:gd name="adj1" fmla="val 9487"/>
            <a:gd name="adj2" fmla="val 685305"/>
            <a:gd name="adj3" fmla="val 19371300"/>
            <a:gd name="adj4" fmla="val 12419211"/>
            <a:gd name="adj5" fmla="val 11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2C9F7-78CB-4851-B086-66079593431D}">
      <dsp:nvSpPr>
        <dsp:cNvPr id="0" name=""/>
        <dsp:cNvSpPr/>
      </dsp:nvSpPr>
      <dsp:spPr>
        <a:xfrm>
          <a:off x="-3070626" y="-514794"/>
          <a:ext cx="3991186" cy="3991186"/>
        </a:xfrm>
        <a:prstGeom prst="blockArc">
          <a:avLst>
            <a:gd name="adj1" fmla="val 18900000"/>
            <a:gd name="adj2" fmla="val 2700000"/>
            <a:gd name="adj3" fmla="val 541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B6BD8-DC61-410D-A7A2-563ABC11CFD3}">
      <dsp:nvSpPr>
        <dsp:cNvPr id="0" name=""/>
        <dsp:cNvSpPr/>
      </dsp:nvSpPr>
      <dsp:spPr>
        <a:xfrm>
          <a:off x="897362" y="762908"/>
          <a:ext cx="7339061" cy="143577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384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Avaliar os parâmetros físico-químicos e biológicos, do reservatório Saulo Maia;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7362" y="762908"/>
        <a:ext cx="7339061" cy="1435779"/>
      </dsp:txXfrm>
    </dsp:sp>
    <dsp:sp modelId="{D7D154B4-6C50-43E5-B24C-6566BFD3B4B1}">
      <dsp:nvSpPr>
        <dsp:cNvPr id="0" name=""/>
        <dsp:cNvSpPr/>
      </dsp:nvSpPr>
      <dsp:spPr>
        <a:xfrm>
          <a:off x="0" y="583436"/>
          <a:ext cx="1794724" cy="1794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5F156-9431-475D-B890-067A1771E459}">
      <dsp:nvSpPr>
        <dsp:cNvPr id="0" name=""/>
        <dsp:cNvSpPr/>
      </dsp:nvSpPr>
      <dsp:spPr>
        <a:xfrm>
          <a:off x="154359" y="0"/>
          <a:ext cx="3596208" cy="384502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4A92C-79C3-44CD-814C-2E0D3DC13694}">
      <dsp:nvSpPr>
        <dsp:cNvPr id="0" name=""/>
        <dsp:cNvSpPr/>
      </dsp:nvSpPr>
      <dsp:spPr>
        <a:xfrm>
          <a:off x="298971" y="1153506"/>
          <a:ext cx="3306985" cy="15380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 capacidade de 2.611.200 m</a:t>
          </a:r>
          <a:r>
            <a:rPr lang="pt-BR" sz="13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pt-BR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, sendo um dos maiores do Brejo paraibano, o reservatório Saulo Maia, ainda em fase de obras, foi construído em 2001 em meio a vales profundos para garantir água de boa qualidade para o Município (MARQUES, et al., 2016), </a:t>
          </a:r>
          <a:endParaRPr lang="pt-B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050" y="1228585"/>
        <a:ext cx="3156827" cy="13878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85C76-866C-4BF4-A9E7-BE78C205DFD1}">
      <dsp:nvSpPr>
        <dsp:cNvPr id="0" name=""/>
        <dsp:cNvSpPr/>
      </dsp:nvSpPr>
      <dsp:spPr>
        <a:xfrm>
          <a:off x="300263" y="0"/>
          <a:ext cx="3402989" cy="393612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14B6C-1748-4191-93A4-27DDCA00120A}">
      <dsp:nvSpPr>
        <dsp:cNvPr id="0" name=""/>
        <dsp:cNvSpPr/>
      </dsp:nvSpPr>
      <dsp:spPr>
        <a:xfrm>
          <a:off x="218942" y="1180838"/>
          <a:ext cx="3565632" cy="15744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Por possui o maior potencial de reserva hídrica da cidade é responsável pelo abastecimento público através de “carros pipas” em cidades do Rio Grande do Norte e outros 15 municípios da Paraíba.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800" y="1257696"/>
        <a:ext cx="3411916" cy="14207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E506B-4A42-4CA0-BC05-1345E43B48D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1AB4-CD1D-4F82-B63B-A3EB899CCF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BDE4-3291-45EE-ABBB-6333D4AC5FA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95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1AB4-CD1D-4F82-B63B-A3EB899CCF6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26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1AB4-CD1D-4F82-B63B-A3EB899CCF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29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1AB4-CD1D-4F82-B63B-A3EB899CCF6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25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1AB4-CD1D-4F82-B63B-A3EB899CCF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57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1AB4-CD1D-4F82-B63B-A3EB899CCF6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93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156" y="2044041"/>
            <a:ext cx="9023684" cy="1241822"/>
          </a:xfrm>
        </p:spPr>
        <p:txBody>
          <a:bodyPr>
            <a:normAutofit fontScale="92500" lnSpcReduction="20000"/>
          </a:bodyPr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DAS VARIÁVEIS FÍSICO-QUÍMICAS E BIOLÓGICAS COMO INDICADORAS DA QUALIDADE DE ÁGUA DO RESERVATÓRIO SAULO MAIA – PB</a:t>
            </a:r>
            <a:endParaRPr lang="pt-BR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2325" y="3458943"/>
            <a:ext cx="82809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Autores:  </a:t>
            </a: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Maria Virgínia da Conceição Albuquerque, </a:t>
            </a:r>
          </a:p>
          <a:p>
            <a:pPr algn="ctr"/>
            <a:r>
              <a:rPr lang="pt-B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Josivaldo Rodrigues Sátiro, </a:t>
            </a:r>
            <a:r>
              <a:rPr lang="pt-BR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Suelly</a:t>
            </a:r>
            <a:r>
              <a:rPr lang="pt-B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Fernandes da Silva, Amanda </a:t>
            </a: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da Silva Barbosa, </a:t>
            </a:r>
            <a:r>
              <a:rPr lang="pt-BR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Ediano</a:t>
            </a:r>
            <a:r>
              <a:rPr lang="pt-BR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Duarte Lima</a:t>
            </a:r>
            <a:endParaRPr lang="pt-BR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Orientador:</a:t>
            </a: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 Wilton Silva Lopes.</a:t>
            </a:r>
          </a:p>
          <a:p>
            <a:endParaRPr lang="pt-BR" sz="135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29626" y="4763102"/>
            <a:ext cx="50463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Fortaleza – 28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Maio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19215" y="676939"/>
            <a:ext cx="9144000" cy="1194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Resultado de imagem para assemae 2018 marca d'Ã¡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5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01701"/>
              </p:ext>
            </p:extLst>
          </p:nvPr>
        </p:nvGraphicFramePr>
        <p:xfrm>
          <a:off x="642392" y="2204864"/>
          <a:ext cx="7818040" cy="3125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4240"/>
                <a:gridCol w="1484425"/>
                <a:gridCol w="2054323"/>
                <a:gridCol w="1265052"/>
              </a:tblGrid>
              <a:tr h="59055">
                <a:tc>
                  <a:txBody>
                    <a:bodyPr/>
                    <a:lstStyle/>
                    <a:p>
                      <a:pPr marL="270510" indent="-24892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Máxima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176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1495425" algn="ctr"/>
                          <a:tab pos="2991485" algn="r"/>
                        </a:tabLs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Condutividade 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(μS.cm</a:t>
                      </a:r>
                      <a:r>
                        <a:rPr lang="pt-B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Sólidos Totais Dissolvidos (ppm)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142,71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 (</a:t>
                      </a: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Alcalinidade Total (mg.L</a:t>
                      </a:r>
                      <a:r>
                        <a:rPr lang="pt-PT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CaCO</a:t>
                      </a:r>
                      <a:r>
                        <a:rPr lang="pt-PT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45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Dureza Total (mg.L</a:t>
                      </a:r>
                      <a:r>
                        <a:rPr lang="pt-PT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P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CaCO</a:t>
                      </a:r>
                      <a:r>
                        <a:rPr lang="pt-PT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P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Turbidez </a:t>
                      </a: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(uT)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 aparente </a:t>
                      </a: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(uH)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57,45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Microcistina – LR (µ</a:t>
                      </a:r>
                      <a:r>
                        <a:rPr lang="pt-B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g.L</a:t>
                      </a:r>
                      <a:r>
                        <a:rPr lang="pt-PT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3,2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3752" y="1866310"/>
            <a:ext cx="859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Tabela 1.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Parâmetros médios analisados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caracterização da água de estudo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48947"/>
              </p:ext>
            </p:extLst>
          </p:nvPr>
        </p:nvGraphicFramePr>
        <p:xfrm>
          <a:off x="323528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368810"/>
              </p:ext>
            </p:extLst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99610"/>
              </p:ext>
            </p:extLst>
          </p:nvPr>
        </p:nvGraphicFramePr>
        <p:xfrm>
          <a:off x="457200" y="1406761"/>
          <a:ext cx="8209128" cy="396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320042"/>
              </p:ext>
            </p:extLst>
          </p:nvPr>
        </p:nvGraphicFramePr>
        <p:xfrm>
          <a:off x="450376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257244"/>
              </p:ext>
            </p:extLst>
          </p:nvPr>
        </p:nvGraphicFramePr>
        <p:xfrm>
          <a:off x="457200" y="1772816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777403"/>
              </p:ext>
            </p:extLst>
          </p:nvPr>
        </p:nvGraphicFramePr>
        <p:xfrm>
          <a:off x="464024" y="1700808"/>
          <a:ext cx="82296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57200" y="263760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04215"/>
            <a:ext cx="2267360" cy="10987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84" y="1579801"/>
            <a:ext cx="1546032" cy="1849718"/>
          </a:xfrm>
          <a:prstGeom prst="rect">
            <a:avLst/>
          </a:prstGeom>
        </p:spPr>
      </p:pic>
      <p:pic>
        <p:nvPicPr>
          <p:cNvPr id="6" name="Picture 2" descr="http://www.ufmg.br/online/arquivos/anexos/logocnpq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92871"/>
            <a:ext cx="2185211" cy="12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124311" y="-2370098"/>
            <a:ext cx="4345451" cy="3949899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                     </a:t>
            </a:r>
            <a:r>
              <a:rPr lang="pt-BR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OBRIGADO!!!</a:t>
            </a:r>
            <a:endParaRPr lang="pt-BR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75294" y="3861048"/>
            <a:ext cx="5707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Josivaldo Rodrigues Sátiro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Graduando em Engenharia Sanitária e Ambiental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josivaldosatiroo@gmail.com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7610252"/>
              </p:ext>
            </p:extLst>
          </p:nvPr>
        </p:nvGraphicFramePr>
        <p:xfrm>
          <a:off x="457200" y="1772816"/>
          <a:ext cx="8402488" cy="341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57200" y="265189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140830"/>
              </p:ext>
            </p:extLst>
          </p:nvPr>
        </p:nvGraphicFramePr>
        <p:xfrm>
          <a:off x="887940" y="1448739"/>
          <a:ext cx="7368119" cy="451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3135"/>
              </p:ext>
            </p:extLst>
          </p:nvPr>
        </p:nvGraphicFramePr>
        <p:xfrm>
          <a:off x="894420" y="1556792"/>
          <a:ext cx="7355160" cy="362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0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835834"/>
              </p:ext>
            </p:extLst>
          </p:nvPr>
        </p:nvGraphicFramePr>
        <p:xfrm>
          <a:off x="458878" y="1700808"/>
          <a:ext cx="8280920" cy="362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46773"/>
              </p:ext>
            </p:extLst>
          </p:nvPr>
        </p:nvGraphicFramePr>
        <p:xfrm>
          <a:off x="450376" y="1916832"/>
          <a:ext cx="8236424" cy="296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5767144"/>
              </p:ext>
            </p:extLst>
          </p:nvPr>
        </p:nvGraphicFramePr>
        <p:xfrm>
          <a:off x="457200" y="1600202"/>
          <a:ext cx="3904928" cy="384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200" dirty="0"/>
          </a:p>
        </p:txBody>
      </p:sp>
      <p:pic>
        <p:nvPicPr>
          <p:cNvPr id="6" name="Picture 3" descr="C:\Users\Dorgival Cândido\Pictures\IMG-20170127-WA00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82" y="2060848"/>
            <a:ext cx="4002481" cy="300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4831296" y="50595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Reservatório Saulo Maia – Areia (PB)</a:t>
            </a:r>
          </a:p>
          <a:p>
            <a:pPr algn="ctr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0613250"/>
              </p:ext>
            </p:extLst>
          </p:nvPr>
        </p:nvGraphicFramePr>
        <p:xfrm>
          <a:off x="456837" y="1556792"/>
          <a:ext cx="4003517" cy="393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038600" cy="4525963"/>
          </a:xfrm>
        </p:spPr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5" name="Picture 2" descr="C:\Users\Dorgival Cândido\Pictures\IMG-20170127-WA00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91" y="1988840"/>
            <a:ext cx="374441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CaixaDeTexto 6"/>
          <p:cNvSpPr txBox="1"/>
          <p:nvPr/>
        </p:nvSpPr>
        <p:spPr>
          <a:xfrm>
            <a:off x="4755095" y="4856191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Carros pipas transportando água do Reservatório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Saulo Maia – Areia (PB)</a:t>
            </a:r>
          </a:p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595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73087"/>
              </p:ext>
            </p:extLst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0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841</Words>
  <Application>Microsoft Office PowerPoint</Application>
  <PresentationFormat>Apresentação na tela (4:3)</PresentationFormat>
  <Paragraphs>105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INTRODUÇÃO</vt:lpstr>
      <vt:lpstr>INTRODUÇÃO</vt:lpstr>
      <vt:lpstr>Apresentação do PowerPoint</vt:lpstr>
      <vt:lpstr>OBJETIVO</vt:lpstr>
      <vt:lpstr>MATERIAL E MÉTODOS</vt:lpstr>
      <vt:lpstr>MATERIAL E MÉTODOS</vt:lpstr>
      <vt:lpstr>MATERIAL E MÉTODOS</vt:lpstr>
      <vt:lpstr>RESULTADOS E 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André Luiz Muniz Brito</cp:lastModifiedBy>
  <cp:revision>41</cp:revision>
  <dcterms:created xsi:type="dcterms:W3CDTF">2018-05-02T19:43:05Z</dcterms:created>
  <dcterms:modified xsi:type="dcterms:W3CDTF">2018-05-29T12:56:40Z</dcterms:modified>
</cp:coreProperties>
</file>