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4" r:id="rId5"/>
    <p:sldId id="265" r:id="rId6"/>
    <p:sldId id="258" r:id="rId7"/>
    <p:sldId id="262" r:id="rId8"/>
    <p:sldId id="259" r:id="rId9"/>
    <p:sldId id="266" r:id="rId10"/>
    <p:sldId id="260" r:id="rId11"/>
    <p:sldId id="275" r:id="rId12"/>
    <p:sldId id="267" r:id="rId13"/>
    <p:sldId id="268" r:id="rId14"/>
    <p:sldId id="273" r:id="rId15"/>
    <p:sldId id="274" r:id="rId16"/>
    <p:sldId id="26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4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963C-8017-4CFA-AB41-0FF6EF115E68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43D-0AC4-4482-BFD6-A11785710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65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963C-8017-4CFA-AB41-0FF6EF115E68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43D-0AC4-4482-BFD6-A11785710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979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963C-8017-4CFA-AB41-0FF6EF115E68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43D-0AC4-4482-BFD6-A11785710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35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963C-8017-4CFA-AB41-0FF6EF115E68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43D-0AC4-4482-BFD6-A11785710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06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963C-8017-4CFA-AB41-0FF6EF115E68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43D-0AC4-4482-BFD6-A11785710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95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963C-8017-4CFA-AB41-0FF6EF115E68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43D-0AC4-4482-BFD6-A11785710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21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963C-8017-4CFA-AB41-0FF6EF115E68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43D-0AC4-4482-BFD6-A11785710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5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963C-8017-4CFA-AB41-0FF6EF115E68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43D-0AC4-4482-BFD6-A11785710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61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963C-8017-4CFA-AB41-0FF6EF115E68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43D-0AC4-4482-BFD6-A11785710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38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963C-8017-4CFA-AB41-0FF6EF115E68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43D-0AC4-4482-BFD6-A11785710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89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963C-8017-4CFA-AB41-0FF6EF115E68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43D-0AC4-4482-BFD6-A11785710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58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963C-8017-4CFA-AB41-0FF6EF115E68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BF43D-0AC4-4482-BFD6-A11785710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76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“2ª SEMANA DA ÁGUA” NO MUNICÍPIO DE OLIVEIRA/MG</a:t>
            </a: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7992888" cy="266429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Mirian de Sousa </a:t>
            </a: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</a:t>
            </a:r>
            <a:endPara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Doutoranda em Engenharia Florestal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Romer</a:t>
            </a:r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Silva Castanheira </a:t>
            </a:r>
            <a:endPara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 de Comunicação, Serviço Autônomo de Água e Esgoto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Odahir</a:t>
            </a:r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Pascoal </a:t>
            </a:r>
            <a:r>
              <a:rPr lang="pt-BR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Contaiffer</a:t>
            </a:r>
            <a:endPara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Diretor, Serviço Autônomo de Água e </a:t>
            </a:r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Esgoto 954</a:t>
            </a:r>
            <a:endPara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026" name="Picture 2" descr="Logo Assembleia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307127"/>
            <a:ext cx="2286000" cy="9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483768" y="252411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XIX Exposição de Experiências Municipais em Saneamento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24 a 29 de maio de 2015 – Poços de Caldas - MG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6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endParaRPr lang="pt-B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6942"/>
            <a:ext cx="7416823" cy="397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72886" y="1623526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Tabela 1 – Resumo das atividades programadas para a “2ª Semana da Água”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os\Saae\Assemae\Panfleto Semana da Água 2014 f 18 fr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54" y="188640"/>
            <a:ext cx="4631530" cy="647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5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867" y="44624"/>
            <a:ext cx="8083637" cy="726611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M REDUZ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75" y="764704"/>
            <a:ext cx="4764681" cy="518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7504" y="596265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Figura 1 – Imagens das atividades realizadas na “2ª Semana da Água”. (A): Visita dos estudantes da escola municipal “Coronel José Machado” ao </a:t>
            </a:r>
            <a:r>
              <a:rPr lang="pt-B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cercamento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 de nascente na Comunidade Ouro Fino. (B) Visita dos estudantes da escola municipal “Maria Loreto dos Santos” ao </a:t>
            </a:r>
            <a:r>
              <a:rPr lang="pt-B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cercamento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 de nascente no bairro Triângulo. (C) Audiência Pública no Esporte Clube Fabril. (D) Palestra técnica na Estação de Tratamento de Água.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Experiências positivas </a:t>
            </a: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“ 2ª Semana da Água</a:t>
            </a: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”:</a:t>
            </a:r>
          </a:p>
          <a:p>
            <a:pPr marL="0" indent="0" algn="just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evento proporcionou a realização da educação ambiental nas escolas da rede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Nota-se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ainda que pequena, uma participação social nas atividades e uma aproximação do SAAE e seus parceiros com 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realização de uma palestra de nível técnico científico permitiu que a pesquisa realizada na Universidade Federal de Lavras (tabela 1) chegasse ao conhecimento da sociedade local. </a:t>
            </a:r>
          </a:p>
        </p:txBody>
      </p:sp>
    </p:spTree>
    <p:extLst>
      <p:ext uri="{BB962C8B-B14F-4D97-AF65-F5344CB8AC3E}">
        <p14:creationId xmlns:p14="http://schemas.microsoft.com/office/powerpoint/2010/main" val="26478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Recomendações: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Arquivamento de todas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as receitas 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despesas nos eventos futuros,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objetivando a transparência pública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Anotação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do perfil dos participantes da semana (sexo, idade, escolaridade, profissão, endereço) para conhecer melhor o perfil dos interessados pela temática e desenvolver atividades futuras direcionadas para esse público.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egistro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do que foi apresentado, discutido e questionado nas atividades por meio de um documento oficial como a Ata.</a:t>
            </a:r>
          </a:p>
          <a:p>
            <a:pPr algn="just">
              <a:buFontTx/>
              <a:buChar char="-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892480" cy="5517232"/>
          </a:xfrm>
        </p:spPr>
        <p:txBody>
          <a:bodyPr>
            <a:normAutofit fontScale="47500" lnSpcReduction="20000"/>
          </a:bodyPr>
          <a:lstStyle/>
          <a:p>
            <a:pPr algn="just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5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100" dirty="0">
                <a:latin typeface="Arial" panose="020B0604020202020204" pitchFamily="34" charset="0"/>
                <a:cs typeface="Arial" panose="020B0604020202020204" pitchFamily="34" charset="0"/>
              </a:rPr>
              <a:t>prática de atividades voltadas à educação ambiental é importante para a inserção da comunidade local nas discussões e propostas relacionadas à temática água. </a:t>
            </a:r>
            <a:endParaRPr lang="pt-BR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5100" dirty="0">
                <a:latin typeface="Arial" panose="020B0604020202020204" pitchFamily="34" charset="0"/>
                <a:cs typeface="Arial" panose="020B0604020202020204" pitchFamily="34" charset="0"/>
              </a:rPr>
              <a:t>realização de parcerias público-privadas é um importante instrumento de gestão que viabiliza a execução das atividades de educação ambiental e promove uma maior integração entre os diferentes atores sociais</a:t>
            </a:r>
            <a:r>
              <a:rPr lang="pt-BR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A educação </a:t>
            </a:r>
            <a:r>
              <a:rPr lang="pt-BR" sz="5100" dirty="0">
                <a:latin typeface="Arial" panose="020B0604020202020204" pitchFamily="34" charset="0"/>
                <a:cs typeface="Arial" panose="020B0604020202020204" pitchFamily="34" charset="0"/>
              </a:rPr>
              <a:t>ambiental é um trabalho permanente de conscientização e que por isso, carece de um planejamento a curto, médio e longo prazo e de uma participação social no seu planejamento e </a:t>
            </a:r>
            <a:r>
              <a:rPr lang="pt-BR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lang="pt-BR" sz="5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64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439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  <a:b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400600"/>
          </a:xfrm>
        </p:spPr>
        <p:txBody>
          <a:bodyPr>
            <a:normAutofit/>
          </a:bodyPr>
          <a:lstStyle/>
          <a:p>
            <a:pPr algn="just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4053453" cy="40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56592" y="18864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388021"/>
            <a:ext cx="5184576" cy="4785395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“Crise Hídrica”;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Abastecimento público;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843793" y="0"/>
            <a:ext cx="3336719" cy="6858000"/>
            <a:chOff x="6287834" y="69872"/>
            <a:chExt cx="2856166" cy="6359636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342" y="2159780"/>
              <a:ext cx="2846658" cy="2134993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19" y="69872"/>
              <a:ext cx="2846656" cy="2134992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834" y="4294515"/>
              <a:ext cx="2846657" cy="2134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91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 de Oliveira-MG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72200" y="1340768"/>
            <a:ext cx="2695092" cy="2523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153 anos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Campo das Vertentes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41. 181 habitantes (IBGE, 2013)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Espaço Reservado para Conteúdo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1" y="1353617"/>
            <a:ext cx="6136429" cy="4464678"/>
          </a:xfr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55" y="3816424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2758"/>
            <a:ext cx="8349192" cy="526057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Educação ambiental</a:t>
            </a: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Conscientização;</a:t>
            </a: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Mudança de comportamento;</a:t>
            </a: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Segundo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Almeida 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., (2004), a educação ambiental deve fornecer instrumentos para a sociedade ampliar discussões e ações concretas em relação às questões ambientais. </a:t>
            </a: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Documentos\PENDRIVE\Semana da água - SAAE\QUARTA\DSC04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319" y="1196752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 rot="16200000">
            <a:off x="7758894" y="3212107"/>
            <a:ext cx="213419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Foto: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Romer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Castanheira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2557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653136"/>
            <a:ext cx="8496944" cy="194421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 discussão sobre o tema água, a data comemorativa deve ser utilizada de forma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estratégica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para a realização de trabalhos de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educação ambiental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voltados à temática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27" y="188640"/>
            <a:ext cx="3193550" cy="430201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 rot="16200000">
            <a:off x="4435492" y="3205469"/>
            <a:ext cx="213419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Foto: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Romer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Castanheira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Analisar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“2ª Semana da Água” realizada pelo Serviço Autônomo de Água e Esgoto (SAAE) e Prefeitura Municipal do Município de Oliveira-MG com parceria do Instituto Estadual de Florestas e a Política Militar de Meio Ambiente no mês de março de 2014.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4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Específicos: </a:t>
            </a:r>
          </a:p>
          <a:p>
            <a:pPr marL="0" indent="0">
              <a:buNone/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Descrever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atividades desenvolvidas durante 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semana;</a:t>
            </a:r>
          </a:p>
          <a:p>
            <a:pPr>
              <a:buFontTx/>
              <a:buChar char="-"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estacar as experiências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positivas 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negativas da semana.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74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Pesquisa qualitativa e exploratória</a:t>
            </a:r>
          </a:p>
          <a:p>
            <a:pPr marL="0" algn="just">
              <a:spcBef>
                <a:spcPts val="0"/>
              </a:spcBef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spcBef>
                <a:spcPts val="0"/>
              </a:spcBef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 pesquisa qualitativa é indutiva, isto é, o pesquisador desenvolve conceitos, ideias, entendimentos a partir de padrões encontrados nos dados, ao invés de coletar dados para comprovar teorias, hipóteses e modelos preconcebidos (RENEKER, 1993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algn="just">
              <a:spcBef>
                <a:spcPts val="0"/>
              </a:spcBef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spcBef>
                <a:spcPts val="0"/>
              </a:spcBef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Pesquisa documental (janeiro de 2015)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4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dos dados: análise de conteúdo</a:t>
            </a:r>
          </a:p>
          <a:p>
            <a:pPr marL="0" algn="just">
              <a:spcBef>
                <a:spcPts val="0"/>
              </a:spcBef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“materiais textuais escritos, tanto textos que são resultados do processo de pesquisa quanto os registros das observações, como textos que foram produzidos fora do ambiente de pesquisa como jornais, livros e documentos internos e externos das organizações” (ZANELLA, 2012).</a:t>
            </a:r>
          </a:p>
          <a:p>
            <a:pPr marL="0" algn="just">
              <a:spcBef>
                <a:spcPts val="0"/>
              </a:spcBef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spcBef>
                <a:spcPts val="0"/>
              </a:spcBef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spcBef>
                <a:spcPts val="0"/>
              </a:spcBef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85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690</Words>
  <Application>Microsoft Office PowerPoint</Application>
  <PresentationFormat>Apresentação na tela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 ANÁLISE DA “2ª SEMANA DA ÁGUA” NO MUNICÍPIO DE OLIVEIRA/MG </vt:lpstr>
      <vt:lpstr>INTRODUÇÃO</vt:lpstr>
      <vt:lpstr>Município de Oliveira-MG</vt:lpstr>
      <vt:lpstr>INTRODUÇÃO</vt:lpstr>
      <vt:lpstr>INTRODUÇÃO</vt:lpstr>
      <vt:lpstr>OBJETIVOS</vt:lpstr>
      <vt:lpstr>OBJETIVOS</vt:lpstr>
      <vt:lpstr>METODOLOGIA</vt:lpstr>
      <vt:lpstr>METODOLOGIA</vt:lpstr>
      <vt:lpstr>RESULTADOS E DISCUSSÃO</vt:lpstr>
      <vt:lpstr>Apresentação do PowerPoint</vt:lpstr>
      <vt:lpstr>RESULTADOS E DISCUSSÃO</vt:lpstr>
      <vt:lpstr>RESULTADOS E DISCUSSÃO</vt:lpstr>
      <vt:lpstr>RESULTADOS E DISCUSSÃO</vt:lpstr>
      <vt:lpstr>CONCLUSÃO</vt:lpstr>
      <vt:lpstr> AGRADECIMENTOS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DA “2ª SEMANA DA ÁGUA” NO MUNICÍPIO DE OLIVEIRA/MG</dc:title>
  <dc:creator>Mirian</dc:creator>
  <cp:lastModifiedBy>Mirian</cp:lastModifiedBy>
  <cp:revision>20</cp:revision>
  <dcterms:created xsi:type="dcterms:W3CDTF">2015-05-25T17:29:38Z</dcterms:created>
  <dcterms:modified xsi:type="dcterms:W3CDTF">2015-05-26T23:15:58Z</dcterms:modified>
</cp:coreProperties>
</file>