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8" r:id="rId3"/>
    <p:sldId id="259" r:id="rId4"/>
    <p:sldId id="260" r:id="rId5"/>
    <p:sldId id="261" r:id="rId6"/>
    <p:sldId id="280" r:id="rId7"/>
    <p:sldId id="262" r:id="rId8"/>
    <p:sldId id="263" r:id="rId9"/>
    <p:sldId id="265" r:id="rId10"/>
    <p:sldId id="266" r:id="rId11"/>
    <p:sldId id="281" r:id="rId12"/>
    <p:sldId id="268" r:id="rId13"/>
    <p:sldId id="277" r:id="rId14"/>
    <p:sldId id="282" r:id="rId15"/>
    <p:sldId id="290" r:id="rId16"/>
    <p:sldId id="269" r:id="rId17"/>
    <p:sldId id="270" r:id="rId18"/>
    <p:sldId id="284" r:id="rId19"/>
    <p:sldId id="283" r:id="rId20"/>
    <p:sldId id="271" r:id="rId21"/>
    <p:sldId id="278" r:id="rId22"/>
    <p:sldId id="279" r:id="rId23"/>
    <p:sldId id="289" r:id="rId24"/>
    <p:sldId id="287" r:id="rId25"/>
    <p:sldId id="286" r:id="rId26"/>
    <p:sldId id="288" r:id="rId27"/>
    <p:sldId id="276" r:id="rId28"/>
  </p:sldIdLst>
  <p:sldSz cx="9144000" cy="6858000" type="screen4x3"/>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1" d="100"/>
          <a:sy n="91" d="100"/>
        </p:scale>
        <p:origin x="560" y="44"/>
      </p:cViewPr>
      <p:guideLst>
        <p:guide orient="horz" pos="2160"/>
        <p:guide pos="2880"/>
      </p:guideLst>
    </p:cSldViewPr>
  </p:slideViewPr>
  <p:notesTextViewPr>
    <p:cViewPr>
      <p:scale>
        <a:sx n="1" d="1"/>
        <a:sy n="1" d="1"/>
      </p:scale>
      <p:origin x="0" y="0"/>
    </p:cViewPr>
  </p:notesTextViewPr>
  <p:notesViewPr>
    <p:cSldViewPr snapToObjects="1">
      <p:cViewPr varScale="1">
        <p:scale>
          <a:sx n="71" d="100"/>
          <a:sy n="71" d="100"/>
        </p:scale>
        <p:origin x="-2706" y="-96"/>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6900-BD67-4014-BB80-1139807BC37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pt-BR"/>
        </a:p>
      </dgm:t>
    </dgm:pt>
    <dgm:pt modelId="{C9328778-B822-4CD8-87A8-B806DBEDCB2A}">
      <dgm:prSet phldrT="[Texto]" custT="1"/>
      <dgm:spPr>
        <a:solidFill>
          <a:schemeClr val="bg1"/>
        </a:solidFill>
        <a:ln>
          <a:solidFill>
            <a:schemeClr val="tx1"/>
          </a:solidFill>
        </a:ln>
        <a:effectLst>
          <a:outerShdw blurRad="292100" dist="50800" dir="5400000" sx="99000" sy="99000" algn="ctr" rotWithShape="0">
            <a:schemeClr val="tx1"/>
          </a:outerShdw>
        </a:effectLst>
      </dgm:spPr>
      <dgm:t>
        <a:bodyPr/>
        <a:lstStyle/>
        <a:p>
          <a:r>
            <a:rPr lang="pt-BR" sz="2400" b="1" dirty="0">
              <a:solidFill>
                <a:schemeClr val="tx1"/>
              </a:solidFill>
              <a:latin typeface="+mn-lt"/>
              <a:cs typeface="Times New Roman" panose="02020603050405020304" pitchFamily="18" charset="0"/>
            </a:rPr>
            <a:t>Lei nº 11.445 de 2007</a:t>
          </a:r>
        </a:p>
      </dgm:t>
    </dgm:pt>
    <dgm:pt modelId="{FBB02DD2-4586-455E-A060-F999BC48C66D}" type="parTrans" cxnId="{C20B99A7-5AA2-4024-AD36-3D7E99CCF05B}">
      <dgm:prSet/>
      <dgm:spPr/>
      <dgm:t>
        <a:bodyPr/>
        <a:lstStyle/>
        <a:p>
          <a:endParaRPr lang="pt-BR"/>
        </a:p>
      </dgm:t>
    </dgm:pt>
    <dgm:pt modelId="{F4BD6A27-C680-42FE-A570-F5980638A726}" type="sibTrans" cxnId="{C20B99A7-5AA2-4024-AD36-3D7E99CCF05B}">
      <dgm:prSet/>
      <dgm:spPr/>
      <dgm:t>
        <a:bodyPr/>
        <a:lstStyle/>
        <a:p>
          <a:endParaRPr lang="pt-BR"/>
        </a:p>
      </dgm:t>
    </dgm:pt>
    <dgm:pt modelId="{C8CA599F-D8D3-4C6A-8097-03E93929DE3D}">
      <dgm:prSet phldrT="[Texto]" custT="1"/>
      <dgm:spPr>
        <a:solidFill>
          <a:schemeClr val="accent1"/>
        </a:solidFill>
        <a:ln>
          <a:solidFill>
            <a:schemeClr val="bg1"/>
          </a:solidFill>
        </a:ln>
        <a:effectLst>
          <a:outerShdw blurRad="292100" dist="50800" dir="5400000" sx="99000" sy="99000" algn="ctr" rotWithShape="0">
            <a:schemeClr val="tx1"/>
          </a:outerShdw>
        </a:effectLst>
      </dgm:spPr>
      <dgm:t>
        <a:bodyPr/>
        <a:lstStyle/>
        <a:p>
          <a:r>
            <a:rPr lang="pt-BR" sz="2000" b="1" dirty="0">
              <a:solidFill>
                <a:schemeClr val="bg1"/>
              </a:solidFill>
            </a:rPr>
            <a:t>Estabelece diretrizes nacionais para o saneamento básico</a:t>
          </a:r>
        </a:p>
      </dgm:t>
    </dgm:pt>
    <dgm:pt modelId="{B3C7BA05-EA8E-42DB-A6F6-C8D46FF81F1F}" type="parTrans" cxnId="{42CB8270-7041-4AC4-9DC4-08A9507E580B}">
      <dgm:prSet/>
      <dgm:spPr/>
      <dgm:t>
        <a:bodyPr/>
        <a:lstStyle/>
        <a:p>
          <a:endParaRPr lang="pt-BR"/>
        </a:p>
      </dgm:t>
    </dgm:pt>
    <dgm:pt modelId="{183E559F-CC3D-42B8-8F28-F715EF56670A}" type="sibTrans" cxnId="{42CB8270-7041-4AC4-9DC4-08A9507E580B}">
      <dgm:prSet/>
      <dgm:spPr/>
      <dgm:t>
        <a:bodyPr/>
        <a:lstStyle/>
        <a:p>
          <a:endParaRPr lang="pt-BR"/>
        </a:p>
      </dgm:t>
    </dgm:pt>
    <dgm:pt modelId="{8816E036-F05E-40F2-91BB-4C9CB41BCFB6}">
      <dgm:prSet phldrT="[Texto]" custT="1"/>
      <dgm:spPr>
        <a:solidFill>
          <a:schemeClr val="bg1"/>
        </a:solidFill>
        <a:ln>
          <a:solidFill>
            <a:schemeClr val="tx1"/>
          </a:solidFill>
        </a:ln>
        <a:effectLst>
          <a:outerShdw blurRad="292100" dist="50800" dir="5400000" sx="99000" sy="99000" algn="ctr" rotWithShape="0">
            <a:schemeClr val="tx1"/>
          </a:outerShdw>
        </a:effectLst>
      </dgm:spPr>
      <dgm:t>
        <a:bodyPr/>
        <a:lstStyle/>
        <a:p>
          <a:r>
            <a:rPr lang="pt-BR" sz="2800" dirty="0">
              <a:solidFill>
                <a:schemeClr val="tx1"/>
              </a:solidFill>
            </a:rPr>
            <a:t>Marco legal para o setor</a:t>
          </a:r>
        </a:p>
      </dgm:t>
    </dgm:pt>
    <dgm:pt modelId="{AE4A0601-4E3A-4653-8504-4889627052AA}" type="parTrans" cxnId="{C152EC93-BF71-42EF-8DA7-96D28FE7FB3D}">
      <dgm:prSet/>
      <dgm:spPr/>
      <dgm:t>
        <a:bodyPr/>
        <a:lstStyle/>
        <a:p>
          <a:endParaRPr lang="pt-BR"/>
        </a:p>
      </dgm:t>
    </dgm:pt>
    <dgm:pt modelId="{50BE830C-0794-4237-BA27-D117D36DB96D}" type="sibTrans" cxnId="{C152EC93-BF71-42EF-8DA7-96D28FE7FB3D}">
      <dgm:prSet/>
      <dgm:spPr/>
      <dgm:t>
        <a:bodyPr/>
        <a:lstStyle/>
        <a:p>
          <a:endParaRPr lang="pt-BR"/>
        </a:p>
      </dgm:t>
    </dgm:pt>
    <dgm:pt modelId="{AF5B9B17-FBA6-4FF4-AF91-9702346F68F9}" type="pres">
      <dgm:prSet presAssocID="{DE9E6900-BD67-4014-BB80-1139807BC37B}" presName="CompostProcess" presStyleCnt="0">
        <dgm:presLayoutVars>
          <dgm:dir/>
          <dgm:resizeHandles val="exact"/>
        </dgm:presLayoutVars>
      </dgm:prSet>
      <dgm:spPr/>
    </dgm:pt>
    <dgm:pt modelId="{1223AEB4-2811-4DB3-AA33-6FB5C8F515DD}" type="pres">
      <dgm:prSet presAssocID="{DE9E6900-BD67-4014-BB80-1139807BC37B}" presName="arrow" presStyleLbl="bgShp" presStyleIdx="0" presStyleCnt="1"/>
      <dgm:spPr/>
    </dgm:pt>
    <dgm:pt modelId="{4A498476-F90B-4DF4-AEF4-D6F010EDCCC7}" type="pres">
      <dgm:prSet presAssocID="{DE9E6900-BD67-4014-BB80-1139807BC37B}" presName="linearProcess" presStyleCnt="0"/>
      <dgm:spPr/>
    </dgm:pt>
    <dgm:pt modelId="{43B4BEA9-F881-43D4-8319-5557CD2002E9}" type="pres">
      <dgm:prSet presAssocID="{C9328778-B822-4CD8-87A8-B806DBEDCB2A}" presName="textNode" presStyleLbl="node1" presStyleIdx="0" presStyleCnt="3">
        <dgm:presLayoutVars>
          <dgm:bulletEnabled val="1"/>
        </dgm:presLayoutVars>
      </dgm:prSet>
      <dgm:spPr/>
    </dgm:pt>
    <dgm:pt modelId="{31FE285F-2BB1-405C-A5E0-C9DBADFE8A76}" type="pres">
      <dgm:prSet presAssocID="{F4BD6A27-C680-42FE-A570-F5980638A726}" presName="sibTrans" presStyleCnt="0"/>
      <dgm:spPr/>
    </dgm:pt>
    <dgm:pt modelId="{A5608803-EC3B-4ADE-A4D8-21B1C801425D}" type="pres">
      <dgm:prSet presAssocID="{C8CA599F-D8D3-4C6A-8097-03E93929DE3D}" presName="textNode" presStyleLbl="node1" presStyleIdx="1" presStyleCnt="3">
        <dgm:presLayoutVars>
          <dgm:bulletEnabled val="1"/>
        </dgm:presLayoutVars>
      </dgm:prSet>
      <dgm:spPr/>
    </dgm:pt>
    <dgm:pt modelId="{6A7D2B05-93AB-4ED6-A70F-E9BFC35EAEC9}" type="pres">
      <dgm:prSet presAssocID="{183E559F-CC3D-42B8-8F28-F715EF56670A}" presName="sibTrans" presStyleCnt="0"/>
      <dgm:spPr/>
    </dgm:pt>
    <dgm:pt modelId="{062DF09B-294A-4E3A-A27E-6B9B2356E672}" type="pres">
      <dgm:prSet presAssocID="{8816E036-F05E-40F2-91BB-4C9CB41BCFB6}" presName="textNode" presStyleLbl="node1" presStyleIdx="2" presStyleCnt="3">
        <dgm:presLayoutVars>
          <dgm:bulletEnabled val="1"/>
        </dgm:presLayoutVars>
      </dgm:prSet>
      <dgm:spPr/>
    </dgm:pt>
  </dgm:ptLst>
  <dgm:cxnLst>
    <dgm:cxn modelId="{33359921-15A7-4B24-A2EF-5C4F88148620}" type="presOf" srcId="{DE9E6900-BD67-4014-BB80-1139807BC37B}" destId="{AF5B9B17-FBA6-4FF4-AF91-9702346F68F9}" srcOrd="0" destOrd="0" presId="urn:microsoft.com/office/officeart/2005/8/layout/hProcess9"/>
    <dgm:cxn modelId="{DBD32D36-641A-4A7F-B4DA-D179E91F2151}" type="presOf" srcId="{C8CA599F-D8D3-4C6A-8097-03E93929DE3D}" destId="{A5608803-EC3B-4ADE-A4D8-21B1C801425D}" srcOrd="0" destOrd="0" presId="urn:microsoft.com/office/officeart/2005/8/layout/hProcess9"/>
    <dgm:cxn modelId="{23647C46-F0F7-4FA0-B28E-013318F8C5DF}" type="presOf" srcId="{C9328778-B822-4CD8-87A8-B806DBEDCB2A}" destId="{43B4BEA9-F881-43D4-8319-5557CD2002E9}" srcOrd="0" destOrd="0" presId="urn:microsoft.com/office/officeart/2005/8/layout/hProcess9"/>
    <dgm:cxn modelId="{42CB8270-7041-4AC4-9DC4-08A9507E580B}" srcId="{DE9E6900-BD67-4014-BB80-1139807BC37B}" destId="{C8CA599F-D8D3-4C6A-8097-03E93929DE3D}" srcOrd="1" destOrd="0" parTransId="{B3C7BA05-EA8E-42DB-A6F6-C8D46FF81F1F}" sibTransId="{183E559F-CC3D-42B8-8F28-F715EF56670A}"/>
    <dgm:cxn modelId="{C152EC93-BF71-42EF-8DA7-96D28FE7FB3D}" srcId="{DE9E6900-BD67-4014-BB80-1139807BC37B}" destId="{8816E036-F05E-40F2-91BB-4C9CB41BCFB6}" srcOrd="2" destOrd="0" parTransId="{AE4A0601-4E3A-4653-8504-4889627052AA}" sibTransId="{50BE830C-0794-4237-BA27-D117D36DB96D}"/>
    <dgm:cxn modelId="{C20B99A7-5AA2-4024-AD36-3D7E99CCF05B}" srcId="{DE9E6900-BD67-4014-BB80-1139807BC37B}" destId="{C9328778-B822-4CD8-87A8-B806DBEDCB2A}" srcOrd="0" destOrd="0" parTransId="{FBB02DD2-4586-455E-A060-F999BC48C66D}" sibTransId="{F4BD6A27-C680-42FE-A570-F5980638A726}"/>
    <dgm:cxn modelId="{9BA4ECDE-447A-4D60-BCEF-C818E68AA5F6}" type="presOf" srcId="{8816E036-F05E-40F2-91BB-4C9CB41BCFB6}" destId="{062DF09B-294A-4E3A-A27E-6B9B2356E672}" srcOrd="0" destOrd="0" presId="urn:microsoft.com/office/officeart/2005/8/layout/hProcess9"/>
    <dgm:cxn modelId="{DE35F894-F3DA-488E-9421-73A327164F36}" type="presParOf" srcId="{AF5B9B17-FBA6-4FF4-AF91-9702346F68F9}" destId="{1223AEB4-2811-4DB3-AA33-6FB5C8F515DD}" srcOrd="0" destOrd="0" presId="urn:microsoft.com/office/officeart/2005/8/layout/hProcess9"/>
    <dgm:cxn modelId="{C5287AAD-C7EB-46A8-99F8-BA0F9D98D29C}" type="presParOf" srcId="{AF5B9B17-FBA6-4FF4-AF91-9702346F68F9}" destId="{4A498476-F90B-4DF4-AEF4-D6F010EDCCC7}" srcOrd="1" destOrd="0" presId="urn:microsoft.com/office/officeart/2005/8/layout/hProcess9"/>
    <dgm:cxn modelId="{10829BE4-CB2C-4AF1-A024-EAE618C78CA1}" type="presParOf" srcId="{4A498476-F90B-4DF4-AEF4-D6F010EDCCC7}" destId="{43B4BEA9-F881-43D4-8319-5557CD2002E9}" srcOrd="0" destOrd="0" presId="urn:microsoft.com/office/officeart/2005/8/layout/hProcess9"/>
    <dgm:cxn modelId="{DE16A322-9ABA-4615-8BD7-4E2CBF16BF3C}" type="presParOf" srcId="{4A498476-F90B-4DF4-AEF4-D6F010EDCCC7}" destId="{31FE285F-2BB1-405C-A5E0-C9DBADFE8A76}" srcOrd="1" destOrd="0" presId="urn:microsoft.com/office/officeart/2005/8/layout/hProcess9"/>
    <dgm:cxn modelId="{C2228165-89FB-4807-95FD-AC302666F7FF}" type="presParOf" srcId="{4A498476-F90B-4DF4-AEF4-D6F010EDCCC7}" destId="{A5608803-EC3B-4ADE-A4D8-21B1C801425D}" srcOrd="2" destOrd="0" presId="urn:microsoft.com/office/officeart/2005/8/layout/hProcess9"/>
    <dgm:cxn modelId="{0861C2F6-34BC-4B0C-A6F1-F253E1370CC9}" type="presParOf" srcId="{4A498476-F90B-4DF4-AEF4-D6F010EDCCC7}" destId="{6A7D2B05-93AB-4ED6-A70F-E9BFC35EAEC9}" srcOrd="3" destOrd="0" presId="urn:microsoft.com/office/officeart/2005/8/layout/hProcess9"/>
    <dgm:cxn modelId="{423D6F04-9FF1-427E-8C67-1B8CE96F26CE}" type="presParOf" srcId="{4A498476-F90B-4DF4-AEF4-D6F010EDCCC7}" destId="{062DF09B-294A-4E3A-A27E-6B9B2356E67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A2C88-B0C6-4F8F-9EED-457942CDC540}"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pt-BR"/>
        </a:p>
      </dgm:t>
    </dgm:pt>
    <dgm:pt modelId="{0A317874-7DF6-445C-BC2C-29A8917E683D}">
      <dgm:prSet phldrT="[Texto]" custT="1"/>
      <dgm:spPr>
        <a:effectLst>
          <a:outerShdw blurRad="292100" dist="50800" dir="5400000" sx="99000" sy="99000" algn="ctr" rotWithShape="0">
            <a:schemeClr val="tx1"/>
          </a:outerShdw>
        </a:effectLst>
      </dgm:spPr>
      <dgm:t>
        <a:bodyPr/>
        <a:lstStyle/>
        <a:p>
          <a:pPr algn="ctr"/>
          <a:endParaRPr lang="pt-BR" sz="2000" b="1" dirty="0"/>
        </a:p>
        <a:p>
          <a:pPr algn="ctr"/>
          <a:r>
            <a:rPr lang="pt-BR" sz="2000" b="1" dirty="0"/>
            <a:t>Planejamento</a:t>
          </a:r>
        </a:p>
        <a:p>
          <a:pPr algn="ctr"/>
          <a:r>
            <a:rPr lang="pt-BR" sz="1800" dirty="0"/>
            <a:t>A sua retomada como função de governo é o pilar que orienta o processo de organização e da prestação de serviços (BRASIL, 2004).</a:t>
          </a:r>
        </a:p>
      </dgm:t>
    </dgm:pt>
    <dgm:pt modelId="{D256369A-DA27-469E-B64C-A864071E0250}" type="parTrans" cxnId="{6C9D14FF-BF9B-46FB-AEDD-EB2AF8F14C9B}">
      <dgm:prSet/>
      <dgm:spPr/>
      <dgm:t>
        <a:bodyPr/>
        <a:lstStyle/>
        <a:p>
          <a:pPr algn="ctr"/>
          <a:endParaRPr lang="pt-BR"/>
        </a:p>
      </dgm:t>
    </dgm:pt>
    <dgm:pt modelId="{0B19DB87-7F0C-4F26-A667-EC34E52C04F4}" type="sibTrans" cxnId="{6C9D14FF-BF9B-46FB-AEDD-EB2AF8F14C9B}">
      <dgm:prSet/>
      <dgm:spPr/>
      <dgm:t>
        <a:bodyPr/>
        <a:lstStyle/>
        <a:p>
          <a:pPr algn="ctr"/>
          <a:endParaRPr lang="pt-BR"/>
        </a:p>
      </dgm:t>
    </dgm:pt>
    <dgm:pt modelId="{DA7865E9-5D2D-4BF3-A40E-F10DD753BD55}">
      <dgm:prSet phldrT="[Texto]" custT="1"/>
      <dgm:spPr>
        <a:effectLst>
          <a:outerShdw blurRad="292100" dist="50800" dir="5400000" sx="99000" sy="99000" algn="ctr" rotWithShape="0">
            <a:schemeClr val="tx1"/>
          </a:outerShdw>
        </a:effectLst>
      </dgm:spPr>
      <dgm:t>
        <a:bodyPr/>
        <a:lstStyle/>
        <a:p>
          <a:pPr algn="ctr"/>
          <a:endParaRPr lang="pt-BR" sz="2000" b="1" dirty="0"/>
        </a:p>
        <a:p>
          <a:pPr algn="ctr"/>
          <a:r>
            <a:rPr lang="pt-BR" sz="2000" b="1" dirty="0"/>
            <a:t>Regulação/Fiscalização</a:t>
          </a:r>
        </a:p>
        <a:p>
          <a:pPr algn="ctr"/>
          <a:r>
            <a:rPr lang="pt-BR" sz="1800" b="0" dirty="0"/>
            <a:t>É necessário coibir qualquer tipo de abuso de poder, seja por cobrança de preços indevidos, seja por má qualidade e insuficiência  dos serviços prestados [...] (BRASIL, 2010)</a:t>
          </a:r>
        </a:p>
      </dgm:t>
    </dgm:pt>
    <dgm:pt modelId="{35426CCC-E511-4CB6-A23F-8C47624F683C}" type="parTrans" cxnId="{B129FFDD-1C39-4801-9692-8C551F1953E0}">
      <dgm:prSet/>
      <dgm:spPr/>
      <dgm:t>
        <a:bodyPr/>
        <a:lstStyle/>
        <a:p>
          <a:pPr algn="ctr"/>
          <a:endParaRPr lang="pt-BR"/>
        </a:p>
      </dgm:t>
    </dgm:pt>
    <dgm:pt modelId="{5AB83AB1-7AEB-44C2-9707-B7B04F1C1E88}" type="sibTrans" cxnId="{B129FFDD-1C39-4801-9692-8C551F1953E0}">
      <dgm:prSet/>
      <dgm:spPr/>
      <dgm:t>
        <a:bodyPr/>
        <a:lstStyle/>
        <a:p>
          <a:pPr algn="ctr"/>
          <a:endParaRPr lang="pt-BR"/>
        </a:p>
      </dgm:t>
    </dgm:pt>
    <dgm:pt modelId="{FFC4EF36-1895-4529-AD2E-6A88B86AC417}">
      <dgm:prSet phldrT="[Texto]" custT="1"/>
      <dgm:spPr>
        <a:effectLst>
          <a:outerShdw blurRad="292100" dist="50800" dir="5400000" sx="99000" sy="99000" algn="ctr" rotWithShape="0">
            <a:schemeClr val="tx1"/>
          </a:outerShdw>
        </a:effectLst>
      </dgm:spPr>
      <dgm:t>
        <a:bodyPr/>
        <a:lstStyle/>
        <a:p>
          <a:pPr algn="ctr"/>
          <a:r>
            <a:rPr lang="pt-BR" sz="2000" b="1" dirty="0"/>
            <a:t>Prestação</a:t>
          </a:r>
        </a:p>
        <a:p>
          <a:pPr algn="ctr"/>
          <a:r>
            <a:rPr lang="pt-BR" sz="1800" b="0" i="0" dirty="0"/>
            <a:t>Os titulares dos serviços públicos de saneamento básico poderão delegar a organização, a regulação, a fiscalização e a prestação desses serviços (BRASIL, 2007).</a:t>
          </a:r>
          <a:endParaRPr lang="pt-BR" sz="1800" dirty="0"/>
        </a:p>
      </dgm:t>
    </dgm:pt>
    <dgm:pt modelId="{3D0A2F96-EA73-41E7-B953-F75B6D28593C}" type="parTrans" cxnId="{27362503-4B9B-43A5-810F-9E73A4C5D9F4}">
      <dgm:prSet/>
      <dgm:spPr/>
      <dgm:t>
        <a:bodyPr/>
        <a:lstStyle/>
        <a:p>
          <a:pPr algn="ctr"/>
          <a:endParaRPr lang="pt-BR"/>
        </a:p>
      </dgm:t>
    </dgm:pt>
    <dgm:pt modelId="{60E5B834-67EC-4BC0-943A-C8597AAD64A6}" type="sibTrans" cxnId="{27362503-4B9B-43A5-810F-9E73A4C5D9F4}">
      <dgm:prSet/>
      <dgm:spPr/>
      <dgm:t>
        <a:bodyPr/>
        <a:lstStyle/>
        <a:p>
          <a:pPr algn="ctr"/>
          <a:endParaRPr lang="pt-BR"/>
        </a:p>
      </dgm:t>
    </dgm:pt>
    <dgm:pt modelId="{A30B9239-991B-422D-861B-93769120B046}">
      <dgm:prSet phldrT="[Texto]" custT="1"/>
      <dgm:spPr>
        <a:effectLst>
          <a:outerShdw blurRad="292100" dist="50800" dir="5400000" sx="99000" sy="99000" algn="ctr" rotWithShape="0">
            <a:schemeClr val="tx1"/>
          </a:outerShdw>
        </a:effectLst>
      </dgm:spPr>
      <dgm:t>
        <a:bodyPr/>
        <a:lstStyle/>
        <a:p>
          <a:pPr algn="ctr"/>
          <a:r>
            <a:rPr lang="pt-BR" sz="2000" b="1" dirty="0"/>
            <a:t>Controle Social</a:t>
          </a:r>
        </a:p>
        <a:p>
          <a:pPr algn="ctr"/>
          <a:r>
            <a:rPr lang="pt-BR" sz="1800" b="0" dirty="0"/>
            <a:t>A participação dos segmentos sociais interessados fornece legitimidade ao processo de planejamento (BRASIL, 2011).</a:t>
          </a:r>
        </a:p>
      </dgm:t>
    </dgm:pt>
    <dgm:pt modelId="{FB12CC19-6E74-4ACF-A87D-F1DD2EB26A87}" type="parTrans" cxnId="{D10A19D2-088A-4854-AB71-5ACFBF0F23FF}">
      <dgm:prSet/>
      <dgm:spPr/>
      <dgm:t>
        <a:bodyPr/>
        <a:lstStyle/>
        <a:p>
          <a:pPr algn="ctr"/>
          <a:endParaRPr lang="pt-BR"/>
        </a:p>
      </dgm:t>
    </dgm:pt>
    <dgm:pt modelId="{AABCBD65-5FE2-46B2-B75C-3B7FAC78CBD8}" type="sibTrans" cxnId="{D10A19D2-088A-4854-AB71-5ACFBF0F23FF}">
      <dgm:prSet/>
      <dgm:spPr/>
      <dgm:t>
        <a:bodyPr/>
        <a:lstStyle/>
        <a:p>
          <a:pPr algn="ctr"/>
          <a:endParaRPr lang="pt-BR"/>
        </a:p>
      </dgm:t>
    </dgm:pt>
    <dgm:pt modelId="{C5333B8F-3B67-483E-A1F0-A1AE00812A6A}">
      <dgm:prSet phldrT="[Texto]"/>
      <dgm:spPr/>
      <dgm:t>
        <a:bodyPr/>
        <a:lstStyle/>
        <a:p>
          <a:pPr algn="ctr"/>
          <a:r>
            <a:rPr lang="pt-BR" b="1" dirty="0"/>
            <a:t>Gestão do Saneamento Básico</a:t>
          </a:r>
        </a:p>
      </dgm:t>
    </dgm:pt>
    <dgm:pt modelId="{818F1070-CD90-4CA8-9C50-6C27E44F466D}" type="sibTrans" cxnId="{FA1CE024-5F8D-4AD3-B605-1B9C4D4B864C}">
      <dgm:prSet/>
      <dgm:spPr/>
      <dgm:t>
        <a:bodyPr/>
        <a:lstStyle/>
        <a:p>
          <a:pPr algn="ctr"/>
          <a:endParaRPr lang="pt-BR"/>
        </a:p>
      </dgm:t>
    </dgm:pt>
    <dgm:pt modelId="{EC081ACA-DE4B-45C4-A1DA-A9B9195CBC05}" type="parTrans" cxnId="{FA1CE024-5F8D-4AD3-B605-1B9C4D4B864C}">
      <dgm:prSet/>
      <dgm:spPr/>
      <dgm:t>
        <a:bodyPr/>
        <a:lstStyle/>
        <a:p>
          <a:pPr algn="ctr"/>
          <a:endParaRPr lang="pt-BR"/>
        </a:p>
      </dgm:t>
    </dgm:pt>
    <dgm:pt modelId="{207BE2CC-BF0C-49EC-AE12-473745481E79}" type="pres">
      <dgm:prSet presAssocID="{277A2C88-B0C6-4F8F-9EED-457942CDC540}" presName="diagram" presStyleCnt="0">
        <dgm:presLayoutVars>
          <dgm:chMax val="1"/>
          <dgm:dir/>
          <dgm:animLvl val="ctr"/>
          <dgm:resizeHandles val="exact"/>
        </dgm:presLayoutVars>
      </dgm:prSet>
      <dgm:spPr/>
    </dgm:pt>
    <dgm:pt modelId="{A2F7D92F-FAC5-4B6D-815C-4E564326498E}" type="pres">
      <dgm:prSet presAssocID="{277A2C88-B0C6-4F8F-9EED-457942CDC540}" presName="matrix" presStyleCnt="0"/>
      <dgm:spPr/>
    </dgm:pt>
    <dgm:pt modelId="{10A3802B-77EA-4297-917E-A0810C713A3C}" type="pres">
      <dgm:prSet presAssocID="{277A2C88-B0C6-4F8F-9EED-457942CDC540}" presName="tile1" presStyleLbl="node1" presStyleIdx="0" presStyleCnt="4" custLinFactNeighborX="0"/>
      <dgm:spPr/>
    </dgm:pt>
    <dgm:pt modelId="{F240FC9A-FA93-4BBB-A0FF-FFDF2F820F72}" type="pres">
      <dgm:prSet presAssocID="{277A2C88-B0C6-4F8F-9EED-457942CDC540}" presName="tile1text" presStyleLbl="node1" presStyleIdx="0" presStyleCnt="4">
        <dgm:presLayoutVars>
          <dgm:chMax val="0"/>
          <dgm:chPref val="0"/>
          <dgm:bulletEnabled val="1"/>
        </dgm:presLayoutVars>
      </dgm:prSet>
      <dgm:spPr/>
    </dgm:pt>
    <dgm:pt modelId="{59088E60-0E73-499E-90AD-40D7FD7605EB}" type="pres">
      <dgm:prSet presAssocID="{277A2C88-B0C6-4F8F-9EED-457942CDC540}" presName="tile2" presStyleLbl="node1" presStyleIdx="1" presStyleCnt="4" custLinFactNeighborX="826" custLinFactNeighborY="-8824"/>
      <dgm:spPr/>
    </dgm:pt>
    <dgm:pt modelId="{07019845-6041-42ED-A3EB-2BCDE71833A9}" type="pres">
      <dgm:prSet presAssocID="{277A2C88-B0C6-4F8F-9EED-457942CDC540}" presName="tile2text" presStyleLbl="node1" presStyleIdx="1" presStyleCnt="4">
        <dgm:presLayoutVars>
          <dgm:chMax val="0"/>
          <dgm:chPref val="0"/>
          <dgm:bulletEnabled val="1"/>
        </dgm:presLayoutVars>
      </dgm:prSet>
      <dgm:spPr/>
    </dgm:pt>
    <dgm:pt modelId="{6B987E71-E008-4B6E-9A4A-71A8B3D9E20B}" type="pres">
      <dgm:prSet presAssocID="{277A2C88-B0C6-4F8F-9EED-457942CDC540}" presName="tile3" presStyleLbl="node1" presStyleIdx="2" presStyleCnt="4" custLinFactNeighborY="2941"/>
      <dgm:spPr/>
    </dgm:pt>
    <dgm:pt modelId="{B8D4F5B7-07ED-4E05-8011-438CF46D1D40}" type="pres">
      <dgm:prSet presAssocID="{277A2C88-B0C6-4F8F-9EED-457942CDC540}" presName="tile3text" presStyleLbl="node1" presStyleIdx="2" presStyleCnt="4">
        <dgm:presLayoutVars>
          <dgm:chMax val="0"/>
          <dgm:chPref val="0"/>
          <dgm:bulletEnabled val="1"/>
        </dgm:presLayoutVars>
      </dgm:prSet>
      <dgm:spPr/>
    </dgm:pt>
    <dgm:pt modelId="{A05FE0CA-0283-4068-8879-E3546C823B84}" type="pres">
      <dgm:prSet presAssocID="{277A2C88-B0C6-4F8F-9EED-457942CDC540}" presName="tile4" presStyleLbl="node1" presStyleIdx="3" presStyleCnt="4"/>
      <dgm:spPr/>
    </dgm:pt>
    <dgm:pt modelId="{827F93B5-9967-47FC-AD42-C022CB7867CF}" type="pres">
      <dgm:prSet presAssocID="{277A2C88-B0C6-4F8F-9EED-457942CDC540}" presName="tile4text" presStyleLbl="node1" presStyleIdx="3" presStyleCnt="4">
        <dgm:presLayoutVars>
          <dgm:chMax val="0"/>
          <dgm:chPref val="0"/>
          <dgm:bulletEnabled val="1"/>
        </dgm:presLayoutVars>
      </dgm:prSet>
      <dgm:spPr/>
    </dgm:pt>
    <dgm:pt modelId="{149B51E0-7AC2-4FF4-AFA8-0E4FB2BA1705}" type="pres">
      <dgm:prSet presAssocID="{277A2C88-B0C6-4F8F-9EED-457942CDC540}" presName="centerTile" presStyleLbl="fgShp" presStyleIdx="0" presStyleCnt="1" custScaleX="68870" custScaleY="70588" custLinFactNeighborX="0" custLinFactNeighborY="0">
        <dgm:presLayoutVars>
          <dgm:chMax val="0"/>
          <dgm:chPref val="0"/>
        </dgm:presLayoutVars>
      </dgm:prSet>
      <dgm:spPr/>
    </dgm:pt>
  </dgm:ptLst>
  <dgm:cxnLst>
    <dgm:cxn modelId="{27362503-4B9B-43A5-810F-9E73A4C5D9F4}" srcId="{C5333B8F-3B67-483E-A1F0-A1AE00812A6A}" destId="{FFC4EF36-1895-4529-AD2E-6A88B86AC417}" srcOrd="2" destOrd="0" parTransId="{3D0A2F96-EA73-41E7-B953-F75B6D28593C}" sibTransId="{60E5B834-67EC-4BC0-943A-C8597AAD64A6}"/>
    <dgm:cxn modelId="{08508621-7F4A-4059-8444-ADFCA3084115}" type="presOf" srcId="{FFC4EF36-1895-4529-AD2E-6A88B86AC417}" destId="{B8D4F5B7-07ED-4E05-8011-438CF46D1D40}" srcOrd="1" destOrd="0" presId="urn:microsoft.com/office/officeart/2005/8/layout/matrix1"/>
    <dgm:cxn modelId="{FA1CE024-5F8D-4AD3-B605-1B9C4D4B864C}" srcId="{277A2C88-B0C6-4F8F-9EED-457942CDC540}" destId="{C5333B8F-3B67-483E-A1F0-A1AE00812A6A}" srcOrd="0" destOrd="0" parTransId="{EC081ACA-DE4B-45C4-A1DA-A9B9195CBC05}" sibTransId="{818F1070-CD90-4CA8-9C50-6C27E44F466D}"/>
    <dgm:cxn modelId="{FE54712B-2BE6-43FD-A75B-B4BFE8718FB4}" type="presOf" srcId="{DA7865E9-5D2D-4BF3-A40E-F10DD753BD55}" destId="{59088E60-0E73-499E-90AD-40D7FD7605EB}" srcOrd="0" destOrd="0" presId="urn:microsoft.com/office/officeart/2005/8/layout/matrix1"/>
    <dgm:cxn modelId="{DCF6B23C-1983-4807-8D42-C5C1AE28B422}" type="presOf" srcId="{A30B9239-991B-422D-861B-93769120B046}" destId="{A05FE0CA-0283-4068-8879-E3546C823B84}" srcOrd="0" destOrd="0" presId="urn:microsoft.com/office/officeart/2005/8/layout/matrix1"/>
    <dgm:cxn modelId="{91961371-CF3D-4807-B31F-0241614D02ED}" type="presOf" srcId="{A30B9239-991B-422D-861B-93769120B046}" destId="{827F93B5-9967-47FC-AD42-C022CB7867CF}" srcOrd="1" destOrd="0" presId="urn:microsoft.com/office/officeart/2005/8/layout/matrix1"/>
    <dgm:cxn modelId="{B0D99853-A6D0-4CF2-A3D3-6F05046E87C5}" type="presOf" srcId="{FFC4EF36-1895-4529-AD2E-6A88B86AC417}" destId="{6B987E71-E008-4B6E-9A4A-71A8B3D9E20B}" srcOrd="0" destOrd="0" presId="urn:microsoft.com/office/officeart/2005/8/layout/matrix1"/>
    <dgm:cxn modelId="{F621B9C9-8AB6-4212-B124-B5A33D1F9E8E}" type="presOf" srcId="{0A317874-7DF6-445C-BC2C-29A8917E683D}" destId="{F240FC9A-FA93-4BBB-A0FF-FFDF2F820F72}" srcOrd="1" destOrd="0" presId="urn:microsoft.com/office/officeart/2005/8/layout/matrix1"/>
    <dgm:cxn modelId="{0BF956D1-2135-49EF-AE21-D44167469BCE}" type="presOf" srcId="{C5333B8F-3B67-483E-A1F0-A1AE00812A6A}" destId="{149B51E0-7AC2-4FF4-AFA8-0E4FB2BA1705}" srcOrd="0" destOrd="0" presId="urn:microsoft.com/office/officeart/2005/8/layout/matrix1"/>
    <dgm:cxn modelId="{D10A19D2-088A-4854-AB71-5ACFBF0F23FF}" srcId="{C5333B8F-3B67-483E-A1F0-A1AE00812A6A}" destId="{A30B9239-991B-422D-861B-93769120B046}" srcOrd="3" destOrd="0" parTransId="{FB12CC19-6E74-4ACF-A87D-F1DD2EB26A87}" sibTransId="{AABCBD65-5FE2-46B2-B75C-3B7FAC78CBD8}"/>
    <dgm:cxn modelId="{F9CC1CD9-58C7-41C3-8CBD-7A71301F72EA}" type="presOf" srcId="{0A317874-7DF6-445C-BC2C-29A8917E683D}" destId="{10A3802B-77EA-4297-917E-A0810C713A3C}" srcOrd="0" destOrd="0" presId="urn:microsoft.com/office/officeart/2005/8/layout/matrix1"/>
    <dgm:cxn modelId="{B129FFDD-1C39-4801-9692-8C551F1953E0}" srcId="{C5333B8F-3B67-483E-A1F0-A1AE00812A6A}" destId="{DA7865E9-5D2D-4BF3-A40E-F10DD753BD55}" srcOrd="1" destOrd="0" parTransId="{35426CCC-E511-4CB6-A23F-8C47624F683C}" sibTransId="{5AB83AB1-7AEB-44C2-9707-B7B04F1C1E88}"/>
    <dgm:cxn modelId="{FF246BE2-6E9E-44DC-917D-F1B2D7C75915}" type="presOf" srcId="{277A2C88-B0C6-4F8F-9EED-457942CDC540}" destId="{207BE2CC-BF0C-49EC-AE12-473745481E79}" srcOrd="0" destOrd="0" presId="urn:microsoft.com/office/officeart/2005/8/layout/matrix1"/>
    <dgm:cxn modelId="{A847E4E4-4D74-4896-9E30-F9147EDCA4AD}" type="presOf" srcId="{DA7865E9-5D2D-4BF3-A40E-F10DD753BD55}" destId="{07019845-6041-42ED-A3EB-2BCDE71833A9}" srcOrd="1" destOrd="0" presId="urn:microsoft.com/office/officeart/2005/8/layout/matrix1"/>
    <dgm:cxn modelId="{6C9D14FF-BF9B-46FB-AEDD-EB2AF8F14C9B}" srcId="{C5333B8F-3B67-483E-A1F0-A1AE00812A6A}" destId="{0A317874-7DF6-445C-BC2C-29A8917E683D}" srcOrd="0" destOrd="0" parTransId="{D256369A-DA27-469E-B64C-A864071E0250}" sibTransId="{0B19DB87-7F0C-4F26-A667-EC34E52C04F4}"/>
    <dgm:cxn modelId="{9F67E48F-BF4D-44EE-B5D3-E4D1D13B77D9}" type="presParOf" srcId="{207BE2CC-BF0C-49EC-AE12-473745481E79}" destId="{A2F7D92F-FAC5-4B6D-815C-4E564326498E}" srcOrd="0" destOrd="0" presId="urn:microsoft.com/office/officeart/2005/8/layout/matrix1"/>
    <dgm:cxn modelId="{720D806F-D83A-4F8A-A652-AC497D118FD9}" type="presParOf" srcId="{A2F7D92F-FAC5-4B6D-815C-4E564326498E}" destId="{10A3802B-77EA-4297-917E-A0810C713A3C}" srcOrd="0" destOrd="0" presId="urn:microsoft.com/office/officeart/2005/8/layout/matrix1"/>
    <dgm:cxn modelId="{5F618134-418A-4DCF-A27D-F511B6ADF911}" type="presParOf" srcId="{A2F7D92F-FAC5-4B6D-815C-4E564326498E}" destId="{F240FC9A-FA93-4BBB-A0FF-FFDF2F820F72}" srcOrd="1" destOrd="0" presId="urn:microsoft.com/office/officeart/2005/8/layout/matrix1"/>
    <dgm:cxn modelId="{1F6F1759-A239-424D-A7B2-A4D99246E5F7}" type="presParOf" srcId="{A2F7D92F-FAC5-4B6D-815C-4E564326498E}" destId="{59088E60-0E73-499E-90AD-40D7FD7605EB}" srcOrd="2" destOrd="0" presId="urn:microsoft.com/office/officeart/2005/8/layout/matrix1"/>
    <dgm:cxn modelId="{A3B816D4-C44F-4420-942D-9BB1B1B54A1C}" type="presParOf" srcId="{A2F7D92F-FAC5-4B6D-815C-4E564326498E}" destId="{07019845-6041-42ED-A3EB-2BCDE71833A9}" srcOrd="3" destOrd="0" presId="urn:microsoft.com/office/officeart/2005/8/layout/matrix1"/>
    <dgm:cxn modelId="{839B95F3-3856-4A10-99FD-A8DFE822932E}" type="presParOf" srcId="{A2F7D92F-FAC5-4B6D-815C-4E564326498E}" destId="{6B987E71-E008-4B6E-9A4A-71A8B3D9E20B}" srcOrd="4" destOrd="0" presId="urn:microsoft.com/office/officeart/2005/8/layout/matrix1"/>
    <dgm:cxn modelId="{97B7C589-301F-49AC-B9F9-5567F1DDAC1A}" type="presParOf" srcId="{A2F7D92F-FAC5-4B6D-815C-4E564326498E}" destId="{B8D4F5B7-07ED-4E05-8011-438CF46D1D40}" srcOrd="5" destOrd="0" presId="urn:microsoft.com/office/officeart/2005/8/layout/matrix1"/>
    <dgm:cxn modelId="{F898F334-F04A-434A-B1F0-9CD326524484}" type="presParOf" srcId="{A2F7D92F-FAC5-4B6D-815C-4E564326498E}" destId="{A05FE0CA-0283-4068-8879-E3546C823B84}" srcOrd="6" destOrd="0" presId="urn:microsoft.com/office/officeart/2005/8/layout/matrix1"/>
    <dgm:cxn modelId="{C72EEB71-AE3E-4D86-BEDB-82FA8D395A17}" type="presParOf" srcId="{A2F7D92F-FAC5-4B6D-815C-4E564326498E}" destId="{827F93B5-9967-47FC-AD42-C022CB7867CF}" srcOrd="7" destOrd="0" presId="urn:microsoft.com/office/officeart/2005/8/layout/matrix1"/>
    <dgm:cxn modelId="{403E82BC-209C-4217-BB2C-1E6014CE1F3F}" type="presParOf" srcId="{207BE2CC-BF0C-49EC-AE12-473745481E79}" destId="{149B51E0-7AC2-4FF4-AFA8-0E4FB2BA170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E1F6F-B966-434E-B0FD-1E8B6DE4BFB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7698B003-AAD2-44E6-BC99-943FC36A1664}">
      <dgm:prSet phldrT="[Texto]" custT="1"/>
      <dgm:spPr>
        <a:effectLst>
          <a:outerShdw blurRad="292100" dist="50800" dir="5400000" sx="99000" sy="99000" algn="ctr" rotWithShape="0">
            <a:schemeClr val="tx1"/>
          </a:outerShdw>
        </a:effectLst>
      </dgm:spPr>
      <dgm:t>
        <a:bodyPr/>
        <a:lstStyle/>
        <a:p>
          <a:r>
            <a:rPr lang="pt-BR" sz="1200" b="1" dirty="0"/>
            <a:t>2008</a:t>
          </a:r>
        </a:p>
        <a:p>
          <a:r>
            <a:rPr lang="pt-BR" sz="1200" b="1" dirty="0"/>
            <a:t>“Pacto pelo saneamento”</a:t>
          </a:r>
        </a:p>
        <a:p>
          <a:r>
            <a:rPr lang="pt-BR" sz="1200" b="1" dirty="0"/>
            <a:t>Aprovação pelo  CONCIDADES e homologação pelo </a:t>
          </a:r>
          <a:r>
            <a:rPr lang="pt-BR" sz="1200" b="1" dirty="0" err="1"/>
            <a:t>MCidades</a:t>
          </a:r>
          <a:endParaRPr lang="pt-BR" sz="1200" b="1" dirty="0"/>
        </a:p>
      </dgm:t>
    </dgm:pt>
    <dgm:pt modelId="{EF087E28-DD9E-4B84-94ED-0991D17F4D44}" type="parTrans" cxnId="{B7E4DDCF-FCB8-4034-85DF-20EF3A56252B}">
      <dgm:prSet/>
      <dgm:spPr/>
      <dgm:t>
        <a:bodyPr/>
        <a:lstStyle/>
        <a:p>
          <a:endParaRPr lang="pt-BR"/>
        </a:p>
      </dgm:t>
    </dgm:pt>
    <dgm:pt modelId="{AAC9BA0E-E8A3-4DFE-B289-F1B1859E315D}" type="sibTrans" cxnId="{B7E4DDCF-FCB8-4034-85DF-20EF3A56252B}">
      <dgm:prSet/>
      <dgm:spPr/>
      <dgm:t>
        <a:bodyPr/>
        <a:lstStyle/>
        <a:p>
          <a:endParaRPr lang="pt-BR"/>
        </a:p>
      </dgm:t>
    </dgm:pt>
    <dgm:pt modelId="{EE204F3D-8AA1-4703-B93A-DEA6AD7A48BF}">
      <dgm:prSet phldrT="[Texto]" custT="1"/>
      <dgm:spPr>
        <a:effectLst>
          <a:outerShdw blurRad="292100" dist="50800" dir="5400000" sx="99000" sy="99000" algn="ctr" rotWithShape="0">
            <a:schemeClr val="tx1"/>
          </a:outerShdw>
        </a:effectLst>
      </dgm:spPr>
      <dgm:t>
        <a:bodyPr/>
        <a:lstStyle/>
        <a:p>
          <a:r>
            <a:rPr lang="pt-BR" sz="1400" b="1" dirty="0"/>
            <a:t>2009</a:t>
          </a:r>
        </a:p>
        <a:p>
          <a:r>
            <a:rPr lang="pt-BR" sz="1400" b="1" dirty="0"/>
            <a:t>Diagnóstico e construção da visão estratégica:</a:t>
          </a:r>
        </a:p>
        <a:p>
          <a:r>
            <a:rPr lang="pt-BR" sz="1400" b="1" dirty="0"/>
            <a:t>5 seminários regionais</a:t>
          </a:r>
        </a:p>
      </dgm:t>
    </dgm:pt>
    <dgm:pt modelId="{56E724AB-017B-400A-B3F6-07CCF87AAE0B}" type="parTrans" cxnId="{F8DE1DD8-26EB-464E-89AD-EC1140047308}">
      <dgm:prSet/>
      <dgm:spPr/>
      <dgm:t>
        <a:bodyPr/>
        <a:lstStyle/>
        <a:p>
          <a:endParaRPr lang="pt-BR"/>
        </a:p>
      </dgm:t>
    </dgm:pt>
    <dgm:pt modelId="{A6D69271-94BD-4B1B-A167-5F965026AD0A}" type="sibTrans" cxnId="{F8DE1DD8-26EB-464E-89AD-EC1140047308}">
      <dgm:prSet/>
      <dgm:spPr/>
      <dgm:t>
        <a:bodyPr/>
        <a:lstStyle/>
        <a:p>
          <a:endParaRPr lang="pt-BR"/>
        </a:p>
      </dgm:t>
    </dgm:pt>
    <dgm:pt modelId="{DE0AF7D1-BA1D-4A76-89E7-F6C2D91FB93A}">
      <dgm:prSet phldrT="[Texto]" custT="1"/>
      <dgm:spPr>
        <a:effectLst>
          <a:outerShdw blurRad="292100" dist="50800" dir="5400000" sx="99000" sy="99000" algn="ctr" rotWithShape="0">
            <a:schemeClr val="tx1"/>
          </a:outerShdw>
        </a:effectLst>
      </dgm:spPr>
      <dgm:t>
        <a:bodyPr/>
        <a:lstStyle/>
        <a:p>
          <a:r>
            <a:rPr lang="pt-BR" sz="1400" b="1" dirty="0"/>
            <a:t>2009 – 2011</a:t>
          </a:r>
        </a:p>
        <a:p>
          <a:r>
            <a:rPr lang="pt-BR" sz="1400" b="1" dirty="0"/>
            <a:t>Elaboração da proposta</a:t>
          </a:r>
          <a:br>
            <a:rPr lang="pt-BR" sz="1400" b="1" dirty="0"/>
          </a:br>
          <a:r>
            <a:rPr lang="pt-BR" sz="1400" b="1" dirty="0"/>
            <a:t>Participação ativa do GTI/PLANSAB</a:t>
          </a:r>
        </a:p>
      </dgm:t>
    </dgm:pt>
    <dgm:pt modelId="{0F45DB98-E4F5-4C09-BEDA-0E94AB0B0A4D}" type="parTrans" cxnId="{DF45B44D-3AF6-4AFC-AB8A-5F86E6F37358}">
      <dgm:prSet/>
      <dgm:spPr/>
      <dgm:t>
        <a:bodyPr/>
        <a:lstStyle/>
        <a:p>
          <a:endParaRPr lang="pt-BR"/>
        </a:p>
      </dgm:t>
    </dgm:pt>
    <dgm:pt modelId="{75F038FE-9877-4D6D-9957-6872F8948138}" type="sibTrans" cxnId="{DF45B44D-3AF6-4AFC-AB8A-5F86E6F37358}">
      <dgm:prSet/>
      <dgm:spPr/>
      <dgm:t>
        <a:bodyPr/>
        <a:lstStyle/>
        <a:p>
          <a:endParaRPr lang="pt-BR"/>
        </a:p>
      </dgm:t>
    </dgm:pt>
    <dgm:pt modelId="{777AAF29-AABD-4592-B000-C5C3BD6EFB2F}">
      <dgm:prSet phldrT="[Texto]" custT="1"/>
      <dgm:spPr>
        <a:effectLst>
          <a:outerShdw blurRad="292100" dist="50800" dir="5400000" sx="99000" sy="99000" algn="ctr" rotWithShape="0">
            <a:schemeClr val="tx1"/>
          </a:outerShdw>
        </a:effectLst>
      </dgm:spPr>
      <dgm:t>
        <a:bodyPr/>
        <a:lstStyle/>
        <a:p>
          <a:r>
            <a:rPr lang="pt-BR" sz="1400" b="1" dirty="0"/>
            <a:t>2012</a:t>
          </a:r>
        </a:p>
        <a:p>
          <a:r>
            <a:rPr lang="pt-BR" sz="1400" b="1" dirty="0"/>
            <a:t>Consulta Pública à proposta do PLANSAB</a:t>
          </a:r>
        </a:p>
        <a:p>
          <a:r>
            <a:rPr lang="pt-BR" sz="1400" b="1" dirty="0"/>
            <a:t>Via internet</a:t>
          </a:r>
        </a:p>
      </dgm:t>
    </dgm:pt>
    <dgm:pt modelId="{0A244255-A5EF-4F54-8FE8-10400EA70E42}" type="parTrans" cxnId="{EFF40A61-9560-4BBB-B9E9-3D990A55E5E7}">
      <dgm:prSet/>
      <dgm:spPr/>
      <dgm:t>
        <a:bodyPr/>
        <a:lstStyle/>
        <a:p>
          <a:endParaRPr lang="pt-BR"/>
        </a:p>
      </dgm:t>
    </dgm:pt>
    <dgm:pt modelId="{1ADA3CD5-B73D-44AB-A0C1-4136E6347C0D}" type="sibTrans" cxnId="{EFF40A61-9560-4BBB-B9E9-3D990A55E5E7}">
      <dgm:prSet/>
      <dgm:spPr/>
      <dgm:t>
        <a:bodyPr/>
        <a:lstStyle/>
        <a:p>
          <a:endParaRPr lang="pt-BR"/>
        </a:p>
      </dgm:t>
    </dgm:pt>
    <dgm:pt modelId="{9C029ED0-C232-46AB-B2A6-2740E090D1C5}">
      <dgm:prSet phldrT="[Texto]" custT="1"/>
      <dgm:spPr>
        <a:effectLst>
          <a:outerShdw blurRad="292100" dist="50800" dir="5400000" sx="99000" sy="99000" algn="ctr" rotWithShape="0">
            <a:schemeClr val="tx1"/>
          </a:outerShdw>
        </a:effectLst>
      </dgm:spPr>
      <dgm:t>
        <a:bodyPr/>
        <a:lstStyle/>
        <a:p>
          <a:r>
            <a:rPr lang="pt-BR" sz="1400" b="1" dirty="0"/>
            <a:t>2011</a:t>
          </a:r>
        </a:p>
        <a:p>
          <a:r>
            <a:rPr lang="pt-BR" sz="1400" b="1" dirty="0"/>
            <a:t>Aprovação da proposta do PLANSAB pelo GTI e pelo pleno do CONCIDADES</a:t>
          </a:r>
        </a:p>
      </dgm:t>
    </dgm:pt>
    <dgm:pt modelId="{59931FFD-9BA0-4540-83EA-C22FF32853AB}" type="parTrans" cxnId="{41036310-2719-4CC1-8769-E771F3D25776}">
      <dgm:prSet/>
      <dgm:spPr/>
      <dgm:t>
        <a:bodyPr/>
        <a:lstStyle/>
        <a:p>
          <a:endParaRPr lang="pt-BR"/>
        </a:p>
      </dgm:t>
    </dgm:pt>
    <dgm:pt modelId="{B2DAFEEA-ACBF-4328-9E70-7776DFF4C42D}" type="sibTrans" cxnId="{41036310-2719-4CC1-8769-E771F3D25776}">
      <dgm:prSet/>
      <dgm:spPr/>
      <dgm:t>
        <a:bodyPr/>
        <a:lstStyle/>
        <a:p>
          <a:endParaRPr lang="pt-BR"/>
        </a:p>
      </dgm:t>
    </dgm:pt>
    <dgm:pt modelId="{F22626AF-F4BA-4E59-9551-78670EA8A729}">
      <dgm:prSet phldrT="[Texto]" custT="1"/>
      <dgm:spPr>
        <a:effectLst>
          <a:outerShdw blurRad="292100" dist="50800" dir="5400000" sx="99000" sy="99000" algn="ctr" rotWithShape="0">
            <a:schemeClr val="tx1"/>
          </a:outerShdw>
        </a:effectLst>
      </dgm:spPr>
      <dgm:t>
        <a:bodyPr/>
        <a:lstStyle/>
        <a:p>
          <a:r>
            <a:rPr lang="pt-BR" sz="1200" b="1" dirty="0"/>
            <a:t>2011</a:t>
          </a:r>
        </a:p>
        <a:p>
          <a:r>
            <a:rPr lang="pt-BR" sz="1200" b="1" dirty="0"/>
            <a:t>Apresentação e discussão da proposta do PLANSAB</a:t>
          </a:r>
        </a:p>
        <a:p>
          <a:r>
            <a:rPr lang="pt-BR" sz="1200" b="1" dirty="0"/>
            <a:t>2 audiências públicas + 5 seminários regionais</a:t>
          </a:r>
        </a:p>
      </dgm:t>
    </dgm:pt>
    <dgm:pt modelId="{F0A04201-7E9A-4FE6-BCDB-EE10AEE0F76B}" type="parTrans" cxnId="{506EAC08-0638-46FE-8CD8-4E9113555A4D}">
      <dgm:prSet/>
      <dgm:spPr/>
      <dgm:t>
        <a:bodyPr/>
        <a:lstStyle/>
        <a:p>
          <a:endParaRPr lang="pt-BR"/>
        </a:p>
      </dgm:t>
    </dgm:pt>
    <dgm:pt modelId="{81C8F269-64AC-4E58-B150-2933A6F21C72}" type="sibTrans" cxnId="{506EAC08-0638-46FE-8CD8-4E9113555A4D}">
      <dgm:prSet/>
      <dgm:spPr/>
      <dgm:t>
        <a:bodyPr/>
        <a:lstStyle/>
        <a:p>
          <a:endParaRPr lang="pt-BR"/>
        </a:p>
      </dgm:t>
    </dgm:pt>
    <dgm:pt modelId="{DEBFA08C-9240-40C9-851E-B717CE4BF2A4}">
      <dgm:prSet phldrT="[Texto]" custT="1"/>
      <dgm:spPr>
        <a:effectLst>
          <a:outerShdw blurRad="292100" dist="50800" dir="5400000" sx="99000" sy="99000" algn="ctr" rotWithShape="0">
            <a:schemeClr val="tx1"/>
          </a:outerShdw>
        </a:effectLst>
      </dgm:spPr>
      <dgm:t>
        <a:bodyPr/>
        <a:lstStyle/>
        <a:p>
          <a:r>
            <a:rPr lang="pt-BR" sz="1400" b="1" dirty="0"/>
            <a:t>2013</a:t>
          </a:r>
        </a:p>
        <a:p>
          <a:r>
            <a:rPr lang="pt-BR" sz="1400" b="1" dirty="0"/>
            <a:t>Revisão e aprovação da versão consolidada pelo GTI PLANSAB</a:t>
          </a:r>
        </a:p>
      </dgm:t>
    </dgm:pt>
    <dgm:pt modelId="{17AC4316-168E-4091-B88E-AB722A2752BF}" type="parTrans" cxnId="{1599436D-B610-4A4A-AA5D-B37240B41EE1}">
      <dgm:prSet/>
      <dgm:spPr/>
      <dgm:t>
        <a:bodyPr/>
        <a:lstStyle/>
        <a:p>
          <a:endParaRPr lang="pt-BR"/>
        </a:p>
      </dgm:t>
    </dgm:pt>
    <dgm:pt modelId="{26B59C33-29DC-48AB-A795-D122E48E619E}" type="sibTrans" cxnId="{1599436D-B610-4A4A-AA5D-B37240B41EE1}">
      <dgm:prSet/>
      <dgm:spPr/>
      <dgm:t>
        <a:bodyPr/>
        <a:lstStyle/>
        <a:p>
          <a:endParaRPr lang="pt-BR"/>
        </a:p>
      </dgm:t>
    </dgm:pt>
    <dgm:pt modelId="{DFFEC730-AE45-4741-9147-727E08F18E4D}">
      <dgm:prSet phldrT="[Texto]" custT="1"/>
      <dgm:spPr>
        <a:effectLst>
          <a:outerShdw blurRad="292100" dist="50800" dir="5400000" sx="99000" sy="99000" algn="ctr" rotWithShape="0">
            <a:schemeClr val="tx1"/>
          </a:outerShdw>
        </a:effectLst>
      </dgm:spPr>
      <dgm:t>
        <a:bodyPr/>
        <a:lstStyle/>
        <a:p>
          <a:r>
            <a:rPr lang="pt-BR" sz="1200" b="1" dirty="0"/>
            <a:t>2013</a:t>
          </a:r>
        </a:p>
        <a:p>
          <a:r>
            <a:rPr lang="pt-BR" sz="1200" b="1" dirty="0"/>
            <a:t>Aprovação da proposta pelos Conselhos Nacionais: CNS, CONAMA, CNRH. CONCIDADES</a:t>
          </a:r>
        </a:p>
      </dgm:t>
    </dgm:pt>
    <dgm:pt modelId="{3B271FE9-96C1-4870-B2C1-75A5FA2FFF8D}" type="parTrans" cxnId="{7BD670C6-4CC5-436A-8248-0EE5495AAC69}">
      <dgm:prSet/>
      <dgm:spPr/>
      <dgm:t>
        <a:bodyPr/>
        <a:lstStyle/>
        <a:p>
          <a:endParaRPr lang="pt-BR"/>
        </a:p>
      </dgm:t>
    </dgm:pt>
    <dgm:pt modelId="{308C40FD-0FED-4349-834E-624BC8FE5E9E}" type="sibTrans" cxnId="{7BD670C6-4CC5-436A-8248-0EE5495AAC69}">
      <dgm:prSet/>
      <dgm:spPr/>
      <dgm:t>
        <a:bodyPr/>
        <a:lstStyle/>
        <a:p>
          <a:endParaRPr lang="pt-BR"/>
        </a:p>
      </dgm:t>
    </dgm:pt>
    <dgm:pt modelId="{FD29C44F-D55F-4DA7-B5D9-04E8EB2D4BA9}">
      <dgm:prSet phldrT="[Texto]"/>
      <dgm:spPr>
        <a:ln>
          <a:solidFill>
            <a:srgbClr val="FFFF00"/>
          </a:solidFill>
        </a:ln>
        <a:effectLst>
          <a:outerShdw blurRad="292100" dist="50800" dir="5400000" sx="99000" sy="99000" algn="ctr" rotWithShape="0">
            <a:srgbClr val="FFFF00"/>
          </a:outerShdw>
        </a:effectLst>
      </dgm:spPr>
      <dgm:t>
        <a:bodyPr/>
        <a:lstStyle/>
        <a:p>
          <a:r>
            <a:rPr lang="pt-BR" b="1" dirty="0"/>
            <a:t>2013</a:t>
          </a:r>
        </a:p>
        <a:p>
          <a:r>
            <a:rPr lang="pt-BR" b="1" dirty="0"/>
            <a:t>Aprovação e publicação do PLANSAB</a:t>
          </a:r>
        </a:p>
      </dgm:t>
    </dgm:pt>
    <dgm:pt modelId="{1583BBA2-A912-4B21-A8FA-F0BFA3ED46B6}" type="parTrans" cxnId="{D7EE864E-1A55-404B-B703-756317016DD9}">
      <dgm:prSet/>
      <dgm:spPr/>
      <dgm:t>
        <a:bodyPr/>
        <a:lstStyle/>
        <a:p>
          <a:endParaRPr lang="pt-BR"/>
        </a:p>
      </dgm:t>
    </dgm:pt>
    <dgm:pt modelId="{2E373CCA-0F80-4E0B-8A32-A24398A5597A}" type="sibTrans" cxnId="{D7EE864E-1A55-404B-B703-756317016DD9}">
      <dgm:prSet/>
      <dgm:spPr/>
      <dgm:t>
        <a:bodyPr/>
        <a:lstStyle/>
        <a:p>
          <a:endParaRPr lang="pt-BR"/>
        </a:p>
      </dgm:t>
    </dgm:pt>
    <dgm:pt modelId="{2F197D47-188F-4AE7-9DBE-B0FA18C16845}" type="pres">
      <dgm:prSet presAssocID="{EBEE1F6F-B966-434E-B0FD-1E8B6DE4BFB7}" presName="Name0" presStyleCnt="0">
        <dgm:presLayoutVars>
          <dgm:dir/>
          <dgm:resizeHandles/>
        </dgm:presLayoutVars>
      </dgm:prSet>
      <dgm:spPr/>
    </dgm:pt>
    <dgm:pt modelId="{D32AB44D-F1E6-44A2-82F5-5713E2CE72A1}" type="pres">
      <dgm:prSet presAssocID="{7698B003-AAD2-44E6-BC99-943FC36A1664}" presName="compNode" presStyleCnt="0"/>
      <dgm:spPr/>
    </dgm:pt>
    <dgm:pt modelId="{F7E6D01D-78EB-4678-B0E1-F056A1C67CA3}" type="pres">
      <dgm:prSet presAssocID="{7698B003-AAD2-44E6-BC99-943FC36A1664}" presName="dummyConnPt" presStyleCnt="0"/>
      <dgm:spPr/>
    </dgm:pt>
    <dgm:pt modelId="{2BDB7393-1467-4F44-9DC6-310C477B4167}" type="pres">
      <dgm:prSet presAssocID="{7698B003-AAD2-44E6-BC99-943FC36A1664}" presName="node" presStyleLbl="node1" presStyleIdx="0" presStyleCnt="9" custLinFactNeighborX="11488" custLinFactNeighborY="-1750">
        <dgm:presLayoutVars>
          <dgm:bulletEnabled val="1"/>
        </dgm:presLayoutVars>
      </dgm:prSet>
      <dgm:spPr/>
    </dgm:pt>
    <dgm:pt modelId="{7D4491CD-68B9-41AA-9E17-A9CAAE1DBD44}" type="pres">
      <dgm:prSet presAssocID="{AAC9BA0E-E8A3-4DFE-B289-F1B1859E315D}" presName="sibTrans" presStyleLbl="bgSibTrans2D1" presStyleIdx="0" presStyleCnt="8"/>
      <dgm:spPr/>
    </dgm:pt>
    <dgm:pt modelId="{055AD15D-60AD-4CFB-8B29-12B9506B873A}" type="pres">
      <dgm:prSet presAssocID="{EE204F3D-8AA1-4703-B93A-DEA6AD7A48BF}" presName="compNode" presStyleCnt="0"/>
      <dgm:spPr/>
    </dgm:pt>
    <dgm:pt modelId="{3A551F4C-DCBF-4E14-A620-F44DB974B8A2}" type="pres">
      <dgm:prSet presAssocID="{EE204F3D-8AA1-4703-B93A-DEA6AD7A48BF}" presName="dummyConnPt" presStyleCnt="0"/>
      <dgm:spPr/>
    </dgm:pt>
    <dgm:pt modelId="{62807342-80B5-4621-B87A-F9570190FF02}" type="pres">
      <dgm:prSet presAssocID="{EE204F3D-8AA1-4703-B93A-DEA6AD7A48BF}" presName="node" presStyleLbl="node1" presStyleIdx="1" presStyleCnt="9" custLinFactNeighborX="11488" custLinFactNeighborY="-1667">
        <dgm:presLayoutVars>
          <dgm:bulletEnabled val="1"/>
        </dgm:presLayoutVars>
      </dgm:prSet>
      <dgm:spPr/>
    </dgm:pt>
    <dgm:pt modelId="{B35A80B7-D6F8-4371-9A05-DC29F36C12F6}" type="pres">
      <dgm:prSet presAssocID="{A6D69271-94BD-4B1B-A167-5F965026AD0A}" presName="sibTrans" presStyleLbl="bgSibTrans2D1" presStyleIdx="1" presStyleCnt="8"/>
      <dgm:spPr/>
    </dgm:pt>
    <dgm:pt modelId="{D6425F68-0182-422A-8428-4BF95FAAF565}" type="pres">
      <dgm:prSet presAssocID="{DE0AF7D1-BA1D-4A76-89E7-F6C2D91FB93A}" presName="compNode" presStyleCnt="0"/>
      <dgm:spPr/>
    </dgm:pt>
    <dgm:pt modelId="{A6D851E6-2781-461C-B844-47CBC18E4AA9}" type="pres">
      <dgm:prSet presAssocID="{DE0AF7D1-BA1D-4A76-89E7-F6C2D91FB93A}" presName="dummyConnPt" presStyleCnt="0"/>
      <dgm:spPr/>
    </dgm:pt>
    <dgm:pt modelId="{08645133-583D-4A04-9820-640E716391EA}" type="pres">
      <dgm:prSet presAssocID="{DE0AF7D1-BA1D-4A76-89E7-F6C2D91FB93A}" presName="node" presStyleLbl="node1" presStyleIdx="2" presStyleCnt="9" custLinFactNeighborX="11488" custLinFactNeighborY="1148">
        <dgm:presLayoutVars>
          <dgm:bulletEnabled val="1"/>
        </dgm:presLayoutVars>
      </dgm:prSet>
      <dgm:spPr/>
    </dgm:pt>
    <dgm:pt modelId="{B2E07832-7D26-454B-8F48-031875B130AF}" type="pres">
      <dgm:prSet presAssocID="{75F038FE-9877-4D6D-9957-6872F8948138}" presName="sibTrans" presStyleLbl="bgSibTrans2D1" presStyleIdx="2" presStyleCnt="8"/>
      <dgm:spPr/>
    </dgm:pt>
    <dgm:pt modelId="{30FD4682-8490-43B5-A2A5-32163B2511E6}" type="pres">
      <dgm:prSet presAssocID="{777AAF29-AABD-4592-B000-C5C3BD6EFB2F}" presName="compNode" presStyleCnt="0"/>
      <dgm:spPr/>
    </dgm:pt>
    <dgm:pt modelId="{F4C52FEE-ACBF-4E77-9ADD-47966E270395}" type="pres">
      <dgm:prSet presAssocID="{777AAF29-AABD-4592-B000-C5C3BD6EFB2F}" presName="dummyConnPt" presStyleCnt="0"/>
      <dgm:spPr/>
    </dgm:pt>
    <dgm:pt modelId="{4DAB00BE-8D7C-4BC0-9BAB-8C837BED6806}" type="pres">
      <dgm:prSet presAssocID="{777AAF29-AABD-4592-B000-C5C3BD6EFB2F}" presName="node" presStyleLbl="node1" presStyleIdx="3" presStyleCnt="9">
        <dgm:presLayoutVars>
          <dgm:bulletEnabled val="1"/>
        </dgm:presLayoutVars>
      </dgm:prSet>
      <dgm:spPr/>
    </dgm:pt>
    <dgm:pt modelId="{00940B10-508B-4DE4-A529-08716DD69685}" type="pres">
      <dgm:prSet presAssocID="{1ADA3CD5-B73D-44AB-A0C1-4136E6347C0D}" presName="sibTrans" presStyleLbl="bgSibTrans2D1" presStyleIdx="3" presStyleCnt="8"/>
      <dgm:spPr/>
    </dgm:pt>
    <dgm:pt modelId="{D6939A9D-5A06-41F1-8713-51B64B0FD850}" type="pres">
      <dgm:prSet presAssocID="{9C029ED0-C232-46AB-B2A6-2740E090D1C5}" presName="compNode" presStyleCnt="0"/>
      <dgm:spPr/>
    </dgm:pt>
    <dgm:pt modelId="{7AF0489F-A283-4AD9-8DF7-41A5D1490A76}" type="pres">
      <dgm:prSet presAssocID="{9C029ED0-C232-46AB-B2A6-2740E090D1C5}" presName="dummyConnPt" presStyleCnt="0"/>
      <dgm:spPr/>
    </dgm:pt>
    <dgm:pt modelId="{4859ADBE-2102-4681-A0DC-2503E698FDFE}" type="pres">
      <dgm:prSet presAssocID="{9C029ED0-C232-46AB-B2A6-2740E090D1C5}" presName="node" presStyleLbl="node1" presStyleIdx="4" presStyleCnt="9">
        <dgm:presLayoutVars>
          <dgm:bulletEnabled val="1"/>
        </dgm:presLayoutVars>
      </dgm:prSet>
      <dgm:spPr/>
    </dgm:pt>
    <dgm:pt modelId="{0F17C613-A0CB-4F29-ABF8-E78197E601FE}" type="pres">
      <dgm:prSet presAssocID="{B2DAFEEA-ACBF-4328-9E70-7776DFF4C42D}" presName="sibTrans" presStyleLbl="bgSibTrans2D1" presStyleIdx="4" presStyleCnt="8"/>
      <dgm:spPr/>
    </dgm:pt>
    <dgm:pt modelId="{0641A13F-E539-43C7-B17F-CAC6CE2FE26D}" type="pres">
      <dgm:prSet presAssocID="{F22626AF-F4BA-4E59-9551-78670EA8A729}" presName="compNode" presStyleCnt="0"/>
      <dgm:spPr/>
    </dgm:pt>
    <dgm:pt modelId="{EDED5E33-60B7-487F-B374-52B64B55A74A}" type="pres">
      <dgm:prSet presAssocID="{F22626AF-F4BA-4E59-9551-78670EA8A729}" presName="dummyConnPt" presStyleCnt="0"/>
      <dgm:spPr/>
    </dgm:pt>
    <dgm:pt modelId="{D30025C9-0DEE-4E2E-BB75-A141BF895A7E}" type="pres">
      <dgm:prSet presAssocID="{F22626AF-F4BA-4E59-9551-78670EA8A729}" presName="node" presStyleLbl="node1" presStyleIdx="5" presStyleCnt="9">
        <dgm:presLayoutVars>
          <dgm:bulletEnabled val="1"/>
        </dgm:presLayoutVars>
      </dgm:prSet>
      <dgm:spPr/>
    </dgm:pt>
    <dgm:pt modelId="{D13330C6-9825-4562-AE14-3AAA9737A2BD}" type="pres">
      <dgm:prSet presAssocID="{81C8F269-64AC-4E58-B150-2933A6F21C72}" presName="sibTrans" presStyleLbl="bgSibTrans2D1" presStyleIdx="5" presStyleCnt="8"/>
      <dgm:spPr/>
    </dgm:pt>
    <dgm:pt modelId="{B2EAFC24-1E56-4A3B-B49F-E54CC6EE1EA1}" type="pres">
      <dgm:prSet presAssocID="{DEBFA08C-9240-40C9-851E-B717CE4BF2A4}" presName="compNode" presStyleCnt="0"/>
      <dgm:spPr/>
    </dgm:pt>
    <dgm:pt modelId="{F21242CA-F19E-488F-AC63-4090BEC26A4D}" type="pres">
      <dgm:prSet presAssocID="{DEBFA08C-9240-40C9-851E-B717CE4BF2A4}" presName="dummyConnPt" presStyleCnt="0"/>
      <dgm:spPr/>
    </dgm:pt>
    <dgm:pt modelId="{D7692984-E1E2-4AD6-94D6-423CBE359AD6}" type="pres">
      <dgm:prSet presAssocID="{DEBFA08C-9240-40C9-851E-B717CE4BF2A4}" presName="node" presStyleLbl="node1" presStyleIdx="6" presStyleCnt="9" custLinFactNeighborX="-11341" custLinFactNeighborY="-1750">
        <dgm:presLayoutVars>
          <dgm:bulletEnabled val="1"/>
        </dgm:presLayoutVars>
      </dgm:prSet>
      <dgm:spPr/>
    </dgm:pt>
    <dgm:pt modelId="{CDBEB043-6958-4235-BDB7-65FF6761BD83}" type="pres">
      <dgm:prSet presAssocID="{26B59C33-29DC-48AB-A795-D122E48E619E}" presName="sibTrans" presStyleLbl="bgSibTrans2D1" presStyleIdx="6" presStyleCnt="8"/>
      <dgm:spPr/>
    </dgm:pt>
    <dgm:pt modelId="{9F312D9F-B5FE-423A-B964-6973BDBAB33A}" type="pres">
      <dgm:prSet presAssocID="{DFFEC730-AE45-4741-9147-727E08F18E4D}" presName="compNode" presStyleCnt="0"/>
      <dgm:spPr/>
    </dgm:pt>
    <dgm:pt modelId="{F04D9DA6-88C1-46F6-AE43-3F0BBB795736}" type="pres">
      <dgm:prSet presAssocID="{DFFEC730-AE45-4741-9147-727E08F18E4D}" presName="dummyConnPt" presStyleCnt="0"/>
      <dgm:spPr/>
    </dgm:pt>
    <dgm:pt modelId="{10ED5007-25D7-41D7-A7D8-61DEFC7CCD4B}" type="pres">
      <dgm:prSet presAssocID="{DFFEC730-AE45-4741-9147-727E08F18E4D}" presName="node" presStyleLbl="node1" presStyleIdx="7" presStyleCnt="9" custLinFactNeighborX="-11341" custLinFactNeighborY="-1667">
        <dgm:presLayoutVars>
          <dgm:bulletEnabled val="1"/>
        </dgm:presLayoutVars>
      </dgm:prSet>
      <dgm:spPr/>
    </dgm:pt>
    <dgm:pt modelId="{CE142DC9-4359-43B5-B3BC-62AB1A31A5F3}" type="pres">
      <dgm:prSet presAssocID="{308C40FD-0FED-4349-834E-624BC8FE5E9E}" presName="sibTrans" presStyleLbl="bgSibTrans2D1" presStyleIdx="7" presStyleCnt="8"/>
      <dgm:spPr/>
    </dgm:pt>
    <dgm:pt modelId="{A2244BC5-7DE7-43E2-AD0B-12546C6E2B3F}" type="pres">
      <dgm:prSet presAssocID="{FD29C44F-D55F-4DA7-B5D9-04E8EB2D4BA9}" presName="compNode" presStyleCnt="0"/>
      <dgm:spPr/>
    </dgm:pt>
    <dgm:pt modelId="{02D711F4-571D-4240-BF5B-EEB335455137}" type="pres">
      <dgm:prSet presAssocID="{FD29C44F-D55F-4DA7-B5D9-04E8EB2D4BA9}" presName="dummyConnPt" presStyleCnt="0"/>
      <dgm:spPr/>
    </dgm:pt>
    <dgm:pt modelId="{E516E011-8735-4B4A-B6E3-CEE9CFA89202}" type="pres">
      <dgm:prSet presAssocID="{FD29C44F-D55F-4DA7-B5D9-04E8EB2D4BA9}" presName="node" presStyleLbl="node1" presStyleIdx="8" presStyleCnt="9" custLinFactNeighborX="-10512" custLinFactNeighborY="1148">
        <dgm:presLayoutVars>
          <dgm:bulletEnabled val="1"/>
        </dgm:presLayoutVars>
      </dgm:prSet>
      <dgm:spPr/>
    </dgm:pt>
  </dgm:ptLst>
  <dgm:cxnLst>
    <dgm:cxn modelId="{9B215505-C717-4925-AE8F-BDBE5FA2B33F}" type="presOf" srcId="{7698B003-AAD2-44E6-BC99-943FC36A1664}" destId="{2BDB7393-1467-4F44-9DC6-310C477B4167}" srcOrd="0" destOrd="0" presId="urn:microsoft.com/office/officeart/2005/8/layout/bProcess4"/>
    <dgm:cxn modelId="{506EAC08-0638-46FE-8CD8-4E9113555A4D}" srcId="{EBEE1F6F-B966-434E-B0FD-1E8B6DE4BFB7}" destId="{F22626AF-F4BA-4E59-9551-78670EA8A729}" srcOrd="5" destOrd="0" parTransId="{F0A04201-7E9A-4FE6-BCDB-EE10AEE0F76B}" sibTransId="{81C8F269-64AC-4E58-B150-2933A6F21C72}"/>
    <dgm:cxn modelId="{41036310-2719-4CC1-8769-E771F3D25776}" srcId="{EBEE1F6F-B966-434E-B0FD-1E8B6DE4BFB7}" destId="{9C029ED0-C232-46AB-B2A6-2740E090D1C5}" srcOrd="4" destOrd="0" parTransId="{59931FFD-9BA0-4540-83EA-C22FF32853AB}" sibTransId="{B2DAFEEA-ACBF-4328-9E70-7776DFF4C42D}"/>
    <dgm:cxn modelId="{78939434-38B0-44A6-91B2-09755E5BA4A3}" type="presOf" srcId="{EBEE1F6F-B966-434E-B0FD-1E8B6DE4BFB7}" destId="{2F197D47-188F-4AE7-9DBE-B0FA18C16845}" srcOrd="0" destOrd="0" presId="urn:microsoft.com/office/officeart/2005/8/layout/bProcess4"/>
    <dgm:cxn modelId="{0C1AE939-0D9E-4B9F-BFDA-94518ADB6CE8}" type="presOf" srcId="{26B59C33-29DC-48AB-A795-D122E48E619E}" destId="{CDBEB043-6958-4235-BDB7-65FF6761BD83}" srcOrd="0" destOrd="0" presId="urn:microsoft.com/office/officeart/2005/8/layout/bProcess4"/>
    <dgm:cxn modelId="{EFF40A61-9560-4BBB-B9E9-3D990A55E5E7}" srcId="{EBEE1F6F-B966-434E-B0FD-1E8B6DE4BFB7}" destId="{777AAF29-AABD-4592-B000-C5C3BD6EFB2F}" srcOrd="3" destOrd="0" parTransId="{0A244255-A5EF-4F54-8FE8-10400EA70E42}" sibTransId="{1ADA3CD5-B73D-44AB-A0C1-4136E6347C0D}"/>
    <dgm:cxn modelId="{2B7F3E62-90B4-44A8-8B81-B5EFCBAC538D}" type="presOf" srcId="{1ADA3CD5-B73D-44AB-A0C1-4136E6347C0D}" destId="{00940B10-508B-4DE4-A529-08716DD69685}" srcOrd="0" destOrd="0" presId="urn:microsoft.com/office/officeart/2005/8/layout/bProcess4"/>
    <dgm:cxn modelId="{1599436D-B610-4A4A-AA5D-B37240B41EE1}" srcId="{EBEE1F6F-B966-434E-B0FD-1E8B6DE4BFB7}" destId="{DEBFA08C-9240-40C9-851E-B717CE4BF2A4}" srcOrd="6" destOrd="0" parTransId="{17AC4316-168E-4091-B88E-AB722A2752BF}" sibTransId="{26B59C33-29DC-48AB-A795-D122E48E619E}"/>
    <dgm:cxn modelId="{DF45B44D-3AF6-4AFC-AB8A-5F86E6F37358}" srcId="{EBEE1F6F-B966-434E-B0FD-1E8B6DE4BFB7}" destId="{DE0AF7D1-BA1D-4A76-89E7-F6C2D91FB93A}" srcOrd="2" destOrd="0" parTransId="{0F45DB98-E4F5-4C09-BEDA-0E94AB0B0A4D}" sibTransId="{75F038FE-9877-4D6D-9957-6872F8948138}"/>
    <dgm:cxn modelId="{D7EE864E-1A55-404B-B703-756317016DD9}" srcId="{EBEE1F6F-B966-434E-B0FD-1E8B6DE4BFB7}" destId="{FD29C44F-D55F-4DA7-B5D9-04E8EB2D4BA9}" srcOrd="8" destOrd="0" parTransId="{1583BBA2-A912-4B21-A8FA-F0BFA3ED46B6}" sibTransId="{2E373CCA-0F80-4E0B-8A32-A24398A5597A}"/>
    <dgm:cxn modelId="{FFF9BC51-D696-4E79-8497-7A3BC5626657}" type="presOf" srcId="{EE204F3D-8AA1-4703-B93A-DEA6AD7A48BF}" destId="{62807342-80B5-4621-B87A-F9570190FF02}" srcOrd="0" destOrd="0" presId="urn:microsoft.com/office/officeart/2005/8/layout/bProcess4"/>
    <dgm:cxn modelId="{93E85E55-D2F3-4CC6-B680-77F75709FF2E}" type="presOf" srcId="{9C029ED0-C232-46AB-B2A6-2740E090D1C5}" destId="{4859ADBE-2102-4681-A0DC-2503E698FDFE}" srcOrd="0" destOrd="0" presId="urn:microsoft.com/office/officeart/2005/8/layout/bProcess4"/>
    <dgm:cxn modelId="{CE2E1B58-A2F0-40D0-9196-3ECD2276E066}" type="presOf" srcId="{81C8F269-64AC-4E58-B150-2933A6F21C72}" destId="{D13330C6-9825-4562-AE14-3AAA9737A2BD}" srcOrd="0" destOrd="0" presId="urn:microsoft.com/office/officeart/2005/8/layout/bProcess4"/>
    <dgm:cxn modelId="{E3DBAE7E-38A4-4BA6-87CC-B48E52775863}" type="presOf" srcId="{FD29C44F-D55F-4DA7-B5D9-04E8EB2D4BA9}" destId="{E516E011-8735-4B4A-B6E3-CEE9CFA89202}" srcOrd="0" destOrd="0" presId="urn:microsoft.com/office/officeart/2005/8/layout/bProcess4"/>
    <dgm:cxn modelId="{8AA46589-C8A4-4567-823F-071DED0C7C05}" type="presOf" srcId="{B2DAFEEA-ACBF-4328-9E70-7776DFF4C42D}" destId="{0F17C613-A0CB-4F29-ABF8-E78197E601FE}" srcOrd="0" destOrd="0" presId="urn:microsoft.com/office/officeart/2005/8/layout/bProcess4"/>
    <dgm:cxn modelId="{588F57C0-1C07-4B50-958C-11FA7C23A229}" type="presOf" srcId="{308C40FD-0FED-4349-834E-624BC8FE5E9E}" destId="{CE142DC9-4359-43B5-B3BC-62AB1A31A5F3}" srcOrd="0" destOrd="0" presId="urn:microsoft.com/office/officeart/2005/8/layout/bProcess4"/>
    <dgm:cxn modelId="{7BD670C6-4CC5-436A-8248-0EE5495AAC69}" srcId="{EBEE1F6F-B966-434E-B0FD-1E8B6DE4BFB7}" destId="{DFFEC730-AE45-4741-9147-727E08F18E4D}" srcOrd="7" destOrd="0" parTransId="{3B271FE9-96C1-4870-B2C1-75A5FA2FFF8D}" sibTransId="{308C40FD-0FED-4349-834E-624BC8FE5E9E}"/>
    <dgm:cxn modelId="{1D18EEC9-7EB4-4170-B60B-8603E5988204}" type="presOf" srcId="{AAC9BA0E-E8A3-4DFE-B289-F1B1859E315D}" destId="{7D4491CD-68B9-41AA-9E17-A9CAAE1DBD44}" srcOrd="0" destOrd="0" presId="urn:microsoft.com/office/officeart/2005/8/layout/bProcess4"/>
    <dgm:cxn modelId="{1D3CE3CA-297A-4B85-987D-3F2254B18242}" type="presOf" srcId="{75F038FE-9877-4D6D-9957-6872F8948138}" destId="{B2E07832-7D26-454B-8F48-031875B130AF}" srcOrd="0" destOrd="0" presId="urn:microsoft.com/office/officeart/2005/8/layout/bProcess4"/>
    <dgm:cxn modelId="{D555ECCD-C32C-47B6-A783-1069785D29C3}" type="presOf" srcId="{DFFEC730-AE45-4741-9147-727E08F18E4D}" destId="{10ED5007-25D7-41D7-A7D8-61DEFC7CCD4B}" srcOrd="0" destOrd="0" presId="urn:microsoft.com/office/officeart/2005/8/layout/bProcess4"/>
    <dgm:cxn modelId="{9C2EFCCD-7570-4379-B06E-EBC5799FB326}" type="presOf" srcId="{DE0AF7D1-BA1D-4A76-89E7-F6C2D91FB93A}" destId="{08645133-583D-4A04-9820-640E716391EA}" srcOrd="0" destOrd="0" presId="urn:microsoft.com/office/officeart/2005/8/layout/bProcess4"/>
    <dgm:cxn modelId="{B7E4DDCF-FCB8-4034-85DF-20EF3A56252B}" srcId="{EBEE1F6F-B966-434E-B0FD-1E8B6DE4BFB7}" destId="{7698B003-AAD2-44E6-BC99-943FC36A1664}" srcOrd="0" destOrd="0" parTransId="{EF087E28-DD9E-4B84-94ED-0991D17F4D44}" sibTransId="{AAC9BA0E-E8A3-4DFE-B289-F1B1859E315D}"/>
    <dgm:cxn modelId="{F8DE1DD8-26EB-464E-89AD-EC1140047308}" srcId="{EBEE1F6F-B966-434E-B0FD-1E8B6DE4BFB7}" destId="{EE204F3D-8AA1-4703-B93A-DEA6AD7A48BF}" srcOrd="1" destOrd="0" parTransId="{56E724AB-017B-400A-B3F6-07CCF87AAE0B}" sibTransId="{A6D69271-94BD-4B1B-A167-5F965026AD0A}"/>
    <dgm:cxn modelId="{CA5E6ED9-67E5-49BA-96C7-68082B14A9C1}" type="presOf" srcId="{DEBFA08C-9240-40C9-851E-B717CE4BF2A4}" destId="{D7692984-E1E2-4AD6-94D6-423CBE359AD6}" srcOrd="0" destOrd="0" presId="urn:microsoft.com/office/officeart/2005/8/layout/bProcess4"/>
    <dgm:cxn modelId="{D316D6DB-B9C6-4911-B3C3-454BF750294B}" type="presOf" srcId="{777AAF29-AABD-4592-B000-C5C3BD6EFB2F}" destId="{4DAB00BE-8D7C-4BC0-9BAB-8C837BED6806}" srcOrd="0" destOrd="0" presId="urn:microsoft.com/office/officeart/2005/8/layout/bProcess4"/>
    <dgm:cxn modelId="{352E76E5-865C-4944-96C1-55CF388D1F2D}" type="presOf" srcId="{F22626AF-F4BA-4E59-9551-78670EA8A729}" destId="{D30025C9-0DEE-4E2E-BB75-A141BF895A7E}" srcOrd="0" destOrd="0" presId="urn:microsoft.com/office/officeart/2005/8/layout/bProcess4"/>
    <dgm:cxn modelId="{D25648F1-7B94-4963-99DC-335A3E30C4E6}" type="presOf" srcId="{A6D69271-94BD-4B1B-A167-5F965026AD0A}" destId="{B35A80B7-D6F8-4371-9A05-DC29F36C12F6}" srcOrd="0" destOrd="0" presId="urn:microsoft.com/office/officeart/2005/8/layout/bProcess4"/>
    <dgm:cxn modelId="{581611CC-1386-419D-837B-CDD3B24C596F}" type="presParOf" srcId="{2F197D47-188F-4AE7-9DBE-B0FA18C16845}" destId="{D32AB44D-F1E6-44A2-82F5-5713E2CE72A1}" srcOrd="0" destOrd="0" presId="urn:microsoft.com/office/officeart/2005/8/layout/bProcess4"/>
    <dgm:cxn modelId="{D0349F4B-E57F-4F41-BBD7-E3F51F5A4C5B}" type="presParOf" srcId="{D32AB44D-F1E6-44A2-82F5-5713E2CE72A1}" destId="{F7E6D01D-78EB-4678-B0E1-F056A1C67CA3}" srcOrd="0" destOrd="0" presId="urn:microsoft.com/office/officeart/2005/8/layout/bProcess4"/>
    <dgm:cxn modelId="{6D6FCFF8-BCAB-43EF-8F22-BC12FBCDF8F7}" type="presParOf" srcId="{D32AB44D-F1E6-44A2-82F5-5713E2CE72A1}" destId="{2BDB7393-1467-4F44-9DC6-310C477B4167}" srcOrd="1" destOrd="0" presId="urn:microsoft.com/office/officeart/2005/8/layout/bProcess4"/>
    <dgm:cxn modelId="{480E57F5-0E2C-4246-882E-9D59AAF4D687}" type="presParOf" srcId="{2F197D47-188F-4AE7-9DBE-B0FA18C16845}" destId="{7D4491CD-68B9-41AA-9E17-A9CAAE1DBD44}" srcOrd="1" destOrd="0" presId="urn:microsoft.com/office/officeart/2005/8/layout/bProcess4"/>
    <dgm:cxn modelId="{DEBE1371-686A-495E-8F6C-E62FEF0644D4}" type="presParOf" srcId="{2F197D47-188F-4AE7-9DBE-B0FA18C16845}" destId="{055AD15D-60AD-4CFB-8B29-12B9506B873A}" srcOrd="2" destOrd="0" presId="urn:microsoft.com/office/officeart/2005/8/layout/bProcess4"/>
    <dgm:cxn modelId="{ACAC0C2F-CBA8-4015-81A8-075FC44EE2AD}" type="presParOf" srcId="{055AD15D-60AD-4CFB-8B29-12B9506B873A}" destId="{3A551F4C-DCBF-4E14-A620-F44DB974B8A2}" srcOrd="0" destOrd="0" presId="urn:microsoft.com/office/officeart/2005/8/layout/bProcess4"/>
    <dgm:cxn modelId="{95E1E9A3-1B47-4E38-A646-684F099EB97D}" type="presParOf" srcId="{055AD15D-60AD-4CFB-8B29-12B9506B873A}" destId="{62807342-80B5-4621-B87A-F9570190FF02}" srcOrd="1" destOrd="0" presId="urn:microsoft.com/office/officeart/2005/8/layout/bProcess4"/>
    <dgm:cxn modelId="{9F0776FD-3406-464D-8388-D782EAE4B073}" type="presParOf" srcId="{2F197D47-188F-4AE7-9DBE-B0FA18C16845}" destId="{B35A80B7-D6F8-4371-9A05-DC29F36C12F6}" srcOrd="3" destOrd="0" presId="urn:microsoft.com/office/officeart/2005/8/layout/bProcess4"/>
    <dgm:cxn modelId="{84DB6C92-A56B-4941-B7F0-28EC7CD4C824}" type="presParOf" srcId="{2F197D47-188F-4AE7-9DBE-B0FA18C16845}" destId="{D6425F68-0182-422A-8428-4BF95FAAF565}" srcOrd="4" destOrd="0" presId="urn:microsoft.com/office/officeart/2005/8/layout/bProcess4"/>
    <dgm:cxn modelId="{8EB91465-FA67-4168-BC7F-38B0A989B340}" type="presParOf" srcId="{D6425F68-0182-422A-8428-4BF95FAAF565}" destId="{A6D851E6-2781-461C-B844-47CBC18E4AA9}" srcOrd="0" destOrd="0" presId="urn:microsoft.com/office/officeart/2005/8/layout/bProcess4"/>
    <dgm:cxn modelId="{E3607AD1-625B-4795-9830-4F6CE492D84D}" type="presParOf" srcId="{D6425F68-0182-422A-8428-4BF95FAAF565}" destId="{08645133-583D-4A04-9820-640E716391EA}" srcOrd="1" destOrd="0" presId="urn:microsoft.com/office/officeart/2005/8/layout/bProcess4"/>
    <dgm:cxn modelId="{011ECFAD-5494-425A-919D-34C0465324C9}" type="presParOf" srcId="{2F197D47-188F-4AE7-9DBE-B0FA18C16845}" destId="{B2E07832-7D26-454B-8F48-031875B130AF}" srcOrd="5" destOrd="0" presId="urn:microsoft.com/office/officeart/2005/8/layout/bProcess4"/>
    <dgm:cxn modelId="{31FC106F-EDEA-48D5-975F-14955216885A}" type="presParOf" srcId="{2F197D47-188F-4AE7-9DBE-B0FA18C16845}" destId="{30FD4682-8490-43B5-A2A5-32163B2511E6}" srcOrd="6" destOrd="0" presId="urn:microsoft.com/office/officeart/2005/8/layout/bProcess4"/>
    <dgm:cxn modelId="{1238DFA4-278B-4403-AFF2-0F978302645D}" type="presParOf" srcId="{30FD4682-8490-43B5-A2A5-32163B2511E6}" destId="{F4C52FEE-ACBF-4E77-9ADD-47966E270395}" srcOrd="0" destOrd="0" presId="urn:microsoft.com/office/officeart/2005/8/layout/bProcess4"/>
    <dgm:cxn modelId="{EC29E662-E0D0-488C-9E64-6AB87AD48143}" type="presParOf" srcId="{30FD4682-8490-43B5-A2A5-32163B2511E6}" destId="{4DAB00BE-8D7C-4BC0-9BAB-8C837BED6806}" srcOrd="1" destOrd="0" presId="urn:microsoft.com/office/officeart/2005/8/layout/bProcess4"/>
    <dgm:cxn modelId="{AC8B1521-5458-4D14-A490-A7909852D977}" type="presParOf" srcId="{2F197D47-188F-4AE7-9DBE-B0FA18C16845}" destId="{00940B10-508B-4DE4-A529-08716DD69685}" srcOrd="7" destOrd="0" presId="urn:microsoft.com/office/officeart/2005/8/layout/bProcess4"/>
    <dgm:cxn modelId="{F957CD07-5F1F-423B-8C08-7B14DD198736}" type="presParOf" srcId="{2F197D47-188F-4AE7-9DBE-B0FA18C16845}" destId="{D6939A9D-5A06-41F1-8713-51B64B0FD850}" srcOrd="8" destOrd="0" presId="urn:microsoft.com/office/officeart/2005/8/layout/bProcess4"/>
    <dgm:cxn modelId="{514470AE-D637-4E68-8750-95A9D6DB0B6C}" type="presParOf" srcId="{D6939A9D-5A06-41F1-8713-51B64B0FD850}" destId="{7AF0489F-A283-4AD9-8DF7-41A5D1490A76}" srcOrd="0" destOrd="0" presId="urn:microsoft.com/office/officeart/2005/8/layout/bProcess4"/>
    <dgm:cxn modelId="{8BFE906E-C7A3-4DA7-B161-5EF7227968C6}" type="presParOf" srcId="{D6939A9D-5A06-41F1-8713-51B64B0FD850}" destId="{4859ADBE-2102-4681-A0DC-2503E698FDFE}" srcOrd="1" destOrd="0" presId="urn:microsoft.com/office/officeart/2005/8/layout/bProcess4"/>
    <dgm:cxn modelId="{1FCD03C1-305B-4C97-BA18-C5DAE0CDA20D}" type="presParOf" srcId="{2F197D47-188F-4AE7-9DBE-B0FA18C16845}" destId="{0F17C613-A0CB-4F29-ABF8-E78197E601FE}" srcOrd="9" destOrd="0" presId="urn:microsoft.com/office/officeart/2005/8/layout/bProcess4"/>
    <dgm:cxn modelId="{1FB7F77A-B2EA-498B-897E-B0FD4C7E9B5F}" type="presParOf" srcId="{2F197D47-188F-4AE7-9DBE-B0FA18C16845}" destId="{0641A13F-E539-43C7-B17F-CAC6CE2FE26D}" srcOrd="10" destOrd="0" presId="urn:microsoft.com/office/officeart/2005/8/layout/bProcess4"/>
    <dgm:cxn modelId="{F909DBC3-E21A-4938-A335-B9E2FA717B0B}" type="presParOf" srcId="{0641A13F-E539-43C7-B17F-CAC6CE2FE26D}" destId="{EDED5E33-60B7-487F-B374-52B64B55A74A}" srcOrd="0" destOrd="0" presId="urn:microsoft.com/office/officeart/2005/8/layout/bProcess4"/>
    <dgm:cxn modelId="{1CFC0FB1-F223-41A2-821A-A22F5B7DF82D}" type="presParOf" srcId="{0641A13F-E539-43C7-B17F-CAC6CE2FE26D}" destId="{D30025C9-0DEE-4E2E-BB75-A141BF895A7E}" srcOrd="1" destOrd="0" presId="urn:microsoft.com/office/officeart/2005/8/layout/bProcess4"/>
    <dgm:cxn modelId="{397FE56A-FD5C-4BC2-823B-B76A7D1D81B5}" type="presParOf" srcId="{2F197D47-188F-4AE7-9DBE-B0FA18C16845}" destId="{D13330C6-9825-4562-AE14-3AAA9737A2BD}" srcOrd="11" destOrd="0" presId="urn:microsoft.com/office/officeart/2005/8/layout/bProcess4"/>
    <dgm:cxn modelId="{852B8FEA-D1D3-4FB2-9C3A-0691F9C3AA4E}" type="presParOf" srcId="{2F197D47-188F-4AE7-9DBE-B0FA18C16845}" destId="{B2EAFC24-1E56-4A3B-B49F-E54CC6EE1EA1}" srcOrd="12" destOrd="0" presId="urn:microsoft.com/office/officeart/2005/8/layout/bProcess4"/>
    <dgm:cxn modelId="{F84437D4-FD1A-4392-9C63-092CBD121E26}" type="presParOf" srcId="{B2EAFC24-1E56-4A3B-B49F-E54CC6EE1EA1}" destId="{F21242CA-F19E-488F-AC63-4090BEC26A4D}" srcOrd="0" destOrd="0" presId="urn:microsoft.com/office/officeart/2005/8/layout/bProcess4"/>
    <dgm:cxn modelId="{39F25822-98DD-4AFA-8667-045FCD610718}" type="presParOf" srcId="{B2EAFC24-1E56-4A3B-B49F-E54CC6EE1EA1}" destId="{D7692984-E1E2-4AD6-94D6-423CBE359AD6}" srcOrd="1" destOrd="0" presId="urn:microsoft.com/office/officeart/2005/8/layout/bProcess4"/>
    <dgm:cxn modelId="{9BFE599B-781E-4B8E-9A36-875A5FDB11E6}" type="presParOf" srcId="{2F197D47-188F-4AE7-9DBE-B0FA18C16845}" destId="{CDBEB043-6958-4235-BDB7-65FF6761BD83}" srcOrd="13" destOrd="0" presId="urn:microsoft.com/office/officeart/2005/8/layout/bProcess4"/>
    <dgm:cxn modelId="{323F57FF-3F19-4DCA-A810-774AA0BFCE15}" type="presParOf" srcId="{2F197D47-188F-4AE7-9DBE-B0FA18C16845}" destId="{9F312D9F-B5FE-423A-B964-6973BDBAB33A}" srcOrd="14" destOrd="0" presId="urn:microsoft.com/office/officeart/2005/8/layout/bProcess4"/>
    <dgm:cxn modelId="{5C02AE67-D75A-42DD-886B-06601A540D8E}" type="presParOf" srcId="{9F312D9F-B5FE-423A-B964-6973BDBAB33A}" destId="{F04D9DA6-88C1-46F6-AE43-3F0BBB795736}" srcOrd="0" destOrd="0" presId="urn:microsoft.com/office/officeart/2005/8/layout/bProcess4"/>
    <dgm:cxn modelId="{672D2791-885E-417F-A8A6-16BFE71E13FB}" type="presParOf" srcId="{9F312D9F-B5FE-423A-B964-6973BDBAB33A}" destId="{10ED5007-25D7-41D7-A7D8-61DEFC7CCD4B}" srcOrd="1" destOrd="0" presId="urn:microsoft.com/office/officeart/2005/8/layout/bProcess4"/>
    <dgm:cxn modelId="{4E01E97A-5817-4C8B-9103-8284C7A4D0FE}" type="presParOf" srcId="{2F197D47-188F-4AE7-9DBE-B0FA18C16845}" destId="{CE142DC9-4359-43B5-B3BC-62AB1A31A5F3}" srcOrd="15" destOrd="0" presId="urn:microsoft.com/office/officeart/2005/8/layout/bProcess4"/>
    <dgm:cxn modelId="{4C03D4DE-9190-4336-B9C6-83E763E1BC0E}" type="presParOf" srcId="{2F197D47-188F-4AE7-9DBE-B0FA18C16845}" destId="{A2244BC5-7DE7-43E2-AD0B-12546C6E2B3F}" srcOrd="16" destOrd="0" presId="urn:microsoft.com/office/officeart/2005/8/layout/bProcess4"/>
    <dgm:cxn modelId="{3DFCA8DD-764F-4DAC-8A3E-8F29BDF22871}" type="presParOf" srcId="{A2244BC5-7DE7-43E2-AD0B-12546C6E2B3F}" destId="{02D711F4-571D-4240-BF5B-EEB335455137}" srcOrd="0" destOrd="0" presId="urn:microsoft.com/office/officeart/2005/8/layout/bProcess4"/>
    <dgm:cxn modelId="{B4D21E93-84E3-4B23-9798-3356C697CF07}" type="presParOf" srcId="{A2244BC5-7DE7-43E2-AD0B-12546C6E2B3F}" destId="{E516E011-8735-4B4A-B6E3-CEE9CFA8920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4A13FB-E4A4-4D24-B805-998661C2E39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pt-BR"/>
        </a:p>
      </dgm:t>
    </dgm:pt>
    <dgm:pt modelId="{F9CDFD57-78A3-4541-90F7-1EF66E4E72BB}">
      <dgm:prSet phldrT="[Texto]" custT="1"/>
      <dgm:spPr>
        <a:effectLst>
          <a:outerShdw blurRad="292100" dist="50800" dir="5400000" sx="99000" sy="99000" algn="ctr" rotWithShape="0">
            <a:schemeClr val="tx1"/>
          </a:outerShdw>
        </a:effectLst>
      </dgm:spPr>
      <dgm:t>
        <a:bodyPr/>
        <a:lstStyle/>
        <a:p>
          <a:r>
            <a:rPr lang="pt-BR" sz="1600" b="1" dirty="0"/>
            <a:t>Análise situacional</a:t>
          </a:r>
        </a:p>
      </dgm:t>
    </dgm:pt>
    <dgm:pt modelId="{20BDD696-3DA4-4998-8B38-C08CE36BEEC5}" type="parTrans" cxnId="{8F0F1627-ACA4-431A-955A-30B9ABD43505}">
      <dgm:prSet/>
      <dgm:spPr/>
      <dgm:t>
        <a:bodyPr/>
        <a:lstStyle/>
        <a:p>
          <a:endParaRPr lang="pt-BR"/>
        </a:p>
      </dgm:t>
    </dgm:pt>
    <dgm:pt modelId="{5C3668B6-DBFC-48B5-9E4E-4DBDA99C7FD2}" type="sibTrans" cxnId="{8F0F1627-ACA4-431A-955A-30B9ABD43505}">
      <dgm:prSet/>
      <dgm:spPr/>
      <dgm:t>
        <a:bodyPr/>
        <a:lstStyle/>
        <a:p>
          <a:endParaRPr lang="pt-BR"/>
        </a:p>
      </dgm:t>
    </dgm:pt>
    <dgm:pt modelId="{6BAF7526-30DD-4A7D-9952-303B39967828}">
      <dgm:prSet phldrT="[Texto]" custT="1"/>
      <dgm:spPr>
        <a:effectLst>
          <a:outerShdw blurRad="292100" dist="50800" dir="5400000" sx="99000" sy="99000" algn="ctr" rotWithShape="0">
            <a:schemeClr val="tx1"/>
          </a:outerShdw>
        </a:effectLst>
      </dgm:spPr>
      <dgm:t>
        <a:bodyPr/>
        <a:lstStyle/>
        <a:p>
          <a:r>
            <a:rPr lang="pt-BR" sz="1600" b="1" dirty="0"/>
            <a:t>Cenários para a política de saneamento</a:t>
          </a:r>
        </a:p>
      </dgm:t>
    </dgm:pt>
    <dgm:pt modelId="{1527C65C-01FE-4048-8FFB-8B51487A3466}" type="parTrans" cxnId="{51A45E8C-A578-451B-97FA-C49DCE634B25}">
      <dgm:prSet/>
      <dgm:spPr/>
      <dgm:t>
        <a:bodyPr/>
        <a:lstStyle/>
        <a:p>
          <a:endParaRPr lang="pt-BR"/>
        </a:p>
      </dgm:t>
    </dgm:pt>
    <dgm:pt modelId="{3ECE69A5-AA1A-4097-90ED-53BBB99B3E85}" type="sibTrans" cxnId="{51A45E8C-A578-451B-97FA-C49DCE634B25}">
      <dgm:prSet/>
      <dgm:spPr/>
      <dgm:t>
        <a:bodyPr/>
        <a:lstStyle/>
        <a:p>
          <a:endParaRPr lang="pt-BR"/>
        </a:p>
      </dgm:t>
    </dgm:pt>
    <dgm:pt modelId="{3E023865-CD41-4804-932A-039C206AE4DD}">
      <dgm:prSet phldrT="[Texto]" custT="1"/>
      <dgm:spPr>
        <a:effectLst>
          <a:outerShdw blurRad="292100" dist="50800" dir="5400000" sx="99000" sy="99000" algn="ctr" rotWithShape="0">
            <a:schemeClr val="tx1"/>
          </a:outerShdw>
        </a:effectLst>
      </dgm:spPr>
      <dgm:t>
        <a:bodyPr/>
        <a:lstStyle/>
        <a:p>
          <a:r>
            <a:rPr lang="pt-BR" sz="1600" b="1" dirty="0"/>
            <a:t>Metas de curto, médio e longo prazo</a:t>
          </a:r>
        </a:p>
      </dgm:t>
    </dgm:pt>
    <dgm:pt modelId="{9FA7BF7A-73B9-4478-8846-433A5BA19B80}" type="parTrans" cxnId="{AAE68D09-E818-46FD-86FA-7FFF742BB9F2}">
      <dgm:prSet/>
      <dgm:spPr/>
      <dgm:t>
        <a:bodyPr/>
        <a:lstStyle/>
        <a:p>
          <a:endParaRPr lang="pt-BR"/>
        </a:p>
      </dgm:t>
    </dgm:pt>
    <dgm:pt modelId="{67FB91B1-91E7-4B70-BBA2-3A376A27C86C}" type="sibTrans" cxnId="{AAE68D09-E818-46FD-86FA-7FFF742BB9F2}">
      <dgm:prSet/>
      <dgm:spPr/>
      <dgm:t>
        <a:bodyPr/>
        <a:lstStyle/>
        <a:p>
          <a:endParaRPr lang="pt-BR"/>
        </a:p>
      </dgm:t>
    </dgm:pt>
    <dgm:pt modelId="{50C62364-4716-44B1-BE24-6077EC919A10}">
      <dgm:prSet phldrT="[Texto]" custT="1"/>
      <dgm:spPr>
        <a:effectLst>
          <a:outerShdw blurRad="292100" dist="50800" dir="5400000" sx="99000" sy="99000" algn="ctr" rotWithShape="0">
            <a:schemeClr val="tx1"/>
          </a:outerShdw>
        </a:effectLst>
      </dgm:spPr>
      <dgm:t>
        <a:bodyPr/>
        <a:lstStyle/>
        <a:p>
          <a:r>
            <a:rPr lang="pt-BR" sz="1600" b="1" dirty="0"/>
            <a:t>Necessidade de investimentos</a:t>
          </a:r>
        </a:p>
      </dgm:t>
    </dgm:pt>
    <dgm:pt modelId="{240984F1-3A7A-4197-8313-9186128BF012}" type="parTrans" cxnId="{7105C126-815B-4FCA-8D45-A3974E9C06F0}">
      <dgm:prSet/>
      <dgm:spPr/>
      <dgm:t>
        <a:bodyPr/>
        <a:lstStyle/>
        <a:p>
          <a:endParaRPr lang="pt-BR"/>
        </a:p>
      </dgm:t>
    </dgm:pt>
    <dgm:pt modelId="{9C794A75-1446-4AF8-A63E-6CE4F1E2F110}" type="sibTrans" cxnId="{7105C126-815B-4FCA-8D45-A3974E9C06F0}">
      <dgm:prSet/>
      <dgm:spPr/>
      <dgm:t>
        <a:bodyPr/>
        <a:lstStyle/>
        <a:p>
          <a:endParaRPr lang="pt-BR"/>
        </a:p>
      </dgm:t>
    </dgm:pt>
    <dgm:pt modelId="{55C47C03-8E80-49BA-865F-76E661F2A4AC}">
      <dgm:prSet phldrT="[Texto]" custT="1"/>
      <dgm:spPr>
        <a:effectLst>
          <a:outerShdw blurRad="292100" dist="50800" dir="5400000" sx="99000" sy="99000" algn="ctr" rotWithShape="0">
            <a:schemeClr val="tx1"/>
          </a:outerShdw>
        </a:effectLst>
      </dgm:spPr>
      <dgm:t>
        <a:bodyPr/>
        <a:lstStyle/>
        <a:p>
          <a:r>
            <a:rPr lang="pt-BR" sz="1600" b="1" dirty="0"/>
            <a:t>Macrodiretrizes  e estratégias</a:t>
          </a:r>
        </a:p>
      </dgm:t>
    </dgm:pt>
    <dgm:pt modelId="{6376B9EC-0A7D-491E-8E87-616499D19A92}" type="parTrans" cxnId="{DB1F8AE6-1FA3-4271-BBA1-F71966A59763}">
      <dgm:prSet/>
      <dgm:spPr/>
      <dgm:t>
        <a:bodyPr/>
        <a:lstStyle/>
        <a:p>
          <a:endParaRPr lang="pt-BR"/>
        </a:p>
      </dgm:t>
    </dgm:pt>
    <dgm:pt modelId="{C56979EC-A2FD-42A8-8635-B26D37DC38E2}" type="sibTrans" cxnId="{DB1F8AE6-1FA3-4271-BBA1-F71966A59763}">
      <dgm:prSet/>
      <dgm:spPr/>
      <dgm:t>
        <a:bodyPr/>
        <a:lstStyle/>
        <a:p>
          <a:endParaRPr lang="pt-BR"/>
        </a:p>
      </dgm:t>
    </dgm:pt>
    <dgm:pt modelId="{5F3B9EE3-93E3-4093-AF95-169B96438AFC}">
      <dgm:prSet phldrT="[Texto]" custT="1"/>
      <dgm:spPr>
        <a:effectLst>
          <a:outerShdw blurRad="292100" dist="50800" dir="5400000" sx="99000" sy="99000" algn="ctr" rotWithShape="0">
            <a:schemeClr val="tx1"/>
          </a:outerShdw>
        </a:effectLst>
      </dgm:spPr>
      <dgm:t>
        <a:bodyPr/>
        <a:lstStyle/>
        <a:p>
          <a:r>
            <a:rPr lang="pt-BR" sz="1600" b="1" dirty="0"/>
            <a:t>Monitoramento e avaliação sistemática</a:t>
          </a:r>
        </a:p>
      </dgm:t>
    </dgm:pt>
    <dgm:pt modelId="{3EC34C39-021A-40DB-B1BA-AA18B442537F}" type="parTrans" cxnId="{28D9DFAF-DA53-4377-BB61-05E79CAA61F1}">
      <dgm:prSet/>
      <dgm:spPr/>
      <dgm:t>
        <a:bodyPr/>
        <a:lstStyle/>
        <a:p>
          <a:endParaRPr lang="pt-BR"/>
        </a:p>
      </dgm:t>
    </dgm:pt>
    <dgm:pt modelId="{DBA33D47-917D-4095-BF0C-9C8E1A886985}" type="sibTrans" cxnId="{28D9DFAF-DA53-4377-BB61-05E79CAA61F1}">
      <dgm:prSet/>
      <dgm:spPr/>
      <dgm:t>
        <a:bodyPr/>
        <a:lstStyle/>
        <a:p>
          <a:endParaRPr lang="pt-BR"/>
        </a:p>
      </dgm:t>
    </dgm:pt>
    <dgm:pt modelId="{556C6883-A79F-4FE0-B680-4277137C8574}">
      <dgm:prSet phldrT="[Texto]" custT="1"/>
      <dgm:spPr>
        <a:effectLst>
          <a:outerShdw blurRad="292100" dist="50800" dir="5400000" sx="99000" sy="99000" algn="ctr" rotWithShape="0">
            <a:schemeClr val="tx1"/>
          </a:outerShdw>
        </a:effectLst>
      </dgm:spPr>
      <dgm:t>
        <a:bodyPr/>
        <a:lstStyle/>
        <a:p>
          <a:r>
            <a:rPr lang="pt-BR" sz="1600" b="1" dirty="0"/>
            <a:t>Revisão do plano</a:t>
          </a:r>
        </a:p>
      </dgm:t>
    </dgm:pt>
    <dgm:pt modelId="{08129C2C-BDFF-4E5F-8A5B-423720D09505}" type="parTrans" cxnId="{DDA6F138-3F1B-452F-8CAE-F61C40EBB0ED}">
      <dgm:prSet/>
      <dgm:spPr/>
      <dgm:t>
        <a:bodyPr/>
        <a:lstStyle/>
        <a:p>
          <a:endParaRPr lang="pt-BR"/>
        </a:p>
      </dgm:t>
    </dgm:pt>
    <dgm:pt modelId="{D97BA647-3D1D-4377-826D-BAFF611E3480}" type="sibTrans" cxnId="{DDA6F138-3F1B-452F-8CAE-F61C40EBB0ED}">
      <dgm:prSet/>
      <dgm:spPr/>
      <dgm:t>
        <a:bodyPr/>
        <a:lstStyle/>
        <a:p>
          <a:endParaRPr lang="pt-BR"/>
        </a:p>
      </dgm:t>
    </dgm:pt>
    <dgm:pt modelId="{1E38D756-4BAB-4459-B427-9FB8DC86778A}">
      <dgm:prSet phldrT="[Texto]" custT="1"/>
      <dgm:spPr>
        <a:effectLst>
          <a:outerShdw blurRad="292100" dist="50800" dir="5400000" sx="99000" sy="99000" algn="ctr" rotWithShape="0">
            <a:schemeClr val="tx1"/>
          </a:outerShdw>
        </a:effectLst>
      </dgm:spPr>
      <dgm:t>
        <a:bodyPr/>
        <a:lstStyle/>
        <a:p>
          <a:r>
            <a:rPr lang="pt-BR" sz="1600" b="1" dirty="0"/>
            <a:t>Programas</a:t>
          </a:r>
        </a:p>
      </dgm:t>
    </dgm:pt>
    <dgm:pt modelId="{CD06A6DC-DCA6-4C43-9B63-5D70399EC7A1}" type="sibTrans" cxnId="{8E7C4F07-C031-434E-AF99-8EFC571A2D17}">
      <dgm:prSet/>
      <dgm:spPr/>
      <dgm:t>
        <a:bodyPr/>
        <a:lstStyle/>
        <a:p>
          <a:endParaRPr lang="pt-BR"/>
        </a:p>
      </dgm:t>
    </dgm:pt>
    <dgm:pt modelId="{F5483441-9DF4-4468-9034-31B8D62CA11E}" type="parTrans" cxnId="{8E7C4F07-C031-434E-AF99-8EFC571A2D17}">
      <dgm:prSet/>
      <dgm:spPr/>
      <dgm:t>
        <a:bodyPr/>
        <a:lstStyle/>
        <a:p>
          <a:endParaRPr lang="pt-BR"/>
        </a:p>
      </dgm:t>
    </dgm:pt>
    <dgm:pt modelId="{E8C68DA0-7139-4495-B593-95E5241F25D9}" type="pres">
      <dgm:prSet presAssocID="{DD4A13FB-E4A4-4D24-B805-998661C2E397}" presName="Name0" presStyleCnt="0">
        <dgm:presLayoutVars>
          <dgm:dir/>
          <dgm:resizeHandles/>
        </dgm:presLayoutVars>
      </dgm:prSet>
      <dgm:spPr/>
    </dgm:pt>
    <dgm:pt modelId="{80941E74-B01A-417B-860A-BB7A696B1CD5}" type="pres">
      <dgm:prSet presAssocID="{F9CDFD57-78A3-4541-90F7-1EF66E4E72BB}" presName="compNode" presStyleCnt="0"/>
      <dgm:spPr/>
    </dgm:pt>
    <dgm:pt modelId="{49F90CA2-B05A-4020-9023-5563C67A04FD}" type="pres">
      <dgm:prSet presAssocID="{F9CDFD57-78A3-4541-90F7-1EF66E4E72BB}" presName="dummyConnPt" presStyleCnt="0"/>
      <dgm:spPr/>
    </dgm:pt>
    <dgm:pt modelId="{AB04C932-616E-4448-BA84-7DC5CDBADD26}" type="pres">
      <dgm:prSet presAssocID="{F9CDFD57-78A3-4541-90F7-1EF66E4E72BB}" presName="node" presStyleLbl="node1" presStyleIdx="0" presStyleCnt="8" custLinFactY="31385" custLinFactNeighborX="13305" custLinFactNeighborY="100000">
        <dgm:presLayoutVars>
          <dgm:bulletEnabled val="1"/>
        </dgm:presLayoutVars>
      </dgm:prSet>
      <dgm:spPr/>
    </dgm:pt>
    <dgm:pt modelId="{A6C28155-CFED-4903-B3AA-D6369B40FE36}" type="pres">
      <dgm:prSet presAssocID="{5C3668B6-DBFC-48B5-9E4E-4DBDA99C7FD2}" presName="sibTrans" presStyleLbl="bgSibTrans2D1" presStyleIdx="0" presStyleCnt="7" custAng="0" custLinFactNeighborX="43437" custLinFactNeighborY="-22341"/>
      <dgm:spPr/>
    </dgm:pt>
    <dgm:pt modelId="{0B49D521-34BF-48FD-9CA9-9287CC8A247F}" type="pres">
      <dgm:prSet presAssocID="{6BAF7526-30DD-4A7D-9952-303B39967828}" presName="compNode" presStyleCnt="0"/>
      <dgm:spPr/>
    </dgm:pt>
    <dgm:pt modelId="{3EB6DA90-5A49-437F-9660-2A88C0F2EEE4}" type="pres">
      <dgm:prSet presAssocID="{6BAF7526-30DD-4A7D-9952-303B39967828}" presName="dummyConnPt" presStyleCnt="0"/>
      <dgm:spPr/>
    </dgm:pt>
    <dgm:pt modelId="{82E7C4F2-B343-4E9D-9375-7EA9CBA228A1}" type="pres">
      <dgm:prSet presAssocID="{6BAF7526-30DD-4A7D-9952-303B39967828}" presName="node" presStyleLbl="node1" presStyleIdx="1" presStyleCnt="8" custLinFactY="30846" custLinFactNeighborX="13305" custLinFactNeighborY="100000">
        <dgm:presLayoutVars>
          <dgm:bulletEnabled val="1"/>
        </dgm:presLayoutVars>
      </dgm:prSet>
      <dgm:spPr/>
    </dgm:pt>
    <dgm:pt modelId="{5727EA76-30DA-41ED-89F0-4050A2B87A91}" type="pres">
      <dgm:prSet presAssocID="{3ECE69A5-AA1A-4097-90ED-53BBB99B3E85}" presName="sibTrans" presStyleLbl="bgSibTrans2D1" presStyleIdx="1" presStyleCnt="7" custLinFactY="68916" custLinFactNeighborX="18031" custLinFactNeighborY="100000"/>
      <dgm:spPr/>
    </dgm:pt>
    <dgm:pt modelId="{0633CFA9-1C30-48CB-9678-2F6607165C85}" type="pres">
      <dgm:prSet presAssocID="{3E023865-CD41-4804-932A-039C206AE4DD}" presName="compNode" presStyleCnt="0"/>
      <dgm:spPr/>
    </dgm:pt>
    <dgm:pt modelId="{997B338E-15E4-4123-8B7C-313F55442BCF}" type="pres">
      <dgm:prSet presAssocID="{3E023865-CD41-4804-932A-039C206AE4DD}" presName="dummyConnPt" presStyleCnt="0"/>
      <dgm:spPr/>
    </dgm:pt>
    <dgm:pt modelId="{96CAC793-C5E2-406D-A32A-9415F7FAD042}" type="pres">
      <dgm:prSet presAssocID="{3E023865-CD41-4804-932A-039C206AE4DD}" presName="node" presStyleLbl="node1" presStyleIdx="2" presStyleCnt="8" custLinFactX="39385" custLinFactNeighborX="100000" custLinFactNeighborY="5846">
        <dgm:presLayoutVars>
          <dgm:bulletEnabled val="1"/>
        </dgm:presLayoutVars>
      </dgm:prSet>
      <dgm:spPr/>
    </dgm:pt>
    <dgm:pt modelId="{70CFD8C8-5888-4ECC-8B0A-691DCE0A0CCB}" type="pres">
      <dgm:prSet presAssocID="{67FB91B1-91E7-4B70-BBA2-3A376A27C86C}" presName="sibTrans" presStyleLbl="bgSibTrans2D1" presStyleIdx="2" presStyleCnt="7" custLinFactNeighborX="36350" custLinFactNeighborY="20224"/>
      <dgm:spPr/>
    </dgm:pt>
    <dgm:pt modelId="{8FD9C7BC-51D3-4F56-BCE1-BD03C657AD62}" type="pres">
      <dgm:prSet presAssocID="{50C62364-4716-44B1-BE24-6077EC919A10}" presName="compNode" presStyleCnt="0"/>
      <dgm:spPr/>
    </dgm:pt>
    <dgm:pt modelId="{D1794AF6-F640-4AEC-8395-BE6D67EB0274}" type="pres">
      <dgm:prSet presAssocID="{50C62364-4716-44B1-BE24-6077EC919A10}" presName="dummyConnPt" presStyleCnt="0"/>
      <dgm:spPr/>
    </dgm:pt>
    <dgm:pt modelId="{DFE96F5B-2B4F-4ABE-8549-AA0FC8024C47}" type="pres">
      <dgm:prSet presAssocID="{50C62364-4716-44B1-BE24-6077EC919A10}" presName="node" presStyleLbl="node1" presStyleIdx="3" presStyleCnt="8" custLinFactY="-25885" custLinFactNeighborX="6789" custLinFactNeighborY="-100000">
        <dgm:presLayoutVars>
          <dgm:bulletEnabled val="1"/>
        </dgm:presLayoutVars>
      </dgm:prSet>
      <dgm:spPr/>
    </dgm:pt>
    <dgm:pt modelId="{DC371C1C-2E1C-45AB-89F8-52083640EB67}" type="pres">
      <dgm:prSet presAssocID="{9C794A75-1446-4AF8-A63E-6CE4F1E2F110}" presName="sibTrans" presStyleLbl="bgSibTrans2D1" presStyleIdx="3" presStyleCnt="7" custLinFactNeighborX="38096" custLinFactNeighborY="-22342"/>
      <dgm:spPr/>
    </dgm:pt>
    <dgm:pt modelId="{A72864BF-8FC3-45A9-A0C4-FD847E03D434}" type="pres">
      <dgm:prSet presAssocID="{55C47C03-8E80-49BA-865F-76E661F2A4AC}" presName="compNode" presStyleCnt="0"/>
      <dgm:spPr/>
    </dgm:pt>
    <dgm:pt modelId="{76B1C198-3388-4297-AEF0-72485E726190}" type="pres">
      <dgm:prSet presAssocID="{55C47C03-8E80-49BA-865F-76E661F2A4AC}" presName="dummyConnPt" presStyleCnt="0"/>
      <dgm:spPr/>
    </dgm:pt>
    <dgm:pt modelId="{CE98A991-55EE-410A-ABB7-F3A72FA1707A}" type="pres">
      <dgm:prSet presAssocID="{55C47C03-8E80-49BA-865F-76E661F2A4AC}" presName="node" presStyleLbl="node1" presStyleIdx="4" presStyleCnt="8" custLinFactY="-31730" custLinFactNeighborX="6385" custLinFactNeighborY="-100000">
        <dgm:presLayoutVars>
          <dgm:bulletEnabled val="1"/>
        </dgm:presLayoutVars>
      </dgm:prSet>
      <dgm:spPr/>
    </dgm:pt>
    <dgm:pt modelId="{D9BE66D1-A1F5-4FEE-BF4E-6DC403044471}" type="pres">
      <dgm:prSet presAssocID="{C56979EC-A2FD-42A8-8635-B26D37DC38E2}" presName="sibTrans" presStyleLbl="bgSibTrans2D1" presStyleIdx="4" presStyleCnt="7" custAng="0" custLinFactY="80484" custLinFactNeighborX="3959" custLinFactNeighborY="100000"/>
      <dgm:spPr/>
    </dgm:pt>
    <dgm:pt modelId="{7F5D26BD-C733-44E1-B21A-9B961DE05563}" type="pres">
      <dgm:prSet presAssocID="{1E38D756-4BAB-4459-B427-9FB8DC86778A}" presName="compNode" presStyleCnt="0"/>
      <dgm:spPr/>
    </dgm:pt>
    <dgm:pt modelId="{DC951871-8041-499B-867C-F04B2EBFD44A}" type="pres">
      <dgm:prSet presAssocID="{1E38D756-4BAB-4459-B427-9FB8DC86778A}" presName="dummyConnPt" presStyleCnt="0"/>
      <dgm:spPr/>
    </dgm:pt>
    <dgm:pt modelId="{C913E6AA-7676-4C41-90EA-F4E2F86A6CE3}" type="pres">
      <dgm:prSet presAssocID="{1E38D756-4BAB-4459-B427-9FB8DC86778A}" presName="node" presStyleLbl="node1" presStyleIdx="5" presStyleCnt="8" custLinFactX="29854" custLinFactNeighborX="100000" custLinFactNeighborY="-6730">
        <dgm:presLayoutVars>
          <dgm:bulletEnabled val="1"/>
        </dgm:presLayoutVars>
      </dgm:prSet>
      <dgm:spPr/>
    </dgm:pt>
    <dgm:pt modelId="{590D7EA5-7BBB-4F6B-9128-D5A3A6E6CC27}" type="pres">
      <dgm:prSet presAssocID="{CD06A6DC-DCA6-4C43-9B63-5D70399EC7A1}" presName="sibTrans" presStyleLbl="bgSibTrans2D1" presStyleIdx="5" presStyleCnt="7" custAng="21551335" custLinFactNeighborX="40797" custLinFactNeighborY="5198"/>
      <dgm:spPr/>
    </dgm:pt>
    <dgm:pt modelId="{1DA3358A-72AC-4AE3-A07B-68C1311E2B33}" type="pres">
      <dgm:prSet presAssocID="{5F3B9EE3-93E3-4093-AF95-169B96438AFC}" presName="compNode" presStyleCnt="0"/>
      <dgm:spPr/>
    </dgm:pt>
    <dgm:pt modelId="{855EBF80-F224-4FD8-B5C0-A82B4203C3C2}" type="pres">
      <dgm:prSet presAssocID="{5F3B9EE3-93E3-4093-AF95-169B96438AFC}" presName="dummyConnPt" presStyleCnt="0"/>
      <dgm:spPr/>
    </dgm:pt>
    <dgm:pt modelId="{0C5A8CFA-52B0-497B-99F6-72683B5B51FA}" type="pres">
      <dgm:prSet presAssocID="{5F3B9EE3-93E3-4093-AF95-169B96438AFC}" presName="node" presStyleLbl="node1" presStyleIdx="6" presStyleCnt="8" custLinFactY="24115" custLinFactNeighborX="-4249" custLinFactNeighborY="100000">
        <dgm:presLayoutVars>
          <dgm:bulletEnabled val="1"/>
        </dgm:presLayoutVars>
      </dgm:prSet>
      <dgm:spPr/>
    </dgm:pt>
    <dgm:pt modelId="{6BC8A5AB-74E0-472C-BA07-32167B3FC6BB}" type="pres">
      <dgm:prSet presAssocID="{DBA33D47-917D-4095-BF0C-9C8E1A886985}" presName="sibTrans" presStyleLbl="bgSibTrans2D1" presStyleIdx="6" presStyleCnt="7" custAng="21589351" custLinFactNeighborX="39604" custLinFactNeighborY="20224"/>
      <dgm:spPr/>
    </dgm:pt>
    <dgm:pt modelId="{E5FC31AD-078D-419B-AB01-96BB7E630E63}" type="pres">
      <dgm:prSet presAssocID="{556C6883-A79F-4FE0-B680-4277137C8574}" presName="compNode" presStyleCnt="0"/>
      <dgm:spPr/>
    </dgm:pt>
    <dgm:pt modelId="{1E17A04C-E44E-4FF3-9C1E-E5CB95FCED8E}" type="pres">
      <dgm:prSet presAssocID="{556C6883-A79F-4FE0-B680-4277137C8574}" presName="dummyConnPt" presStyleCnt="0"/>
      <dgm:spPr/>
    </dgm:pt>
    <dgm:pt modelId="{6A5351E3-F325-4C79-94BD-F7534142932C}" type="pres">
      <dgm:prSet presAssocID="{556C6883-A79F-4FE0-B680-4277137C8574}" presName="node" presStyleLbl="node1" presStyleIdx="7" presStyleCnt="8" custLinFactY="30846" custLinFactNeighborX="-4492" custLinFactNeighborY="100000">
        <dgm:presLayoutVars>
          <dgm:bulletEnabled val="1"/>
        </dgm:presLayoutVars>
      </dgm:prSet>
      <dgm:spPr/>
    </dgm:pt>
  </dgm:ptLst>
  <dgm:cxnLst>
    <dgm:cxn modelId="{2D217202-DC3D-478E-82C6-001E1049D604}" type="presOf" srcId="{DBA33D47-917D-4095-BF0C-9C8E1A886985}" destId="{6BC8A5AB-74E0-472C-BA07-32167B3FC6BB}" srcOrd="0" destOrd="0" presId="urn:microsoft.com/office/officeart/2005/8/layout/bProcess4"/>
    <dgm:cxn modelId="{8E7C4F07-C031-434E-AF99-8EFC571A2D17}" srcId="{DD4A13FB-E4A4-4D24-B805-998661C2E397}" destId="{1E38D756-4BAB-4459-B427-9FB8DC86778A}" srcOrd="5" destOrd="0" parTransId="{F5483441-9DF4-4468-9034-31B8D62CA11E}" sibTransId="{CD06A6DC-DCA6-4C43-9B63-5D70399EC7A1}"/>
    <dgm:cxn modelId="{AAE68D09-E818-46FD-86FA-7FFF742BB9F2}" srcId="{DD4A13FB-E4A4-4D24-B805-998661C2E397}" destId="{3E023865-CD41-4804-932A-039C206AE4DD}" srcOrd="2" destOrd="0" parTransId="{9FA7BF7A-73B9-4478-8846-433A5BA19B80}" sibTransId="{67FB91B1-91E7-4B70-BBA2-3A376A27C86C}"/>
    <dgm:cxn modelId="{467E720B-FA9D-45A8-97C4-4C8D2B981F7F}" type="presOf" srcId="{55C47C03-8E80-49BA-865F-76E661F2A4AC}" destId="{CE98A991-55EE-410A-ABB7-F3A72FA1707A}" srcOrd="0" destOrd="0" presId="urn:microsoft.com/office/officeart/2005/8/layout/bProcess4"/>
    <dgm:cxn modelId="{CF7F8A1E-3DAA-4F43-80BE-099A486D1E19}" type="presOf" srcId="{CD06A6DC-DCA6-4C43-9B63-5D70399EC7A1}" destId="{590D7EA5-7BBB-4F6B-9128-D5A3A6E6CC27}" srcOrd="0" destOrd="0" presId="urn:microsoft.com/office/officeart/2005/8/layout/bProcess4"/>
    <dgm:cxn modelId="{DE3DD524-7F7E-4B5E-91A1-664884E35528}" type="presOf" srcId="{3E023865-CD41-4804-932A-039C206AE4DD}" destId="{96CAC793-C5E2-406D-A32A-9415F7FAD042}" srcOrd="0" destOrd="0" presId="urn:microsoft.com/office/officeart/2005/8/layout/bProcess4"/>
    <dgm:cxn modelId="{7105C126-815B-4FCA-8D45-A3974E9C06F0}" srcId="{DD4A13FB-E4A4-4D24-B805-998661C2E397}" destId="{50C62364-4716-44B1-BE24-6077EC919A10}" srcOrd="3" destOrd="0" parTransId="{240984F1-3A7A-4197-8313-9186128BF012}" sibTransId="{9C794A75-1446-4AF8-A63E-6CE4F1E2F110}"/>
    <dgm:cxn modelId="{8F0F1627-ACA4-431A-955A-30B9ABD43505}" srcId="{DD4A13FB-E4A4-4D24-B805-998661C2E397}" destId="{F9CDFD57-78A3-4541-90F7-1EF66E4E72BB}" srcOrd="0" destOrd="0" parTransId="{20BDD696-3DA4-4998-8B38-C08CE36BEEC5}" sibTransId="{5C3668B6-DBFC-48B5-9E4E-4DBDA99C7FD2}"/>
    <dgm:cxn modelId="{43D1FB2B-5880-4CD0-B156-A97DC3EC9C8B}" type="presOf" srcId="{5F3B9EE3-93E3-4093-AF95-169B96438AFC}" destId="{0C5A8CFA-52B0-497B-99F6-72683B5B51FA}" srcOrd="0" destOrd="0" presId="urn:microsoft.com/office/officeart/2005/8/layout/bProcess4"/>
    <dgm:cxn modelId="{DDA6F138-3F1B-452F-8CAE-F61C40EBB0ED}" srcId="{DD4A13FB-E4A4-4D24-B805-998661C2E397}" destId="{556C6883-A79F-4FE0-B680-4277137C8574}" srcOrd="7" destOrd="0" parTransId="{08129C2C-BDFF-4E5F-8A5B-423720D09505}" sibTransId="{D97BA647-3D1D-4377-826D-BAFF611E3480}"/>
    <dgm:cxn modelId="{0681333B-1196-4979-80BF-5751F8312835}" type="presOf" srcId="{9C794A75-1446-4AF8-A63E-6CE4F1E2F110}" destId="{DC371C1C-2E1C-45AB-89F8-52083640EB67}" srcOrd="0" destOrd="0" presId="urn:microsoft.com/office/officeart/2005/8/layout/bProcess4"/>
    <dgm:cxn modelId="{B03D5665-A645-4A76-9A25-EB8F7740CF00}" type="presOf" srcId="{1E38D756-4BAB-4459-B427-9FB8DC86778A}" destId="{C913E6AA-7676-4C41-90EA-F4E2F86A6CE3}" srcOrd="0" destOrd="0" presId="urn:microsoft.com/office/officeart/2005/8/layout/bProcess4"/>
    <dgm:cxn modelId="{51A45E8C-A578-451B-97FA-C49DCE634B25}" srcId="{DD4A13FB-E4A4-4D24-B805-998661C2E397}" destId="{6BAF7526-30DD-4A7D-9952-303B39967828}" srcOrd="1" destOrd="0" parTransId="{1527C65C-01FE-4048-8FFB-8B51487A3466}" sibTransId="{3ECE69A5-AA1A-4097-90ED-53BBB99B3E85}"/>
    <dgm:cxn modelId="{E9D22895-A33E-4448-BCEC-C98A46B45EB9}" type="presOf" srcId="{C56979EC-A2FD-42A8-8635-B26D37DC38E2}" destId="{D9BE66D1-A1F5-4FEE-BF4E-6DC403044471}" srcOrd="0" destOrd="0" presId="urn:microsoft.com/office/officeart/2005/8/layout/bProcess4"/>
    <dgm:cxn modelId="{7C30EEA3-291A-4D08-8AF3-C33AB09424FA}" type="presOf" srcId="{556C6883-A79F-4FE0-B680-4277137C8574}" destId="{6A5351E3-F325-4C79-94BD-F7534142932C}" srcOrd="0" destOrd="0" presId="urn:microsoft.com/office/officeart/2005/8/layout/bProcess4"/>
    <dgm:cxn modelId="{8E18DFA5-B3DC-477D-9C3C-1BBFAA37BDAC}" type="presOf" srcId="{6BAF7526-30DD-4A7D-9952-303B39967828}" destId="{82E7C4F2-B343-4E9D-9375-7EA9CBA228A1}" srcOrd="0" destOrd="0" presId="urn:microsoft.com/office/officeart/2005/8/layout/bProcess4"/>
    <dgm:cxn modelId="{28D9DFAF-DA53-4377-BB61-05E79CAA61F1}" srcId="{DD4A13FB-E4A4-4D24-B805-998661C2E397}" destId="{5F3B9EE3-93E3-4093-AF95-169B96438AFC}" srcOrd="6" destOrd="0" parTransId="{3EC34C39-021A-40DB-B1BA-AA18B442537F}" sibTransId="{DBA33D47-917D-4095-BF0C-9C8E1A886985}"/>
    <dgm:cxn modelId="{A439A4B7-818F-424A-B2BD-3EFD51D4C7CF}" type="presOf" srcId="{3ECE69A5-AA1A-4097-90ED-53BBB99B3E85}" destId="{5727EA76-30DA-41ED-89F0-4050A2B87A91}" srcOrd="0" destOrd="0" presId="urn:microsoft.com/office/officeart/2005/8/layout/bProcess4"/>
    <dgm:cxn modelId="{9735E3E3-EF62-417F-80E2-3DCDFC2CF4A3}" type="presOf" srcId="{67FB91B1-91E7-4B70-BBA2-3A376A27C86C}" destId="{70CFD8C8-5888-4ECC-8B0A-691DCE0A0CCB}" srcOrd="0" destOrd="0" presId="urn:microsoft.com/office/officeart/2005/8/layout/bProcess4"/>
    <dgm:cxn modelId="{DB1F8AE6-1FA3-4271-BBA1-F71966A59763}" srcId="{DD4A13FB-E4A4-4D24-B805-998661C2E397}" destId="{55C47C03-8E80-49BA-865F-76E661F2A4AC}" srcOrd="4" destOrd="0" parTransId="{6376B9EC-0A7D-491E-8E87-616499D19A92}" sibTransId="{C56979EC-A2FD-42A8-8635-B26D37DC38E2}"/>
    <dgm:cxn modelId="{EA50ACEF-2203-4226-8A3E-D72AB1F52E27}" type="presOf" srcId="{5C3668B6-DBFC-48B5-9E4E-4DBDA99C7FD2}" destId="{A6C28155-CFED-4903-B3AA-D6369B40FE36}" srcOrd="0" destOrd="0" presId="urn:microsoft.com/office/officeart/2005/8/layout/bProcess4"/>
    <dgm:cxn modelId="{A2A032FB-6322-4E52-A5D6-0488D5E8159D}" type="presOf" srcId="{50C62364-4716-44B1-BE24-6077EC919A10}" destId="{DFE96F5B-2B4F-4ABE-8549-AA0FC8024C47}" srcOrd="0" destOrd="0" presId="urn:microsoft.com/office/officeart/2005/8/layout/bProcess4"/>
    <dgm:cxn modelId="{C4929CFC-B942-4964-A0A2-034CDDBDA1B3}" type="presOf" srcId="{DD4A13FB-E4A4-4D24-B805-998661C2E397}" destId="{E8C68DA0-7139-4495-B593-95E5241F25D9}" srcOrd="0" destOrd="0" presId="urn:microsoft.com/office/officeart/2005/8/layout/bProcess4"/>
    <dgm:cxn modelId="{5E8D75FD-7A44-423C-B7B7-0F22AD1699E8}" type="presOf" srcId="{F9CDFD57-78A3-4541-90F7-1EF66E4E72BB}" destId="{AB04C932-616E-4448-BA84-7DC5CDBADD26}" srcOrd="0" destOrd="0" presId="urn:microsoft.com/office/officeart/2005/8/layout/bProcess4"/>
    <dgm:cxn modelId="{1A9EB036-119F-436C-896E-EA6B47D91EA3}" type="presParOf" srcId="{E8C68DA0-7139-4495-B593-95E5241F25D9}" destId="{80941E74-B01A-417B-860A-BB7A696B1CD5}" srcOrd="0" destOrd="0" presId="urn:microsoft.com/office/officeart/2005/8/layout/bProcess4"/>
    <dgm:cxn modelId="{B3F15C77-B3BE-4EFF-B634-D2735D3136AE}" type="presParOf" srcId="{80941E74-B01A-417B-860A-BB7A696B1CD5}" destId="{49F90CA2-B05A-4020-9023-5563C67A04FD}" srcOrd="0" destOrd="0" presId="urn:microsoft.com/office/officeart/2005/8/layout/bProcess4"/>
    <dgm:cxn modelId="{057C509A-18AC-451A-B7D3-1BD650FDBC78}" type="presParOf" srcId="{80941E74-B01A-417B-860A-BB7A696B1CD5}" destId="{AB04C932-616E-4448-BA84-7DC5CDBADD26}" srcOrd="1" destOrd="0" presId="urn:microsoft.com/office/officeart/2005/8/layout/bProcess4"/>
    <dgm:cxn modelId="{6EC0F3EF-8D6A-445E-93C1-23D526E98848}" type="presParOf" srcId="{E8C68DA0-7139-4495-B593-95E5241F25D9}" destId="{A6C28155-CFED-4903-B3AA-D6369B40FE36}" srcOrd="1" destOrd="0" presId="urn:microsoft.com/office/officeart/2005/8/layout/bProcess4"/>
    <dgm:cxn modelId="{78198478-2C9C-48B2-9470-3FDC7CDE0CE1}" type="presParOf" srcId="{E8C68DA0-7139-4495-B593-95E5241F25D9}" destId="{0B49D521-34BF-48FD-9CA9-9287CC8A247F}" srcOrd="2" destOrd="0" presId="urn:microsoft.com/office/officeart/2005/8/layout/bProcess4"/>
    <dgm:cxn modelId="{F450726F-6077-4BF1-8AB1-B42654277FF3}" type="presParOf" srcId="{0B49D521-34BF-48FD-9CA9-9287CC8A247F}" destId="{3EB6DA90-5A49-437F-9660-2A88C0F2EEE4}" srcOrd="0" destOrd="0" presId="urn:microsoft.com/office/officeart/2005/8/layout/bProcess4"/>
    <dgm:cxn modelId="{FBD1D2A0-0393-453A-9056-5DC96867EDD8}" type="presParOf" srcId="{0B49D521-34BF-48FD-9CA9-9287CC8A247F}" destId="{82E7C4F2-B343-4E9D-9375-7EA9CBA228A1}" srcOrd="1" destOrd="0" presId="urn:microsoft.com/office/officeart/2005/8/layout/bProcess4"/>
    <dgm:cxn modelId="{27FD48B9-7F27-4382-BF0E-232A512F8620}" type="presParOf" srcId="{E8C68DA0-7139-4495-B593-95E5241F25D9}" destId="{5727EA76-30DA-41ED-89F0-4050A2B87A91}" srcOrd="3" destOrd="0" presId="urn:microsoft.com/office/officeart/2005/8/layout/bProcess4"/>
    <dgm:cxn modelId="{A57FDC00-69A6-450B-8EEB-BDCEE8752E33}" type="presParOf" srcId="{E8C68DA0-7139-4495-B593-95E5241F25D9}" destId="{0633CFA9-1C30-48CB-9678-2F6607165C85}" srcOrd="4" destOrd="0" presId="urn:microsoft.com/office/officeart/2005/8/layout/bProcess4"/>
    <dgm:cxn modelId="{8295CDBB-C929-472F-B9E3-DD70BB467371}" type="presParOf" srcId="{0633CFA9-1C30-48CB-9678-2F6607165C85}" destId="{997B338E-15E4-4123-8B7C-313F55442BCF}" srcOrd="0" destOrd="0" presId="urn:microsoft.com/office/officeart/2005/8/layout/bProcess4"/>
    <dgm:cxn modelId="{9DCE6DC2-9D0B-4B9A-8C27-40E43637C249}" type="presParOf" srcId="{0633CFA9-1C30-48CB-9678-2F6607165C85}" destId="{96CAC793-C5E2-406D-A32A-9415F7FAD042}" srcOrd="1" destOrd="0" presId="urn:microsoft.com/office/officeart/2005/8/layout/bProcess4"/>
    <dgm:cxn modelId="{ABB81FBC-9222-40E1-BF06-5416E8408AB3}" type="presParOf" srcId="{E8C68DA0-7139-4495-B593-95E5241F25D9}" destId="{70CFD8C8-5888-4ECC-8B0A-691DCE0A0CCB}" srcOrd="5" destOrd="0" presId="urn:microsoft.com/office/officeart/2005/8/layout/bProcess4"/>
    <dgm:cxn modelId="{708605C7-0803-466B-9896-7AF46D8D7829}" type="presParOf" srcId="{E8C68DA0-7139-4495-B593-95E5241F25D9}" destId="{8FD9C7BC-51D3-4F56-BCE1-BD03C657AD62}" srcOrd="6" destOrd="0" presId="urn:microsoft.com/office/officeart/2005/8/layout/bProcess4"/>
    <dgm:cxn modelId="{ABF32A0B-8F91-459A-AE72-AB6F2FAB2FBF}" type="presParOf" srcId="{8FD9C7BC-51D3-4F56-BCE1-BD03C657AD62}" destId="{D1794AF6-F640-4AEC-8395-BE6D67EB0274}" srcOrd="0" destOrd="0" presId="urn:microsoft.com/office/officeart/2005/8/layout/bProcess4"/>
    <dgm:cxn modelId="{25425B5B-5CB0-448A-BC85-180CE661B030}" type="presParOf" srcId="{8FD9C7BC-51D3-4F56-BCE1-BD03C657AD62}" destId="{DFE96F5B-2B4F-4ABE-8549-AA0FC8024C47}" srcOrd="1" destOrd="0" presId="urn:microsoft.com/office/officeart/2005/8/layout/bProcess4"/>
    <dgm:cxn modelId="{C28FECB9-CFD0-427D-8389-F4A3786B55DE}" type="presParOf" srcId="{E8C68DA0-7139-4495-B593-95E5241F25D9}" destId="{DC371C1C-2E1C-45AB-89F8-52083640EB67}" srcOrd="7" destOrd="0" presId="urn:microsoft.com/office/officeart/2005/8/layout/bProcess4"/>
    <dgm:cxn modelId="{2645BB19-2882-4B1F-AA5E-835EBA124ADB}" type="presParOf" srcId="{E8C68DA0-7139-4495-B593-95E5241F25D9}" destId="{A72864BF-8FC3-45A9-A0C4-FD847E03D434}" srcOrd="8" destOrd="0" presId="urn:microsoft.com/office/officeart/2005/8/layout/bProcess4"/>
    <dgm:cxn modelId="{4AABF98C-B441-4B1D-A184-115D8A8EB335}" type="presParOf" srcId="{A72864BF-8FC3-45A9-A0C4-FD847E03D434}" destId="{76B1C198-3388-4297-AEF0-72485E726190}" srcOrd="0" destOrd="0" presId="urn:microsoft.com/office/officeart/2005/8/layout/bProcess4"/>
    <dgm:cxn modelId="{7057F1C5-565F-4DBC-8846-3A7544375710}" type="presParOf" srcId="{A72864BF-8FC3-45A9-A0C4-FD847E03D434}" destId="{CE98A991-55EE-410A-ABB7-F3A72FA1707A}" srcOrd="1" destOrd="0" presId="urn:microsoft.com/office/officeart/2005/8/layout/bProcess4"/>
    <dgm:cxn modelId="{909BA991-6883-46FB-B9EF-9637A9F7F018}" type="presParOf" srcId="{E8C68DA0-7139-4495-B593-95E5241F25D9}" destId="{D9BE66D1-A1F5-4FEE-BF4E-6DC403044471}" srcOrd="9" destOrd="0" presId="urn:microsoft.com/office/officeart/2005/8/layout/bProcess4"/>
    <dgm:cxn modelId="{44C79AD4-AB06-4BAF-A563-807376C9429C}" type="presParOf" srcId="{E8C68DA0-7139-4495-B593-95E5241F25D9}" destId="{7F5D26BD-C733-44E1-B21A-9B961DE05563}" srcOrd="10" destOrd="0" presId="urn:microsoft.com/office/officeart/2005/8/layout/bProcess4"/>
    <dgm:cxn modelId="{91BE3EC5-26FA-41AB-979D-7CB4E132638F}" type="presParOf" srcId="{7F5D26BD-C733-44E1-B21A-9B961DE05563}" destId="{DC951871-8041-499B-867C-F04B2EBFD44A}" srcOrd="0" destOrd="0" presId="urn:microsoft.com/office/officeart/2005/8/layout/bProcess4"/>
    <dgm:cxn modelId="{844FD8A5-0667-4A28-8C1B-60FED1F9A165}" type="presParOf" srcId="{7F5D26BD-C733-44E1-B21A-9B961DE05563}" destId="{C913E6AA-7676-4C41-90EA-F4E2F86A6CE3}" srcOrd="1" destOrd="0" presId="urn:microsoft.com/office/officeart/2005/8/layout/bProcess4"/>
    <dgm:cxn modelId="{07B0138D-FACE-4291-97CD-7DAFAB4E0B9A}" type="presParOf" srcId="{E8C68DA0-7139-4495-B593-95E5241F25D9}" destId="{590D7EA5-7BBB-4F6B-9128-D5A3A6E6CC27}" srcOrd="11" destOrd="0" presId="urn:microsoft.com/office/officeart/2005/8/layout/bProcess4"/>
    <dgm:cxn modelId="{549F2555-039A-486B-8D2B-AFBC750B6BED}" type="presParOf" srcId="{E8C68DA0-7139-4495-B593-95E5241F25D9}" destId="{1DA3358A-72AC-4AE3-A07B-68C1311E2B33}" srcOrd="12" destOrd="0" presId="urn:microsoft.com/office/officeart/2005/8/layout/bProcess4"/>
    <dgm:cxn modelId="{0206FC17-031B-41DC-8593-50B17DC4B147}" type="presParOf" srcId="{1DA3358A-72AC-4AE3-A07B-68C1311E2B33}" destId="{855EBF80-F224-4FD8-B5C0-A82B4203C3C2}" srcOrd="0" destOrd="0" presId="urn:microsoft.com/office/officeart/2005/8/layout/bProcess4"/>
    <dgm:cxn modelId="{CABA2E76-F225-4A0B-BA1B-19752E211F8B}" type="presParOf" srcId="{1DA3358A-72AC-4AE3-A07B-68C1311E2B33}" destId="{0C5A8CFA-52B0-497B-99F6-72683B5B51FA}" srcOrd="1" destOrd="0" presId="urn:microsoft.com/office/officeart/2005/8/layout/bProcess4"/>
    <dgm:cxn modelId="{CBDA10AE-43A3-4103-A47F-7D27EEB8C960}" type="presParOf" srcId="{E8C68DA0-7139-4495-B593-95E5241F25D9}" destId="{6BC8A5AB-74E0-472C-BA07-32167B3FC6BB}" srcOrd="13" destOrd="0" presId="urn:microsoft.com/office/officeart/2005/8/layout/bProcess4"/>
    <dgm:cxn modelId="{064C173C-06A5-4C26-BBCB-B5788C2D0E53}" type="presParOf" srcId="{E8C68DA0-7139-4495-B593-95E5241F25D9}" destId="{E5FC31AD-078D-419B-AB01-96BB7E630E63}" srcOrd="14" destOrd="0" presId="urn:microsoft.com/office/officeart/2005/8/layout/bProcess4"/>
    <dgm:cxn modelId="{49A797BB-1C19-4E68-806C-FDBBE3B3FC04}" type="presParOf" srcId="{E5FC31AD-078D-419B-AB01-96BB7E630E63}" destId="{1E17A04C-E44E-4FF3-9C1E-E5CB95FCED8E}" srcOrd="0" destOrd="0" presId="urn:microsoft.com/office/officeart/2005/8/layout/bProcess4"/>
    <dgm:cxn modelId="{3EA679D0-F58B-4FC6-8A76-55170A910D0A}" type="presParOf" srcId="{E5FC31AD-078D-419B-AB01-96BB7E630E63}" destId="{6A5351E3-F325-4C79-94BD-F7534142932C}" srcOrd="1" destOrd="0" presId="urn:microsoft.com/office/officeart/2005/8/layout/bProcess4"/>
  </dgm:cxnLst>
  <dgm:bg>
    <a:effectLst>
      <a:outerShdw blurRad="292100" dist="50800" dir="5400000" sx="99000" sy="99000" algn="ctr" rotWithShape="0">
        <a:schemeClr val="tx1"/>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8D059-BFB5-4BD0-9963-C8634EEA53B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BF4AC822-FC22-4D18-8BB8-F5A2DFB9B8B5}">
      <dgm:prSet phldrT="[Texto]"/>
      <dgm:spPr/>
      <dgm:t>
        <a:bodyPr/>
        <a:lstStyle/>
        <a:p>
          <a:r>
            <a:rPr lang="pt-BR" b="1" dirty="0"/>
            <a:t>Diagnóstico do Saneamento Básico das Regiões </a:t>
          </a:r>
        </a:p>
        <a:p>
          <a:r>
            <a:rPr lang="pt-BR" b="1" dirty="0"/>
            <a:t>Integradas de Desenvolvimento (RIDE)</a:t>
          </a:r>
        </a:p>
      </dgm:t>
    </dgm:pt>
    <dgm:pt modelId="{8900CC41-37AE-4814-BB1E-9F85B38C8120}" type="parTrans" cxnId="{F1134012-2BCD-484F-842F-332248EEEF91}">
      <dgm:prSet/>
      <dgm:spPr/>
      <dgm:t>
        <a:bodyPr/>
        <a:lstStyle/>
        <a:p>
          <a:endParaRPr lang="pt-BR"/>
        </a:p>
      </dgm:t>
    </dgm:pt>
    <dgm:pt modelId="{9780B307-76CB-43C5-B26F-7581CC4D5D6D}" type="sibTrans" cxnId="{F1134012-2BCD-484F-842F-332248EEEF91}">
      <dgm:prSet/>
      <dgm:spPr/>
      <dgm:t>
        <a:bodyPr/>
        <a:lstStyle/>
        <a:p>
          <a:endParaRPr lang="pt-BR"/>
        </a:p>
      </dgm:t>
    </dgm:pt>
    <dgm:pt modelId="{D0D423C0-C56B-49B9-9933-0D135B0AEABA}">
      <dgm:prSet phldrT="[Texto]" custT="1"/>
      <dgm:spPr>
        <a:solidFill>
          <a:schemeClr val="bg1"/>
        </a:solidFill>
        <a:ln>
          <a:solidFill>
            <a:schemeClr val="tx1"/>
          </a:solidFill>
        </a:ln>
        <a:effectLst>
          <a:outerShdw blurRad="292100" dist="50800" dir="5400000" sx="99000" sy="99000" algn="ctr" rotWithShape="0">
            <a:schemeClr val="tx1"/>
          </a:outerShdw>
        </a:effectLst>
      </dgm:spPr>
      <dgm:t>
        <a:bodyPr/>
        <a:lstStyle/>
        <a:p>
          <a:pPr algn="ctr"/>
          <a:r>
            <a:rPr lang="pt-BR" sz="1800" b="1" dirty="0">
              <a:solidFill>
                <a:schemeClr val="tx1"/>
              </a:solidFill>
            </a:rPr>
            <a:t>1. Diagnóstico analítico</a:t>
          </a:r>
          <a:r>
            <a:rPr lang="pt-BR" sz="1800" dirty="0">
              <a:solidFill>
                <a:schemeClr val="tx1"/>
              </a:solidFill>
            </a:rPr>
            <a:t>: avaliação da situação do saneamento básico nas RIDE e em seus municípios.</a:t>
          </a:r>
        </a:p>
      </dgm:t>
    </dgm:pt>
    <dgm:pt modelId="{79A2CD21-965C-4B7D-A52F-15B6A5879B58}" type="parTrans" cxnId="{2EAD0413-2E2A-46F3-A723-1BB6CE80E631}">
      <dgm:prSet/>
      <dgm:spPr/>
      <dgm:t>
        <a:bodyPr/>
        <a:lstStyle/>
        <a:p>
          <a:endParaRPr lang="pt-BR"/>
        </a:p>
      </dgm:t>
    </dgm:pt>
    <dgm:pt modelId="{1F016884-876B-4CA8-95E2-B9477EA08C4A}" type="sibTrans" cxnId="{2EAD0413-2E2A-46F3-A723-1BB6CE80E631}">
      <dgm:prSet/>
      <dgm:spPr/>
      <dgm:t>
        <a:bodyPr/>
        <a:lstStyle/>
        <a:p>
          <a:endParaRPr lang="pt-BR"/>
        </a:p>
      </dgm:t>
    </dgm:pt>
    <dgm:pt modelId="{FAE5FD91-2D15-4743-9538-9887064E080A}">
      <dgm:prSet phldrT="[Texto]" custT="1"/>
      <dgm:spPr>
        <a:solidFill>
          <a:schemeClr val="bg1"/>
        </a:solidFill>
        <a:ln>
          <a:solidFill>
            <a:schemeClr val="tx1"/>
          </a:solidFill>
        </a:ln>
        <a:effectLst>
          <a:outerShdw blurRad="292100" dist="50800" dir="5400000" sx="99000" sy="99000" algn="ctr" rotWithShape="0">
            <a:schemeClr val="tx1"/>
          </a:outerShdw>
        </a:effectLst>
      </dgm:spPr>
      <dgm:t>
        <a:bodyPr/>
        <a:lstStyle/>
        <a:p>
          <a:r>
            <a:rPr lang="pt-BR" sz="1800" b="1" dirty="0">
              <a:solidFill>
                <a:schemeClr val="tx1"/>
              </a:solidFill>
            </a:rPr>
            <a:t>2. Visão estratégica: </a:t>
          </a:r>
          <a:r>
            <a:rPr lang="pt-BR" sz="1800" b="0" dirty="0">
              <a:solidFill>
                <a:schemeClr val="tx1"/>
              </a:solidFill>
            </a:rPr>
            <a:t>Identificação dos pontos que devem ser levados em consideração. Perspectivas para ações integradas.</a:t>
          </a:r>
          <a:endParaRPr lang="pt-BR" sz="1800" b="1" dirty="0">
            <a:solidFill>
              <a:schemeClr val="tx1"/>
            </a:solidFill>
          </a:endParaRPr>
        </a:p>
      </dgm:t>
    </dgm:pt>
    <dgm:pt modelId="{BB93F1FA-FB19-4EE1-9607-5DD144CB2849}" type="parTrans" cxnId="{53E9D1E1-C049-43D2-B996-A9669154772E}">
      <dgm:prSet/>
      <dgm:spPr/>
      <dgm:t>
        <a:bodyPr/>
        <a:lstStyle/>
        <a:p>
          <a:endParaRPr lang="pt-BR"/>
        </a:p>
      </dgm:t>
    </dgm:pt>
    <dgm:pt modelId="{E3495CC9-B421-4774-958A-9574A52CADFD}" type="sibTrans" cxnId="{53E9D1E1-C049-43D2-B996-A9669154772E}">
      <dgm:prSet/>
      <dgm:spPr/>
      <dgm:t>
        <a:bodyPr/>
        <a:lstStyle/>
        <a:p>
          <a:endParaRPr lang="pt-BR"/>
        </a:p>
      </dgm:t>
    </dgm:pt>
    <dgm:pt modelId="{2720D721-31D8-4271-9FA4-5077A1F035CB}">
      <dgm:prSet phldrT="[Texto]" custT="1"/>
      <dgm:spPr>
        <a:solidFill>
          <a:schemeClr val="bg1"/>
        </a:solidFill>
        <a:ln>
          <a:solidFill>
            <a:schemeClr val="tx1"/>
          </a:solidFill>
        </a:ln>
        <a:effectLst>
          <a:outerShdw blurRad="292100" dist="50800" dir="5400000" sx="99000" sy="99000" algn="ctr" rotWithShape="0">
            <a:schemeClr val="tx1"/>
          </a:outerShdw>
        </a:effectLst>
      </dgm:spPr>
      <dgm:t>
        <a:bodyPr/>
        <a:lstStyle/>
        <a:p>
          <a:r>
            <a:rPr lang="pt-BR" sz="1800" b="1" dirty="0">
              <a:solidFill>
                <a:schemeClr val="tx1"/>
              </a:solidFill>
            </a:rPr>
            <a:t>3. Plano Regional de Saneamento Básico: </a:t>
          </a:r>
          <a:r>
            <a:rPr lang="pt-BR" sz="1800" b="0" dirty="0">
              <a:solidFill>
                <a:schemeClr val="tx1"/>
              </a:solidFill>
            </a:rPr>
            <a:t>Elaboração de documento para facilitar a tomada de decisão de cada município em relação ao planejamento do saneamento básico.</a:t>
          </a:r>
          <a:endParaRPr lang="pt-BR" sz="1800" b="1" dirty="0">
            <a:solidFill>
              <a:schemeClr val="tx1"/>
            </a:solidFill>
          </a:endParaRPr>
        </a:p>
      </dgm:t>
    </dgm:pt>
    <dgm:pt modelId="{CD9FEC60-C6A3-4FB4-9AC2-94FE671943C3}" type="parTrans" cxnId="{78A0E675-7F1E-4B68-9676-760DAA748866}">
      <dgm:prSet/>
      <dgm:spPr/>
      <dgm:t>
        <a:bodyPr/>
        <a:lstStyle/>
        <a:p>
          <a:endParaRPr lang="pt-BR"/>
        </a:p>
      </dgm:t>
    </dgm:pt>
    <dgm:pt modelId="{311DAFD2-358F-43AD-8226-5423854B4294}" type="sibTrans" cxnId="{78A0E675-7F1E-4B68-9676-760DAA748866}">
      <dgm:prSet/>
      <dgm:spPr/>
      <dgm:t>
        <a:bodyPr/>
        <a:lstStyle/>
        <a:p>
          <a:endParaRPr lang="pt-BR"/>
        </a:p>
      </dgm:t>
    </dgm:pt>
    <dgm:pt modelId="{E6453176-DB5D-44FA-9143-04B9E1784BFB}" type="pres">
      <dgm:prSet presAssocID="{3358D059-BFB5-4BD0-9963-C8634EEA53B8}" presName="Name0" presStyleCnt="0">
        <dgm:presLayoutVars>
          <dgm:chPref val="1"/>
          <dgm:dir/>
          <dgm:animOne val="branch"/>
          <dgm:animLvl val="lvl"/>
          <dgm:resizeHandles val="exact"/>
        </dgm:presLayoutVars>
      </dgm:prSet>
      <dgm:spPr/>
    </dgm:pt>
    <dgm:pt modelId="{A9851F0E-4552-4984-B136-CABEC4927D98}" type="pres">
      <dgm:prSet presAssocID="{BF4AC822-FC22-4D18-8BB8-F5A2DFB9B8B5}" presName="root1" presStyleCnt="0"/>
      <dgm:spPr/>
    </dgm:pt>
    <dgm:pt modelId="{11952140-CC2D-4F22-8AF3-28A5C6897FD1}" type="pres">
      <dgm:prSet presAssocID="{BF4AC822-FC22-4D18-8BB8-F5A2DFB9B8B5}" presName="LevelOneTextNode" presStyleLbl="node0" presStyleIdx="0" presStyleCnt="1">
        <dgm:presLayoutVars>
          <dgm:chPref val="3"/>
        </dgm:presLayoutVars>
      </dgm:prSet>
      <dgm:spPr/>
    </dgm:pt>
    <dgm:pt modelId="{E23AFE61-1A98-45BA-9AA3-0EE6632BAA61}" type="pres">
      <dgm:prSet presAssocID="{BF4AC822-FC22-4D18-8BB8-F5A2DFB9B8B5}" presName="level2hierChild" presStyleCnt="0"/>
      <dgm:spPr/>
    </dgm:pt>
    <dgm:pt modelId="{1F0182F2-E2EB-42B2-A68B-ECFD91252539}" type="pres">
      <dgm:prSet presAssocID="{79A2CD21-965C-4B7D-A52F-15B6A5879B58}" presName="conn2-1" presStyleLbl="parChTrans1D2" presStyleIdx="0" presStyleCnt="3"/>
      <dgm:spPr/>
    </dgm:pt>
    <dgm:pt modelId="{23A6FBE2-03B0-44C4-A7D1-4F6323BCCE3F}" type="pres">
      <dgm:prSet presAssocID="{79A2CD21-965C-4B7D-A52F-15B6A5879B58}" presName="connTx" presStyleLbl="parChTrans1D2" presStyleIdx="0" presStyleCnt="3"/>
      <dgm:spPr/>
    </dgm:pt>
    <dgm:pt modelId="{7752B3D5-51E4-4D6B-9C99-07117BEED641}" type="pres">
      <dgm:prSet presAssocID="{D0D423C0-C56B-49B9-9933-0D135B0AEABA}" presName="root2" presStyleCnt="0"/>
      <dgm:spPr/>
    </dgm:pt>
    <dgm:pt modelId="{A02A1398-8A58-4090-B044-E9904F9BA997}" type="pres">
      <dgm:prSet presAssocID="{D0D423C0-C56B-49B9-9933-0D135B0AEABA}" presName="LevelTwoTextNode" presStyleLbl="node2" presStyleIdx="0" presStyleCnt="3" custScaleX="158878">
        <dgm:presLayoutVars>
          <dgm:chPref val="3"/>
        </dgm:presLayoutVars>
      </dgm:prSet>
      <dgm:spPr/>
    </dgm:pt>
    <dgm:pt modelId="{46D47D03-DBD3-44ED-94C7-CA671708661C}" type="pres">
      <dgm:prSet presAssocID="{D0D423C0-C56B-49B9-9933-0D135B0AEABA}" presName="level3hierChild" presStyleCnt="0"/>
      <dgm:spPr/>
    </dgm:pt>
    <dgm:pt modelId="{02754167-2698-4A82-A95E-254A7674A6AA}" type="pres">
      <dgm:prSet presAssocID="{BB93F1FA-FB19-4EE1-9607-5DD144CB2849}" presName="conn2-1" presStyleLbl="parChTrans1D2" presStyleIdx="1" presStyleCnt="3"/>
      <dgm:spPr/>
    </dgm:pt>
    <dgm:pt modelId="{C960DA62-AFCB-457B-BD8C-D972DF15A93D}" type="pres">
      <dgm:prSet presAssocID="{BB93F1FA-FB19-4EE1-9607-5DD144CB2849}" presName="connTx" presStyleLbl="parChTrans1D2" presStyleIdx="1" presStyleCnt="3"/>
      <dgm:spPr/>
    </dgm:pt>
    <dgm:pt modelId="{CB079925-546C-4071-A48E-C80F863842E3}" type="pres">
      <dgm:prSet presAssocID="{FAE5FD91-2D15-4743-9538-9887064E080A}" presName="root2" presStyleCnt="0"/>
      <dgm:spPr/>
    </dgm:pt>
    <dgm:pt modelId="{1D2A29CE-40A0-4957-8C71-F55F9AA980CF}" type="pres">
      <dgm:prSet presAssocID="{FAE5FD91-2D15-4743-9538-9887064E080A}" presName="LevelTwoTextNode" presStyleLbl="node2" presStyleIdx="1" presStyleCnt="3" custScaleX="158878">
        <dgm:presLayoutVars>
          <dgm:chPref val="3"/>
        </dgm:presLayoutVars>
      </dgm:prSet>
      <dgm:spPr/>
    </dgm:pt>
    <dgm:pt modelId="{23D82064-B537-4ECF-B6C2-2EDB3A58E653}" type="pres">
      <dgm:prSet presAssocID="{FAE5FD91-2D15-4743-9538-9887064E080A}" presName="level3hierChild" presStyleCnt="0"/>
      <dgm:spPr/>
    </dgm:pt>
    <dgm:pt modelId="{14A23BD6-6A66-44C3-BCE4-F984613CAC5B}" type="pres">
      <dgm:prSet presAssocID="{CD9FEC60-C6A3-4FB4-9AC2-94FE671943C3}" presName="conn2-1" presStyleLbl="parChTrans1D2" presStyleIdx="2" presStyleCnt="3"/>
      <dgm:spPr/>
    </dgm:pt>
    <dgm:pt modelId="{0E79D2CE-3AD6-4ACB-8556-1366D1EF001B}" type="pres">
      <dgm:prSet presAssocID="{CD9FEC60-C6A3-4FB4-9AC2-94FE671943C3}" presName="connTx" presStyleLbl="parChTrans1D2" presStyleIdx="2" presStyleCnt="3"/>
      <dgm:spPr/>
    </dgm:pt>
    <dgm:pt modelId="{9F8B8330-0F4C-4028-9BF8-B5B759DC14D9}" type="pres">
      <dgm:prSet presAssocID="{2720D721-31D8-4271-9FA4-5077A1F035CB}" presName="root2" presStyleCnt="0"/>
      <dgm:spPr/>
    </dgm:pt>
    <dgm:pt modelId="{33026320-BA4B-4A44-BD47-F79630FE49D9}" type="pres">
      <dgm:prSet presAssocID="{2720D721-31D8-4271-9FA4-5077A1F035CB}" presName="LevelTwoTextNode" presStyleLbl="node2" presStyleIdx="2" presStyleCnt="3" custScaleX="158878" custScaleY="143471">
        <dgm:presLayoutVars>
          <dgm:chPref val="3"/>
        </dgm:presLayoutVars>
      </dgm:prSet>
      <dgm:spPr/>
    </dgm:pt>
    <dgm:pt modelId="{24EB94A0-84A8-4B12-BB47-2985AEF3E042}" type="pres">
      <dgm:prSet presAssocID="{2720D721-31D8-4271-9FA4-5077A1F035CB}" presName="level3hierChild" presStyleCnt="0"/>
      <dgm:spPr/>
    </dgm:pt>
  </dgm:ptLst>
  <dgm:cxnLst>
    <dgm:cxn modelId="{6CA10203-FB24-4201-AA66-AC970FC4CC37}" type="presOf" srcId="{D0D423C0-C56B-49B9-9933-0D135B0AEABA}" destId="{A02A1398-8A58-4090-B044-E9904F9BA997}" srcOrd="0" destOrd="0" presId="urn:microsoft.com/office/officeart/2008/layout/HorizontalMultiLevelHierarchy"/>
    <dgm:cxn modelId="{F1134012-2BCD-484F-842F-332248EEEF91}" srcId="{3358D059-BFB5-4BD0-9963-C8634EEA53B8}" destId="{BF4AC822-FC22-4D18-8BB8-F5A2DFB9B8B5}" srcOrd="0" destOrd="0" parTransId="{8900CC41-37AE-4814-BB1E-9F85B38C8120}" sibTransId="{9780B307-76CB-43C5-B26F-7581CC4D5D6D}"/>
    <dgm:cxn modelId="{2EAD0413-2E2A-46F3-A723-1BB6CE80E631}" srcId="{BF4AC822-FC22-4D18-8BB8-F5A2DFB9B8B5}" destId="{D0D423C0-C56B-49B9-9933-0D135B0AEABA}" srcOrd="0" destOrd="0" parTransId="{79A2CD21-965C-4B7D-A52F-15B6A5879B58}" sibTransId="{1F016884-876B-4CA8-95E2-B9477EA08C4A}"/>
    <dgm:cxn modelId="{A8533728-D164-4F23-B187-79B3629CB009}" type="presOf" srcId="{CD9FEC60-C6A3-4FB4-9AC2-94FE671943C3}" destId="{0E79D2CE-3AD6-4ACB-8556-1366D1EF001B}" srcOrd="1" destOrd="0" presId="urn:microsoft.com/office/officeart/2008/layout/HorizontalMultiLevelHierarchy"/>
    <dgm:cxn modelId="{78AB4C37-A54F-4AD7-B824-07994F663FE2}" type="presOf" srcId="{BF4AC822-FC22-4D18-8BB8-F5A2DFB9B8B5}" destId="{11952140-CC2D-4F22-8AF3-28A5C6897FD1}" srcOrd="0" destOrd="0" presId="urn:microsoft.com/office/officeart/2008/layout/HorizontalMultiLevelHierarchy"/>
    <dgm:cxn modelId="{79997638-C56F-4045-BA9E-4AEE9096EEB9}" type="presOf" srcId="{BB93F1FA-FB19-4EE1-9607-5DD144CB2849}" destId="{C960DA62-AFCB-457B-BD8C-D972DF15A93D}" srcOrd="1" destOrd="0" presId="urn:microsoft.com/office/officeart/2008/layout/HorizontalMultiLevelHierarchy"/>
    <dgm:cxn modelId="{D90C4D66-5E93-4523-819F-89EB1A68774B}" type="presOf" srcId="{79A2CD21-965C-4B7D-A52F-15B6A5879B58}" destId="{1F0182F2-E2EB-42B2-A68B-ECFD91252539}" srcOrd="0" destOrd="0" presId="urn:microsoft.com/office/officeart/2008/layout/HorizontalMultiLevelHierarchy"/>
    <dgm:cxn modelId="{5A34F274-FA14-42AE-892E-2D3F730D1470}" type="presOf" srcId="{BB93F1FA-FB19-4EE1-9607-5DD144CB2849}" destId="{02754167-2698-4A82-A95E-254A7674A6AA}" srcOrd="0" destOrd="0" presId="urn:microsoft.com/office/officeart/2008/layout/HorizontalMultiLevelHierarchy"/>
    <dgm:cxn modelId="{78A0E675-7F1E-4B68-9676-760DAA748866}" srcId="{BF4AC822-FC22-4D18-8BB8-F5A2DFB9B8B5}" destId="{2720D721-31D8-4271-9FA4-5077A1F035CB}" srcOrd="2" destOrd="0" parTransId="{CD9FEC60-C6A3-4FB4-9AC2-94FE671943C3}" sibTransId="{311DAFD2-358F-43AD-8226-5423854B4294}"/>
    <dgm:cxn modelId="{114AE893-17DF-4FC1-8F7D-01307E44528F}" type="presOf" srcId="{3358D059-BFB5-4BD0-9963-C8634EEA53B8}" destId="{E6453176-DB5D-44FA-9143-04B9E1784BFB}" srcOrd="0" destOrd="0" presId="urn:microsoft.com/office/officeart/2008/layout/HorizontalMultiLevelHierarchy"/>
    <dgm:cxn modelId="{2582FFAC-6DF1-46DB-80BF-1A44D5DC1107}" type="presOf" srcId="{FAE5FD91-2D15-4743-9538-9887064E080A}" destId="{1D2A29CE-40A0-4957-8C71-F55F9AA980CF}" srcOrd="0" destOrd="0" presId="urn:microsoft.com/office/officeart/2008/layout/HorizontalMultiLevelHierarchy"/>
    <dgm:cxn modelId="{025B74B4-6E4B-4399-9B24-011C56FABC5E}" type="presOf" srcId="{CD9FEC60-C6A3-4FB4-9AC2-94FE671943C3}" destId="{14A23BD6-6A66-44C3-BCE4-F984613CAC5B}" srcOrd="0" destOrd="0" presId="urn:microsoft.com/office/officeart/2008/layout/HorizontalMultiLevelHierarchy"/>
    <dgm:cxn modelId="{57C714DA-FB37-4877-BA2D-F758F0630A34}" type="presOf" srcId="{2720D721-31D8-4271-9FA4-5077A1F035CB}" destId="{33026320-BA4B-4A44-BD47-F79630FE49D9}" srcOrd="0" destOrd="0" presId="urn:microsoft.com/office/officeart/2008/layout/HorizontalMultiLevelHierarchy"/>
    <dgm:cxn modelId="{53E9D1E1-C049-43D2-B996-A9669154772E}" srcId="{BF4AC822-FC22-4D18-8BB8-F5A2DFB9B8B5}" destId="{FAE5FD91-2D15-4743-9538-9887064E080A}" srcOrd="1" destOrd="0" parTransId="{BB93F1FA-FB19-4EE1-9607-5DD144CB2849}" sibTransId="{E3495CC9-B421-4774-958A-9574A52CADFD}"/>
    <dgm:cxn modelId="{EF201DF3-3AC1-4669-A44F-314EF33D2E7F}" type="presOf" srcId="{79A2CD21-965C-4B7D-A52F-15B6A5879B58}" destId="{23A6FBE2-03B0-44C4-A7D1-4F6323BCCE3F}" srcOrd="1" destOrd="0" presId="urn:microsoft.com/office/officeart/2008/layout/HorizontalMultiLevelHierarchy"/>
    <dgm:cxn modelId="{C2EF4C14-B067-4970-BF9E-C30D17429F6E}" type="presParOf" srcId="{E6453176-DB5D-44FA-9143-04B9E1784BFB}" destId="{A9851F0E-4552-4984-B136-CABEC4927D98}" srcOrd="0" destOrd="0" presId="urn:microsoft.com/office/officeart/2008/layout/HorizontalMultiLevelHierarchy"/>
    <dgm:cxn modelId="{3830FB65-7391-4E9D-8678-D88B39A2745C}" type="presParOf" srcId="{A9851F0E-4552-4984-B136-CABEC4927D98}" destId="{11952140-CC2D-4F22-8AF3-28A5C6897FD1}" srcOrd="0" destOrd="0" presId="urn:microsoft.com/office/officeart/2008/layout/HorizontalMultiLevelHierarchy"/>
    <dgm:cxn modelId="{D87DAC8A-64ED-4A3C-91C9-1B5CBC7B8981}" type="presParOf" srcId="{A9851F0E-4552-4984-B136-CABEC4927D98}" destId="{E23AFE61-1A98-45BA-9AA3-0EE6632BAA61}" srcOrd="1" destOrd="0" presId="urn:microsoft.com/office/officeart/2008/layout/HorizontalMultiLevelHierarchy"/>
    <dgm:cxn modelId="{EE6CEBD9-B063-4973-BB10-E3035E45F1D2}" type="presParOf" srcId="{E23AFE61-1A98-45BA-9AA3-0EE6632BAA61}" destId="{1F0182F2-E2EB-42B2-A68B-ECFD91252539}" srcOrd="0" destOrd="0" presId="urn:microsoft.com/office/officeart/2008/layout/HorizontalMultiLevelHierarchy"/>
    <dgm:cxn modelId="{EB312B00-B492-46C2-89D7-B1C9344C9FEA}" type="presParOf" srcId="{1F0182F2-E2EB-42B2-A68B-ECFD91252539}" destId="{23A6FBE2-03B0-44C4-A7D1-4F6323BCCE3F}" srcOrd="0" destOrd="0" presId="urn:microsoft.com/office/officeart/2008/layout/HorizontalMultiLevelHierarchy"/>
    <dgm:cxn modelId="{AD3B89F7-7EC0-45AF-A36F-10AC67DD0FF0}" type="presParOf" srcId="{E23AFE61-1A98-45BA-9AA3-0EE6632BAA61}" destId="{7752B3D5-51E4-4D6B-9C99-07117BEED641}" srcOrd="1" destOrd="0" presId="urn:microsoft.com/office/officeart/2008/layout/HorizontalMultiLevelHierarchy"/>
    <dgm:cxn modelId="{0754656C-8975-402C-982A-0858362F537B}" type="presParOf" srcId="{7752B3D5-51E4-4D6B-9C99-07117BEED641}" destId="{A02A1398-8A58-4090-B044-E9904F9BA997}" srcOrd="0" destOrd="0" presId="urn:microsoft.com/office/officeart/2008/layout/HorizontalMultiLevelHierarchy"/>
    <dgm:cxn modelId="{6C95657B-047F-4E34-B0CF-7FB77774368F}" type="presParOf" srcId="{7752B3D5-51E4-4D6B-9C99-07117BEED641}" destId="{46D47D03-DBD3-44ED-94C7-CA671708661C}" srcOrd="1" destOrd="0" presId="urn:microsoft.com/office/officeart/2008/layout/HorizontalMultiLevelHierarchy"/>
    <dgm:cxn modelId="{65674750-C2E7-41CE-BCC0-00EABB0BDED2}" type="presParOf" srcId="{E23AFE61-1A98-45BA-9AA3-0EE6632BAA61}" destId="{02754167-2698-4A82-A95E-254A7674A6AA}" srcOrd="2" destOrd="0" presId="urn:microsoft.com/office/officeart/2008/layout/HorizontalMultiLevelHierarchy"/>
    <dgm:cxn modelId="{A9D407B7-B40C-4477-B602-6322D9162420}" type="presParOf" srcId="{02754167-2698-4A82-A95E-254A7674A6AA}" destId="{C960DA62-AFCB-457B-BD8C-D972DF15A93D}" srcOrd="0" destOrd="0" presId="urn:microsoft.com/office/officeart/2008/layout/HorizontalMultiLevelHierarchy"/>
    <dgm:cxn modelId="{665BA673-AEFB-43C3-824C-550676923B29}" type="presParOf" srcId="{E23AFE61-1A98-45BA-9AA3-0EE6632BAA61}" destId="{CB079925-546C-4071-A48E-C80F863842E3}" srcOrd="3" destOrd="0" presId="urn:microsoft.com/office/officeart/2008/layout/HorizontalMultiLevelHierarchy"/>
    <dgm:cxn modelId="{92FA33C0-4601-48AA-B8D6-EE92C5896B78}" type="presParOf" srcId="{CB079925-546C-4071-A48E-C80F863842E3}" destId="{1D2A29CE-40A0-4957-8C71-F55F9AA980CF}" srcOrd="0" destOrd="0" presId="urn:microsoft.com/office/officeart/2008/layout/HorizontalMultiLevelHierarchy"/>
    <dgm:cxn modelId="{51DDCFDF-B686-4655-A6C2-B7037ED62F73}" type="presParOf" srcId="{CB079925-546C-4071-A48E-C80F863842E3}" destId="{23D82064-B537-4ECF-B6C2-2EDB3A58E653}" srcOrd="1" destOrd="0" presId="urn:microsoft.com/office/officeart/2008/layout/HorizontalMultiLevelHierarchy"/>
    <dgm:cxn modelId="{BE588EDB-0C49-4840-A6E7-385FF7C97BF7}" type="presParOf" srcId="{E23AFE61-1A98-45BA-9AA3-0EE6632BAA61}" destId="{14A23BD6-6A66-44C3-BCE4-F984613CAC5B}" srcOrd="4" destOrd="0" presId="urn:microsoft.com/office/officeart/2008/layout/HorizontalMultiLevelHierarchy"/>
    <dgm:cxn modelId="{537AF3C0-B126-4D20-A52B-CC0663E82E7C}" type="presParOf" srcId="{14A23BD6-6A66-44C3-BCE4-F984613CAC5B}" destId="{0E79D2CE-3AD6-4ACB-8556-1366D1EF001B}" srcOrd="0" destOrd="0" presId="urn:microsoft.com/office/officeart/2008/layout/HorizontalMultiLevelHierarchy"/>
    <dgm:cxn modelId="{01B858DF-6E8B-4E96-9A5E-CD6EF6CD1463}" type="presParOf" srcId="{E23AFE61-1A98-45BA-9AA3-0EE6632BAA61}" destId="{9F8B8330-0F4C-4028-9BF8-B5B759DC14D9}" srcOrd="5" destOrd="0" presId="urn:microsoft.com/office/officeart/2008/layout/HorizontalMultiLevelHierarchy"/>
    <dgm:cxn modelId="{9E43A759-82B3-47F6-91C1-26E6DFBE62DA}" type="presParOf" srcId="{9F8B8330-0F4C-4028-9BF8-B5B759DC14D9}" destId="{33026320-BA4B-4A44-BD47-F79630FE49D9}" srcOrd="0" destOrd="0" presId="urn:microsoft.com/office/officeart/2008/layout/HorizontalMultiLevelHierarchy"/>
    <dgm:cxn modelId="{C059DBF2-45FA-4F73-A978-287D275E453A}" type="presParOf" srcId="{9F8B8330-0F4C-4028-9BF8-B5B759DC14D9}" destId="{24EB94A0-84A8-4B12-BB47-2985AEF3E04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3AEB4-2811-4DB3-AA33-6FB5C8F515DD}">
      <dsp:nvSpPr>
        <dsp:cNvPr id="0" name=""/>
        <dsp:cNvSpPr/>
      </dsp:nvSpPr>
      <dsp:spPr>
        <a:xfrm>
          <a:off x="584816" y="0"/>
          <a:ext cx="6627919" cy="40939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4BEA9-F881-43D4-8319-5557CD2002E9}">
      <dsp:nvSpPr>
        <dsp:cNvPr id="0" name=""/>
        <dsp:cNvSpPr/>
      </dsp:nvSpPr>
      <dsp:spPr>
        <a:xfrm>
          <a:off x="3807" y="1228174"/>
          <a:ext cx="2352972" cy="1637566"/>
        </a:xfrm>
        <a:prstGeom prst="roundRect">
          <a:avLst/>
        </a:prstGeom>
        <a:solidFill>
          <a:schemeClr val="bg1"/>
        </a:solidFill>
        <a:ln w="25400" cap="flat" cmpd="sng" algn="ctr">
          <a:solidFill>
            <a:schemeClr val="tx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tx1"/>
              </a:solidFill>
              <a:latin typeface="+mn-lt"/>
              <a:cs typeface="Times New Roman" panose="02020603050405020304" pitchFamily="18" charset="0"/>
            </a:rPr>
            <a:t>Lei nº 11.445 de 2007</a:t>
          </a:r>
        </a:p>
      </dsp:txBody>
      <dsp:txXfrm>
        <a:off x="83746" y="1308113"/>
        <a:ext cx="2193094" cy="1477688"/>
      </dsp:txXfrm>
    </dsp:sp>
    <dsp:sp modelId="{A5608803-EC3B-4ADE-A4D8-21B1C801425D}">
      <dsp:nvSpPr>
        <dsp:cNvPr id="0" name=""/>
        <dsp:cNvSpPr/>
      </dsp:nvSpPr>
      <dsp:spPr>
        <a:xfrm>
          <a:off x="2722289" y="1228174"/>
          <a:ext cx="2352972" cy="1637566"/>
        </a:xfrm>
        <a:prstGeom prst="roundRect">
          <a:avLst/>
        </a:prstGeom>
        <a:solidFill>
          <a:schemeClr val="accent1"/>
        </a:solidFill>
        <a:ln w="25400" cap="flat" cmpd="sng" algn="ctr">
          <a:solidFill>
            <a:schemeClr val="bg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bg1"/>
              </a:solidFill>
            </a:rPr>
            <a:t>Estabelece diretrizes nacionais para o saneamento básico</a:t>
          </a:r>
        </a:p>
      </dsp:txBody>
      <dsp:txXfrm>
        <a:off x="2802228" y="1308113"/>
        <a:ext cx="2193094" cy="1477688"/>
      </dsp:txXfrm>
    </dsp:sp>
    <dsp:sp modelId="{062DF09B-294A-4E3A-A27E-6B9B2356E672}">
      <dsp:nvSpPr>
        <dsp:cNvPr id="0" name=""/>
        <dsp:cNvSpPr/>
      </dsp:nvSpPr>
      <dsp:spPr>
        <a:xfrm>
          <a:off x="5440772" y="1228174"/>
          <a:ext cx="2352972" cy="1637566"/>
        </a:xfrm>
        <a:prstGeom prst="roundRect">
          <a:avLst/>
        </a:prstGeom>
        <a:solidFill>
          <a:schemeClr val="bg1"/>
        </a:solidFill>
        <a:ln w="25400" cap="flat" cmpd="sng" algn="ctr">
          <a:solidFill>
            <a:schemeClr val="tx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chemeClr val="tx1"/>
              </a:solidFill>
            </a:rPr>
            <a:t>Marco legal para o setor</a:t>
          </a:r>
        </a:p>
      </dsp:txBody>
      <dsp:txXfrm>
        <a:off x="5520711" y="1308113"/>
        <a:ext cx="2193094" cy="1477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802B-77EA-4297-917E-A0810C713A3C}">
      <dsp:nvSpPr>
        <dsp:cNvPr id="0" name=""/>
        <dsp:cNvSpPr/>
      </dsp:nvSpPr>
      <dsp:spPr>
        <a:xfrm rot="16200000">
          <a:off x="972107" y="-972107"/>
          <a:ext cx="2196244" cy="4140460"/>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pt-BR" sz="2000" b="1" kern="1200" dirty="0"/>
        </a:p>
        <a:p>
          <a:pPr marL="0" lvl="0" indent="0" algn="ctr" defTabSz="889000">
            <a:lnSpc>
              <a:spcPct val="90000"/>
            </a:lnSpc>
            <a:spcBef>
              <a:spcPct val="0"/>
            </a:spcBef>
            <a:spcAft>
              <a:spcPct val="35000"/>
            </a:spcAft>
            <a:buNone/>
          </a:pPr>
          <a:r>
            <a:rPr lang="pt-BR" sz="2000" b="1" kern="1200" dirty="0"/>
            <a:t>Planejamento</a:t>
          </a:r>
        </a:p>
        <a:p>
          <a:pPr marL="0" lvl="0" indent="0" algn="ctr" defTabSz="889000">
            <a:lnSpc>
              <a:spcPct val="90000"/>
            </a:lnSpc>
            <a:spcBef>
              <a:spcPct val="0"/>
            </a:spcBef>
            <a:spcAft>
              <a:spcPct val="35000"/>
            </a:spcAft>
            <a:buNone/>
          </a:pPr>
          <a:r>
            <a:rPr lang="pt-BR" sz="1800" kern="1200" dirty="0"/>
            <a:t>A sua retomada como função de governo é o pilar que orienta o processo de organização e da prestação de serviços (BRASIL, 2004).</a:t>
          </a:r>
        </a:p>
      </dsp:txBody>
      <dsp:txXfrm rot="5400000">
        <a:off x="0" y="0"/>
        <a:ext cx="4140460" cy="1647183"/>
      </dsp:txXfrm>
    </dsp:sp>
    <dsp:sp modelId="{59088E60-0E73-499E-90AD-40D7FD7605EB}">
      <dsp:nvSpPr>
        <dsp:cNvPr id="0" name=""/>
        <dsp:cNvSpPr/>
      </dsp:nvSpPr>
      <dsp:spPr>
        <a:xfrm>
          <a:off x="4140460" y="0"/>
          <a:ext cx="4140460" cy="219624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pt-BR" sz="2000" b="1" kern="1200" dirty="0"/>
        </a:p>
        <a:p>
          <a:pPr marL="0" lvl="0" indent="0" algn="ctr" defTabSz="889000">
            <a:lnSpc>
              <a:spcPct val="90000"/>
            </a:lnSpc>
            <a:spcBef>
              <a:spcPct val="0"/>
            </a:spcBef>
            <a:spcAft>
              <a:spcPct val="35000"/>
            </a:spcAft>
            <a:buNone/>
          </a:pPr>
          <a:r>
            <a:rPr lang="pt-BR" sz="2000" b="1" kern="1200" dirty="0"/>
            <a:t>Regulação/Fiscalização</a:t>
          </a:r>
        </a:p>
        <a:p>
          <a:pPr marL="0" lvl="0" indent="0" algn="ctr" defTabSz="889000">
            <a:lnSpc>
              <a:spcPct val="90000"/>
            </a:lnSpc>
            <a:spcBef>
              <a:spcPct val="0"/>
            </a:spcBef>
            <a:spcAft>
              <a:spcPct val="35000"/>
            </a:spcAft>
            <a:buNone/>
          </a:pPr>
          <a:r>
            <a:rPr lang="pt-BR" sz="1800" b="0" kern="1200" dirty="0"/>
            <a:t>É necessário coibir qualquer tipo de abuso de poder, seja por cobrança de preços indevidos, seja por má qualidade e insuficiência  dos serviços prestados [...] (BRASIL, 2010)</a:t>
          </a:r>
        </a:p>
      </dsp:txBody>
      <dsp:txXfrm>
        <a:off x="4140460" y="0"/>
        <a:ext cx="4140460" cy="1647183"/>
      </dsp:txXfrm>
    </dsp:sp>
    <dsp:sp modelId="{6B987E71-E008-4B6E-9A4A-71A8B3D9E20B}">
      <dsp:nvSpPr>
        <dsp:cNvPr id="0" name=""/>
        <dsp:cNvSpPr/>
      </dsp:nvSpPr>
      <dsp:spPr>
        <a:xfrm rot="10800000">
          <a:off x="0" y="2196244"/>
          <a:ext cx="4140460" cy="2196244"/>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b="1" kern="1200" dirty="0"/>
            <a:t>Prestação</a:t>
          </a:r>
        </a:p>
        <a:p>
          <a:pPr marL="0" lvl="0" indent="0" algn="ctr" defTabSz="889000">
            <a:lnSpc>
              <a:spcPct val="90000"/>
            </a:lnSpc>
            <a:spcBef>
              <a:spcPct val="0"/>
            </a:spcBef>
            <a:spcAft>
              <a:spcPct val="35000"/>
            </a:spcAft>
            <a:buNone/>
          </a:pPr>
          <a:r>
            <a:rPr lang="pt-BR" sz="1800" b="0" i="0" kern="1200" dirty="0"/>
            <a:t>Os titulares dos serviços públicos de saneamento básico poderão delegar a organização, a regulação, a fiscalização e a prestação desses serviços (BRASIL, 2007).</a:t>
          </a:r>
          <a:endParaRPr lang="pt-BR" sz="1800" kern="1200" dirty="0"/>
        </a:p>
      </dsp:txBody>
      <dsp:txXfrm rot="10800000">
        <a:off x="0" y="2745305"/>
        <a:ext cx="4140460" cy="1647183"/>
      </dsp:txXfrm>
    </dsp:sp>
    <dsp:sp modelId="{A05FE0CA-0283-4068-8879-E3546C823B84}">
      <dsp:nvSpPr>
        <dsp:cNvPr id="0" name=""/>
        <dsp:cNvSpPr/>
      </dsp:nvSpPr>
      <dsp:spPr>
        <a:xfrm rot="5400000">
          <a:off x="5112568" y="1224136"/>
          <a:ext cx="2196244" cy="4140460"/>
        </a:xfrm>
        <a:prstGeom prst="round1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b="1" kern="1200" dirty="0"/>
            <a:t>Controle Social</a:t>
          </a:r>
        </a:p>
        <a:p>
          <a:pPr marL="0" lvl="0" indent="0" algn="ctr" defTabSz="889000">
            <a:lnSpc>
              <a:spcPct val="90000"/>
            </a:lnSpc>
            <a:spcBef>
              <a:spcPct val="0"/>
            </a:spcBef>
            <a:spcAft>
              <a:spcPct val="35000"/>
            </a:spcAft>
            <a:buNone/>
          </a:pPr>
          <a:r>
            <a:rPr lang="pt-BR" sz="1800" b="0" kern="1200" dirty="0"/>
            <a:t>A participação dos segmentos sociais interessados fornece legitimidade ao processo de planejamento (BRASIL, 2011).</a:t>
          </a:r>
        </a:p>
      </dsp:txBody>
      <dsp:txXfrm rot="-5400000">
        <a:off x="4140460" y="2745304"/>
        <a:ext cx="4140460" cy="1647183"/>
      </dsp:txXfrm>
    </dsp:sp>
    <dsp:sp modelId="{149B51E0-7AC2-4FF4-AFA8-0E4FB2BA1705}">
      <dsp:nvSpPr>
        <dsp:cNvPr id="0" name=""/>
        <dsp:cNvSpPr/>
      </dsp:nvSpPr>
      <dsp:spPr>
        <a:xfrm>
          <a:off x="3284999" y="1808672"/>
          <a:ext cx="1710920" cy="775142"/>
        </a:xfrm>
        <a:prstGeom prst="roundRect">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Gestão do Saneamento Básico</a:t>
          </a:r>
        </a:p>
      </dsp:txBody>
      <dsp:txXfrm>
        <a:off x="3322838" y="1846511"/>
        <a:ext cx="1635242" cy="699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491CD-68B9-41AA-9E17-A9CAAE1DBD44}">
      <dsp:nvSpPr>
        <dsp:cNvPr id="0" name=""/>
        <dsp:cNvSpPr/>
      </dsp:nvSpPr>
      <dsp:spPr>
        <a:xfrm rot="5400000">
          <a:off x="-108080" y="1098060"/>
          <a:ext cx="1502118"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B7393-1467-4F44-9DC6-310C477B4167}">
      <dsp:nvSpPr>
        <dsp:cNvPr id="0" name=""/>
        <dsp:cNvSpPr/>
      </dsp:nvSpPr>
      <dsp:spPr>
        <a:xfrm>
          <a:off x="235148" y="135715"/>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1" kern="1200" dirty="0"/>
            <a:t>2008</a:t>
          </a:r>
        </a:p>
        <a:p>
          <a:pPr marL="0" lvl="0" indent="0" algn="ctr" defTabSz="533400">
            <a:lnSpc>
              <a:spcPct val="90000"/>
            </a:lnSpc>
            <a:spcBef>
              <a:spcPct val="0"/>
            </a:spcBef>
            <a:spcAft>
              <a:spcPct val="35000"/>
            </a:spcAft>
            <a:buNone/>
          </a:pPr>
          <a:r>
            <a:rPr lang="pt-BR" sz="1200" b="1" kern="1200" dirty="0"/>
            <a:t>“Pacto pelo saneamento”</a:t>
          </a:r>
        </a:p>
        <a:p>
          <a:pPr marL="0" lvl="0" indent="0" algn="ctr" defTabSz="533400">
            <a:lnSpc>
              <a:spcPct val="90000"/>
            </a:lnSpc>
            <a:spcBef>
              <a:spcPct val="0"/>
            </a:spcBef>
            <a:spcAft>
              <a:spcPct val="35000"/>
            </a:spcAft>
            <a:buNone/>
          </a:pPr>
          <a:r>
            <a:rPr lang="pt-BR" sz="1200" b="1" kern="1200" dirty="0"/>
            <a:t>Aprovação pelo  CONCIDADES e homologação pelo </a:t>
          </a:r>
          <a:r>
            <a:rPr lang="pt-BR" sz="1200" b="1" kern="1200" dirty="0" err="1"/>
            <a:t>MCidades</a:t>
          </a:r>
          <a:endParaRPr lang="pt-BR" sz="1200" b="1" kern="1200" dirty="0"/>
        </a:p>
      </dsp:txBody>
      <dsp:txXfrm>
        <a:off x="270551" y="171118"/>
        <a:ext cx="1943783" cy="1137947"/>
      </dsp:txXfrm>
    </dsp:sp>
    <dsp:sp modelId="{B35A80B7-D6F8-4371-9A05-DC29F36C12F6}">
      <dsp:nvSpPr>
        <dsp:cNvPr id="0" name=""/>
        <dsp:cNvSpPr/>
      </dsp:nvSpPr>
      <dsp:spPr>
        <a:xfrm rot="5400000">
          <a:off x="-124592" y="2626516"/>
          <a:ext cx="1535142"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07342-80B5-4621-B87A-F9570190FF02}">
      <dsp:nvSpPr>
        <dsp:cNvPr id="0" name=""/>
        <dsp:cNvSpPr/>
      </dsp:nvSpPr>
      <dsp:spPr>
        <a:xfrm>
          <a:off x="235148" y="1647660"/>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2009</a:t>
          </a:r>
        </a:p>
        <a:p>
          <a:pPr marL="0" lvl="0" indent="0" algn="ctr" defTabSz="622300">
            <a:lnSpc>
              <a:spcPct val="90000"/>
            </a:lnSpc>
            <a:spcBef>
              <a:spcPct val="0"/>
            </a:spcBef>
            <a:spcAft>
              <a:spcPct val="35000"/>
            </a:spcAft>
            <a:buNone/>
          </a:pPr>
          <a:r>
            <a:rPr lang="pt-BR" sz="1400" b="1" kern="1200" dirty="0"/>
            <a:t>Diagnóstico e construção da visão estratégica:</a:t>
          </a:r>
        </a:p>
        <a:p>
          <a:pPr marL="0" lvl="0" indent="0" algn="ctr" defTabSz="622300">
            <a:lnSpc>
              <a:spcPct val="90000"/>
            </a:lnSpc>
            <a:spcBef>
              <a:spcPct val="0"/>
            </a:spcBef>
            <a:spcAft>
              <a:spcPct val="35000"/>
            </a:spcAft>
            <a:buNone/>
          </a:pPr>
          <a:r>
            <a:rPr lang="pt-BR" sz="1400" b="1" kern="1200" dirty="0"/>
            <a:t>5 seminários regionais</a:t>
          </a:r>
        </a:p>
      </dsp:txBody>
      <dsp:txXfrm>
        <a:off x="270551" y="1683063"/>
        <a:ext cx="1943783" cy="1137947"/>
      </dsp:txXfrm>
    </dsp:sp>
    <dsp:sp modelId="{B2E07832-7D26-454B-8F48-031875B130AF}">
      <dsp:nvSpPr>
        <dsp:cNvPr id="0" name=""/>
        <dsp:cNvSpPr/>
      </dsp:nvSpPr>
      <dsp:spPr>
        <a:xfrm rot="21587387">
          <a:off x="647883" y="3394519"/>
          <a:ext cx="2443070"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645133-583D-4A04-9820-640E716391EA}">
      <dsp:nvSpPr>
        <dsp:cNvPr id="0" name=""/>
        <dsp:cNvSpPr/>
      </dsp:nvSpPr>
      <dsp:spPr>
        <a:xfrm>
          <a:off x="235148" y="3192629"/>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2009 – 2011</a:t>
          </a:r>
        </a:p>
        <a:p>
          <a:pPr marL="0" lvl="0" indent="0" algn="ctr" defTabSz="622300">
            <a:lnSpc>
              <a:spcPct val="90000"/>
            </a:lnSpc>
            <a:spcBef>
              <a:spcPct val="0"/>
            </a:spcBef>
            <a:spcAft>
              <a:spcPct val="35000"/>
            </a:spcAft>
            <a:buNone/>
          </a:pPr>
          <a:r>
            <a:rPr lang="pt-BR" sz="1400" b="1" kern="1200" dirty="0"/>
            <a:t>Elaboração da proposta</a:t>
          </a:r>
          <a:br>
            <a:rPr lang="pt-BR" sz="1400" b="1" kern="1200" dirty="0"/>
          </a:br>
          <a:r>
            <a:rPr lang="pt-BR" sz="1400" b="1" kern="1200" dirty="0"/>
            <a:t>Participação ativa do GTI/PLANSAB</a:t>
          </a:r>
        </a:p>
      </dsp:txBody>
      <dsp:txXfrm>
        <a:off x="270551" y="3228032"/>
        <a:ext cx="1943783" cy="1137947"/>
      </dsp:txXfrm>
    </dsp:sp>
    <dsp:sp modelId="{00940B10-508B-4DE4-A529-08716DD69685}">
      <dsp:nvSpPr>
        <dsp:cNvPr id="0" name=""/>
        <dsp:cNvSpPr/>
      </dsp:nvSpPr>
      <dsp:spPr>
        <a:xfrm rot="16200000">
          <a:off x="2340388" y="2629653"/>
          <a:ext cx="1501115"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B00BE-8D7C-4BC0-9BAB-8C837BED6806}">
      <dsp:nvSpPr>
        <dsp:cNvPr id="0" name=""/>
        <dsp:cNvSpPr/>
      </dsp:nvSpPr>
      <dsp:spPr>
        <a:xfrm>
          <a:off x="2683115" y="3178752"/>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2012</a:t>
          </a:r>
        </a:p>
        <a:p>
          <a:pPr marL="0" lvl="0" indent="0" algn="ctr" defTabSz="622300">
            <a:lnSpc>
              <a:spcPct val="90000"/>
            </a:lnSpc>
            <a:spcBef>
              <a:spcPct val="0"/>
            </a:spcBef>
            <a:spcAft>
              <a:spcPct val="35000"/>
            </a:spcAft>
            <a:buNone/>
          </a:pPr>
          <a:r>
            <a:rPr lang="pt-BR" sz="1400" b="1" kern="1200" dirty="0"/>
            <a:t>Consulta Pública à proposta do PLANSAB</a:t>
          </a:r>
        </a:p>
        <a:p>
          <a:pPr marL="0" lvl="0" indent="0" algn="ctr" defTabSz="622300">
            <a:lnSpc>
              <a:spcPct val="90000"/>
            </a:lnSpc>
            <a:spcBef>
              <a:spcPct val="0"/>
            </a:spcBef>
            <a:spcAft>
              <a:spcPct val="35000"/>
            </a:spcAft>
            <a:buNone/>
          </a:pPr>
          <a:r>
            <a:rPr lang="pt-BR" sz="1400" b="1" kern="1200" dirty="0"/>
            <a:t>Via internet</a:t>
          </a:r>
        </a:p>
      </dsp:txBody>
      <dsp:txXfrm>
        <a:off x="2718518" y="3214155"/>
        <a:ext cx="1943783" cy="1137947"/>
      </dsp:txXfrm>
    </dsp:sp>
    <dsp:sp modelId="{0F17C613-A0CB-4F29-ABF8-E78197E601FE}">
      <dsp:nvSpPr>
        <dsp:cNvPr id="0" name=""/>
        <dsp:cNvSpPr/>
      </dsp:nvSpPr>
      <dsp:spPr>
        <a:xfrm rot="16200000">
          <a:off x="2340388" y="1118711"/>
          <a:ext cx="1501115"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9ADBE-2102-4681-A0DC-2503E698FDFE}">
      <dsp:nvSpPr>
        <dsp:cNvPr id="0" name=""/>
        <dsp:cNvSpPr/>
      </dsp:nvSpPr>
      <dsp:spPr>
        <a:xfrm>
          <a:off x="2683115" y="1667810"/>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2011</a:t>
          </a:r>
        </a:p>
        <a:p>
          <a:pPr marL="0" lvl="0" indent="0" algn="ctr" defTabSz="622300">
            <a:lnSpc>
              <a:spcPct val="90000"/>
            </a:lnSpc>
            <a:spcBef>
              <a:spcPct val="0"/>
            </a:spcBef>
            <a:spcAft>
              <a:spcPct val="35000"/>
            </a:spcAft>
            <a:buNone/>
          </a:pPr>
          <a:r>
            <a:rPr lang="pt-BR" sz="1400" b="1" kern="1200" dirty="0"/>
            <a:t>Aprovação da proposta do PLANSAB pelo GTI e pelo pleno do CONCIDADES</a:t>
          </a:r>
        </a:p>
      </dsp:txBody>
      <dsp:txXfrm>
        <a:off x="2718518" y="1703213"/>
        <a:ext cx="1943783" cy="1137947"/>
      </dsp:txXfrm>
    </dsp:sp>
    <dsp:sp modelId="{D13330C6-9825-4562-AE14-3AAA9737A2BD}">
      <dsp:nvSpPr>
        <dsp:cNvPr id="0" name=""/>
        <dsp:cNvSpPr/>
      </dsp:nvSpPr>
      <dsp:spPr>
        <a:xfrm rot="21577176">
          <a:off x="3095832" y="355120"/>
          <a:ext cx="2446069"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025C9-0DEE-4E2E-BB75-A141BF895A7E}">
      <dsp:nvSpPr>
        <dsp:cNvPr id="0" name=""/>
        <dsp:cNvSpPr/>
      </dsp:nvSpPr>
      <dsp:spPr>
        <a:xfrm>
          <a:off x="2683115" y="156868"/>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1" kern="1200" dirty="0"/>
            <a:t>2011</a:t>
          </a:r>
        </a:p>
        <a:p>
          <a:pPr marL="0" lvl="0" indent="0" algn="ctr" defTabSz="533400">
            <a:lnSpc>
              <a:spcPct val="90000"/>
            </a:lnSpc>
            <a:spcBef>
              <a:spcPct val="0"/>
            </a:spcBef>
            <a:spcAft>
              <a:spcPct val="35000"/>
            </a:spcAft>
            <a:buNone/>
          </a:pPr>
          <a:r>
            <a:rPr lang="pt-BR" sz="1200" b="1" kern="1200" dirty="0"/>
            <a:t>Apresentação e discussão da proposta do PLANSAB</a:t>
          </a:r>
        </a:p>
        <a:p>
          <a:pPr marL="0" lvl="0" indent="0" algn="ctr" defTabSz="533400">
            <a:lnSpc>
              <a:spcPct val="90000"/>
            </a:lnSpc>
            <a:spcBef>
              <a:spcPct val="0"/>
            </a:spcBef>
            <a:spcAft>
              <a:spcPct val="35000"/>
            </a:spcAft>
            <a:buNone/>
          </a:pPr>
          <a:r>
            <a:rPr lang="pt-BR" sz="1200" b="1" kern="1200" dirty="0"/>
            <a:t>2 audiências públicas + 5 seminários regionais</a:t>
          </a:r>
        </a:p>
      </dsp:txBody>
      <dsp:txXfrm>
        <a:off x="2718518" y="192271"/>
        <a:ext cx="1943783" cy="1137947"/>
      </dsp:txXfrm>
    </dsp:sp>
    <dsp:sp modelId="{CDBEB043-6958-4235-BDB7-65FF6761BD83}">
      <dsp:nvSpPr>
        <dsp:cNvPr id="0" name=""/>
        <dsp:cNvSpPr/>
      </dsp:nvSpPr>
      <dsp:spPr>
        <a:xfrm rot="5400000">
          <a:off x="4790815" y="1098060"/>
          <a:ext cx="1502118"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92984-E1E2-4AD6-94D6-423CBE359AD6}">
      <dsp:nvSpPr>
        <dsp:cNvPr id="0" name=""/>
        <dsp:cNvSpPr/>
      </dsp:nvSpPr>
      <dsp:spPr>
        <a:xfrm>
          <a:off x="5134044" y="135715"/>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2013</a:t>
          </a:r>
        </a:p>
        <a:p>
          <a:pPr marL="0" lvl="0" indent="0" algn="ctr" defTabSz="622300">
            <a:lnSpc>
              <a:spcPct val="90000"/>
            </a:lnSpc>
            <a:spcBef>
              <a:spcPct val="0"/>
            </a:spcBef>
            <a:spcAft>
              <a:spcPct val="35000"/>
            </a:spcAft>
            <a:buNone/>
          </a:pPr>
          <a:r>
            <a:rPr lang="pt-BR" sz="1400" b="1" kern="1200" dirty="0"/>
            <a:t>Revisão e aprovação da versão consolidada pelo GTI PLANSAB</a:t>
          </a:r>
        </a:p>
      </dsp:txBody>
      <dsp:txXfrm>
        <a:off x="5169447" y="171118"/>
        <a:ext cx="1943783" cy="1137947"/>
      </dsp:txXfrm>
    </dsp:sp>
    <dsp:sp modelId="{CE142DC9-4359-43B5-B3BC-62AB1A31A5F3}">
      <dsp:nvSpPr>
        <dsp:cNvPr id="0" name=""/>
        <dsp:cNvSpPr/>
      </dsp:nvSpPr>
      <dsp:spPr>
        <a:xfrm rot="5373687">
          <a:off x="4777719" y="2628973"/>
          <a:ext cx="1540100" cy="18131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D5007-25D7-41D7-A7D8-61DEFC7CCD4B}">
      <dsp:nvSpPr>
        <dsp:cNvPr id="0" name=""/>
        <dsp:cNvSpPr/>
      </dsp:nvSpPr>
      <dsp:spPr>
        <a:xfrm>
          <a:off x="5134044" y="1647660"/>
          <a:ext cx="2014589" cy="12087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b="1" kern="1200" dirty="0"/>
            <a:t>2013</a:t>
          </a:r>
        </a:p>
        <a:p>
          <a:pPr marL="0" lvl="0" indent="0" algn="ctr" defTabSz="533400">
            <a:lnSpc>
              <a:spcPct val="90000"/>
            </a:lnSpc>
            <a:spcBef>
              <a:spcPct val="0"/>
            </a:spcBef>
            <a:spcAft>
              <a:spcPct val="35000"/>
            </a:spcAft>
            <a:buNone/>
          </a:pPr>
          <a:r>
            <a:rPr lang="pt-BR" sz="1200" b="1" kern="1200" dirty="0"/>
            <a:t>Aprovação da proposta pelos Conselhos Nacionais: CNS, CONAMA, CNRH. CONCIDADES</a:t>
          </a:r>
        </a:p>
      </dsp:txBody>
      <dsp:txXfrm>
        <a:off x="5169447" y="1683063"/>
        <a:ext cx="1943783" cy="1137947"/>
      </dsp:txXfrm>
    </dsp:sp>
    <dsp:sp modelId="{E516E011-8735-4B4A-B6E3-CEE9CFA89202}">
      <dsp:nvSpPr>
        <dsp:cNvPr id="0" name=""/>
        <dsp:cNvSpPr/>
      </dsp:nvSpPr>
      <dsp:spPr>
        <a:xfrm>
          <a:off x="5150745" y="3192629"/>
          <a:ext cx="2014589" cy="1208753"/>
        </a:xfrm>
        <a:prstGeom prst="roundRect">
          <a:avLst>
            <a:gd name="adj" fmla="val 10000"/>
          </a:avLst>
        </a:prstGeom>
        <a:solidFill>
          <a:schemeClr val="accent1">
            <a:hueOff val="0"/>
            <a:satOff val="0"/>
            <a:lumOff val="0"/>
            <a:alphaOff val="0"/>
          </a:schemeClr>
        </a:solidFill>
        <a:ln w="25400" cap="flat" cmpd="sng" algn="ctr">
          <a:solidFill>
            <a:srgbClr val="FFFF00"/>
          </a:solidFill>
          <a:prstDash val="solid"/>
        </a:ln>
        <a:effectLst>
          <a:outerShdw blurRad="292100" dist="50800" dir="5400000" sx="99000" sy="99000" algn="ctr" rotWithShape="0">
            <a:srgbClr val="FFFF00"/>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2013</a:t>
          </a:r>
        </a:p>
        <a:p>
          <a:pPr marL="0" lvl="0" indent="0" algn="ctr" defTabSz="711200">
            <a:lnSpc>
              <a:spcPct val="90000"/>
            </a:lnSpc>
            <a:spcBef>
              <a:spcPct val="0"/>
            </a:spcBef>
            <a:spcAft>
              <a:spcPct val="35000"/>
            </a:spcAft>
            <a:buNone/>
          </a:pPr>
          <a:r>
            <a:rPr lang="pt-BR" sz="1600" b="1" kern="1200" dirty="0"/>
            <a:t>Aprovação e publicação do PLANSAB</a:t>
          </a:r>
        </a:p>
      </dsp:txBody>
      <dsp:txXfrm>
        <a:off x="5186148" y="3228032"/>
        <a:ext cx="1943783" cy="1137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8155-CFED-4903-B3AA-D6369B40FE36}">
      <dsp:nvSpPr>
        <dsp:cNvPr id="0" name=""/>
        <dsp:cNvSpPr/>
      </dsp:nvSpPr>
      <dsp:spPr>
        <a:xfrm rot="5400000">
          <a:off x="477544" y="2265433"/>
          <a:ext cx="1223069"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04C932-616E-4448-BA84-7DC5CDBADD26}">
      <dsp:nvSpPr>
        <dsp:cNvPr id="0" name=""/>
        <dsp:cNvSpPr/>
      </dsp:nvSpPr>
      <dsp:spPr>
        <a:xfrm>
          <a:off x="222704" y="1512170"/>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Análise situacional</a:t>
          </a:r>
        </a:p>
      </dsp:txBody>
      <dsp:txXfrm>
        <a:off x="251717" y="1541183"/>
        <a:ext cx="1592954" cy="932562"/>
      </dsp:txXfrm>
    </dsp:sp>
    <dsp:sp modelId="{5727EA76-30DA-41ED-89F0-4050A2B87A91}">
      <dsp:nvSpPr>
        <dsp:cNvPr id="0" name=""/>
        <dsp:cNvSpPr/>
      </dsp:nvSpPr>
      <dsp:spPr>
        <a:xfrm>
          <a:off x="936280" y="3166067"/>
          <a:ext cx="2071729"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E7C4F2-B343-4E9D-9375-7EA9CBA228A1}">
      <dsp:nvSpPr>
        <dsp:cNvPr id="0" name=""/>
        <dsp:cNvSpPr/>
      </dsp:nvSpPr>
      <dsp:spPr>
        <a:xfrm>
          <a:off x="222704" y="2745066"/>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Cenários para a política de saneamento</a:t>
          </a:r>
        </a:p>
      </dsp:txBody>
      <dsp:txXfrm>
        <a:off x="251717" y="2774079"/>
        <a:ext cx="1592954" cy="932562"/>
      </dsp:txXfrm>
    </dsp:sp>
    <dsp:sp modelId="{70CFD8C8-5888-4ECC-8B0A-691DCE0A0CCB}">
      <dsp:nvSpPr>
        <dsp:cNvPr id="0" name=""/>
        <dsp:cNvSpPr/>
      </dsp:nvSpPr>
      <dsp:spPr>
        <a:xfrm rot="16204646">
          <a:off x="2467711" y="2295129"/>
          <a:ext cx="1299999"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CAC793-C5E2-406D-A32A-9415F7FAD042}">
      <dsp:nvSpPr>
        <dsp:cNvPr id="0" name=""/>
        <dsp:cNvSpPr/>
      </dsp:nvSpPr>
      <dsp:spPr>
        <a:xfrm>
          <a:off x="2304260" y="2745066"/>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Metas de curto, médio e longo prazo</a:t>
          </a:r>
        </a:p>
      </dsp:txBody>
      <dsp:txXfrm>
        <a:off x="2333273" y="2774079"/>
        <a:ext cx="1592954" cy="932562"/>
      </dsp:txXfrm>
    </dsp:sp>
    <dsp:sp modelId="{DC371C1C-2E1C-45AB-89F8-52083640EB67}">
      <dsp:nvSpPr>
        <dsp:cNvPr id="0" name=""/>
        <dsp:cNvSpPr/>
      </dsp:nvSpPr>
      <dsp:spPr>
        <a:xfrm rot="16182174">
          <a:off x="2489580" y="928901"/>
          <a:ext cx="1286326"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E96F5B-2B4F-4ABE-8549-AA0FC8024C47}">
      <dsp:nvSpPr>
        <dsp:cNvPr id="0" name=""/>
        <dsp:cNvSpPr/>
      </dsp:nvSpPr>
      <dsp:spPr>
        <a:xfrm>
          <a:off x="2310930" y="1440155"/>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Necessidade de investimentos</a:t>
          </a:r>
        </a:p>
      </dsp:txBody>
      <dsp:txXfrm>
        <a:off x="2339943" y="1469168"/>
        <a:ext cx="1592954" cy="932562"/>
      </dsp:txXfrm>
    </dsp:sp>
    <dsp:sp modelId="{D9BE66D1-A1F5-4FEE-BF4E-6DC403044471}">
      <dsp:nvSpPr>
        <dsp:cNvPr id="0" name=""/>
        <dsp:cNvSpPr/>
      </dsp:nvSpPr>
      <dsp:spPr>
        <a:xfrm>
          <a:off x="2724596" y="582209"/>
          <a:ext cx="2028622"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98A991-55EE-410A-ABB7-F3A72FA1707A}">
      <dsp:nvSpPr>
        <dsp:cNvPr id="0" name=""/>
        <dsp:cNvSpPr/>
      </dsp:nvSpPr>
      <dsp:spPr>
        <a:xfrm>
          <a:off x="2304260" y="144020"/>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Macrodiretrizes  e estratégias</a:t>
          </a:r>
        </a:p>
      </dsp:txBody>
      <dsp:txXfrm>
        <a:off x="2333273" y="173033"/>
        <a:ext cx="1592954" cy="932562"/>
      </dsp:txXfrm>
    </dsp:sp>
    <dsp:sp modelId="{590D7EA5-7BBB-4F6B-9128-D5A3A6E6CC27}">
      <dsp:nvSpPr>
        <dsp:cNvPr id="0" name=""/>
        <dsp:cNvSpPr/>
      </dsp:nvSpPr>
      <dsp:spPr>
        <a:xfrm rot="5400000">
          <a:off x="4550322" y="969822"/>
          <a:ext cx="1286437"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3E6AA-7676-4C41-90EA-F4E2F86A6CE3}">
      <dsp:nvSpPr>
        <dsp:cNvPr id="0" name=""/>
        <dsp:cNvSpPr/>
      </dsp:nvSpPr>
      <dsp:spPr>
        <a:xfrm>
          <a:off x="4342709" y="144020"/>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Programas</a:t>
          </a:r>
        </a:p>
      </dsp:txBody>
      <dsp:txXfrm>
        <a:off x="4371722" y="173033"/>
        <a:ext cx="1592954" cy="932562"/>
      </dsp:txXfrm>
    </dsp:sp>
    <dsp:sp modelId="{6BC8A5AB-74E0-472C-BA07-32167B3FC6BB}">
      <dsp:nvSpPr>
        <dsp:cNvPr id="0" name=""/>
        <dsp:cNvSpPr/>
      </dsp:nvSpPr>
      <dsp:spPr>
        <a:xfrm rot="5400000">
          <a:off x="4522964" y="2292672"/>
          <a:ext cx="1295091" cy="148588"/>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5A8CFA-52B0-497B-99F6-72683B5B51FA}">
      <dsp:nvSpPr>
        <dsp:cNvPr id="0" name=""/>
        <dsp:cNvSpPr/>
      </dsp:nvSpPr>
      <dsp:spPr>
        <a:xfrm>
          <a:off x="4324499" y="1440155"/>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Monitoramento e avaliação sistemática</a:t>
          </a:r>
        </a:p>
      </dsp:txBody>
      <dsp:txXfrm>
        <a:off x="4353512" y="1469168"/>
        <a:ext cx="1592954" cy="932562"/>
      </dsp:txXfrm>
    </dsp:sp>
    <dsp:sp modelId="{6A5351E3-F325-4C79-94BD-F7534142932C}">
      <dsp:nvSpPr>
        <dsp:cNvPr id="0" name=""/>
        <dsp:cNvSpPr/>
      </dsp:nvSpPr>
      <dsp:spPr>
        <a:xfrm>
          <a:off x="4320487" y="2745066"/>
          <a:ext cx="1650980" cy="990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Revisão do plano</a:t>
          </a:r>
        </a:p>
      </dsp:txBody>
      <dsp:txXfrm>
        <a:off x="4349500" y="2774079"/>
        <a:ext cx="1592954" cy="9325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23BD6-6A66-44C3-BCE4-F984613CAC5B}">
      <dsp:nvSpPr>
        <dsp:cNvPr id="0" name=""/>
        <dsp:cNvSpPr/>
      </dsp:nvSpPr>
      <dsp:spPr>
        <a:xfrm>
          <a:off x="1669324" y="2456160"/>
          <a:ext cx="611076" cy="1164398"/>
        </a:xfrm>
        <a:custGeom>
          <a:avLst/>
          <a:gdLst/>
          <a:ahLst/>
          <a:cxnLst/>
          <a:rect l="0" t="0" r="0" b="0"/>
          <a:pathLst>
            <a:path>
              <a:moveTo>
                <a:pt x="0" y="0"/>
              </a:moveTo>
              <a:lnTo>
                <a:pt x="305538" y="0"/>
              </a:lnTo>
              <a:lnTo>
                <a:pt x="305538" y="1164398"/>
              </a:lnTo>
              <a:lnTo>
                <a:pt x="611076" y="1164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41987" y="3005484"/>
        <a:ext cx="65750" cy="65750"/>
      </dsp:txXfrm>
    </dsp:sp>
    <dsp:sp modelId="{02754167-2698-4A82-A95E-254A7674A6AA}">
      <dsp:nvSpPr>
        <dsp:cNvPr id="0" name=""/>
        <dsp:cNvSpPr/>
      </dsp:nvSpPr>
      <dsp:spPr>
        <a:xfrm>
          <a:off x="1669324" y="2253689"/>
          <a:ext cx="611076" cy="202470"/>
        </a:xfrm>
        <a:custGeom>
          <a:avLst/>
          <a:gdLst/>
          <a:ahLst/>
          <a:cxnLst/>
          <a:rect l="0" t="0" r="0" b="0"/>
          <a:pathLst>
            <a:path>
              <a:moveTo>
                <a:pt x="0" y="202470"/>
              </a:moveTo>
              <a:lnTo>
                <a:pt x="305538" y="202470"/>
              </a:lnTo>
              <a:lnTo>
                <a:pt x="305538" y="0"/>
              </a:lnTo>
              <a:lnTo>
                <a:pt x="6110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58769" y="2338831"/>
        <a:ext cx="32187" cy="32187"/>
      </dsp:txXfrm>
    </dsp:sp>
    <dsp:sp modelId="{1F0182F2-E2EB-42B2-A68B-ECFD91252539}">
      <dsp:nvSpPr>
        <dsp:cNvPr id="0" name=""/>
        <dsp:cNvSpPr/>
      </dsp:nvSpPr>
      <dsp:spPr>
        <a:xfrm>
          <a:off x="1669324" y="1089291"/>
          <a:ext cx="611076" cy="1366868"/>
        </a:xfrm>
        <a:custGeom>
          <a:avLst/>
          <a:gdLst/>
          <a:ahLst/>
          <a:cxnLst/>
          <a:rect l="0" t="0" r="0" b="0"/>
          <a:pathLst>
            <a:path>
              <a:moveTo>
                <a:pt x="0" y="1366868"/>
              </a:moveTo>
              <a:lnTo>
                <a:pt x="305538" y="1366868"/>
              </a:lnTo>
              <a:lnTo>
                <a:pt x="305538" y="0"/>
              </a:lnTo>
              <a:lnTo>
                <a:pt x="6110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37431" y="1735294"/>
        <a:ext cx="74862" cy="74862"/>
      </dsp:txXfrm>
    </dsp:sp>
    <dsp:sp modelId="{11952140-CC2D-4F22-8AF3-28A5C6897FD1}">
      <dsp:nvSpPr>
        <dsp:cNvPr id="0" name=""/>
        <dsp:cNvSpPr/>
      </dsp:nvSpPr>
      <dsp:spPr>
        <a:xfrm rot="16200000">
          <a:off x="-1247799" y="1990400"/>
          <a:ext cx="4902730" cy="9315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t-BR" sz="1900" b="1" kern="1200" dirty="0"/>
            <a:t>Diagnóstico do Saneamento Básico das Regiões </a:t>
          </a:r>
        </a:p>
        <a:p>
          <a:pPr marL="0" lvl="0" indent="0" algn="ctr" defTabSz="844550">
            <a:lnSpc>
              <a:spcPct val="90000"/>
            </a:lnSpc>
            <a:spcBef>
              <a:spcPct val="0"/>
            </a:spcBef>
            <a:spcAft>
              <a:spcPct val="35000"/>
            </a:spcAft>
            <a:buNone/>
          </a:pPr>
          <a:r>
            <a:rPr lang="pt-BR" sz="1900" b="1" kern="1200" dirty="0"/>
            <a:t>Integradas de Desenvolvimento (RIDE)</a:t>
          </a:r>
        </a:p>
      </dsp:txBody>
      <dsp:txXfrm>
        <a:off x="-1247799" y="1990400"/>
        <a:ext cx="4902730" cy="931518"/>
      </dsp:txXfrm>
    </dsp:sp>
    <dsp:sp modelId="{A02A1398-8A58-4090-B044-E9904F9BA997}">
      <dsp:nvSpPr>
        <dsp:cNvPr id="0" name=""/>
        <dsp:cNvSpPr/>
      </dsp:nvSpPr>
      <dsp:spPr>
        <a:xfrm>
          <a:off x="2280400" y="623531"/>
          <a:ext cx="4854329" cy="931518"/>
        </a:xfrm>
        <a:prstGeom prst="rect">
          <a:avLst/>
        </a:prstGeom>
        <a:solidFill>
          <a:schemeClr val="bg1"/>
        </a:solidFill>
        <a:ln w="25400" cap="flat" cmpd="sng" algn="ctr">
          <a:solidFill>
            <a:schemeClr val="tx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rPr>
            <a:t>1. Diagnóstico analítico</a:t>
          </a:r>
          <a:r>
            <a:rPr lang="pt-BR" sz="1800" kern="1200" dirty="0">
              <a:solidFill>
                <a:schemeClr val="tx1"/>
              </a:solidFill>
            </a:rPr>
            <a:t>: avaliação da situação do saneamento básico nas RIDE e em seus municípios.</a:t>
          </a:r>
        </a:p>
      </dsp:txBody>
      <dsp:txXfrm>
        <a:off x="2280400" y="623531"/>
        <a:ext cx="4854329" cy="931518"/>
      </dsp:txXfrm>
    </dsp:sp>
    <dsp:sp modelId="{1D2A29CE-40A0-4957-8C71-F55F9AA980CF}">
      <dsp:nvSpPr>
        <dsp:cNvPr id="0" name=""/>
        <dsp:cNvSpPr/>
      </dsp:nvSpPr>
      <dsp:spPr>
        <a:xfrm>
          <a:off x="2280400" y="1787930"/>
          <a:ext cx="4854329" cy="931518"/>
        </a:xfrm>
        <a:prstGeom prst="rect">
          <a:avLst/>
        </a:prstGeom>
        <a:solidFill>
          <a:schemeClr val="bg1"/>
        </a:solidFill>
        <a:ln w="25400" cap="flat" cmpd="sng" algn="ctr">
          <a:solidFill>
            <a:schemeClr val="tx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rPr>
            <a:t>2. Visão estratégica: </a:t>
          </a:r>
          <a:r>
            <a:rPr lang="pt-BR" sz="1800" b="0" kern="1200" dirty="0">
              <a:solidFill>
                <a:schemeClr val="tx1"/>
              </a:solidFill>
            </a:rPr>
            <a:t>Identificação dos pontos que devem ser levados em consideração. Perspectivas para ações integradas.</a:t>
          </a:r>
          <a:endParaRPr lang="pt-BR" sz="1800" b="1" kern="1200" dirty="0">
            <a:solidFill>
              <a:schemeClr val="tx1"/>
            </a:solidFill>
          </a:endParaRPr>
        </a:p>
      </dsp:txBody>
      <dsp:txXfrm>
        <a:off x="2280400" y="1787930"/>
        <a:ext cx="4854329" cy="931518"/>
      </dsp:txXfrm>
    </dsp:sp>
    <dsp:sp modelId="{33026320-BA4B-4A44-BD47-F79630FE49D9}">
      <dsp:nvSpPr>
        <dsp:cNvPr id="0" name=""/>
        <dsp:cNvSpPr/>
      </dsp:nvSpPr>
      <dsp:spPr>
        <a:xfrm>
          <a:off x="2280400" y="2952328"/>
          <a:ext cx="4854329" cy="1336459"/>
        </a:xfrm>
        <a:prstGeom prst="rect">
          <a:avLst/>
        </a:prstGeom>
        <a:solidFill>
          <a:schemeClr val="bg1"/>
        </a:solidFill>
        <a:ln w="25400" cap="flat" cmpd="sng" algn="ctr">
          <a:solidFill>
            <a:schemeClr val="tx1"/>
          </a:solidFill>
          <a:prstDash val="solid"/>
        </a:ln>
        <a:effectLst>
          <a:outerShdw blurRad="292100" dist="50800" dir="5400000" sx="99000" sy="99000" algn="ctr" rotWithShape="0">
            <a:schemeClr val="tx1"/>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chemeClr val="tx1"/>
              </a:solidFill>
            </a:rPr>
            <a:t>3. Plano Regional de Saneamento Básico: </a:t>
          </a:r>
          <a:r>
            <a:rPr lang="pt-BR" sz="1800" b="0" kern="1200" dirty="0">
              <a:solidFill>
                <a:schemeClr val="tx1"/>
              </a:solidFill>
            </a:rPr>
            <a:t>Elaboração de documento para facilitar a tomada de decisão de cada município em relação ao planejamento do saneamento básico.</a:t>
          </a:r>
          <a:endParaRPr lang="pt-BR" sz="1800" b="1" kern="1200" dirty="0">
            <a:solidFill>
              <a:schemeClr val="tx1"/>
            </a:solidFill>
          </a:endParaRPr>
        </a:p>
      </dsp:txBody>
      <dsp:txXfrm>
        <a:off x="2280400" y="2952328"/>
        <a:ext cx="4854329" cy="13364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1F48AA22-89A4-4CA1-A2D4-78FB884F934E}" type="datetimeFigureOut">
              <a:rPr lang="pt-BR" smtClean="0"/>
              <a:t>29/05/2018</a:t>
            </a:fld>
            <a:endParaRPr lang="pt-BR"/>
          </a:p>
        </p:txBody>
      </p:sp>
      <p:sp>
        <p:nvSpPr>
          <p:cNvPr id="4" name="Espaço Reservado para Rodapé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B8B84FF9-EF61-417C-8319-8A3991062D91}" type="datetimeFigureOut">
              <a:rPr lang="pt-BR" smtClean="0"/>
              <a:t>29/05/2018</a:t>
            </a:fld>
            <a:endParaRPr lang="pt-BR"/>
          </a:p>
        </p:txBody>
      </p:sp>
      <p:sp>
        <p:nvSpPr>
          <p:cNvPr id="4" name="Espaço Reservado para Imagem de Sli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2DAB2532-98D3-46D8-8193-6891799AE6F0}" type="slidenum">
              <a:rPr lang="pt-BR" smtClean="0"/>
              <a:t>‹nº›</a:t>
            </a:fld>
            <a:endParaRPr lang="pt-BR"/>
          </a:p>
        </p:txBody>
      </p:sp>
    </p:spTree>
    <p:extLst>
      <p:ext uri="{BB962C8B-B14F-4D97-AF65-F5344CB8AC3E}">
        <p14:creationId xmlns:p14="http://schemas.microsoft.com/office/powerpoint/2010/main" val="415786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2DAB2532-98D3-46D8-8193-6891799AE6F0}" type="slidenum">
              <a:rPr lang="pt-BR" smtClean="0"/>
              <a:t>1</a:t>
            </a:fld>
            <a:endParaRPr lang="pt-BR"/>
          </a:p>
        </p:txBody>
      </p:sp>
    </p:spTree>
    <p:extLst>
      <p:ext uri="{BB962C8B-B14F-4D97-AF65-F5344CB8AC3E}">
        <p14:creationId xmlns:p14="http://schemas.microsoft.com/office/powerpoint/2010/main" val="184841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29/05/2018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429000"/>
            <a:ext cx="7776864" cy="2016224"/>
          </a:xfrm>
        </p:spPr>
        <p:txBody>
          <a:bodyPr>
            <a:normAutofit/>
          </a:bodyPr>
          <a:lstStyle/>
          <a:p>
            <a:pPr marL="0" indent="0" algn="just">
              <a:buNone/>
            </a:pPr>
            <a:r>
              <a:rPr lang="pt-BR" sz="1600" b="1" dirty="0">
                <a:cs typeface="Times New Roman" panose="02020603050405020304" pitchFamily="18" charset="0"/>
              </a:rPr>
              <a:t>Autores:</a:t>
            </a:r>
          </a:p>
          <a:p>
            <a:pPr marL="0" indent="0" algn="just">
              <a:buNone/>
            </a:pPr>
            <a:r>
              <a:rPr lang="pt-BR" sz="1600" b="1" dirty="0">
                <a:cs typeface="Times New Roman" panose="02020603050405020304" pitchFamily="18" charset="0"/>
              </a:rPr>
              <a:t>Francisco Roberto Taboza Signori</a:t>
            </a:r>
          </a:p>
          <a:p>
            <a:pPr marL="0" indent="0" algn="just">
              <a:buNone/>
            </a:pPr>
            <a:r>
              <a:rPr lang="pt-BR" sz="1600" i="1" dirty="0">
                <a:cs typeface="Times New Roman" panose="02020603050405020304" pitchFamily="18" charset="0"/>
              </a:rPr>
              <a:t>Acadêmico da Universidade de Brasília e estagiário da Secretaria Nacional de Saneamento Ambiental do Ministério das Cidades </a:t>
            </a:r>
          </a:p>
          <a:p>
            <a:pPr marL="0" indent="0" algn="just">
              <a:buNone/>
            </a:pPr>
            <a:r>
              <a:rPr lang="pt-BR" sz="1600" b="1" u="sng" dirty="0">
                <a:cs typeface="Times New Roman" panose="02020603050405020304" pitchFamily="18" charset="0"/>
              </a:rPr>
              <a:t>Alexandre Araujo Godeiro Carlos</a:t>
            </a:r>
          </a:p>
          <a:p>
            <a:pPr marL="0" indent="0" algn="just">
              <a:buNone/>
            </a:pPr>
            <a:r>
              <a:rPr lang="pt-BR" sz="1600" i="1" u="sng" dirty="0">
                <a:cs typeface="Times New Roman" panose="02020603050405020304" pitchFamily="18" charset="0"/>
              </a:rPr>
              <a:t>Especialista em Infraestrutura Sênior da Secretaria Nacional de Saneamento Ambiental do Ministério das Cidades </a:t>
            </a:r>
            <a:endParaRPr lang="pt-BR" sz="1800" b="1" u="sng" dirty="0">
              <a:cs typeface="Times New Roman" panose="02020603050405020304" pitchFamily="18" charset="0"/>
            </a:endParaRPr>
          </a:p>
        </p:txBody>
      </p:sp>
      <p:sp>
        <p:nvSpPr>
          <p:cNvPr id="5" name="Título 1"/>
          <p:cNvSpPr>
            <a:spLocks noGrp="1"/>
          </p:cNvSpPr>
          <p:nvPr>
            <p:ph type="ctrTitle" idx="4294967295"/>
          </p:nvPr>
        </p:nvSpPr>
        <p:spPr>
          <a:xfrm>
            <a:off x="593812" y="620688"/>
            <a:ext cx="7956376" cy="1944216"/>
          </a:xfrm>
          <a:solidFill>
            <a:schemeClr val="bg1"/>
          </a:solidFill>
          <a:ln>
            <a:solidFill>
              <a:schemeClr val="tx1"/>
            </a:solidFill>
          </a:ln>
          <a:effectLst>
            <a:outerShdw blurRad="292100" dist="50800" dir="5400000" sx="99000" sy="99000" algn="ctr" rotWithShape="0">
              <a:schemeClr val="tx1"/>
            </a:outerShdw>
          </a:effectLst>
        </p:spPr>
        <p:txBody>
          <a:bodyPr anchor="ctr" anchorCtr="0">
            <a:normAutofit/>
          </a:bodyPr>
          <a:lstStyle/>
          <a:p>
            <a:r>
              <a:rPr lang="pt-BR" sz="4000" b="1" dirty="0">
                <a:latin typeface="+mn-lt"/>
                <a:cs typeface="Times New Roman" panose="02020603050405020304" pitchFamily="18" charset="0"/>
              </a:rPr>
              <a:t>Perspectivas e desafios do saneamento básico brasileiro dez anos após seu marco legal</a:t>
            </a:r>
          </a:p>
        </p:txBody>
      </p:sp>
      <p:sp>
        <p:nvSpPr>
          <p:cNvPr id="2" name="CaixaDeTexto 1"/>
          <p:cNvSpPr txBox="1"/>
          <p:nvPr/>
        </p:nvSpPr>
        <p:spPr>
          <a:xfrm>
            <a:off x="2087724" y="2788560"/>
            <a:ext cx="4968552" cy="369332"/>
          </a:xfrm>
          <a:prstGeom prst="rect">
            <a:avLst/>
          </a:prstGeom>
          <a:noFill/>
        </p:spPr>
        <p:txBody>
          <a:bodyPr wrap="square" rtlCol="0">
            <a:spAutoFit/>
          </a:bodyPr>
          <a:lstStyle/>
          <a:p>
            <a:r>
              <a:rPr lang="pt-BR" b="1" dirty="0"/>
              <a:t>Trabalho da Equipe GPAI/DPLAR/SNSA/MCidades</a:t>
            </a:r>
          </a:p>
        </p:txBody>
      </p:sp>
      <p:sp>
        <p:nvSpPr>
          <p:cNvPr id="3" name="CaixaDeTexto 2"/>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43408"/>
            <a:ext cx="8229600" cy="1143000"/>
          </a:xfrm>
        </p:spPr>
        <p:txBody>
          <a:bodyPr>
            <a:normAutofit/>
          </a:bodyPr>
          <a:lstStyle/>
          <a:p>
            <a:r>
              <a:rPr lang="pt-BR" sz="2800" b="1" dirty="0"/>
              <a:t>3.1 O Planejamento: Planos Municipais</a:t>
            </a:r>
          </a:p>
        </p:txBody>
      </p:sp>
      <p:sp>
        <p:nvSpPr>
          <p:cNvPr id="3" name="Espaço Reservado para Conteúdo 2"/>
          <p:cNvSpPr>
            <a:spLocks noGrp="1"/>
          </p:cNvSpPr>
          <p:nvPr>
            <p:ph idx="1"/>
          </p:nvPr>
        </p:nvSpPr>
        <p:spPr>
          <a:xfrm>
            <a:off x="390364" y="548680"/>
            <a:ext cx="8363272" cy="4644037"/>
          </a:xfrm>
        </p:spPr>
        <p:txBody>
          <a:bodyPr>
            <a:normAutofit/>
          </a:bodyPr>
          <a:lstStyle/>
          <a:p>
            <a:pPr algn="just">
              <a:lnSpc>
                <a:spcPct val="150000"/>
              </a:lnSpc>
            </a:pPr>
            <a:r>
              <a:rPr lang="pt-BR" sz="1800" b="1" dirty="0">
                <a:cs typeface="Times New Roman" panose="02020603050405020304" pitchFamily="18" charset="0"/>
              </a:rPr>
              <a:t>Lei n° 11.445/2007, Art. 19:</a:t>
            </a:r>
          </a:p>
          <a:p>
            <a:pPr marL="457200" lvl="1" indent="0" algn="just">
              <a:buNone/>
            </a:pPr>
            <a:r>
              <a:rPr lang="pt-BR" sz="1800" dirty="0"/>
              <a:t>“A prestação de serviços públicos de saneamento básico observará plano [...], o qual abrangerá, no mínimo: diagnóstico; objetivos e metas para universalização; programas, projetos e ações; ações para emergência e contingência; mecanismos e procedimentos para avaliação sistemática [...]”</a:t>
            </a:r>
            <a:endParaRPr lang="pt-BR" sz="2000" b="1" dirty="0"/>
          </a:p>
          <a:p>
            <a:pPr marL="0" indent="0">
              <a:buNone/>
            </a:pPr>
            <a:r>
              <a:rPr lang="pt-BR" sz="2000" b="1" dirty="0"/>
              <a:t>      </a:t>
            </a:r>
            <a:endParaRPr lang="pt-BR" sz="2000" b="1" dirty="0">
              <a:solidFill>
                <a:srgbClr val="FF000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Objeto 4"/>
          <p:cNvGraphicFramePr>
            <a:graphicFrameLocks noChangeAspect="1"/>
          </p:cNvGraphicFramePr>
          <p:nvPr>
            <p:extLst>
              <p:ext uri="{D42A27DB-BD31-4B8C-83A1-F6EECF244321}">
                <p14:modId xmlns:p14="http://schemas.microsoft.com/office/powerpoint/2010/main" val="1081240889"/>
              </p:ext>
            </p:extLst>
          </p:nvPr>
        </p:nvGraphicFramePr>
        <p:xfrm>
          <a:off x="287524" y="2132856"/>
          <a:ext cx="8568952" cy="3788690"/>
        </p:xfrm>
        <a:graphic>
          <a:graphicData uri="http://schemas.openxmlformats.org/presentationml/2006/ole">
            <mc:AlternateContent xmlns:mc="http://schemas.openxmlformats.org/markup-compatibility/2006">
              <mc:Choice xmlns:v="urn:schemas-microsoft-com:vml" Requires="v">
                <p:oleObj spid="_x0000_s1050" name="Gráfico" r:id="rId3" imgW="5514791" imgH="2438541" progId="MSGraph.Chart.8">
                  <p:embed/>
                </p:oleObj>
              </mc:Choice>
              <mc:Fallback>
                <p:oleObj name="Gráfico" r:id="rId3" imgW="5514791" imgH="2438541" progId="MSGraph.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4" y="2132856"/>
                        <a:ext cx="8568952" cy="3788690"/>
                      </a:xfrm>
                      <a:prstGeom prst="rect">
                        <a:avLst/>
                      </a:prstGeom>
                      <a:noFill/>
                    </p:spPr>
                  </p:pic>
                </p:oleObj>
              </mc:Fallback>
            </mc:AlternateContent>
          </a:graphicData>
        </a:graphic>
      </p:graphicFrame>
      <p:sp>
        <p:nvSpPr>
          <p:cNvPr id="8" name="CaixaDeTexto 7"/>
          <p:cNvSpPr txBox="1"/>
          <p:nvPr/>
        </p:nvSpPr>
        <p:spPr>
          <a:xfrm>
            <a:off x="1057764" y="5192717"/>
            <a:ext cx="6624736" cy="369332"/>
          </a:xfrm>
          <a:prstGeom prst="rect">
            <a:avLst/>
          </a:prstGeom>
          <a:noFill/>
        </p:spPr>
        <p:txBody>
          <a:bodyPr wrap="square" rtlCol="0">
            <a:spAutoFit/>
          </a:bodyPr>
          <a:lstStyle/>
          <a:p>
            <a:r>
              <a:rPr lang="pt-BR" dirty="0"/>
              <a:t>Fonte: Panorama  dos PMSB no Brasil (2017)</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9" name="CaixaDeTexto 8"/>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59875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923" y="-78828"/>
            <a:ext cx="8229600" cy="1143000"/>
          </a:xfrm>
        </p:spPr>
        <p:txBody>
          <a:bodyPr>
            <a:normAutofit/>
          </a:bodyPr>
          <a:lstStyle/>
          <a:p>
            <a:r>
              <a:rPr lang="pt-BR" sz="2800" b="1" dirty="0"/>
              <a:t>3.2 A Regulação </a:t>
            </a:r>
            <a:endParaRPr lang="pt-BR" sz="2800" dirty="0"/>
          </a:p>
        </p:txBody>
      </p:sp>
      <p:sp>
        <p:nvSpPr>
          <p:cNvPr id="3" name="Espaço Reservado para Conteúdo 2"/>
          <p:cNvSpPr>
            <a:spLocks noGrp="1"/>
          </p:cNvSpPr>
          <p:nvPr>
            <p:ph idx="1"/>
          </p:nvPr>
        </p:nvSpPr>
        <p:spPr>
          <a:xfrm>
            <a:off x="539552" y="764704"/>
            <a:ext cx="8229600" cy="4813995"/>
          </a:xfrm>
        </p:spPr>
        <p:txBody>
          <a:bodyPr>
            <a:normAutofit/>
          </a:bodyPr>
          <a:lstStyle/>
          <a:p>
            <a:pPr algn="just">
              <a:lnSpc>
                <a:spcPct val="150000"/>
              </a:lnSpc>
            </a:pPr>
            <a:r>
              <a:rPr lang="pt-BR" sz="1800" b="1" dirty="0">
                <a:cs typeface="Times New Roman" panose="02020603050405020304" pitchFamily="18" charset="0"/>
              </a:rPr>
              <a:t>Lei n° 11.445/2007, Art. 22:</a:t>
            </a:r>
          </a:p>
          <a:p>
            <a:pPr marL="0" indent="0" algn="just">
              <a:lnSpc>
                <a:spcPct val="150000"/>
              </a:lnSpc>
              <a:buNone/>
            </a:pPr>
            <a:r>
              <a:rPr lang="pt-BR" sz="1800" b="1" dirty="0">
                <a:cs typeface="Times New Roman" panose="02020603050405020304" pitchFamily="18" charset="0"/>
              </a:rPr>
              <a:t>       São objetivos da regulação:</a:t>
            </a:r>
          </a:p>
        </p:txBody>
      </p:sp>
      <p:sp>
        <p:nvSpPr>
          <p:cNvPr id="4" name="Texto explicativo retangular com cantos arredondados 3"/>
          <p:cNvSpPr/>
          <p:nvPr/>
        </p:nvSpPr>
        <p:spPr>
          <a:xfrm>
            <a:off x="1071327" y="1844824"/>
            <a:ext cx="7128792" cy="34563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t>I - estabelecer </a:t>
            </a:r>
            <a:r>
              <a:rPr lang="pt-BR" b="1" dirty="0">
                <a:solidFill>
                  <a:srgbClr val="FFFF00"/>
                </a:solidFill>
              </a:rPr>
              <a:t>padrões</a:t>
            </a:r>
            <a:r>
              <a:rPr lang="pt-BR" b="1" dirty="0"/>
              <a:t> e </a:t>
            </a:r>
            <a:r>
              <a:rPr lang="pt-BR" b="1" dirty="0">
                <a:solidFill>
                  <a:srgbClr val="FFFF00"/>
                </a:solidFill>
              </a:rPr>
              <a:t>normas</a:t>
            </a:r>
            <a:r>
              <a:rPr lang="pt-BR" b="1" dirty="0"/>
              <a:t> para a adequada prestação dos serviços e para a satisfação dos usuários;</a:t>
            </a:r>
          </a:p>
          <a:p>
            <a:r>
              <a:rPr lang="pt-BR" b="1" dirty="0"/>
              <a:t>II - garantir o </a:t>
            </a:r>
            <a:r>
              <a:rPr lang="pt-BR" b="1" dirty="0">
                <a:solidFill>
                  <a:srgbClr val="FFFF00"/>
                </a:solidFill>
              </a:rPr>
              <a:t>cumprimento das condições </a:t>
            </a:r>
            <a:r>
              <a:rPr lang="pt-BR" b="1" dirty="0"/>
              <a:t>e metas estabelecidas;</a:t>
            </a:r>
          </a:p>
          <a:p>
            <a:r>
              <a:rPr lang="pt-BR" b="1" dirty="0"/>
              <a:t>III - prevenir e </a:t>
            </a:r>
            <a:r>
              <a:rPr lang="pt-BR" b="1" dirty="0">
                <a:solidFill>
                  <a:srgbClr val="FFFF00"/>
                </a:solidFill>
              </a:rPr>
              <a:t>reprimir o abuso do poder econômico</a:t>
            </a:r>
            <a:r>
              <a:rPr lang="pt-BR" b="1" dirty="0"/>
              <a:t>, ressalvada a competência dos órgãos integrantes do sistema nacional de defesa da concorrência;</a:t>
            </a:r>
          </a:p>
          <a:p>
            <a:r>
              <a:rPr lang="pt-BR" b="1" dirty="0"/>
              <a:t>IV - definir tarifas que assegurem tanto o </a:t>
            </a:r>
            <a:r>
              <a:rPr lang="pt-BR" b="1" dirty="0">
                <a:solidFill>
                  <a:srgbClr val="FFFF00"/>
                </a:solidFill>
              </a:rPr>
              <a:t>equilíbrio econômico e financeiro</a:t>
            </a:r>
            <a:r>
              <a:rPr lang="pt-BR" b="1" dirty="0"/>
              <a:t> dos contratos como a modicidade tarifária, mediante mecanismos que induzam a eficiência e eficácia dos serviços e que permitam a apropriação social dos ganhos de produtividade.</a:t>
            </a:r>
          </a:p>
        </p:txBody>
      </p:sp>
      <p:sp>
        <p:nvSpPr>
          <p:cNvPr id="5" name="CaixaDeTexto 4"/>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307594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1400"/>
            <a:ext cx="8229600" cy="1143000"/>
          </a:xfrm>
        </p:spPr>
        <p:txBody>
          <a:bodyPr>
            <a:normAutofit/>
          </a:bodyPr>
          <a:lstStyle/>
          <a:p>
            <a:r>
              <a:rPr lang="pt-BR" sz="2800" b="1" dirty="0"/>
              <a:t>3.2 A Regulação</a:t>
            </a:r>
            <a:endParaRPr lang="pt-BR" sz="2800" dirty="0"/>
          </a:p>
        </p:txBody>
      </p:sp>
      <p:sp>
        <p:nvSpPr>
          <p:cNvPr id="3" name="Espaço Reservado para Conteúdo 2"/>
          <p:cNvSpPr>
            <a:spLocks noGrp="1"/>
          </p:cNvSpPr>
          <p:nvPr>
            <p:ph idx="1"/>
          </p:nvPr>
        </p:nvSpPr>
        <p:spPr>
          <a:xfrm>
            <a:off x="467544" y="733970"/>
            <a:ext cx="8229600" cy="4525963"/>
          </a:xfrm>
        </p:spPr>
        <p:txBody>
          <a:bodyPr>
            <a:normAutofit/>
          </a:bodyPr>
          <a:lstStyle/>
          <a:p>
            <a:r>
              <a:rPr lang="pt-BR" sz="2000" dirty="0"/>
              <a:t>Chamada Pública nº 33/2015: </a:t>
            </a:r>
            <a:r>
              <a:rPr lang="pt-BR" sz="2000" b="1" dirty="0"/>
              <a:t>Projeto Regulasan. </a:t>
            </a:r>
          </a:p>
          <a:p>
            <a:endParaRPr lang="pt-BR" sz="2000" b="1" dirty="0"/>
          </a:p>
        </p:txBody>
      </p:sp>
      <p:sp>
        <p:nvSpPr>
          <p:cNvPr id="5" name="Texto explicativo retangular 4"/>
          <p:cNvSpPr/>
          <p:nvPr/>
        </p:nvSpPr>
        <p:spPr>
          <a:xfrm>
            <a:off x="3829047" y="1345122"/>
            <a:ext cx="4279333" cy="1620471"/>
          </a:xfrm>
          <a:prstGeom prst="wedgeRectCallout">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000" b="1" dirty="0">
                <a:solidFill>
                  <a:schemeClr val="bg1"/>
                </a:solidFill>
                <a:cs typeface="Times New Roman" panose="02020603050405020304" pitchFamily="18" charset="0"/>
              </a:rPr>
              <a:t>Contribuir para a melhoria das atividades regulatórias e da gestão e qualidade dos serviços públicos, com efeito disseminador em todo o País.</a:t>
            </a:r>
          </a:p>
        </p:txBody>
      </p:sp>
      <p:sp>
        <p:nvSpPr>
          <p:cNvPr id="7" name="Seta para a direita 6"/>
          <p:cNvSpPr/>
          <p:nvPr/>
        </p:nvSpPr>
        <p:spPr>
          <a:xfrm>
            <a:off x="2493196" y="1813175"/>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1039617" y="1762362"/>
            <a:ext cx="1422853" cy="461665"/>
          </a:xfrm>
          <a:prstGeom prst="rect">
            <a:avLst/>
          </a:prstGeom>
          <a:noFill/>
        </p:spPr>
        <p:txBody>
          <a:bodyPr wrap="square" rtlCol="0">
            <a:spAutoFit/>
          </a:bodyPr>
          <a:lstStyle/>
          <a:p>
            <a:r>
              <a:rPr lang="pt-BR" sz="2400" b="1" dirty="0"/>
              <a:t>Objetivo</a:t>
            </a:r>
            <a:endParaRPr lang="pt-BR" sz="3200" b="1" dirty="0"/>
          </a:p>
        </p:txBody>
      </p:sp>
      <p:sp>
        <p:nvSpPr>
          <p:cNvPr id="11" name="CaixaDeTexto 10"/>
          <p:cNvSpPr txBox="1"/>
          <p:nvPr/>
        </p:nvSpPr>
        <p:spPr>
          <a:xfrm>
            <a:off x="747146" y="3284982"/>
            <a:ext cx="7361233" cy="1754326"/>
          </a:xfrm>
          <a:prstGeom prst="rect">
            <a:avLst/>
          </a:prstGeom>
          <a:solidFill>
            <a:schemeClr val="bg1"/>
          </a:solidFill>
          <a:ln>
            <a:solidFill>
              <a:schemeClr val="tx1"/>
            </a:solidFill>
          </a:ln>
          <a:effectLst>
            <a:outerShdw blurRad="292100" dist="50800" dir="5400000" sx="99000" sy="99000" algn="ctr" rotWithShape="0">
              <a:schemeClr val="tx1"/>
            </a:outerShdw>
          </a:effectLst>
        </p:spPr>
        <p:txBody>
          <a:bodyPr wrap="square" rtlCol="0">
            <a:spAutoFit/>
          </a:bodyPr>
          <a:lstStyle/>
          <a:p>
            <a:pPr marL="285750" indent="-285750">
              <a:buFont typeface="Arial" panose="020B0604020202020204" pitchFamily="34" charset="0"/>
              <a:buChar char="•"/>
            </a:pPr>
            <a:r>
              <a:rPr lang="pt-BR" dirty="0"/>
              <a:t>Transferência de conhecimento;</a:t>
            </a:r>
          </a:p>
          <a:p>
            <a:pPr marL="285750" indent="-285750">
              <a:buFont typeface="Arial" panose="020B0604020202020204" pitchFamily="34" charset="0"/>
              <a:buChar char="•"/>
            </a:pPr>
            <a:r>
              <a:rPr lang="pt-BR" dirty="0"/>
              <a:t>Ações para melhoria da governança;</a:t>
            </a:r>
          </a:p>
          <a:p>
            <a:pPr marL="285750" indent="-285750">
              <a:buFont typeface="Arial" panose="020B0604020202020204" pitchFamily="34" charset="0"/>
              <a:buChar char="•"/>
            </a:pPr>
            <a:r>
              <a:rPr lang="pt-BR" dirty="0"/>
              <a:t>Implementação de metodologias e processos;</a:t>
            </a:r>
          </a:p>
          <a:p>
            <a:pPr marL="285750" indent="-285750">
              <a:buFont typeface="Arial" panose="020B0604020202020204" pitchFamily="34" charset="0"/>
              <a:buChar char="•"/>
            </a:pPr>
            <a:r>
              <a:rPr lang="pt-BR" dirty="0"/>
              <a:t>Instrumentalização de entidades responsáveis pela regulação;</a:t>
            </a:r>
          </a:p>
          <a:p>
            <a:pPr marL="285750" indent="-285750">
              <a:buFont typeface="Arial" panose="020B0604020202020204" pitchFamily="34" charset="0"/>
              <a:buChar char="•"/>
            </a:pPr>
            <a:r>
              <a:rPr lang="pt-BR" dirty="0"/>
              <a:t>Qualificação dos quadros técnicos e desenvolvimento de estudos técnicos sobre temas de interesse nacional.</a:t>
            </a:r>
          </a:p>
        </p:txBody>
      </p:sp>
      <p:sp>
        <p:nvSpPr>
          <p:cNvPr id="4" name="CaixaDeTexto 3"/>
          <p:cNvSpPr txBox="1"/>
          <p:nvPr/>
        </p:nvSpPr>
        <p:spPr>
          <a:xfrm>
            <a:off x="747146" y="2780927"/>
            <a:ext cx="1003897" cy="369332"/>
          </a:xfrm>
          <a:prstGeom prst="rect">
            <a:avLst/>
          </a:prstGeom>
          <a:noFill/>
        </p:spPr>
        <p:txBody>
          <a:bodyPr wrap="square" rtlCol="0">
            <a:spAutoFit/>
          </a:bodyPr>
          <a:lstStyle/>
          <a:p>
            <a:r>
              <a:rPr lang="pt-BR" b="1" dirty="0"/>
              <a:t>Ações:</a:t>
            </a:r>
          </a:p>
        </p:txBody>
      </p:sp>
      <p:sp>
        <p:nvSpPr>
          <p:cNvPr id="9" name="CaixaDeTexto 8"/>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10" name="CaixaDeTexto 9"/>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180128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1400"/>
            <a:ext cx="8229600" cy="1143000"/>
          </a:xfrm>
        </p:spPr>
        <p:txBody>
          <a:bodyPr>
            <a:normAutofit/>
          </a:bodyPr>
          <a:lstStyle/>
          <a:p>
            <a:r>
              <a:rPr lang="pt-BR" sz="2800" b="1" dirty="0"/>
              <a:t>3.2 A Regulação</a:t>
            </a:r>
            <a:endParaRPr lang="pt-BR" sz="2800" dirty="0"/>
          </a:p>
        </p:txBody>
      </p:sp>
      <p:sp>
        <p:nvSpPr>
          <p:cNvPr id="3" name="Espaço Reservado para Conteúdo 2"/>
          <p:cNvSpPr>
            <a:spLocks noGrp="1"/>
          </p:cNvSpPr>
          <p:nvPr>
            <p:ph idx="1"/>
          </p:nvPr>
        </p:nvSpPr>
        <p:spPr>
          <a:xfrm>
            <a:off x="467544" y="733970"/>
            <a:ext cx="8229600" cy="4525963"/>
          </a:xfrm>
        </p:spPr>
        <p:txBody>
          <a:bodyPr>
            <a:normAutofit/>
          </a:bodyPr>
          <a:lstStyle/>
          <a:p>
            <a:r>
              <a:rPr lang="pt-BR" sz="2000" dirty="0"/>
              <a:t>Chamada Pública nº 33/2015: </a:t>
            </a:r>
            <a:r>
              <a:rPr lang="pt-BR" sz="2000" b="1" dirty="0"/>
              <a:t>Projeto Regulasan. </a:t>
            </a:r>
          </a:p>
          <a:p>
            <a:endParaRPr lang="pt-BR" sz="2000" b="1" dirty="0"/>
          </a:p>
        </p:txBody>
      </p:sp>
      <p:pic>
        <p:nvPicPr>
          <p:cNvPr id="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56" t="1304" r="77776" b="65704"/>
          <a:stretch/>
        </p:blipFill>
        <p:spPr bwMode="auto">
          <a:xfrm>
            <a:off x="310169" y="1212649"/>
            <a:ext cx="2317615" cy="1407128"/>
          </a:xfrm>
          <a:prstGeom prst="rect">
            <a:avLst/>
          </a:prstGeom>
          <a:solidFill>
            <a:schemeClr val="bg1"/>
          </a:solidFill>
          <a:ln>
            <a:solidFill>
              <a:schemeClr val="tx1"/>
            </a:solidFill>
          </a:ln>
          <a:effectLst>
            <a:outerShdw blurRad="292100" dist="50800" dir="5400000" sx="99000" sy="99000" algn="ctr" rotWithShape="0">
              <a:schemeClr val="tx1"/>
            </a:outerShdw>
          </a:effectLst>
        </p:spPr>
      </p:pic>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2777" t="2953" r="26714" b="26325"/>
          <a:stretch/>
        </p:blipFill>
        <p:spPr bwMode="auto">
          <a:xfrm>
            <a:off x="6300192" y="1916914"/>
            <a:ext cx="2408210" cy="3204293"/>
          </a:xfrm>
          <a:prstGeom prst="rect">
            <a:avLst/>
          </a:prstGeom>
          <a:solidFill>
            <a:schemeClr val="bg1"/>
          </a:solidFill>
          <a:ln>
            <a:solidFill>
              <a:schemeClr val="tx1"/>
            </a:solidFill>
          </a:ln>
          <a:effectLst>
            <a:outerShdw blurRad="292100" dist="50800" dir="5400000" sx="99000" sy="99000" algn="ctr" rotWithShape="0">
              <a:schemeClr val="tx1"/>
            </a:outerShdw>
          </a:effectLst>
        </p:spPr>
      </p:pic>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310" t="2128" r="52456" b="23227"/>
          <a:stretch/>
        </p:blipFill>
        <p:spPr bwMode="auto">
          <a:xfrm>
            <a:off x="3635896" y="1376459"/>
            <a:ext cx="2323470" cy="3151724"/>
          </a:xfrm>
          <a:prstGeom prst="rect">
            <a:avLst/>
          </a:prstGeom>
          <a:solidFill>
            <a:schemeClr val="bg1"/>
          </a:solidFill>
          <a:ln>
            <a:solidFill>
              <a:schemeClr val="tx1"/>
            </a:solidFill>
          </a:ln>
          <a:effectLst>
            <a:outerShdw blurRad="292100" dist="50800" dir="5400000" sx="99000" sy="99000" algn="ctr" rotWithShape="0">
              <a:schemeClr val="tx1"/>
            </a:outerShdw>
          </a:effectLst>
        </p:spPr>
      </p:pic>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8350" t="2102" r="1513" b="34320"/>
          <a:stretch/>
        </p:blipFill>
        <p:spPr bwMode="auto">
          <a:xfrm>
            <a:off x="1115616" y="2809741"/>
            <a:ext cx="2192799" cy="2671424"/>
          </a:xfrm>
          <a:prstGeom prst="rect">
            <a:avLst/>
          </a:prstGeom>
          <a:solidFill>
            <a:schemeClr val="bg1"/>
          </a:solidFill>
          <a:ln>
            <a:solidFill>
              <a:schemeClr val="tx1"/>
            </a:solidFill>
          </a:ln>
          <a:effectLst>
            <a:outerShdw blurRad="292100" dist="50800" dir="5400000" sx="99000" sy="99000" algn="ctr" rotWithShape="0">
              <a:schemeClr val="tx1"/>
            </a:outerShdw>
          </a:effectLst>
        </p:spPr>
      </p:pic>
      <p:sp>
        <p:nvSpPr>
          <p:cNvPr id="12" name="CaixaDeTexto 11"/>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13" name="CaixaDeTexto 12"/>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337413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0616" y="39490"/>
            <a:ext cx="8229600" cy="1143000"/>
          </a:xfrm>
        </p:spPr>
        <p:txBody>
          <a:bodyPr>
            <a:normAutofit/>
          </a:bodyPr>
          <a:lstStyle/>
          <a:p>
            <a:r>
              <a:rPr lang="pt-BR" sz="2800" b="1" dirty="0"/>
              <a:t>3.2 A Prestação: Representação espacial do índice de atendimento urbano (SNIS, 2016)</a:t>
            </a:r>
            <a:endParaRPr lang="pt-BR" sz="28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353" t="13064" r="28849" b="8562"/>
          <a:stretch/>
        </p:blipFill>
        <p:spPr bwMode="auto">
          <a:xfrm>
            <a:off x="467544" y="1052736"/>
            <a:ext cx="3932357" cy="4584353"/>
          </a:xfrm>
          <a:prstGeom prst="rect">
            <a:avLst/>
          </a:prstGeom>
          <a:noFill/>
          <a:ln>
            <a:noFill/>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132" t="21660" r="46365" b="5712"/>
          <a:stretch/>
        </p:blipFill>
        <p:spPr bwMode="auto">
          <a:xfrm>
            <a:off x="4818520" y="1052736"/>
            <a:ext cx="3944200" cy="4536504"/>
          </a:xfrm>
          <a:prstGeom prst="rect">
            <a:avLst/>
          </a:prstGeom>
          <a:noFill/>
          <a:ln>
            <a:noFill/>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4932040" y="4219144"/>
            <a:ext cx="1008112" cy="369332"/>
          </a:xfrm>
          <a:prstGeom prst="rect">
            <a:avLst/>
          </a:prstGeom>
          <a:noFill/>
        </p:spPr>
        <p:txBody>
          <a:bodyPr wrap="square" rtlCol="0">
            <a:spAutoFit/>
          </a:bodyPr>
          <a:lstStyle/>
          <a:p>
            <a:r>
              <a:rPr lang="pt-BR" b="1" dirty="0"/>
              <a:t>Água</a:t>
            </a:r>
          </a:p>
        </p:txBody>
      </p:sp>
      <p:sp>
        <p:nvSpPr>
          <p:cNvPr id="5" name="CaixaDeTexto 4"/>
          <p:cNvSpPr txBox="1"/>
          <p:nvPr/>
        </p:nvSpPr>
        <p:spPr>
          <a:xfrm>
            <a:off x="755576" y="4206348"/>
            <a:ext cx="936104" cy="369332"/>
          </a:xfrm>
          <a:prstGeom prst="rect">
            <a:avLst/>
          </a:prstGeom>
          <a:noFill/>
        </p:spPr>
        <p:txBody>
          <a:bodyPr wrap="square" rtlCol="0">
            <a:spAutoFit/>
          </a:bodyPr>
          <a:lstStyle/>
          <a:p>
            <a:r>
              <a:rPr lang="pt-BR" b="1" dirty="0"/>
              <a:t>Esgoto</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77786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28D2552-D224-44AD-B46A-1637D7531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902" y="30264"/>
            <a:ext cx="5487314" cy="6855120"/>
          </a:xfrm>
          <a:prstGeom prst="rect">
            <a:avLst/>
          </a:prstGeom>
        </p:spPr>
      </p:pic>
    </p:spTree>
    <p:extLst>
      <p:ext uri="{BB962C8B-B14F-4D97-AF65-F5344CB8AC3E}">
        <p14:creationId xmlns:p14="http://schemas.microsoft.com/office/powerpoint/2010/main" val="111148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143000"/>
          </a:xfrm>
        </p:spPr>
        <p:txBody>
          <a:bodyPr>
            <a:normAutofit/>
          </a:bodyPr>
          <a:lstStyle/>
          <a:p>
            <a:r>
              <a:rPr lang="pt-BR" sz="2800" b="1" dirty="0"/>
              <a:t>3.2 A Prestação: Evolução Histórica</a:t>
            </a: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 name="Objeto 6"/>
          <p:cNvGraphicFramePr>
            <a:graphicFrameLocks noChangeAspect="1"/>
          </p:cNvGraphicFramePr>
          <p:nvPr>
            <p:extLst>
              <p:ext uri="{D42A27DB-BD31-4B8C-83A1-F6EECF244321}">
                <p14:modId xmlns:p14="http://schemas.microsoft.com/office/powerpoint/2010/main" val="2199386830"/>
              </p:ext>
            </p:extLst>
          </p:nvPr>
        </p:nvGraphicFramePr>
        <p:xfrm>
          <a:off x="318999" y="1335281"/>
          <a:ext cx="8506001" cy="3862561"/>
        </p:xfrm>
        <a:graphic>
          <a:graphicData uri="http://schemas.openxmlformats.org/presentationml/2006/ole">
            <mc:AlternateContent xmlns:mc="http://schemas.openxmlformats.org/markup-compatibility/2006">
              <mc:Choice xmlns:v="urn:schemas-microsoft-com:vml" Requires="v">
                <p:oleObj spid="_x0000_s3096" name="Gráfico" r:id="rId3" imgW="5810384" imgH="2638546" progId="MSGraph.Chart.8">
                  <p:embed/>
                </p:oleObj>
              </mc:Choice>
              <mc:Fallback>
                <p:oleObj name="Gráfico" r:id="rId3" imgW="5810384" imgH="2638546" progId="MSGraph.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99" y="1335281"/>
                        <a:ext cx="8506001" cy="3862561"/>
                      </a:xfrm>
                      <a:prstGeom prst="rect">
                        <a:avLst/>
                      </a:prstGeom>
                      <a:noFill/>
                    </p:spPr>
                  </p:pic>
                </p:oleObj>
              </mc:Fallback>
            </mc:AlternateContent>
          </a:graphicData>
        </a:graphic>
      </p:graphicFrame>
      <p:sp>
        <p:nvSpPr>
          <p:cNvPr id="8" name="CaixaDeTexto 7"/>
          <p:cNvSpPr txBox="1"/>
          <p:nvPr/>
        </p:nvSpPr>
        <p:spPr>
          <a:xfrm>
            <a:off x="994702" y="4828252"/>
            <a:ext cx="2016224" cy="369332"/>
          </a:xfrm>
          <a:prstGeom prst="rect">
            <a:avLst/>
          </a:prstGeom>
          <a:noFill/>
        </p:spPr>
        <p:txBody>
          <a:bodyPr wrap="square" rtlCol="0">
            <a:spAutoFit/>
          </a:bodyPr>
          <a:lstStyle/>
          <a:p>
            <a:r>
              <a:rPr lang="pt-BR" dirty="0"/>
              <a:t>Fonte: SNIS</a:t>
            </a:r>
          </a:p>
        </p:txBody>
      </p:sp>
      <p:sp>
        <p:nvSpPr>
          <p:cNvPr id="9" name="CaixaDeTexto 8"/>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10" name="CaixaDeTexto 9"/>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44154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1143000"/>
          </a:xfrm>
        </p:spPr>
        <p:txBody>
          <a:bodyPr>
            <a:normAutofit/>
          </a:bodyPr>
          <a:lstStyle/>
          <a:p>
            <a:r>
              <a:rPr lang="pt-BR" sz="2800" b="1" dirty="0"/>
              <a:t>3.4 O Controle Social</a:t>
            </a: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tângulo 2"/>
          <p:cNvSpPr/>
          <p:nvPr/>
        </p:nvSpPr>
        <p:spPr>
          <a:xfrm>
            <a:off x="1283308" y="1411035"/>
            <a:ext cx="6577384" cy="3744416"/>
          </a:xfrm>
          <a:prstGeom prst="rect">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pt-BR" sz="2000" dirty="0"/>
              <a:t>Definido pela Lei nº 11.445/2007 como um “</a:t>
            </a:r>
            <a:r>
              <a:rPr lang="pt-BR" sz="2000" b="1" dirty="0"/>
              <a:t>conjunto de mecanismos e procedimentos que garantem à sociedade informações, representações técnicas e participações nos processos de formulação de políticas, de planejamento e de avaliação relacionados aos serviços públicos de saneamento básico”.</a:t>
            </a:r>
          </a:p>
          <a:p>
            <a:pPr marL="285750" indent="-285750">
              <a:buFont typeface="Arial" panose="020B0604020202020204" pitchFamily="34" charset="0"/>
              <a:buChar char="•"/>
            </a:pPr>
            <a:endParaRPr lang="pt-BR" sz="2000" b="1" dirty="0"/>
          </a:p>
          <a:p>
            <a:pPr marL="285750" indent="-285750">
              <a:buFont typeface="Arial" panose="020B0604020202020204" pitchFamily="34" charset="0"/>
              <a:buChar char="•"/>
            </a:pPr>
            <a:r>
              <a:rPr lang="pt-BR" sz="2000" b="1" dirty="0"/>
              <a:t>Decreto 8.211/2014 </a:t>
            </a:r>
            <a:r>
              <a:rPr lang="pt-BR" sz="2000" dirty="0"/>
              <a:t>fixa a vedação a partir de 31/12/2014 para acesso a recursos federais [...] àqueles titulares que não tivessem instituído, por meio de legislação específica, o controle social realizado por órgão colegiado.</a:t>
            </a:r>
          </a:p>
        </p:txBody>
      </p:sp>
      <p:sp>
        <p:nvSpPr>
          <p:cNvPr id="4" name="CaixaDeTexto 3"/>
          <p:cNvSpPr txBox="1"/>
          <p:nvPr/>
        </p:nvSpPr>
        <p:spPr>
          <a:xfrm>
            <a:off x="971600" y="764704"/>
            <a:ext cx="7200800" cy="646331"/>
          </a:xfrm>
          <a:prstGeom prst="rect">
            <a:avLst/>
          </a:prstGeom>
          <a:noFill/>
        </p:spPr>
        <p:txBody>
          <a:bodyPr wrap="square" rtlCol="0">
            <a:spAutoFit/>
          </a:bodyPr>
          <a:lstStyle/>
          <a:p>
            <a:pPr marL="285750" lvl="0" indent="-285750">
              <a:buFont typeface="Arial" panose="020B0604020202020204" pitchFamily="34" charset="0"/>
              <a:buChar char="•"/>
            </a:pPr>
            <a:r>
              <a:rPr lang="pt-BR" b="1" dirty="0"/>
              <a:t>O Controle Social como Princípio Fundamental do Saneamento Básico.</a:t>
            </a:r>
            <a:endParaRPr lang="pt-BR" sz="1600" b="1" dirty="0"/>
          </a:p>
          <a:p>
            <a:pPr marL="285750" indent="-285750">
              <a:buFont typeface="Arial" panose="020B0604020202020204" pitchFamily="34" charset="0"/>
              <a:buChar char="•"/>
            </a:pPr>
            <a:endParaRPr lang="pt-BR" dirty="0"/>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184100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2800" b="1" dirty="0"/>
              <a:t>3.4 O Controle Social</a:t>
            </a:r>
            <a:endParaRPr lang="pt-BR" sz="2800" dirty="0"/>
          </a:p>
        </p:txBody>
      </p:sp>
      <p:sp>
        <p:nvSpPr>
          <p:cNvPr id="4" name="CaixaDeTexto 3"/>
          <p:cNvSpPr txBox="1"/>
          <p:nvPr/>
        </p:nvSpPr>
        <p:spPr>
          <a:xfrm>
            <a:off x="3275856" y="5166476"/>
            <a:ext cx="2078041" cy="369332"/>
          </a:xfrm>
          <a:prstGeom prst="rect">
            <a:avLst/>
          </a:prstGeom>
          <a:noFill/>
        </p:spPr>
        <p:txBody>
          <a:bodyPr wrap="square" rtlCol="0">
            <a:spAutoFit/>
          </a:bodyPr>
          <a:lstStyle/>
          <a:p>
            <a:r>
              <a:rPr lang="pt-BR" dirty="0"/>
              <a:t>Fonte: IBGE (2011)</a:t>
            </a:r>
          </a:p>
        </p:txBody>
      </p:sp>
      <p:graphicFrame>
        <p:nvGraphicFramePr>
          <p:cNvPr id="6" name="Tabela 5"/>
          <p:cNvGraphicFramePr>
            <a:graphicFrameLocks noGrp="1"/>
          </p:cNvGraphicFramePr>
          <p:nvPr>
            <p:extLst>
              <p:ext uri="{D42A27DB-BD31-4B8C-83A1-F6EECF244321}">
                <p14:modId xmlns:p14="http://schemas.microsoft.com/office/powerpoint/2010/main" val="79327313"/>
              </p:ext>
            </p:extLst>
          </p:nvPr>
        </p:nvGraphicFramePr>
        <p:xfrm>
          <a:off x="3347864" y="1052736"/>
          <a:ext cx="5561091" cy="3988527"/>
        </p:xfrm>
        <a:graphic>
          <a:graphicData uri="http://schemas.openxmlformats.org/drawingml/2006/table">
            <a:tbl>
              <a:tblPr firstRow="1" bandRow="1" bandCol="1">
                <a:effectLst>
                  <a:outerShdw blurRad="292100" dist="50800" dir="5400000" sx="99000" sy="99000" algn="ctr" rotWithShape="0">
                    <a:schemeClr val="tx1"/>
                  </a:outerShdw>
                </a:effectLst>
                <a:tableStyleId>{5C22544A-7EE6-4342-B048-85BDC9FD1C3A}</a:tableStyleId>
              </a:tblPr>
              <a:tblGrid>
                <a:gridCol w="4014992">
                  <a:extLst>
                    <a:ext uri="{9D8B030D-6E8A-4147-A177-3AD203B41FA5}">
                      <a16:colId xmlns:a16="http://schemas.microsoft.com/office/drawing/2014/main" val="20000"/>
                    </a:ext>
                  </a:extLst>
                </a:gridCol>
                <a:gridCol w="1546099">
                  <a:extLst>
                    <a:ext uri="{9D8B030D-6E8A-4147-A177-3AD203B41FA5}">
                      <a16:colId xmlns:a16="http://schemas.microsoft.com/office/drawing/2014/main" val="20001"/>
                    </a:ext>
                  </a:extLst>
                </a:gridCol>
              </a:tblGrid>
              <a:tr h="1234202">
                <a:tc>
                  <a:txBody>
                    <a:bodyPr/>
                    <a:lstStyle/>
                    <a:p>
                      <a:pPr algn="ctr">
                        <a:lnSpc>
                          <a:spcPct val="150000"/>
                        </a:lnSpc>
                        <a:spcAft>
                          <a:spcPts val="0"/>
                        </a:spcAft>
                      </a:pPr>
                      <a:r>
                        <a:rPr lang="pt-BR" sz="2000" dirty="0">
                          <a:effectLst/>
                        </a:rPr>
                        <a:t>Região do país</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a:effectLst/>
                        </a:rPr>
                        <a:t>Municípios com controle social (%)</a:t>
                      </a:r>
                      <a:endParaRPr lang="pt-BR" sz="3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429670">
                <a:tc>
                  <a:txBody>
                    <a:bodyPr/>
                    <a:lstStyle/>
                    <a:p>
                      <a:pPr algn="ctr">
                        <a:lnSpc>
                          <a:spcPct val="150000"/>
                        </a:lnSpc>
                        <a:spcAft>
                          <a:spcPts val="0"/>
                        </a:spcAft>
                      </a:pPr>
                      <a:r>
                        <a:rPr lang="pt-BR" sz="2000" dirty="0">
                          <a:effectLst/>
                        </a:rPr>
                        <a:t>Norte</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a:effectLst/>
                        </a:rPr>
                        <a:t>42</a:t>
                      </a:r>
                      <a:endParaRPr lang="pt-BR" sz="3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409120">
                <a:tc>
                  <a:txBody>
                    <a:bodyPr/>
                    <a:lstStyle/>
                    <a:p>
                      <a:pPr algn="ctr">
                        <a:lnSpc>
                          <a:spcPct val="150000"/>
                        </a:lnSpc>
                        <a:spcAft>
                          <a:spcPts val="0"/>
                        </a:spcAft>
                      </a:pPr>
                      <a:r>
                        <a:rPr lang="pt-BR" sz="2000" dirty="0">
                          <a:effectLst/>
                        </a:rPr>
                        <a:t>Nordeste</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a:effectLst/>
                        </a:rPr>
                        <a:t>43</a:t>
                      </a:r>
                      <a:endParaRPr lang="pt-BR" sz="3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456758">
                <a:tc>
                  <a:txBody>
                    <a:bodyPr/>
                    <a:lstStyle/>
                    <a:p>
                      <a:pPr algn="ctr">
                        <a:lnSpc>
                          <a:spcPct val="150000"/>
                        </a:lnSpc>
                        <a:spcAft>
                          <a:spcPts val="0"/>
                        </a:spcAft>
                      </a:pPr>
                      <a:r>
                        <a:rPr lang="pt-BR" sz="2000" dirty="0">
                          <a:effectLst/>
                        </a:rPr>
                        <a:t>Sul</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a:effectLst/>
                        </a:rPr>
                        <a:t>36</a:t>
                      </a:r>
                      <a:endParaRPr lang="pt-BR" sz="3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456758">
                <a:tc>
                  <a:txBody>
                    <a:bodyPr/>
                    <a:lstStyle/>
                    <a:p>
                      <a:pPr algn="ctr">
                        <a:lnSpc>
                          <a:spcPct val="150000"/>
                        </a:lnSpc>
                        <a:spcAft>
                          <a:spcPts val="0"/>
                        </a:spcAft>
                      </a:pPr>
                      <a:r>
                        <a:rPr lang="pt-BR" sz="2000" dirty="0">
                          <a:effectLst/>
                        </a:rPr>
                        <a:t>Sudeste</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a:effectLst/>
                        </a:rPr>
                        <a:t>56</a:t>
                      </a:r>
                      <a:endParaRPr lang="pt-BR" sz="32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456758">
                <a:tc>
                  <a:txBody>
                    <a:bodyPr/>
                    <a:lstStyle/>
                    <a:p>
                      <a:pPr algn="ctr">
                        <a:lnSpc>
                          <a:spcPct val="150000"/>
                        </a:lnSpc>
                        <a:spcAft>
                          <a:spcPts val="0"/>
                        </a:spcAft>
                      </a:pPr>
                      <a:r>
                        <a:rPr lang="pt-BR" sz="2000">
                          <a:effectLst/>
                        </a:rPr>
                        <a:t>Centro-Oeste</a:t>
                      </a:r>
                      <a:endParaRPr lang="pt-BR" sz="320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dirty="0">
                          <a:effectLst/>
                        </a:rPr>
                        <a:t>47</a:t>
                      </a:r>
                      <a:endParaRPr lang="pt-BR" sz="3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r h="456758">
                <a:tc>
                  <a:txBody>
                    <a:bodyPr/>
                    <a:lstStyle/>
                    <a:p>
                      <a:pPr algn="ctr">
                        <a:lnSpc>
                          <a:spcPct val="150000"/>
                        </a:lnSpc>
                        <a:spcAft>
                          <a:spcPts val="0"/>
                        </a:spcAft>
                      </a:pPr>
                      <a:r>
                        <a:rPr lang="pt-BR" sz="2000" dirty="0">
                          <a:effectLst/>
                        </a:rPr>
                        <a:t>Brasil</a:t>
                      </a:r>
                      <a:endParaRPr lang="pt-BR" sz="3200" dirty="0">
                        <a:effectLst/>
                        <a:latin typeface="Times New Roman"/>
                        <a:ea typeface="Times New Roman"/>
                        <a:cs typeface="Times New Roman"/>
                      </a:endParaRPr>
                    </a:p>
                  </a:txBody>
                  <a:tcPr marL="68580" marR="68580" marT="0" marB="0" anchor="ctr"/>
                </a:tc>
                <a:tc>
                  <a:txBody>
                    <a:bodyPr/>
                    <a:lstStyle/>
                    <a:p>
                      <a:pPr algn="ctr">
                        <a:lnSpc>
                          <a:spcPct val="150000"/>
                        </a:lnSpc>
                        <a:spcAft>
                          <a:spcPts val="0"/>
                        </a:spcAft>
                      </a:pPr>
                      <a:r>
                        <a:rPr lang="pt-BR" sz="2000" dirty="0">
                          <a:effectLst/>
                        </a:rPr>
                        <a:t>44</a:t>
                      </a:r>
                      <a:endParaRPr lang="pt-BR" sz="32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8" name="CaixaDeTexto 7"/>
          <p:cNvSpPr txBox="1"/>
          <p:nvPr/>
        </p:nvSpPr>
        <p:spPr>
          <a:xfrm>
            <a:off x="385421" y="1196752"/>
            <a:ext cx="2880320" cy="3785652"/>
          </a:xfrm>
          <a:prstGeom prst="rect">
            <a:avLst/>
          </a:prstGeom>
          <a:noFill/>
          <a:ln>
            <a:solidFill>
              <a:schemeClr val="tx1"/>
            </a:solidFill>
          </a:ln>
          <a:effectLst>
            <a:outerShdw blurRad="292100" dist="50800" dir="5400000" sx="99000" sy="99000" algn="ctr" rotWithShape="0">
              <a:schemeClr val="tx1"/>
            </a:outerShdw>
          </a:effectLst>
        </p:spPr>
        <p:txBody>
          <a:bodyPr wrap="square" rtlCol="0">
            <a:spAutoFit/>
          </a:bodyPr>
          <a:lstStyle/>
          <a:p>
            <a:pPr marL="342900" indent="-342900">
              <a:buFont typeface="Arial" panose="020B0604020202020204" pitchFamily="34" charset="0"/>
              <a:buChar char="•"/>
            </a:pPr>
            <a:r>
              <a:rPr lang="pt-BR" sz="2000" dirty="0"/>
              <a:t>A maioria dos mecanismos de controle social foram </a:t>
            </a:r>
            <a:r>
              <a:rPr lang="pt-BR" sz="2000" b="1" dirty="0"/>
              <a:t>debates</a:t>
            </a:r>
            <a:r>
              <a:rPr lang="pt-BR" sz="2000" dirty="0"/>
              <a:t> e </a:t>
            </a:r>
            <a:r>
              <a:rPr lang="pt-BR" sz="2000" b="1" dirty="0"/>
              <a:t>audiências públicas</a:t>
            </a:r>
            <a:r>
              <a:rPr lang="pt-BR" sz="2000" dirty="0"/>
              <a:t>, havendo também a necessidade de se dinamizar os processos participativos em torno da gestão do saneamento.</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9" name="CaixaDeTexto 8"/>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399301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229600" cy="1143000"/>
          </a:xfrm>
        </p:spPr>
        <p:txBody>
          <a:bodyPr>
            <a:normAutofit/>
          </a:bodyPr>
          <a:lstStyle/>
          <a:p>
            <a:r>
              <a:rPr lang="pt-BR" sz="2800" b="1" dirty="0"/>
              <a:t>3.4 SNIS: Sistema Nacional de Informações Sobre Saneamento</a:t>
            </a: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tângulo 2"/>
          <p:cNvSpPr/>
          <p:nvPr/>
        </p:nvSpPr>
        <p:spPr>
          <a:xfrm>
            <a:off x="1283308" y="1340768"/>
            <a:ext cx="6577384" cy="2232248"/>
          </a:xfrm>
          <a:prstGeom prst="rect">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2000" b="1" dirty="0"/>
              <a:t>Em funcionamento desde 1996.</a:t>
            </a:r>
          </a:p>
          <a:p>
            <a:pPr marL="285750" indent="-285750" algn="just">
              <a:buFont typeface="Arial" panose="020B0604020202020204" pitchFamily="34" charset="0"/>
              <a:buChar char="•"/>
            </a:pPr>
            <a:r>
              <a:rPr lang="pt-BR" sz="2000" b="1" dirty="0"/>
              <a:t>Contempla os componentes do saneamento:</a:t>
            </a:r>
          </a:p>
          <a:p>
            <a:pPr marL="800100" lvl="1" indent="-342900" algn="just">
              <a:buFont typeface="Wingdings" panose="05000000000000000000" pitchFamily="2" charset="2"/>
              <a:buChar char="Ø"/>
            </a:pPr>
            <a:r>
              <a:rPr lang="pt-BR" sz="2000" dirty="0"/>
              <a:t>Abastecimento de água;</a:t>
            </a:r>
          </a:p>
          <a:p>
            <a:pPr marL="742950" lvl="1" indent="-285750" algn="just">
              <a:buFont typeface="Wingdings" panose="05000000000000000000" pitchFamily="2" charset="2"/>
              <a:buChar char="Ø"/>
            </a:pPr>
            <a:r>
              <a:rPr lang="pt-BR" sz="2000" dirty="0"/>
              <a:t> Esgotamento sanitário;</a:t>
            </a:r>
          </a:p>
          <a:p>
            <a:pPr marL="742950" lvl="1" indent="-285750" algn="just">
              <a:buFont typeface="Wingdings" panose="05000000000000000000" pitchFamily="2" charset="2"/>
              <a:buChar char="Ø"/>
            </a:pPr>
            <a:r>
              <a:rPr lang="pt-BR" sz="2000" dirty="0"/>
              <a:t> Resíduos Sólidos.</a:t>
            </a:r>
          </a:p>
          <a:p>
            <a:pPr marL="285750" indent="-285750" algn="just">
              <a:buFont typeface="Arial" panose="020B0604020202020204" pitchFamily="34" charset="0"/>
              <a:buChar char="•"/>
            </a:pPr>
            <a:endParaRPr lang="pt-BR" b="1" dirty="0"/>
          </a:p>
          <a:p>
            <a:pPr marL="285750" indent="-285750" algn="just">
              <a:buFont typeface="Arial" panose="020B0604020202020204" pitchFamily="34" charset="0"/>
              <a:buChar char="•"/>
            </a:pPr>
            <a:r>
              <a:rPr lang="pt-BR" sz="2000" b="1" dirty="0"/>
              <a:t>Em fase de testes:  Águas Pluviais.</a:t>
            </a:r>
          </a:p>
        </p:txBody>
      </p:sp>
      <p:sp>
        <p:nvSpPr>
          <p:cNvPr id="4" name="Retângulo 3"/>
          <p:cNvSpPr/>
          <p:nvPr/>
        </p:nvSpPr>
        <p:spPr>
          <a:xfrm>
            <a:off x="467544" y="3933056"/>
            <a:ext cx="8064896" cy="1296144"/>
          </a:xfrm>
          <a:prstGeom prst="rect">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a:p>
            <a:pPr algn="ctr"/>
            <a:r>
              <a:rPr lang="pt-BR" b="1" dirty="0"/>
              <a:t>Sistema Nacional de Informações em Saneamento Básico (SINISA)</a:t>
            </a:r>
          </a:p>
          <a:p>
            <a:pPr marL="285750" indent="-285750" algn="ctr">
              <a:buFont typeface="Arial" panose="020B0604020202020204" pitchFamily="34" charset="0"/>
              <a:buChar char="•"/>
            </a:pPr>
            <a:r>
              <a:rPr lang="pt-BR" dirty="0"/>
              <a:t>Visa atender à Lei 11.445/2007 (Art. 53);</a:t>
            </a:r>
          </a:p>
          <a:p>
            <a:pPr marL="285750" indent="-285750" algn="ctr">
              <a:buFont typeface="Arial" panose="020B0604020202020204" pitchFamily="34" charset="0"/>
              <a:buChar char="•"/>
            </a:pPr>
            <a:r>
              <a:rPr lang="pt-BR" dirty="0"/>
              <a:t>Encontra-se em fase de desenvolvimento de informática, realizado pela fábrica de </a:t>
            </a:r>
            <a:r>
              <a:rPr lang="pt-BR" i="1" dirty="0"/>
              <a:t>software </a:t>
            </a:r>
            <a:r>
              <a:rPr lang="pt-BR" dirty="0"/>
              <a:t> contratada pelo Ministério das Cidades.</a:t>
            </a:r>
          </a:p>
          <a:p>
            <a:pPr marL="285750" indent="-285750" algn="ctr">
              <a:buFont typeface="Arial" panose="020B0604020202020204" pitchFamily="34" charset="0"/>
              <a:buChar char="•"/>
            </a:pPr>
            <a:endParaRPr lang="pt-BR" b="1" dirty="0"/>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07984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rmAutofit/>
          </a:bodyPr>
          <a:lstStyle/>
          <a:p>
            <a:r>
              <a:rPr lang="pt-BR" sz="2800" b="1" dirty="0">
                <a:latin typeface="+mn-lt"/>
                <a:cs typeface="Times New Roman" panose="02020603050405020304" pitchFamily="18" charset="0"/>
              </a:rPr>
              <a:t>Índice</a:t>
            </a:r>
          </a:p>
        </p:txBody>
      </p:sp>
      <p:sp>
        <p:nvSpPr>
          <p:cNvPr id="3" name="Espaço Reservado para Conteúdo 2"/>
          <p:cNvSpPr>
            <a:spLocks noGrp="1"/>
          </p:cNvSpPr>
          <p:nvPr>
            <p:ph idx="1"/>
          </p:nvPr>
        </p:nvSpPr>
        <p:spPr>
          <a:xfrm>
            <a:off x="2049134" y="1556792"/>
            <a:ext cx="5045732" cy="3384376"/>
          </a:xfrm>
          <a:solidFill>
            <a:schemeClr val="bg1"/>
          </a:solidFill>
          <a:ln>
            <a:solidFill>
              <a:schemeClr val="tx1"/>
            </a:solidFill>
          </a:ln>
          <a:effectLst>
            <a:outerShdw blurRad="292100" dist="50800" dir="5400000" sx="99000" sy="99000" algn="ctr" rotWithShape="0">
              <a:schemeClr val="tx1"/>
            </a:outerShdw>
          </a:effectLst>
        </p:spPr>
        <p:txBody>
          <a:bodyPr>
            <a:normAutofit/>
          </a:bodyPr>
          <a:lstStyle/>
          <a:p>
            <a:pPr marL="0" indent="0">
              <a:buNone/>
            </a:pPr>
            <a:r>
              <a:rPr lang="pt-BR" sz="1800" b="1" dirty="0">
                <a:cs typeface="Times New Roman" panose="02020603050405020304" pitchFamily="18" charset="0"/>
              </a:rPr>
              <a:t>1. Contexto</a:t>
            </a:r>
          </a:p>
          <a:p>
            <a:pPr marL="0" indent="0">
              <a:buNone/>
            </a:pPr>
            <a:r>
              <a:rPr lang="pt-BR" sz="1800" b="1" dirty="0">
                <a:cs typeface="Times New Roman" panose="02020603050405020304" pitchFamily="18" charset="0"/>
              </a:rPr>
              <a:t>2. Motivação</a:t>
            </a:r>
          </a:p>
          <a:p>
            <a:pPr marL="0" indent="0">
              <a:buNone/>
            </a:pPr>
            <a:r>
              <a:rPr lang="pt-BR" sz="1800" b="1" dirty="0">
                <a:cs typeface="Times New Roman" panose="02020603050405020304" pitchFamily="18" charset="0"/>
              </a:rPr>
              <a:t>3. Gestão do saneamento básico</a:t>
            </a:r>
          </a:p>
          <a:p>
            <a:pPr marL="457200" lvl="1" indent="0">
              <a:buNone/>
            </a:pPr>
            <a:r>
              <a:rPr lang="pt-BR" sz="1800" b="1" dirty="0">
                <a:cs typeface="Times New Roman" panose="02020603050405020304" pitchFamily="18" charset="0"/>
              </a:rPr>
              <a:t>3.1 Planejamento</a:t>
            </a:r>
          </a:p>
          <a:p>
            <a:pPr marL="457200" lvl="1" indent="0">
              <a:buNone/>
            </a:pPr>
            <a:r>
              <a:rPr lang="pt-BR" sz="1800" b="1" dirty="0">
                <a:cs typeface="Times New Roman" panose="02020603050405020304" pitchFamily="18" charset="0"/>
              </a:rPr>
              <a:t>3.2 Regulação</a:t>
            </a:r>
          </a:p>
          <a:p>
            <a:pPr marL="457200" lvl="1" indent="0">
              <a:buNone/>
            </a:pPr>
            <a:r>
              <a:rPr lang="pt-BR" sz="1800" b="1" dirty="0">
                <a:cs typeface="Times New Roman" panose="02020603050405020304" pitchFamily="18" charset="0"/>
              </a:rPr>
              <a:t>3.3 Prestação dos serviços</a:t>
            </a:r>
          </a:p>
          <a:p>
            <a:pPr marL="457200" lvl="1" indent="0">
              <a:buNone/>
            </a:pPr>
            <a:r>
              <a:rPr lang="pt-BR" sz="1800" b="1" dirty="0">
                <a:cs typeface="Times New Roman" panose="02020603050405020304" pitchFamily="18" charset="0"/>
              </a:rPr>
              <a:t>3.4 Controle Social/Sistema de informações</a:t>
            </a:r>
          </a:p>
          <a:p>
            <a:pPr marL="0" indent="0">
              <a:buNone/>
            </a:pPr>
            <a:r>
              <a:rPr lang="pt-BR" sz="1800" b="1" dirty="0">
                <a:cs typeface="Times New Roman" panose="02020603050405020304" pitchFamily="18" charset="0"/>
              </a:rPr>
              <a:t>4. Perspectivas e Desafios</a:t>
            </a:r>
          </a:p>
          <a:p>
            <a:pPr marL="0" indent="0">
              <a:buNone/>
            </a:pPr>
            <a:r>
              <a:rPr lang="pt-BR" sz="1800" b="1" dirty="0">
                <a:cs typeface="Times New Roman" panose="02020603050405020304" pitchFamily="18" charset="0"/>
              </a:rPr>
              <a:t>5. Considerações Finais</a:t>
            </a:r>
          </a:p>
          <a:p>
            <a:pPr marL="0" indent="0">
              <a:buNone/>
            </a:pPr>
            <a:r>
              <a:rPr lang="pt-BR" sz="1800" b="1" dirty="0">
                <a:cs typeface="Times New Roman" panose="02020603050405020304" pitchFamily="18" charset="0"/>
              </a:rPr>
              <a:t>6. Referências Bibliográficas</a:t>
            </a:r>
          </a:p>
        </p:txBody>
      </p:sp>
      <p:sp>
        <p:nvSpPr>
          <p:cNvPr id="4" name="CaixaDeTexto 3"/>
          <p:cNvSpPr txBox="1"/>
          <p:nvPr/>
        </p:nvSpPr>
        <p:spPr>
          <a:xfrm>
            <a:off x="5724128" y="5589240"/>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5" name="CaixaDeTexto 4"/>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41348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6286" y="-546"/>
            <a:ext cx="8229600" cy="1143000"/>
          </a:xfrm>
        </p:spPr>
        <p:txBody>
          <a:bodyPr>
            <a:normAutofit/>
          </a:bodyPr>
          <a:lstStyle/>
          <a:p>
            <a:r>
              <a:rPr lang="pt-BR" sz="2800" b="1" dirty="0"/>
              <a:t>3.4 Sistema de informações: SNIS (Publicações)</a:t>
            </a: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83" t="10991" r="15908" b="6250"/>
          <a:stretch/>
        </p:blipFill>
        <p:spPr bwMode="auto">
          <a:xfrm>
            <a:off x="711060" y="1029446"/>
            <a:ext cx="1883955" cy="1325974"/>
          </a:xfrm>
          <a:prstGeom prst="rect">
            <a:avLst/>
          </a:prstGeom>
          <a:noFill/>
          <a:ln w="9525">
            <a:solidFill>
              <a:schemeClr val="tx1"/>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12" t="11530" r="15951" b="5496"/>
          <a:stretch/>
        </p:blipFill>
        <p:spPr bwMode="auto">
          <a:xfrm>
            <a:off x="6228184" y="1029446"/>
            <a:ext cx="1870836" cy="1321600"/>
          </a:xfrm>
          <a:prstGeom prst="rect">
            <a:avLst/>
          </a:prstGeom>
          <a:noFill/>
          <a:ln w="9525">
            <a:solidFill>
              <a:schemeClr val="tx1"/>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12" name="CaixaDeTexto 11"/>
          <p:cNvSpPr txBox="1"/>
          <p:nvPr/>
        </p:nvSpPr>
        <p:spPr>
          <a:xfrm>
            <a:off x="3126212" y="1230768"/>
            <a:ext cx="2381892" cy="923330"/>
          </a:xfrm>
          <a:prstGeom prst="rect">
            <a:avLst/>
          </a:prstGeom>
          <a:solidFill>
            <a:schemeClr val="bg1"/>
          </a:solidFill>
          <a:ln>
            <a:solidFill>
              <a:schemeClr val="tx1"/>
            </a:solidFill>
          </a:ln>
        </p:spPr>
        <p:txBody>
          <a:bodyPr wrap="square" rtlCol="0">
            <a:spAutoFit/>
          </a:bodyPr>
          <a:lstStyle/>
          <a:p>
            <a:pPr algn="ctr"/>
            <a:r>
              <a:rPr lang="pt-BR" dirty="0"/>
              <a:t>Diagnósticos da prestação dos serviços (AE e RS) + AP</a:t>
            </a:r>
          </a:p>
        </p:txBody>
      </p:sp>
      <p:cxnSp>
        <p:nvCxnSpPr>
          <p:cNvPr id="10" name="Conector reto 9"/>
          <p:cNvCxnSpPr>
            <a:stCxn id="12" idx="1"/>
            <a:endCxn id="5122" idx="3"/>
          </p:cNvCxnSpPr>
          <p:nvPr/>
        </p:nvCxnSpPr>
        <p:spPr>
          <a:xfrm flipH="1">
            <a:off x="2595015" y="1692433"/>
            <a:ext cx="531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a:stCxn id="12" idx="3"/>
            <a:endCxn id="5123" idx="1"/>
          </p:cNvCxnSpPr>
          <p:nvPr/>
        </p:nvCxnSpPr>
        <p:spPr>
          <a:xfrm flipV="1">
            <a:off x="5508104" y="1690246"/>
            <a:ext cx="720080" cy="2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86" t="13686" r="17648" b="9590"/>
          <a:stretch/>
        </p:blipFill>
        <p:spPr bwMode="auto">
          <a:xfrm>
            <a:off x="675793" y="4025198"/>
            <a:ext cx="2093505" cy="1438780"/>
          </a:xfrm>
          <a:prstGeom prst="rect">
            <a:avLst/>
          </a:prstGeom>
          <a:noFill/>
          <a:ln w="9525">
            <a:solidFill>
              <a:schemeClr val="tx1"/>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21" t="10883" r="17163" b="8082"/>
          <a:stretch/>
        </p:blipFill>
        <p:spPr bwMode="auto">
          <a:xfrm>
            <a:off x="6228184" y="3845623"/>
            <a:ext cx="2093505" cy="1506397"/>
          </a:xfrm>
          <a:prstGeom prst="rect">
            <a:avLst/>
          </a:prstGeom>
          <a:noFill/>
          <a:ln w="9525">
            <a:solidFill>
              <a:schemeClr val="tx1"/>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Lst>
        </p:spPr>
      </p:pic>
      <p:sp>
        <p:nvSpPr>
          <p:cNvPr id="19" name="CaixaDeTexto 18"/>
          <p:cNvSpPr txBox="1"/>
          <p:nvPr/>
        </p:nvSpPr>
        <p:spPr>
          <a:xfrm>
            <a:off x="3685484" y="4428690"/>
            <a:ext cx="1584176" cy="923330"/>
          </a:xfrm>
          <a:prstGeom prst="rect">
            <a:avLst/>
          </a:prstGeom>
          <a:solidFill>
            <a:schemeClr val="bg1"/>
          </a:solidFill>
          <a:ln>
            <a:solidFill>
              <a:schemeClr val="tx1"/>
            </a:solidFill>
          </a:ln>
        </p:spPr>
        <p:txBody>
          <a:bodyPr wrap="square" rtlCol="0">
            <a:spAutoFit/>
          </a:bodyPr>
          <a:lstStyle/>
          <a:p>
            <a:r>
              <a:rPr lang="pt-BR" dirty="0"/>
              <a:t>Glossários de informações e indicadores</a:t>
            </a:r>
          </a:p>
        </p:txBody>
      </p:sp>
      <p:cxnSp>
        <p:nvCxnSpPr>
          <p:cNvPr id="23" name="Conector reto 22"/>
          <p:cNvCxnSpPr>
            <a:stCxn id="5125" idx="3"/>
            <a:endCxn id="19" idx="1"/>
          </p:cNvCxnSpPr>
          <p:nvPr/>
        </p:nvCxnSpPr>
        <p:spPr>
          <a:xfrm>
            <a:off x="2769298" y="4744588"/>
            <a:ext cx="916186" cy="145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a:stCxn id="5126" idx="1"/>
            <a:endCxn id="19" idx="3"/>
          </p:cNvCxnSpPr>
          <p:nvPr/>
        </p:nvCxnSpPr>
        <p:spPr>
          <a:xfrm flipH="1">
            <a:off x="5269660" y="4598822"/>
            <a:ext cx="958524" cy="2915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5776564" y="2611522"/>
            <a:ext cx="2350098" cy="923330"/>
          </a:xfrm>
          <a:prstGeom prst="rect">
            <a:avLst/>
          </a:prstGeom>
          <a:solidFill>
            <a:schemeClr val="bg1"/>
          </a:solidFill>
          <a:ln>
            <a:solidFill>
              <a:schemeClr val="tx1"/>
            </a:solidFill>
          </a:ln>
        </p:spPr>
        <p:txBody>
          <a:bodyPr wrap="square" rtlCol="0">
            <a:spAutoFit/>
          </a:bodyPr>
          <a:lstStyle/>
          <a:p>
            <a:r>
              <a:rPr lang="pt-BR" dirty="0"/>
              <a:t>Programa de consulta de dados </a:t>
            </a:r>
            <a:r>
              <a:rPr lang="pt-BR" i="1" dirty="0"/>
              <a:t>SNIS – Série Histórica</a:t>
            </a:r>
          </a:p>
        </p:txBody>
      </p:sp>
      <p:cxnSp>
        <p:nvCxnSpPr>
          <p:cNvPr id="30" name="Conector reto 29"/>
          <p:cNvCxnSpPr>
            <a:stCxn id="28" idx="1"/>
          </p:cNvCxnSpPr>
          <p:nvPr/>
        </p:nvCxnSpPr>
        <p:spPr>
          <a:xfrm flipH="1">
            <a:off x="5059829" y="3073187"/>
            <a:ext cx="7167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Imagem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0349" y="2768689"/>
            <a:ext cx="1933617" cy="1334248"/>
          </a:xfrm>
          <a:prstGeom prst="rect">
            <a:avLst/>
          </a:prstGeom>
          <a:ln>
            <a:solidFill>
              <a:schemeClr val="tx1"/>
            </a:solidFill>
          </a:ln>
          <a:effectLst>
            <a:outerShdw blurRad="292100" dist="50800" dir="5400000" sx="99000" sy="99000" algn="ctr" rotWithShape="0">
              <a:schemeClr val="tx1"/>
            </a:outerShdw>
          </a:effectLst>
        </p:spPr>
      </p:pic>
      <p:pic>
        <p:nvPicPr>
          <p:cNvPr id="614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326" t="21336" r="14091" b="22199"/>
          <a:stretch/>
        </p:blipFill>
        <p:spPr bwMode="auto">
          <a:xfrm>
            <a:off x="426745" y="2675093"/>
            <a:ext cx="1826214" cy="1006811"/>
          </a:xfrm>
          <a:prstGeom prst="rect">
            <a:avLst/>
          </a:prstGeom>
          <a:noFill/>
          <a:ln w="9525">
            <a:solidFill>
              <a:schemeClr val="tx1"/>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chemeClr val="accent1"/>
                </a:solidFill>
              </a14:hiddenFill>
            </a:ext>
          </a:extLst>
        </p:spPr>
      </p:pic>
      <p:cxnSp>
        <p:nvCxnSpPr>
          <p:cNvPr id="22" name="Conector reto 21"/>
          <p:cNvCxnSpPr>
            <a:endCxn id="12" idx="2"/>
          </p:cNvCxnSpPr>
          <p:nvPr/>
        </p:nvCxnSpPr>
        <p:spPr>
          <a:xfrm flipV="1">
            <a:off x="2270334" y="2154098"/>
            <a:ext cx="2046824" cy="939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21" name="CaixaDeTexto 20"/>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53725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229600" cy="1143000"/>
          </a:xfrm>
        </p:spPr>
        <p:txBody>
          <a:bodyPr>
            <a:normAutofit fontScale="90000"/>
          </a:bodyPr>
          <a:lstStyle/>
          <a:p>
            <a:r>
              <a:rPr lang="pt-BR" sz="2800" b="1" dirty="0"/>
              <a:t>3.4 SIMISAB: Sistema Municipal de Informações em Saneamento Básico</a:t>
            </a:r>
            <a:br>
              <a:rPr lang="pt-BR" sz="2800" b="1" dirty="0"/>
            </a:b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5122" name="Imagem 1"/>
          <p:cNvPicPr>
            <a:picLocks noChangeAspect="1" noChangeArrowheads="1"/>
          </p:cNvPicPr>
          <p:nvPr/>
        </p:nvPicPr>
        <p:blipFill>
          <a:blip r:embed="rId2">
            <a:extLst>
              <a:ext uri="{28A0092B-C50C-407E-A947-70E740481C1C}">
                <a14:useLocalDpi xmlns:a14="http://schemas.microsoft.com/office/drawing/2010/main" val="0"/>
              </a:ext>
            </a:extLst>
          </a:blip>
          <a:srcRect l="13168" t="4767" b="28596"/>
          <a:stretch>
            <a:fillRect/>
          </a:stretch>
        </p:blipFill>
        <p:spPr bwMode="auto">
          <a:xfrm>
            <a:off x="957671" y="2276872"/>
            <a:ext cx="7156650" cy="3012202"/>
          </a:xfrm>
          <a:prstGeom prst="rect">
            <a:avLst/>
          </a:prstGeom>
          <a:noFill/>
          <a:ln w="9525">
            <a:solidFill>
              <a:srgbClr val="000000"/>
            </a:solidFill>
            <a:miter lim="800000"/>
            <a:headEnd/>
            <a:tailEnd/>
          </a:ln>
          <a:effectLst>
            <a:outerShdw blurRad="292100" dist="50800" dir="5400000" sx="99000" sy="99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899592" y="1196752"/>
            <a:ext cx="7272808" cy="923330"/>
          </a:xfrm>
          <a:prstGeom prst="rect">
            <a:avLst/>
          </a:prstGeom>
          <a:noFill/>
        </p:spPr>
        <p:txBody>
          <a:bodyPr wrap="square" rtlCol="0">
            <a:spAutoFit/>
          </a:bodyPr>
          <a:lstStyle/>
          <a:p>
            <a:pPr marL="285750" indent="-285750" algn="just">
              <a:buFont typeface="Arial" panose="020B0604020202020204" pitchFamily="34" charset="0"/>
              <a:buChar char="•"/>
            </a:pPr>
            <a:r>
              <a:rPr lang="pt-BR" b="1" dirty="0"/>
              <a:t>Lei 11.445/2007, Art. 53 § 2º:  </a:t>
            </a:r>
            <a:r>
              <a:rPr lang="pt-BR" dirty="0"/>
              <a:t>A União apoiará os titulares dos serviços a organizar sistemas de informação em saneamento básico, em atendimento ao disposto no inciso VI do caput do art. 9</a:t>
            </a:r>
            <a:r>
              <a:rPr lang="pt-BR" u="sng" baseline="30000" dirty="0"/>
              <a:t>o</a:t>
            </a:r>
            <a:r>
              <a:rPr lang="pt-BR" dirty="0"/>
              <a:t> desta Lei.</a:t>
            </a:r>
            <a:r>
              <a:rPr lang="pt-BR" b="1" dirty="0"/>
              <a:t> </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347300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229600" cy="1143000"/>
          </a:xfrm>
        </p:spPr>
        <p:txBody>
          <a:bodyPr>
            <a:normAutofit/>
          </a:bodyPr>
          <a:lstStyle/>
          <a:p>
            <a:r>
              <a:rPr lang="pt-BR" sz="2800" b="1" dirty="0"/>
              <a:t>3.4 SIMISAB: Estrutura modular</a:t>
            </a:r>
            <a:endParaRPr lang="pt-BR" sz="28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p:cNvPicPr/>
          <p:nvPr/>
        </p:nvPicPr>
        <p:blipFill>
          <a:blip r:embed="rId2"/>
          <a:srcRect/>
          <a:stretch>
            <a:fillRect/>
          </a:stretch>
        </p:blipFill>
        <p:spPr bwMode="auto">
          <a:xfrm>
            <a:off x="791580" y="1268760"/>
            <a:ext cx="7560840" cy="4104456"/>
          </a:xfrm>
          <a:prstGeom prst="rect">
            <a:avLst/>
          </a:prstGeom>
          <a:noFill/>
          <a:ln w="9525">
            <a:noFill/>
            <a:miter lim="800000"/>
            <a:headEnd/>
            <a:tailEnd/>
          </a:ln>
        </p:spPr>
      </p:pic>
      <p:sp>
        <p:nvSpPr>
          <p:cNvPr id="5" name="CaixaDeTexto 4"/>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7" name="CaixaDeTexto 6"/>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110145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a:t>5. Perspectivas e Desafios</a:t>
            </a:r>
            <a:endParaRPr lang="pt-BR" sz="2800" dirty="0"/>
          </a:p>
        </p:txBody>
      </p:sp>
      <p:sp>
        <p:nvSpPr>
          <p:cNvPr id="3" name="Espaço Reservado para Conteúdo 2"/>
          <p:cNvSpPr>
            <a:spLocks noGrp="1"/>
          </p:cNvSpPr>
          <p:nvPr>
            <p:ph idx="1"/>
          </p:nvPr>
        </p:nvSpPr>
        <p:spPr>
          <a:xfrm>
            <a:off x="467544" y="1196752"/>
            <a:ext cx="8229600" cy="4525963"/>
          </a:xfrm>
        </p:spPr>
        <p:txBody>
          <a:bodyPr>
            <a:normAutofit fontScale="92500"/>
          </a:bodyPr>
          <a:lstStyle/>
          <a:p>
            <a:pPr algn="just"/>
            <a:r>
              <a:rPr lang="pt-BR" sz="2400" dirty="0"/>
              <a:t>Universalização do acesso;</a:t>
            </a:r>
          </a:p>
          <a:p>
            <a:pPr algn="just"/>
            <a:r>
              <a:rPr lang="pt-BR" sz="2400" dirty="0"/>
              <a:t>Concluir a revisão do PLANSAB, que deverá estar pronta em 2018;</a:t>
            </a:r>
          </a:p>
          <a:p>
            <a:pPr algn="just"/>
            <a:r>
              <a:rPr lang="pt-BR" sz="2400" dirty="0"/>
              <a:t>Concluir o plano de RIDE;</a:t>
            </a:r>
          </a:p>
          <a:p>
            <a:pPr algn="just"/>
            <a:r>
              <a:rPr lang="pt-BR" sz="2400" dirty="0"/>
              <a:t>Consolidação do SNIS e instituição do SINISA;</a:t>
            </a:r>
          </a:p>
          <a:p>
            <a:pPr algn="just"/>
            <a:r>
              <a:rPr lang="pt-BR" sz="2400" dirty="0"/>
              <a:t>Aperfeiçoar e melhorar a abrangência do SIMISAB;</a:t>
            </a:r>
          </a:p>
          <a:p>
            <a:pPr algn="just"/>
            <a:r>
              <a:rPr lang="pt-BR" sz="2400" dirty="0"/>
              <a:t>Dimensões continentais e especificidades regionais do país;</a:t>
            </a:r>
          </a:p>
          <a:p>
            <a:pPr algn="just"/>
            <a:r>
              <a:rPr lang="pt-BR" sz="2400" dirty="0"/>
              <a:t>Complexidade do setor que depende de vários arranjos institucionais;</a:t>
            </a:r>
          </a:p>
          <a:p>
            <a:pPr algn="just"/>
            <a:r>
              <a:rPr lang="pt-BR" sz="2400" dirty="0"/>
              <a:t>Debates sobre projetos que modificam a LNSB, como o Projeto de Lei do Senado n° 52, de 2017, que altera incentivos em saneamento básico.</a:t>
            </a:r>
          </a:p>
          <a:p>
            <a:pPr algn="just"/>
            <a:endParaRPr lang="pt-BR" sz="2400" dirty="0"/>
          </a:p>
        </p:txBody>
      </p:sp>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5" name="CaixaDeTexto 4"/>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55041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3540"/>
            <a:ext cx="8229600" cy="1143000"/>
          </a:xfrm>
        </p:spPr>
        <p:txBody>
          <a:bodyPr>
            <a:normAutofit/>
          </a:bodyPr>
          <a:lstStyle/>
          <a:p>
            <a:r>
              <a:rPr lang="pt-BR" sz="2800" b="1" dirty="0"/>
              <a:t>5. Perspectivas e Desafios</a:t>
            </a:r>
            <a:endParaRPr lang="pt-BR" sz="2800" dirty="0"/>
          </a:p>
        </p:txBody>
      </p:sp>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pic>
        <p:nvPicPr>
          <p:cNvPr id="7" name="Espaço Reservado para Conteúdo 6"/>
          <p:cNvPicPr>
            <a:picLocks noGrp="1" noChangeAspect="1"/>
          </p:cNvPicPr>
          <p:nvPr>
            <p:ph idx="1"/>
          </p:nvPr>
        </p:nvPicPr>
        <p:blipFill rotWithShape="1">
          <a:blip r:embed="rId2">
            <a:extLst>
              <a:ext uri="{28A0092B-C50C-407E-A947-70E740481C1C}">
                <a14:useLocalDpi xmlns:a14="http://schemas.microsoft.com/office/drawing/2010/main" val="0"/>
              </a:ext>
            </a:extLst>
          </a:blip>
          <a:srcRect l="3228" t="4511" r="3710" b="6804"/>
          <a:stretch/>
        </p:blipFill>
        <p:spPr>
          <a:xfrm>
            <a:off x="1122218" y="1052736"/>
            <a:ext cx="6899564" cy="4013860"/>
          </a:xfrm>
          <a:effectLst>
            <a:outerShdw blurRad="292100" dist="50800" dir="5400000" sx="99000" sy="99000" algn="ctr" rotWithShape="0">
              <a:schemeClr val="tx1"/>
            </a:outerShdw>
          </a:effectLst>
        </p:spPr>
      </p:pic>
      <p:sp>
        <p:nvSpPr>
          <p:cNvPr id="8" name="CaixaDeTexto 7"/>
          <p:cNvSpPr txBox="1"/>
          <p:nvPr/>
        </p:nvSpPr>
        <p:spPr>
          <a:xfrm>
            <a:off x="899592" y="5075311"/>
            <a:ext cx="1728192" cy="307777"/>
          </a:xfrm>
          <a:prstGeom prst="rect">
            <a:avLst/>
          </a:prstGeom>
          <a:noFill/>
        </p:spPr>
        <p:txBody>
          <a:bodyPr wrap="square" rtlCol="0">
            <a:spAutoFit/>
          </a:bodyPr>
          <a:lstStyle/>
          <a:p>
            <a:pPr algn="ctr"/>
            <a:r>
              <a:rPr lang="pt-BR" sz="1400" dirty="0"/>
              <a:t>Fonte: PLANSAB</a:t>
            </a:r>
          </a:p>
        </p:txBody>
      </p:sp>
    </p:spTree>
    <p:extLst>
      <p:ext uri="{BB962C8B-B14F-4D97-AF65-F5344CB8AC3E}">
        <p14:creationId xmlns:p14="http://schemas.microsoft.com/office/powerpoint/2010/main" val="308765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a:t>6. Considerações finais</a:t>
            </a:r>
            <a:endParaRPr lang="pt-BR" sz="2800" dirty="0"/>
          </a:p>
        </p:txBody>
      </p:sp>
      <p:sp>
        <p:nvSpPr>
          <p:cNvPr id="3" name="Espaço Reservado para Conteúdo 2"/>
          <p:cNvSpPr>
            <a:spLocks noGrp="1"/>
          </p:cNvSpPr>
          <p:nvPr>
            <p:ph idx="1"/>
          </p:nvPr>
        </p:nvSpPr>
        <p:spPr/>
        <p:txBody>
          <a:bodyPr>
            <a:normAutofit/>
          </a:bodyPr>
          <a:lstStyle/>
          <a:p>
            <a:pPr algn="just"/>
            <a:r>
              <a:rPr lang="pt-BR" sz="2400" dirty="0"/>
              <a:t>A Lei 11.445/2007 criou de maneira acordada com a sociedade um marco regulatório para o setor do saneamento básico no Brasil;</a:t>
            </a:r>
          </a:p>
          <a:p>
            <a:endParaRPr lang="pt-BR" sz="2400" dirty="0"/>
          </a:p>
          <a:p>
            <a:pPr algn="just"/>
            <a:r>
              <a:rPr lang="pt-BR" sz="2400" dirty="0"/>
              <a:t>A União busca continuar atuando na capacitação técnica e institucional dos municípios, titulares de serviços, e cumprir suas atribuições de coordenador da política federal de saneamento básico, trabalhando constantemente e mantendo o diálogo com todos os atores do setor.</a:t>
            </a:r>
          </a:p>
          <a:p>
            <a:endParaRPr lang="pt-BR" dirty="0"/>
          </a:p>
        </p:txBody>
      </p:sp>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5" name="CaixaDeTexto 4"/>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370503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2800" b="1" dirty="0"/>
              <a:t>7. Referências Bibliográficas</a:t>
            </a:r>
            <a:endParaRPr lang="pt-BR" sz="2800" dirty="0"/>
          </a:p>
        </p:txBody>
      </p:sp>
      <p:sp>
        <p:nvSpPr>
          <p:cNvPr id="3" name="Espaço Reservado para Conteúdo 2"/>
          <p:cNvSpPr>
            <a:spLocks noGrp="1"/>
          </p:cNvSpPr>
          <p:nvPr>
            <p:ph idx="1"/>
          </p:nvPr>
        </p:nvSpPr>
        <p:spPr>
          <a:xfrm>
            <a:off x="457200" y="908720"/>
            <a:ext cx="8229600" cy="5217445"/>
          </a:xfrm>
        </p:spPr>
        <p:txBody>
          <a:bodyPr>
            <a:normAutofit fontScale="55000" lnSpcReduction="20000"/>
          </a:bodyPr>
          <a:lstStyle/>
          <a:p>
            <a:pPr algn="just"/>
            <a:r>
              <a:rPr lang="pt-BR" sz="2400" dirty="0"/>
              <a:t>ABAR – Associação Brasileira de Agências de Regulação. (2007). Regulação: controle social da prestação dos serviços de água e esgoto. / GALVÃO JÙNIOR, A. de C.; XIMENES, M. M. F. [Editores]. Fortaleza: </a:t>
            </a:r>
            <a:r>
              <a:rPr lang="pt-BR" sz="2400" dirty="0" err="1"/>
              <a:t>Pouchain</a:t>
            </a:r>
            <a:r>
              <a:rPr lang="pt-BR" sz="2400" dirty="0"/>
              <a:t> Ramos, 2007. 249 p.</a:t>
            </a:r>
            <a:endParaRPr lang="pt-BR" sz="2400" b="1" i="1" dirty="0"/>
          </a:p>
          <a:p>
            <a:pPr algn="just"/>
            <a:r>
              <a:rPr lang="pt-BR" sz="2400" dirty="0"/>
              <a:t>BRASIL. Decreto nº 7.217, de 21 de junho de 2010. Regulamenta a Lei nº 11.445, de 5 de janeiro de 2007, que estabelece diretrizes nacionais para o saneamento básico, e dá outras providências. Diário Oficial, Brasília, DF, 21 jun. 2010. Seção 1, p. 1.</a:t>
            </a:r>
            <a:endParaRPr lang="pt-BR" sz="2400" b="1" i="1" dirty="0"/>
          </a:p>
          <a:p>
            <a:pPr algn="just"/>
            <a:r>
              <a:rPr lang="pt-BR" sz="2400" dirty="0"/>
              <a:t>BRASIL, IBGE. Perfil dos municípios brasileiros – 2011. IBGE, 2011. </a:t>
            </a:r>
          </a:p>
          <a:p>
            <a:pPr algn="just"/>
            <a:r>
              <a:rPr lang="pt-BR" sz="2400" dirty="0"/>
              <a:t>BRASIL. Lei nº 11.445, de 5 de janeiro de 2007. Estabelece diretrizes nacionais para o saneamento básico; altera as Leis nos 6.766, de 19 de dezembro de 1979, 8.036, de 11 de maio de 1990, 8.666, de 21 de junho de 1993, 8.987, de 13 de fevereiro de 1995; revoga a Lei no 6.528, de 11 de maio de 1978; e dá outras providências. Diário Oficial, Brasília, DF, 5 jan. 2007. Seção 1, p. 1.</a:t>
            </a:r>
            <a:endParaRPr lang="pt-BR" sz="2400" b="1" i="1" dirty="0"/>
          </a:p>
          <a:p>
            <a:pPr algn="just"/>
            <a:r>
              <a:rPr lang="pt-BR" sz="2400" dirty="0"/>
              <a:t>BRASIL. Ministério das Cidades; CORDEIRO, Berenice de Souza. (2009). Lei nacional de saneamento básico: perspectivas para as políticas e a gestão dos serviços públicos. 3 v. Brasília: Secretaria Nacional de Saneamento Ambiental, 2009. 280 p.</a:t>
            </a:r>
            <a:endParaRPr lang="pt-BR" sz="2400" b="1" i="1" dirty="0"/>
          </a:p>
          <a:p>
            <a:pPr algn="just"/>
            <a:r>
              <a:rPr lang="pt-BR" sz="2400" dirty="0"/>
              <a:t>BRASIL. (2011). Ministério das Cidades. Organização Pan-Americana da Saúde. Política e Plano de Saneamento Ambiental: experiências e recomendações. 2ª edição. Brasília-DF: Ministério das Cidades. 2011. 148 p.</a:t>
            </a:r>
            <a:endParaRPr lang="pt-BR" sz="2400" b="1" i="1" dirty="0"/>
          </a:p>
          <a:p>
            <a:pPr algn="just"/>
            <a:r>
              <a:rPr lang="pt-BR" sz="2400" dirty="0"/>
              <a:t>BRASIL. (2017). Ministério das Cidades. Panorama dos Planos Municipais de Saneamento Básico no Brasil. Edição: Janeiro de 2017. Brasília-DF: Ministério das Cidades. 40 p.</a:t>
            </a:r>
            <a:endParaRPr lang="pt-BR" sz="2400" b="1" i="1" dirty="0"/>
          </a:p>
          <a:p>
            <a:pPr algn="just"/>
            <a:r>
              <a:rPr lang="pt-BR" sz="2400" dirty="0"/>
              <a:t>BRASIL. (2013). Ministério das Cidades. PLANSAB – Plano Nacional de Saneamento Básico. Brasília-DF: Ministério das Cidades. 2013. 172 p.</a:t>
            </a:r>
            <a:endParaRPr lang="pt-BR" sz="2400" b="1" i="1" dirty="0"/>
          </a:p>
          <a:p>
            <a:pPr algn="just"/>
            <a:r>
              <a:rPr lang="pt-BR" sz="2400" dirty="0"/>
              <a:t>MARQUES NETO, F. A. (2009). A regulação do setor de saneamento. In: CORDEIRO, B.S. (coord.). Instrumentos das políticas e da gestão dos serviços públicos de saneamento básico. Brasília: Ministério das Cidades. Secretaria Nacional de Saneamento Ambiental. Programa de Modernização do Setor Saneamento, 2009. 239 p.</a:t>
            </a:r>
            <a:endParaRPr lang="pt-BR" sz="2400" i="1" dirty="0"/>
          </a:p>
          <a:p>
            <a:pPr algn="just"/>
            <a:r>
              <a:rPr lang="pt-BR" sz="2400" dirty="0"/>
              <a:t>MIRANDA, E. C. , CARLOS, A. A. G. , SILVA, F. C. M. , CORDEIRO, B. S. (2016). Panorama dos Planos Municipais de Saneamento Básico no Brasil. In: Exposição de Experiências Municipais em Saneamento, XX. Jaraguá do Sul, SC: ASSEMAE, Brasília, 2016. p. 639-653.</a:t>
            </a:r>
            <a:endParaRPr lang="pt-BR" sz="2400" i="1" dirty="0"/>
          </a:p>
          <a:p>
            <a:endParaRPr lang="pt-BR" dirty="0"/>
          </a:p>
        </p:txBody>
      </p:sp>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5" name="CaixaDeTexto 4"/>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29568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32856"/>
            <a:ext cx="8229600" cy="1143000"/>
          </a:xfrm>
        </p:spPr>
        <p:txBody>
          <a:bodyPr/>
          <a:lstStyle/>
          <a:p>
            <a:r>
              <a:rPr lang="pt-BR" dirty="0"/>
              <a:t>Gratos.</a:t>
            </a:r>
          </a:p>
        </p:txBody>
      </p:sp>
      <p:sp>
        <p:nvSpPr>
          <p:cNvPr id="5" name="CaixaDeTexto 4"/>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
        <p:nvSpPr>
          <p:cNvPr id="9" name="CaixaDeTexto 8"/>
          <p:cNvSpPr txBox="1"/>
          <p:nvPr/>
        </p:nvSpPr>
        <p:spPr>
          <a:xfrm>
            <a:off x="2868241" y="4435313"/>
            <a:ext cx="3407519" cy="992579"/>
          </a:xfrm>
          <a:prstGeom prst="rect">
            <a:avLst/>
          </a:prstGeom>
          <a:noFill/>
        </p:spPr>
        <p:txBody>
          <a:bodyPr wrap="square" rtlCol="0" anchor="ctr">
            <a:spAutoFit/>
          </a:bodyPr>
          <a:lstStyle/>
          <a:p>
            <a:pPr algn="ctr"/>
            <a:r>
              <a:rPr lang="pt-BR" sz="1600" b="1" dirty="0"/>
              <a:t>planosdesaneamento@cidades.gov.br</a:t>
            </a:r>
          </a:p>
          <a:p>
            <a:pPr algn="ctr"/>
            <a:r>
              <a:rPr lang="pt-BR" sz="1600" b="1" dirty="0"/>
              <a:t>(61) 2108 – 1114</a:t>
            </a:r>
          </a:p>
          <a:p>
            <a:pPr algn="ctr"/>
            <a:r>
              <a:rPr lang="pt-BR" sz="1600" b="1" dirty="0"/>
              <a:t>Brasília - DF</a:t>
            </a:r>
          </a:p>
          <a:p>
            <a:pPr algn="ctr"/>
            <a:endParaRPr lang="pt-BR" sz="1050" b="1" dirty="0"/>
          </a:p>
        </p:txBody>
      </p:sp>
    </p:spTree>
    <p:extLst>
      <p:ext uri="{BB962C8B-B14F-4D97-AF65-F5344CB8AC3E}">
        <p14:creationId xmlns:p14="http://schemas.microsoft.com/office/powerpoint/2010/main" val="213045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a:latin typeface="+mn-lt"/>
                <a:cs typeface="Times New Roman" panose="02020603050405020304" pitchFamily="18" charset="0"/>
              </a:rPr>
              <a:t>1. Contexto</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812175638"/>
              </p:ext>
            </p:extLst>
          </p:nvPr>
        </p:nvGraphicFramePr>
        <p:xfrm>
          <a:off x="827584" y="1196752"/>
          <a:ext cx="7797552" cy="409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69638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3204" y="116632"/>
            <a:ext cx="8229600" cy="1143000"/>
          </a:xfrm>
        </p:spPr>
        <p:txBody>
          <a:bodyPr>
            <a:normAutofit/>
          </a:bodyPr>
          <a:lstStyle/>
          <a:p>
            <a:r>
              <a:rPr lang="pt-BR" sz="2800" b="1" dirty="0"/>
              <a:t>2. Motivação</a:t>
            </a:r>
          </a:p>
        </p:txBody>
      </p:sp>
      <p:sp>
        <p:nvSpPr>
          <p:cNvPr id="3" name="Espaço Reservado para Conteúdo 2"/>
          <p:cNvSpPr>
            <a:spLocks noGrp="1"/>
          </p:cNvSpPr>
          <p:nvPr>
            <p:ph idx="1"/>
          </p:nvPr>
        </p:nvSpPr>
        <p:spPr>
          <a:xfrm>
            <a:off x="493204" y="877986"/>
            <a:ext cx="8229600" cy="4525963"/>
          </a:xfrm>
        </p:spPr>
        <p:txBody>
          <a:bodyPr>
            <a:normAutofit/>
          </a:bodyPr>
          <a:lstStyle/>
          <a:p>
            <a:pPr marL="0" indent="0">
              <a:buNone/>
            </a:pPr>
            <a:r>
              <a:rPr lang="pt-BR" sz="2800" dirty="0"/>
              <a:t>Objetivo:</a:t>
            </a:r>
          </a:p>
        </p:txBody>
      </p:sp>
      <p:sp>
        <p:nvSpPr>
          <p:cNvPr id="4" name="Retângulo 3"/>
          <p:cNvSpPr/>
          <p:nvPr/>
        </p:nvSpPr>
        <p:spPr>
          <a:xfrm>
            <a:off x="611560" y="1484784"/>
            <a:ext cx="7272808" cy="864096"/>
          </a:xfrm>
          <a:prstGeom prst="rect">
            <a:avLst/>
          </a:prstGeom>
          <a:solidFill>
            <a:schemeClr val="bg1"/>
          </a:solidFill>
          <a:ln>
            <a:solidFill>
              <a:schemeClr val="tx1"/>
            </a:solidFill>
          </a:ln>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Reflexão sobre ações, perspectivas e desafios do saneamento básico no Brasil, em especial para a sua Política Federal. </a:t>
            </a:r>
          </a:p>
        </p:txBody>
      </p:sp>
      <p:sp>
        <p:nvSpPr>
          <p:cNvPr id="5" name="Texto explicativo retangular 4"/>
          <p:cNvSpPr/>
          <p:nvPr/>
        </p:nvSpPr>
        <p:spPr>
          <a:xfrm>
            <a:off x="2555776" y="2636912"/>
            <a:ext cx="6408712" cy="1584176"/>
          </a:xfrm>
          <a:prstGeom prst="wedgeRectCallout">
            <a:avLst/>
          </a:prstGeom>
          <a:solidFill>
            <a:schemeClr val="accent1"/>
          </a:solidFill>
          <a:ln w="28575">
            <a:solidFill>
              <a:schemeClr val="bg1"/>
            </a:solidFill>
          </a:ln>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bg1"/>
                </a:solidFill>
              </a:rPr>
              <a:t>“Em relação aos serviços de saneamento existirão três responsabilidades distintas, sejam elas a função planejadora, a função reguladora e a função </a:t>
            </a:r>
            <a:r>
              <a:rPr lang="pt-BR" sz="2000" b="1" dirty="0" err="1">
                <a:solidFill>
                  <a:schemeClr val="bg1"/>
                </a:solidFill>
              </a:rPr>
              <a:t>prestacional</a:t>
            </a:r>
            <a:r>
              <a:rPr lang="pt-BR" sz="2000" b="1" dirty="0">
                <a:solidFill>
                  <a:schemeClr val="bg1"/>
                </a:solidFill>
              </a:rPr>
              <a:t>” (MARQUES NETO, 2009)</a:t>
            </a:r>
          </a:p>
        </p:txBody>
      </p:sp>
      <p:cxnSp>
        <p:nvCxnSpPr>
          <p:cNvPr id="9" name="Conector angulado 8"/>
          <p:cNvCxnSpPr/>
          <p:nvPr/>
        </p:nvCxnSpPr>
        <p:spPr>
          <a:xfrm>
            <a:off x="1187624" y="2876584"/>
            <a:ext cx="972108" cy="864000"/>
          </a:xfrm>
          <a:prstGeom prst="curvedConnector3">
            <a:avLst>
              <a:gd name="adj1" fmla="val -52173"/>
            </a:avLst>
          </a:prstGeom>
          <a:ln w="57150">
            <a:solidFill>
              <a:schemeClr val="tx1"/>
            </a:solidFill>
            <a:headEnd type="none" w="med" len="med"/>
            <a:tailEnd type="arrow" w="med"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6" name="CaixaDeTexto 15"/>
          <p:cNvSpPr txBox="1"/>
          <p:nvPr/>
        </p:nvSpPr>
        <p:spPr>
          <a:xfrm>
            <a:off x="1007604" y="4586644"/>
            <a:ext cx="6480720" cy="646331"/>
          </a:xfrm>
          <a:prstGeom prst="rect">
            <a:avLst/>
          </a:prstGeom>
          <a:solidFill>
            <a:schemeClr val="bg1"/>
          </a:solidFill>
          <a:ln w="28575">
            <a:solidFill>
              <a:schemeClr val="tx1"/>
            </a:solidFill>
          </a:ln>
          <a:effectLst>
            <a:outerShdw blurRad="292100" dist="50800" dir="5400000" sx="99000" sy="99000" algn="ctr" rotWithShape="0">
              <a:schemeClr val="tx1"/>
            </a:outerShdw>
          </a:effectLst>
        </p:spPr>
        <p:txBody>
          <a:bodyPr wrap="square" rtlCol="0">
            <a:spAutoFit/>
          </a:bodyPr>
          <a:lstStyle/>
          <a:p>
            <a:pPr algn="ctr"/>
            <a:r>
              <a:rPr lang="pt-BR" dirty="0"/>
              <a:t>São princípios fundamentais:  a </a:t>
            </a:r>
            <a:r>
              <a:rPr lang="pt-BR" b="1" dirty="0"/>
              <a:t>Transparência das ações</a:t>
            </a:r>
            <a:r>
              <a:rPr lang="pt-BR" dirty="0"/>
              <a:t> e o </a:t>
            </a:r>
            <a:r>
              <a:rPr lang="pt-BR" b="1" dirty="0"/>
              <a:t>Controle Social</a:t>
            </a:r>
            <a:r>
              <a:rPr lang="pt-BR" dirty="0"/>
              <a:t> (Art. 2º - Lei 11.445/2007).</a:t>
            </a:r>
          </a:p>
        </p:txBody>
      </p:sp>
      <p:sp>
        <p:nvSpPr>
          <p:cNvPr id="8" name="CaixaDeTexto 7"/>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10" name="CaixaDeTexto 9"/>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372977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2800" b="1" dirty="0"/>
              <a:t>3. A Gestão do saneamento básico</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2135926898"/>
              </p:ext>
            </p:extLst>
          </p:nvPr>
        </p:nvGraphicFramePr>
        <p:xfrm>
          <a:off x="611560" y="908720"/>
          <a:ext cx="82809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92257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340" y="-315416"/>
            <a:ext cx="8229600" cy="1143000"/>
          </a:xfrm>
        </p:spPr>
        <p:txBody>
          <a:bodyPr>
            <a:normAutofit/>
          </a:bodyPr>
          <a:lstStyle/>
          <a:p>
            <a:r>
              <a:rPr lang="pt-BR" sz="2800" b="1" dirty="0"/>
              <a:t>3.1 Elaboração do PLANSAB: </a:t>
            </a:r>
            <a:r>
              <a:rPr lang="pt-BR" sz="2800" b="1" i="1" dirty="0"/>
              <a:t>Processo participativo</a:t>
            </a:r>
            <a:endParaRPr lang="pt-BR" sz="2800" b="1" dirty="0"/>
          </a:p>
        </p:txBody>
      </p:sp>
      <p:sp>
        <p:nvSpPr>
          <p:cNvPr id="4" name="Texto explicativo retangular 3"/>
          <p:cNvSpPr/>
          <p:nvPr/>
        </p:nvSpPr>
        <p:spPr>
          <a:xfrm>
            <a:off x="315765" y="508746"/>
            <a:ext cx="8512470" cy="615998"/>
          </a:xfrm>
          <a:prstGeom prst="wedgeRectCallout">
            <a:avLst>
              <a:gd name="adj1" fmla="val -19611"/>
              <a:gd name="adj2" fmla="val 50611"/>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400" b="1" dirty="0">
                <a:cs typeface="Times New Roman" panose="02020603050405020304" pitchFamily="18" charset="0"/>
              </a:rPr>
              <a:t>Lei n° 11.445/2007 - Art. 52, inciso I: “A União elaborará, sob a coordenação do Ministério das Cidades: O Plano Nacional de Saneamento Básico – PNSB”.</a:t>
            </a:r>
          </a:p>
        </p:txBody>
      </p:sp>
      <p:sp>
        <p:nvSpPr>
          <p:cNvPr id="8" name="CaixaDeTexto 7"/>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9" name="CaixaDeTexto 8"/>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graphicFrame>
        <p:nvGraphicFramePr>
          <p:cNvPr id="11" name="Diagrama 10"/>
          <p:cNvGraphicFramePr/>
          <p:nvPr>
            <p:extLst>
              <p:ext uri="{D42A27DB-BD31-4B8C-83A1-F6EECF244321}">
                <p14:modId xmlns:p14="http://schemas.microsoft.com/office/powerpoint/2010/main" val="476675062"/>
              </p:ext>
            </p:extLst>
          </p:nvPr>
        </p:nvGraphicFramePr>
        <p:xfrm>
          <a:off x="971600" y="1124744"/>
          <a:ext cx="7380820" cy="4544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1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400"/>
            <a:ext cx="8229600" cy="1143000"/>
          </a:xfrm>
        </p:spPr>
        <p:txBody>
          <a:bodyPr>
            <a:normAutofit/>
          </a:bodyPr>
          <a:lstStyle/>
          <a:p>
            <a:r>
              <a:rPr lang="pt-BR" sz="2800" b="1" dirty="0"/>
              <a:t>3.1 O Planejamento: PLANSAB</a:t>
            </a:r>
          </a:p>
        </p:txBody>
      </p:sp>
      <p:graphicFrame>
        <p:nvGraphicFramePr>
          <p:cNvPr id="9" name="Diagrama 8"/>
          <p:cNvGraphicFramePr/>
          <p:nvPr>
            <p:extLst>
              <p:ext uri="{D42A27DB-BD31-4B8C-83A1-F6EECF244321}">
                <p14:modId xmlns:p14="http://schemas.microsoft.com/office/powerpoint/2010/main" val="3548499450"/>
              </p:ext>
            </p:extLst>
          </p:nvPr>
        </p:nvGraphicFramePr>
        <p:xfrm>
          <a:off x="2693112" y="1484784"/>
          <a:ext cx="604867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Conteúdo 2"/>
          <p:cNvSpPr>
            <a:spLocks noGrp="1"/>
          </p:cNvSpPr>
          <p:nvPr>
            <p:ph idx="1"/>
          </p:nvPr>
        </p:nvSpPr>
        <p:spPr>
          <a:xfrm>
            <a:off x="385192" y="836712"/>
            <a:ext cx="8373616" cy="4525963"/>
          </a:xfrm>
          <a:effectLst>
            <a:outerShdw blurRad="292100" dist="50800" dir="5400000" sx="99000" sy="99000" algn="ctr" rotWithShape="0">
              <a:schemeClr val="tx1"/>
            </a:outerShdw>
          </a:effectLst>
        </p:spPr>
        <p:txBody>
          <a:bodyPr>
            <a:normAutofit/>
          </a:bodyPr>
          <a:lstStyle/>
          <a:p>
            <a:pPr algn="just"/>
            <a:r>
              <a:rPr lang="pt-BR" sz="1800" dirty="0"/>
              <a:t>Aprovado pelo Decreto n° 8.141 e pela Portaria n° 171, de 09 de abril de 2014</a:t>
            </a:r>
            <a:r>
              <a:rPr lang="pt-BR" sz="2000" b="1" dirty="0"/>
              <a:t> .</a:t>
            </a:r>
          </a:p>
          <a:p>
            <a:pPr marL="0" indent="0" algn="just">
              <a:buNone/>
            </a:pPr>
            <a:r>
              <a:rPr lang="pt-BR" sz="2000" dirty="0"/>
              <a:t>                                    </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
        <p:nvSpPr>
          <p:cNvPr id="10" name="Texto explicativo retangular 9"/>
          <p:cNvSpPr/>
          <p:nvPr/>
        </p:nvSpPr>
        <p:spPr>
          <a:xfrm>
            <a:off x="343590" y="2173506"/>
            <a:ext cx="1872208" cy="2336122"/>
          </a:xfrm>
          <a:prstGeom prst="wedgeRectCallout">
            <a:avLst/>
          </a:prstGeom>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b="1" dirty="0">
                <a:solidFill>
                  <a:schemeClr val="bg1"/>
                </a:solidFill>
              </a:rPr>
              <a:t>Planejamento integrado do saneamento básico, incluindo os quatro componentes e com horizonte de 20 anos, período de 2014 a 2033.</a:t>
            </a:r>
          </a:p>
        </p:txBody>
      </p:sp>
      <p:sp>
        <p:nvSpPr>
          <p:cNvPr id="11" name="CaixaDeTexto 10"/>
          <p:cNvSpPr txBox="1"/>
          <p:nvPr/>
        </p:nvSpPr>
        <p:spPr>
          <a:xfrm>
            <a:off x="3170117" y="1804174"/>
            <a:ext cx="1224136" cy="369332"/>
          </a:xfrm>
          <a:prstGeom prst="rect">
            <a:avLst/>
          </a:prstGeom>
          <a:solidFill>
            <a:schemeClr val="bg1"/>
          </a:solidFill>
          <a:ln>
            <a:solidFill>
              <a:schemeClr val="tx1"/>
            </a:solidFill>
          </a:ln>
          <a:effectLst>
            <a:outerShdw blurRad="292100" dist="50800" dir="5400000" sx="99000" sy="99000" algn="ctr" rotWithShape="0">
              <a:schemeClr val="tx1"/>
            </a:outerShdw>
          </a:effectLst>
        </p:spPr>
        <p:txBody>
          <a:bodyPr wrap="square" rtlCol="0">
            <a:spAutoFit/>
          </a:bodyPr>
          <a:lstStyle/>
          <a:p>
            <a:pPr algn="ctr"/>
            <a:r>
              <a:rPr lang="pt-BR" b="1" dirty="0"/>
              <a:t>Estrutura</a:t>
            </a:r>
          </a:p>
        </p:txBody>
      </p:sp>
      <p:sp>
        <p:nvSpPr>
          <p:cNvPr id="12" name="Seta para baixo 11"/>
          <p:cNvSpPr/>
          <p:nvPr/>
        </p:nvSpPr>
        <p:spPr>
          <a:xfrm>
            <a:off x="3604438" y="2389022"/>
            <a:ext cx="355494" cy="3600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488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2800" b="1" dirty="0"/>
              <a:t>3.1 O Planejamento: Planos Regionais</a:t>
            </a:r>
          </a:p>
        </p:txBody>
      </p:sp>
      <p:sp>
        <p:nvSpPr>
          <p:cNvPr id="3" name="Espaço Reservado para Conteúdo 2"/>
          <p:cNvSpPr>
            <a:spLocks noGrp="1"/>
          </p:cNvSpPr>
          <p:nvPr>
            <p:ph idx="1"/>
          </p:nvPr>
        </p:nvSpPr>
        <p:spPr>
          <a:xfrm>
            <a:off x="395536" y="836712"/>
            <a:ext cx="8363272" cy="4525963"/>
          </a:xfrm>
        </p:spPr>
        <p:txBody>
          <a:bodyPr>
            <a:normAutofit/>
          </a:bodyPr>
          <a:lstStyle/>
          <a:p>
            <a:pPr algn="just">
              <a:lnSpc>
                <a:spcPct val="150000"/>
              </a:lnSpc>
            </a:pPr>
            <a:r>
              <a:rPr lang="pt-BR" sz="1800" b="1" dirty="0">
                <a:cs typeface="Times New Roman" panose="02020603050405020304" pitchFamily="18" charset="0"/>
              </a:rPr>
              <a:t>Lei n° 11.445/2007, Art. 52, inciso II:</a:t>
            </a:r>
          </a:p>
          <a:p>
            <a:pPr marL="457200" lvl="1" indent="0" algn="just">
              <a:buNone/>
            </a:pPr>
            <a:r>
              <a:rPr lang="pt-BR" sz="1800" dirty="0"/>
              <a:t>“Planos regionais de saneamento básico, elaborados e executados em articulação com os Estados, Distrito Federal e Municípios envolvidos para as RIDE [...]”</a:t>
            </a:r>
            <a:endParaRPr lang="pt-BR" sz="2000" b="1" dirty="0"/>
          </a:p>
          <a:p>
            <a:pPr marL="57150" indent="0" algn="just">
              <a:buNone/>
            </a:pPr>
            <a:r>
              <a:rPr lang="pt-BR" sz="2000" b="1" dirty="0"/>
              <a:t>Em construção: </a:t>
            </a:r>
            <a:r>
              <a:rPr lang="pt-BR" sz="2000" dirty="0"/>
              <a:t>Estudo: Diagnóstico do Saneamento Básico das Regiões </a:t>
            </a:r>
          </a:p>
          <a:p>
            <a:pPr marL="0" indent="0">
              <a:buNone/>
            </a:pPr>
            <a:r>
              <a:rPr lang="pt-BR" sz="2000" b="1" dirty="0"/>
              <a:t>      </a:t>
            </a:r>
          </a:p>
        </p:txBody>
      </p:sp>
      <p:sp>
        <p:nvSpPr>
          <p:cNvPr id="6" name="Texto explicativo retangular com cantos arredondados 5"/>
          <p:cNvSpPr/>
          <p:nvPr/>
        </p:nvSpPr>
        <p:spPr>
          <a:xfrm>
            <a:off x="467544" y="2636912"/>
            <a:ext cx="8136904" cy="2399692"/>
          </a:xfrm>
          <a:prstGeom prst="wedgeRoundRectCallout">
            <a:avLst/>
          </a:prstGeom>
          <a:solidFill>
            <a:schemeClr val="bg1"/>
          </a:solidFill>
          <a:ln>
            <a:solidFill>
              <a:schemeClr val="tx1"/>
            </a:solidFill>
          </a:ln>
          <a:effectLst>
            <a:outerShdw blurRad="292100" dist="50800" dir="5400000" sx="99000" sy="99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rPr>
              <a:t>Objetiva a visão estratégica a fim de elevar o desenvolvimento das infraestruturas de acesso aos serviços de saneamento básico de forma mais equilibrada nestas regiões.</a:t>
            </a:r>
          </a:p>
          <a:p>
            <a:r>
              <a:rPr lang="pt-BR" dirty="0">
                <a:solidFill>
                  <a:schemeClr val="tx1"/>
                </a:solidFill>
              </a:rPr>
              <a:t>Localização das RIDE:</a:t>
            </a:r>
          </a:p>
          <a:p>
            <a:pPr marL="285750" indent="-285750">
              <a:buFont typeface="Arial" panose="020B0604020202020204" pitchFamily="34" charset="0"/>
              <a:buChar char="•"/>
            </a:pPr>
            <a:r>
              <a:rPr lang="pt-BR" dirty="0">
                <a:solidFill>
                  <a:schemeClr val="tx1"/>
                </a:solidFill>
                <a:cs typeface="Times New Roman" panose="02020603050405020304" pitchFamily="18" charset="0"/>
              </a:rPr>
              <a:t>DF e Entorno;</a:t>
            </a:r>
          </a:p>
          <a:p>
            <a:pPr marL="285750" indent="-285750">
              <a:buFont typeface="Arial" panose="020B0604020202020204" pitchFamily="34" charset="0"/>
              <a:buChar char="•"/>
            </a:pPr>
            <a:r>
              <a:rPr lang="pt-BR" dirty="0" err="1">
                <a:solidFill>
                  <a:schemeClr val="tx1"/>
                </a:solidFill>
                <a:cs typeface="Times New Roman" panose="02020603050405020304" pitchFamily="18" charset="0"/>
              </a:rPr>
              <a:t>Pólo</a:t>
            </a:r>
            <a:r>
              <a:rPr lang="pt-BR" dirty="0">
                <a:solidFill>
                  <a:schemeClr val="tx1"/>
                </a:solidFill>
                <a:cs typeface="Times New Roman" panose="02020603050405020304" pitchFamily="18" charset="0"/>
              </a:rPr>
              <a:t> Petrolina/PE e Juazeiro/BA;</a:t>
            </a:r>
          </a:p>
          <a:p>
            <a:pPr marL="285750" indent="-285750">
              <a:buFont typeface="Arial" panose="020B0604020202020204" pitchFamily="34" charset="0"/>
              <a:buChar char="•"/>
            </a:pPr>
            <a:r>
              <a:rPr lang="pt-BR" dirty="0">
                <a:solidFill>
                  <a:schemeClr val="tx1"/>
                </a:solidFill>
                <a:cs typeface="Times New Roman" panose="02020603050405020304" pitchFamily="18" charset="0"/>
              </a:rPr>
              <a:t>Grande Teresina. </a:t>
            </a:r>
            <a:endParaRPr lang="pt-BR" dirty="0">
              <a:solidFill>
                <a:schemeClr val="tx1"/>
              </a:solidFill>
            </a:endParaRPr>
          </a:p>
        </p:txBody>
      </p:sp>
      <p:sp>
        <p:nvSpPr>
          <p:cNvPr id="4" name="Retângulo 3"/>
          <p:cNvSpPr/>
          <p:nvPr/>
        </p:nvSpPr>
        <p:spPr>
          <a:xfrm>
            <a:off x="4932040" y="3573016"/>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bg1"/>
                </a:solidFill>
                <a:cs typeface="Times New Roman" panose="02020603050405020304" pitchFamily="18" charset="0"/>
              </a:rPr>
              <a:t>Abrange 6 Estados e 45 Municípios, com população estimada de 5,6 milhões de habitantes.</a:t>
            </a:r>
          </a:p>
        </p:txBody>
      </p:sp>
      <p:sp>
        <p:nvSpPr>
          <p:cNvPr id="7" name="CaixaDeTexto 6"/>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8" name="CaixaDeTexto 7"/>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93630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1400"/>
            <a:ext cx="8229600" cy="1143000"/>
          </a:xfrm>
        </p:spPr>
        <p:txBody>
          <a:bodyPr>
            <a:normAutofit/>
          </a:bodyPr>
          <a:lstStyle/>
          <a:p>
            <a:r>
              <a:rPr lang="pt-BR" sz="2800" b="1" dirty="0"/>
              <a:t>3.1 O Planejamento: Planos Regionais</a:t>
            </a:r>
          </a:p>
        </p:txBody>
      </p:sp>
      <p:graphicFrame>
        <p:nvGraphicFramePr>
          <p:cNvPr id="5" name="Diagrama 4"/>
          <p:cNvGraphicFramePr/>
          <p:nvPr>
            <p:extLst>
              <p:ext uri="{D42A27DB-BD31-4B8C-83A1-F6EECF244321}">
                <p14:modId xmlns:p14="http://schemas.microsoft.com/office/powerpoint/2010/main" val="368467084"/>
              </p:ext>
            </p:extLst>
          </p:nvPr>
        </p:nvGraphicFramePr>
        <p:xfrm>
          <a:off x="251520" y="548680"/>
          <a:ext cx="787253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ixaDeTexto 3"/>
          <p:cNvSpPr txBox="1"/>
          <p:nvPr/>
        </p:nvSpPr>
        <p:spPr>
          <a:xfrm>
            <a:off x="5724128" y="5580633"/>
            <a:ext cx="2376264" cy="430887"/>
          </a:xfrm>
          <a:prstGeom prst="rect">
            <a:avLst/>
          </a:prstGeom>
          <a:noFill/>
        </p:spPr>
        <p:txBody>
          <a:bodyPr wrap="square" rtlCol="0">
            <a:spAutoFit/>
          </a:bodyPr>
          <a:lstStyle/>
          <a:p>
            <a:pPr algn="ctr"/>
            <a:r>
              <a:rPr lang="pt-BR" sz="1050" b="1" dirty="0">
                <a:solidFill>
                  <a:schemeClr val="bg1"/>
                </a:solidFill>
              </a:rPr>
              <a:t>Secretaria Nacional de</a:t>
            </a:r>
          </a:p>
          <a:p>
            <a:pPr algn="ctr"/>
            <a:r>
              <a:rPr lang="pt-BR" sz="1050" b="1" dirty="0">
                <a:solidFill>
                  <a:schemeClr val="bg1"/>
                </a:solidFill>
              </a:rPr>
              <a:t>Saneamento Ambiental</a:t>
            </a:r>
          </a:p>
        </p:txBody>
      </p:sp>
      <p:sp>
        <p:nvSpPr>
          <p:cNvPr id="6" name="CaixaDeTexto 5"/>
          <p:cNvSpPr txBox="1"/>
          <p:nvPr/>
        </p:nvSpPr>
        <p:spPr>
          <a:xfrm>
            <a:off x="7452320" y="5669119"/>
            <a:ext cx="1800200" cy="253916"/>
          </a:xfrm>
          <a:prstGeom prst="rect">
            <a:avLst/>
          </a:prstGeom>
          <a:noFill/>
        </p:spPr>
        <p:txBody>
          <a:bodyPr wrap="square" rtlCol="0">
            <a:spAutoFit/>
          </a:bodyPr>
          <a:lstStyle/>
          <a:p>
            <a:pPr algn="ctr"/>
            <a:r>
              <a:rPr lang="pt-BR" sz="1050" b="1" dirty="0">
                <a:solidFill>
                  <a:schemeClr val="bg1"/>
                </a:solidFill>
              </a:rPr>
              <a:t>Ministério das Cidades</a:t>
            </a:r>
          </a:p>
        </p:txBody>
      </p:sp>
    </p:spTree>
    <p:extLst>
      <p:ext uri="{BB962C8B-B14F-4D97-AF65-F5344CB8AC3E}">
        <p14:creationId xmlns:p14="http://schemas.microsoft.com/office/powerpoint/2010/main" val="272681206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050" b="1" dirty="0" smtClean="0">
            <a:solidFill>
              <a:schemeClr val="bg1"/>
            </a:solidFill>
          </a:defRPr>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1815</Words>
  <Application>Microsoft Office PowerPoint</Application>
  <PresentationFormat>Apresentação na tela (4:3)</PresentationFormat>
  <Paragraphs>272</Paragraphs>
  <Slides>27</Slides>
  <Notes>1</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27</vt:i4>
      </vt:variant>
    </vt:vector>
  </HeadingPairs>
  <TitlesOfParts>
    <vt:vector size="33" baseType="lpstr">
      <vt:lpstr>Arial</vt:lpstr>
      <vt:lpstr>Calibri</vt:lpstr>
      <vt:lpstr>Times New Roman</vt:lpstr>
      <vt:lpstr>Wingdings</vt:lpstr>
      <vt:lpstr>Tema do Office</vt:lpstr>
      <vt:lpstr>Gráfico</vt:lpstr>
      <vt:lpstr>Perspectivas e desafios do saneamento básico brasileiro dez anos após seu marco legal</vt:lpstr>
      <vt:lpstr>Índice</vt:lpstr>
      <vt:lpstr>1. Contexto</vt:lpstr>
      <vt:lpstr>2. Motivação</vt:lpstr>
      <vt:lpstr>3. A Gestão do saneamento básico</vt:lpstr>
      <vt:lpstr>3.1 Elaboração do PLANSAB: Processo participativo</vt:lpstr>
      <vt:lpstr>3.1 O Planejamento: PLANSAB</vt:lpstr>
      <vt:lpstr>3.1 O Planejamento: Planos Regionais</vt:lpstr>
      <vt:lpstr>3.1 O Planejamento: Planos Regionais</vt:lpstr>
      <vt:lpstr>3.1 O Planejamento: Planos Municipais</vt:lpstr>
      <vt:lpstr>3.2 A Regulação </vt:lpstr>
      <vt:lpstr>3.2 A Regulação</vt:lpstr>
      <vt:lpstr>3.2 A Regulação</vt:lpstr>
      <vt:lpstr>3.2 A Prestação: Representação espacial do índice de atendimento urbano (SNIS, 2016)</vt:lpstr>
      <vt:lpstr>Apresentação do PowerPoint</vt:lpstr>
      <vt:lpstr>3.2 A Prestação: Evolução Histórica</vt:lpstr>
      <vt:lpstr>3.4 O Controle Social</vt:lpstr>
      <vt:lpstr>3.4 O Controle Social</vt:lpstr>
      <vt:lpstr>3.4 SNIS: Sistema Nacional de Informações Sobre Saneamento</vt:lpstr>
      <vt:lpstr>3.4 Sistema de informações: SNIS (Publicações)</vt:lpstr>
      <vt:lpstr>3.4 SIMISAB: Sistema Municipal de Informações em Saneamento Básico </vt:lpstr>
      <vt:lpstr>3.4 SIMISAB: Estrutura modular</vt:lpstr>
      <vt:lpstr>5. Perspectivas e Desafios</vt:lpstr>
      <vt:lpstr>5. Perspectivas e Desafios</vt:lpstr>
      <vt:lpstr>6. Considerações finais</vt:lpstr>
      <vt:lpstr>7. Referências Bibliográficas</vt:lpstr>
      <vt:lpstr>Gratos.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alexandre godeiro</cp:lastModifiedBy>
  <cp:revision>83</cp:revision>
  <cp:lastPrinted>2018-05-22T14:14:26Z</cp:lastPrinted>
  <dcterms:created xsi:type="dcterms:W3CDTF">2018-05-02T19:43:05Z</dcterms:created>
  <dcterms:modified xsi:type="dcterms:W3CDTF">2018-05-29T14:21:45Z</dcterms:modified>
</cp:coreProperties>
</file>