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69" r:id="rId2"/>
    <p:sldId id="257" r:id="rId3"/>
    <p:sldId id="266" r:id="rId4"/>
    <p:sldId id="318" r:id="rId5"/>
    <p:sldId id="264" r:id="rId6"/>
    <p:sldId id="317" r:id="rId7"/>
    <p:sldId id="319" r:id="rId8"/>
    <p:sldId id="258" r:id="rId9"/>
    <p:sldId id="276" r:id="rId10"/>
    <p:sldId id="371" r:id="rId11"/>
    <p:sldId id="368" r:id="rId12"/>
    <p:sldId id="370" r:id="rId13"/>
    <p:sldId id="279" r:id="rId14"/>
    <p:sldId id="295" r:id="rId15"/>
    <p:sldId id="290" r:id="rId16"/>
    <p:sldId id="316" r:id="rId17"/>
    <p:sldId id="303" r:id="rId18"/>
    <p:sldId id="372" r:id="rId19"/>
    <p:sldId id="304" r:id="rId20"/>
    <p:sldId id="313" r:id="rId21"/>
    <p:sldId id="307" r:id="rId22"/>
    <p:sldId id="308" r:id="rId23"/>
    <p:sldId id="311" r:id="rId24"/>
    <p:sldId id="327" r:id="rId25"/>
    <p:sldId id="328" r:id="rId26"/>
    <p:sldId id="326" r:id="rId27"/>
    <p:sldId id="325" r:id="rId28"/>
    <p:sldId id="324" r:id="rId29"/>
    <p:sldId id="268" r:id="rId3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296" autoAdjust="0"/>
  </p:normalViewPr>
  <p:slideViewPr>
    <p:cSldViewPr>
      <p:cViewPr varScale="1">
        <p:scale>
          <a:sx n="65" d="100"/>
          <a:sy n="65" d="100"/>
        </p:scale>
        <p:origin x="792" y="66"/>
      </p:cViewPr>
      <p:guideLst>
        <p:guide orient="horz" pos="2160"/>
        <p:guide pos="2880"/>
      </p:guideLst>
    </p:cSldViewPr>
  </p:slideViewPr>
  <p:notesTextViewPr>
    <p:cViewPr>
      <p:scale>
        <a:sx n="1" d="1"/>
        <a:sy n="1" d="1"/>
      </p:scale>
      <p:origin x="0" y="0"/>
    </p:cViewPr>
  </p:notesTextViewPr>
  <p:notesViewPr>
    <p:cSldViewPr>
      <p:cViewPr varScale="1">
        <p:scale>
          <a:sx n="71" d="100"/>
          <a:sy n="71" d="100"/>
        </p:scale>
        <p:origin x="-270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a Heleno" userId="832ef6fbeb21c816" providerId="LiveId" clId="{34CF3523-E6EA-4629-BB67-AD6FA80E1007}"/>
    <pc:docChg chg="undo redo custSel addSld delSld modSld sldOrd">
      <pc:chgData name="Fernanda Heleno" userId="832ef6fbeb21c816" providerId="LiveId" clId="{34CF3523-E6EA-4629-BB67-AD6FA80E1007}" dt="2019-05-03T14:13:44.614" v="1203" actId="2696"/>
      <pc:docMkLst>
        <pc:docMk/>
      </pc:docMkLst>
      <pc:sldChg chg="addSp delSp modSp modNotesTx">
        <pc:chgData name="Fernanda Heleno" userId="832ef6fbeb21c816" providerId="LiveId" clId="{34CF3523-E6EA-4629-BB67-AD6FA80E1007}" dt="2019-05-03T09:04:53.328" v="71" actId="113"/>
        <pc:sldMkLst>
          <pc:docMk/>
          <pc:sldMk cId="2785586606" sldId="257"/>
        </pc:sldMkLst>
        <pc:spChg chg="mod">
          <ac:chgData name="Fernanda Heleno" userId="832ef6fbeb21c816" providerId="LiveId" clId="{34CF3523-E6EA-4629-BB67-AD6FA80E1007}" dt="2019-05-03T09:04:53.328" v="71" actId="113"/>
          <ac:spMkLst>
            <pc:docMk/>
            <pc:sldMk cId="2785586606" sldId="257"/>
            <ac:spMk id="2" creationId="{E714029D-9F1A-42BB-A29A-62D3AFDDE6D4}"/>
          </ac:spMkLst>
        </pc:spChg>
        <pc:spChg chg="del mod">
          <ac:chgData name="Fernanda Heleno" userId="832ef6fbeb21c816" providerId="LiveId" clId="{34CF3523-E6EA-4629-BB67-AD6FA80E1007}" dt="2019-05-03T09:03:57.324" v="60" actId="478"/>
          <ac:spMkLst>
            <pc:docMk/>
            <pc:sldMk cId="2785586606" sldId="257"/>
            <ac:spMk id="3" creationId="{58E35E6F-353D-4E5B-8818-A06599E64B75}"/>
          </ac:spMkLst>
        </pc:spChg>
        <pc:spChg chg="add del mod">
          <ac:chgData name="Fernanda Heleno" userId="832ef6fbeb21c816" providerId="LiveId" clId="{34CF3523-E6EA-4629-BB67-AD6FA80E1007}" dt="2019-05-03T09:04:01.724" v="61" actId="478"/>
          <ac:spMkLst>
            <pc:docMk/>
            <pc:sldMk cId="2785586606" sldId="257"/>
            <ac:spMk id="6" creationId="{6B3B19FE-2D1B-469C-89C2-B8F295807A7C}"/>
          </ac:spMkLst>
        </pc:spChg>
        <pc:picChg chg="add mod">
          <ac:chgData name="Fernanda Heleno" userId="832ef6fbeb21c816" providerId="LiveId" clId="{34CF3523-E6EA-4629-BB67-AD6FA80E1007}" dt="2019-05-03T09:03:34.054" v="59" actId="1440"/>
          <ac:picMkLst>
            <pc:docMk/>
            <pc:sldMk cId="2785586606" sldId="257"/>
            <ac:picMk id="4" creationId="{45908B88-380D-43E0-A230-80349E381542}"/>
          </ac:picMkLst>
        </pc:picChg>
        <pc:picChg chg="del">
          <ac:chgData name="Fernanda Heleno" userId="832ef6fbeb21c816" providerId="LiveId" clId="{34CF3523-E6EA-4629-BB67-AD6FA80E1007}" dt="2019-05-03T09:03:20.992" v="57" actId="478"/>
          <ac:picMkLst>
            <pc:docMk/>
            <pc:sldMk cId="2785586606" sldId="257"/>
            <ac:picMk id="1026" creationId="{04446BBA-D824-480A-96DF-681FA0A25B06}"/>
          </ac:picMkLst>
        </pc:picChg>
      </pc:sldChg>
      <pc:sldChg chg="modSp">
        <pc:chgData name="Fernanda Heleno" userId="832ef6fbeb21c816" providerId="LiveId" clId="{34CF3523-E6EA-4629-BB67-AD6FA80E1007}" dt="2019-05-03T12:23:56.507" v="443" actId="2710"/>
        <pc:sldMkLst>
          <pc:docMk/>
          <pc:sldMk cId="3584503433" sldId="258"/>
        </pc:sldMkLst>
        <pc:spChg chg="mod">
          <ac:chgData name="Fernanda Heleno" userId="832ef6fbeb21c816" providerId="LiveId" clId="{34CF3523-E6EA-4629-BB67-AD6FA80E1007}" dt="2019-05-03T12:23:56.507" v="443" actId="2710"/>
          <ac:spMkLst>
            <pc:docMk/>
            <pc:sldMk cId="3584503433" sldId="258"/>
            <ac:spMk id="2" creationId="{E714029D-9F1A-42BB-A29A-62D3AFDDE6D4}"/>
          </ac:spMkLst>
        </pc:spChg>
        <pc:spChg chg="mod">
          <ac:chgData name="Fernanda Heleno" userId="832ef6fbeb21c816" providerId="LiveId" clId="{34CF3523-E6EA-4629-BB67-AD6FA80E1007}" dt="2019-05-03T12:22:18.507" v="433" actId="12"/>
          <ac:spMkLst>
            <pc:docMk/>
            <pc:sldMk cId="3584503433" sldId="258"/>
            <ac:spMk id="3" creationId="{58E35E6F-353D-4E5B-8818-A06599E64B75}"/>
          </ac:spMkLst>
        </pc:spChg>
        <pc:spChg chg="mod">
          <ac:chgData name="Fernanda Heleno" userId="832ef6fbeb21c816" providerId="LiveId" clId="{34CF3523-E6EA-4629-BB67-AD6FA80E1007}" dt="2019-05-03T12:22:44.383" v="438" actId="14100"/>
          <ac:spMkLst>
            <pc:docMk/>
            <pc:sldMk cId="3584503433" sldId="258"/>
            <ac:spMk id="5" creationId="{BDBB88B8-D8FC-45A4-920B-1A22D5EEB6C5}"/>
          </ac:spMkLst>
        </pc:spChg>
        <pc:graphicFrameChg chg="mod modGraphic">
          <ac:chgData name="Fernanda Heleno" userId="832ef6fbeb21c816" providerId="LiveId" clId="{34CF3523-E6EA-4629-BB67-AD6FA80E1007}" dt="2019-05-03T12:22:23.613" v="434" actId="1076"/>
          <ac:graphicFrameMkLst>
            <pc:docMk/>
            <pc:sldMk cId="3584503433" sldId="258"/>
            <ac:graphicFrameMk id="4" creationId="{DD593C90-9CF8-4CDA-91C7-9695F6330EA8}"/>
          </ac:graphicFrameMkLst>
        </pc:graphicFrameChg>
      </pc:sldChg>
      <pc:sldChg chg="del">
        <pc:chgData name="Fernanda Heleno" userId="832ef6fbeb21c816" providerId="LiveId" clId="{34CF3523-E6EA-4629-BB67-AD6FA80E1007}" dt="2019-05-03T12:23:32.542" v="439" actId="2696"/>
        <pc:sldMkLst>
          <pc:docMk/>
          <pc:sldMk cId="2973203522" sldId="259"/>
        </pc:sldMkLst>
      </pc:sldChg>
      <pc:sldChg chg="modSp add del">
        <pc:chgData name="Fernanda Heleno" userId="832ef6fbeb21c816" providerId="LiveId" clId="{34CF3523-E6EA-4629-BB67-AD6FA80E1007}" dt="2019-05-03T13:38:58.202" v="798" actId="2696"/>
        <pc:sldMkLst>
          <pc:docMk/>
          <pc:sldMk cId="3045502192" sldId="260"/>
        </pc:sldMkLst>
        <pc:spChg chg="mod">
          <ac:chgData name="Fernanda Heleno" userId="832ef6fbeb21c816" providerId="LiveId" clId="{34CF3523-E6EA-4629-BB67-AD6FA80E1007}" dt="2019-05-01T21:45:36.122" v="14" actId="27636"/>
          <ac:spMkLst>
            <pc:docMk/>
            <pc:sldMk cId="3045502192" sldId="260"/>
            <ac:spMk id="3" creationId="{58E35E6F-353D-4E5B-8818-A06599E64B75}"/>
          </ac:spMkLst>
        </pc:spChg>
      </pc:sldChg>
      <pc:sldChg chg="del">
        <pc:chgData name="Fernanda Heleno" userId="832ef6fbeb21c816" providerId="LiveId" clId="{34CF3523-E6EA-4629-BB67-AD6FA80E1007}" dt="2019-05-03T12:19:36.027" v="384" actId="2696"/>
        <pc:sldMkLst>
          <pc:docMk/>
          <pc:sldMk cId="2817427075" sldId="261"/>
        </pc:sldMkLst>
      </pc:sldChg>
      <pc:sldChg chg="del">
        <pc:chgData name="Fernanda Heleno" userId="832ef6fbeb21c816" providerId="LiveId" clId="{34CF3523-E6EA-4629-BB67-AD6FA80E1007}" dt="2019-05-03T12:37:18.095" v="478" actId="2696"/>
        <pc:sldMkLst>
          <pc:docMk/>
          <pc:sldMk cId="2844571654" sldId="262"/>
        </pc:sldMkLst>
      </pc:sldChg>
      <pc:sldChg chg="del">
        <pc:chgData name="Fernanda Heleno" userId="832ef6fbeb21c816" providerId="LiveId" clId="{34CF3523-E6EA-4629-BB67-AD6FA80E1007}" dt="2019-05-03T12:19:40.316" v="385" actId="2696"/>
        <pc:sldMkLst>
          <pc:docMk/>
          <pc:sldMk cId="180150067" sldId="263"/>
        </pc:sldMkLst>
      </pc:sldChg>
      <pc:sldChg chg="addSp delSp modSp modNotesTx">
        <pc:chgData name="Fernanda Heleno" userId="832ef6fbeb21c816" providerId="LiveId" clId="{34CF3523-E6EA-4629-BB67-AD6FA80E1007}" dt="2019-05-03T11:38:55.051" v="162" actId="6549"/>
        <pc:sldMkLst>
          <pc:docMk/>
          <pc:sldMk cId="1343810921" sldId="264"/>
        </pc:sldMkLst>
        <pc:spChg chg="mod">
          <ac:chgData name="Fernanda Heleno" userId="832ef6fbeb21c816" providerId="LiveId" clId="{34CF3523-E6EA-4629-BB67-AD6FA80E1007}" dt="2019-05-03T11:31:37.038" v="160" actId="20577"/>
          <ac:spMkLst>
            <pc:docMk/>
            <pc:sldMk cId="1343810921" sldId="264"/>
            <ac:spMk id="2" creationId="{E714029D-9F1A-42BB-A29A-62D3AFDDE6D4}"/>
          </ac:spMkLst>
        </pc:spChg>
        <pc:spChg chg="del mod">
          <ac:chgData name="Fernanda Heleno" userId="832ef6fbeb21c816" providerId="LiveId" clId="{34CF3523-E6EA-4629-BB67-AD6FA80E1007}" dt="2019-05-03T09:17:01.834" v="93" actId="478"/>
          <ac:spMkLst>
            <pc:docMk/>
            <pc:sldMk cId="1343810921" sldId="264"/>
            <ac:spMk id="3" creationId="{58E35E6F-353D-4E5B-8818-A06599E64B75}"/>
          </ac:spMkLst>
        </pc:spChg>
        <pc:spChg chg="add del mod">
          <ac:chgData name="Fernanda Heleno" userId="832ef6fbeb21c816" providerId="LiveId" clId="{34CF3523-E6EA-4629-BB67-AD6FA80E1007}" dt="2019-05-03T09:17:05.828" v="94" actId="478"/>
          <ac:spMkLst>
            <pc:docMk/>
            <pc:sldMk cId="1343810921" sldId="264"/>
            <ac:spMk id="5" creationId="{474B0D92-EE5C-445C-955E-5653BAE75706}"/>
          </ac:spMkLst>
        </pc:spChg>
        <pc:picChg chg="add mod">
          <ac:chgData name="Fernanda Heleno" userId="832ef6fbeb21c816" providerId="LiveId" clId="{34CF3523-E6EA-4629-BB67-AD6FA80E1007}" dt="2019-05-03T11:26:02.694" v="116" actId="1440"/>
          <ac:picMkLst>
            <pc:docMk/>
            <pc:sldMk cId="1343810921" sldId="264"/>
            <ac:picMk id="2050" creationId="{E58061A4-1BD8-4A57-97D4-F515225634A2}"/>
          </ac:picMkLst>
        </pc:picChg>
        <pc:picChg chg="add mod">
          <ac:chgData name="Fernanda Heleno" userId="832ef6fbeb21c816" providerId="LiveId" clId="{34CF3523-E6EA-4629-BB67-AD6FA80E1007}" dt="2019-05-03T11:26:07.377" v="117" actId="1440"/>
          <ac:picMkLst>
            <pc:docMk/>
            <pc:sldMk cId="1343810921" sldId="264"/>
            <ac:picMk id="2052" creationId="{BEE19A26-814F-44A9-9528-1143FE5E74A8}"/>
          </ac:picMkLst>
        </pc:picChg>
      </pc:sldChg>
      <pc:sldChg chg="modSp add del">
        <pc:chgData name="Fernanda Heleno" userId="832ef6fbeb21c816" providerId="LiveId" clId="{34CF3523-E6EA-4629-BB67-AD6FA80E1007}" dt="2019-05-03T12:16:14.001" v="369" actId="2696"/>
        <pc:sldMkLst>
          <pc:docMk/>
          <pc:sldMk cId="2252609269" sldId="265"/>
        </pc:sldMkLst>
        <pc:spChg chg="mod">
          <ac:chgData name="Fernanda Heleno" userId="832ef6fbeb21c816" providerId="LiveId" clId="{34CF3523-E6EA-4629-BB67-AD6FA80E1007}" dt="2019-05-01T21:45:35.841" v="9" actId="27636"/>
          <ac:spMkLst>
            <pc:docMk/>
            <pc:sldMk cId="2252609269" sldId="265"/>
            <ac:spMk id="3" creationId="{58E35E6F-353D-4E5B-8818-A06599E64B75}"/>
          </ac:spMkLst>
        </pc:spChg>
      </pc:sldChg>
      <pc:sldChg chg="addSp delSp modSp modNotesTx">
        <pc:chgData name="Fernanda Heleno" userId="832ef6fbeb21c816" providerId="LiveId" clId="{34CF3523-E6EA-4629-BB67-AD6FA80E1007}" dt="2019-05-03T09:11:41.924" v="91" actId="20577"/>
        <pc:sldMkLst>
          <pc:docMk/>
          <pc:sldMk cId="3096533974" sldId="266"/>
        </pc:sldMkLst>
        <pc:spChg chg="del">
          <ac:chgData name="Fernanda Heleno" userId="832ef6fbeb21c816" providerId="LiveId" clId="{34CF3523-E6EA-4629-BB67-AD6FA80E1007}" dt="2019-05-03T09:05:44.677" v="72" actId="478"/>
          <ac:spMkLst>
            <pc:docMk/>
            <pc:sldMk cId="3096533974" sldId="266"/>
            <ac:spMk id="2" creationId="{E714029D-9F1A-42BB-A29A-62D3AFDDE6D4}"/>
          </ac:spMkLst>
        </pc:spChg>
        <pc:spChg chg="mod">
          <ac:chgData name="Fernanda Heleno" userId="832ef6fbeb21c816" providerId="LiveId" clId="{34CF3523-E6EA-4629-BB67-AD6FA80E1007}" dt="2019-05-03T09:07:55.260" v="87" actId="113"/>
          <ac:spMkLst>
            <pc:docMk/>
            <pc:sldMk cId="3096533974" sldId="266"/>
            <ac:spMk id="3" creationId="{58E35E6F-353D-4E5B-8818-A06599E64B75}"/>
          </ac:spMkLst>
        </pc:spChg>
        <pc:spChg chg="add del mod">
          <ac:chgData name="Fernanda Heleno" userId="832ef6fbeb21c816" providerId="LiveId" clId="{34CF3523-E6EA-4629-BB67-AD6FA80E1007}" dt="2019-05-03T09:05:48.625" v="73" actId="478"/>
          <ac:spMkLst>
            <pc:docMk/>
            <pc:sldMk cId="3096533974" sldId="266"/>
            <ac:spMk id="6" creationId="{268750AD-AACD-4637-8C1C-9968E53E412E}"/>
          </ac:spMkLst>
        </pc:spChg>
        <pc:picChg chg="mod">
          <ac:chgData name="Fernanda Heleno" userId="832ef6fbeb21c816" providerId="LiveId" clId="{34CF3523-E6EA-4629-BB67-AD6FA80E1007}" dt="2019-05-03T09:08:22.224" v="88" actId="1440"/>
          <ac:picMkLst>
            <pc:docMk/>
            <pc:sldMk cId="3096533974" sldId="266"/>
            <ac:picMk id="4" creationId="{60467B2F-BFD6-434B-97ED-6D248EE9D194}"/>
          </ac:picMkLst>
        </pc:picChg>
      </pc:sldChg>
      <pc:sldChg chg="del">
        <pc:chgData name="Fernanda Heleno" userId="832ef6fbeb21c816" providerId="LiveId" clId="{34CF3523-E6EA-4629-BB67-AD6FA80E1007}" dt="2019-05-03T09:09:40.563" v="89" actId="2696"/>
        <pc:sldMkLst>
          <pc:docMk/>
          <pc:sldMk cId="2334561557" sldId="267"/>
        </pc:sldMkLst>
      </pc:sldChg>
      <pc:sldChg chg="addSp delSp modSp">
        <pc:chgData name="Fernanda Heleno" userId="832ef6fbeb21c816" providerId="LiveId" clId="{34CF3523-E6EA-4629-BB67-AD6FA80E1007}" dt="2019-05-01T21:48:41.788" v="28" actId="20577"/>
        <pc:sldMkLst>
          <pc:docMk/>
          <pc:sldMk cId="599502040" sldId="269"/>
        </pc:sldMkLst>
        <pc:spChg chg="mod">
          <ac:chgData name="Fernanda Heleno" userId="832ef6fbeb21c816" providerId="LiveId" clId="{34CF3523-E6EA-4629-BB67-AD6FA80E1007}" dt="2019-05-01T21:47:34.990" v="17"/>
          <ac:spMkLst>
            <pc:docMk/>
            <pc:sldMk cId="599502040" sldId="269"/>
            <ac:spMk id="3" creationId="{00000000-0000-0000-0000-000000000000}"/>
          </ac:spMkLst>
        </pc:spChg>
        <pc:spChg chg="mod">
          <ac:chgData name="Fernanda Heleno" userId="832ef6fbeb21c816" providerId="LiveId" clId="{34CF3523-E6EA-4629-BB67-AD6FA80E1007}" dt="2019-05-01T21:48:41.788" v="28" actId="20577"/>
          <ac:spMkLst>
            <pc:docMk/>
            <pc:sldMk cId="599502040" sldId="269"/>
            <ac:spMk id="4" creationId="{00000000-0000-0000-0000-000000000000}"/>
          </ac:spMkLst>
        </pc:spChg>
        <pc:picChg chg="add mod">
          <ac:chgData name="Fernanda Heleno" userId="832ef6fbeb21c816" providerId="LiveId" clId="{34CF3523-E6EA-4629-BB67-AD6FA80E1007}" dt="2019-05-01T21:44:56.673" v="8" actId="1076"/>
          <ac:picMkLst>
            <pc:docMk/>
            <pc:sldMk cId="599502040" sldId="269"/>
            <ac:picMk id="2" creationId="{2878ECD7-A91A-4F32-9D4D-49099832388E}"/>
          </ac:picMkLst>
        </pc:picChg>
        <pc:picChg chg="add del mod">
          <ac:chgData name="Fernanda Heleno" userId="832ef6fbeb21c816" providerId="LiveId" clId="{34CF3523-E6EA-4629-BB67-AD6FA80E1007}" dt="2019-05-01T21:44:08.109" v="4" actId="478"/>
          <ac:picMkLst>
            <pc:docMk/>
            <pc:sldMk cId="599502040" sldId="269"/>
            <ac:picMk id="6" creationId="{6BB6F9F2-9FCC-4F53-A4FB-5C6AD633533A}"/>
          </ac:picMkLst>
        </pc:picChg>
        <pc:picChg chg="del">
          <ac:chgData name="Fernanda Heleno" userId="832ef6fbeb21c816" providerId="LiveId" clId="{34CF3523-E6EA-4629-BB67-AD6FA80E1007}" dt="2019-05-01T21:43:55.497" v="1" actId="478"/>
          <ac:picMkLst>
            <pc:docMk/>
            <pc:sldMk cId="599502040" sldId="269"/>
            <ac:picMk id="1026" creationId="{B5181610-4A43-4489-8439-1ABBBC97B524}"/>
          </ac:picMkLst>
        </pc:picChg>
      </pc:sldChg>
      <pc:sldChg chg="del">
        <pc:chgData name="Fernanda Heleno" userId="832ef6fbeb21c816" providerId="LiveId" clId="{34CF3523-E6EA-4629-BB67-AD6FA80E1007}" dt="2019-05-03T11:27:05.964" v="122" actId="2696"/>
        <pc:sldMkLst>
          <pc:docMk/>
          <pc:sldMk cId="3533088777" sldId="270"/>
        </pc:sldMkLst>
      </pc:sldChg>
      <pc:sldChg chg="del">
        <pc:chgData name="Fernanda Heleno" userId="832ef6fbeb21c816" providerId="LiveId" clId="{34CF3523-E6EA-4629-BB67-AD6FA80E1007}" dt="2019-05-03T11:40:33.989" v="189" actId="2696"/>
        <pc:sldMkLst>
          <pc:docMk/>
          <pc:sldMk cId="2206342658" sldId="271"/>
        </pc:sldMkLst>
      </pc:sldChg>
      <pc:sldChg chg="del">
        <pc:chgData name="Fernanda Heleno" userId="832ef6fbeb21c816" providerId="LiveId" clId="{34CF3523-E6EA-4629-BB67-AD6FA80E1007}" dt="2019-05-03T12:16:14.578" v="370" actId="2696"/>
        <pc:sldMkLst>
          <pc:docMk/>
          <pc:sldMk cId="715981348" sldId="272"/>
        </pc:sldMkLst>
      </pc:sldChg>
      <pc:sldChg chg="del">
        <pc:chgData name="Fernanda Heleno" userId="832ef6fbeb21c816" providerId="LiveId" clId="{34CF3523-E6EA-4629-BB67-AD6FA80E1007}" dt="2019-05-03T12:16:42.399" v="371" actId="2696"/>
        <pc:sldMkLst>
          <pc:docMk/>
          <pc:sldMk cId="2595548866" sldId="273"/>
        </pc:sldMkLst>
      </pc:sldChg>
      <pc:sldChg chg="del">
        <pc:chgData name="Fernanda Heleno" userId="832ef6fbeb21c816" providerId="LiveId" clId="{34CF3523-E6EA-4629-BB67-AD6FA80E1007}" dt="2019-05-03T12:19:51.371" v="386" actId="2696"/>
        <pc:sldMkLst>
          <pc:docMk/>
          <pc:sldMk cId="1411146661" sldId="274"/>
        </pc:sldMkLst>
      </pc:sldChg>
      <pc:sldChg chg="addSp delSp modSp">
        <pc:chgData name="Fernanda Heleno" userId="832ef6fbeb21c816" providerId="LiveId" clId="{34CF3523-E6EA-4629-BB67-AD6FA80E1007}" dt="2019-05-03T12:24:39.740" v="452" actId="1440"/>
        <pc:sldMkLst>
          <pc:docMk/>
          <pc:sldMk cId="1736620981" sldId="276"/>
        </pc:sldMkLst>
        <pc:spChg chg="del">
          <ac:chgData name="Fernanda Heleno" userId="832ef6fbeb21c816" providerId="LiveId" clId="{34CF3523-E6EA-4629-BB67-AD6FA80E1007}" dt="2019-05-03T12:23:43.377" v="440" actId="478"/>
          <ac:spMkLst>
            <pc:docMk/>
            <pc:sldMk cId="1736620981" sldId="276"/>
            <ac:spMk id="2" creationId="{E714029D-9F1A-42BB-A29A-62D3AFDDE6D4}"/>
          </ac:spMkLst>
        </pc:spChg>
        <pc:spChg chg="mod">
          <ac:chgData name="Fernanda Heleno" userId="832ef6fbeb21c816" providerId="LiveId" clId="{34CF3523-E6EA-4629-BB67-AD6FA80E1007}" dt="2019-05-03T12:24:29.575" v="449" actId="20577"/>
          <ac:spMkLst>
            <pc:docMk/>
            <pc:sldMk cId="1736620981" sldId="276"/>
            <ac:spMk id="3" creationId="{58E35E6F-353D-4E5B-8818-A06599E64B75}"/>
          </ac:spMkLst>
        </pc:spChg>
        <pc:spChg chg="add del mod">
          <ac:chgData name="Fernanda Heleno" userId="832ef6fbeb21c816" providerId="LiveId" clId="{34CF3523-E6EA-4629-BB67-AD6FA80E1007}" dt="2019-05-03T12:24:04.529" v="444" actId="478"/>
          <ac:spMkLst>
            <pc:docMk/>
            <pc:sldMk cId="1736620981" sldId="276"/>
            <ac:spMk id="6" creationId="{33426FF5-E9BC-4E52-B222-D22DE9191EDC}"/>
          </ac:spMkLst>
        </pc:spChg>
        <pc:spChg chg="add">
          <ac:chgData name="Fernanda Heleno" userId="832ef6fbeb21c816" providerId="LiveId" clId="{34CF3523-E6EA-4629-BB67-AD6FA80E1007}" dt="2019-05-03T12:24:06.450" v="445"/>
          <ac:spMkLst>
            <pc:docMk/>
            <pc:sldMk cId="1736620981" sldId="276"/>
            <ac:spMk id="7" creationId="{3DA33BAC-0F4E-4A50-AD53-EFC16BCB5EC7}"/>
          </ac:spMkLst>
        </pc:spChg>
        <pc:picChg chg="mod">
          <ac:chgData name="Fernanda Heleno" userId="832ef6fbeb21c816" providerId="LiveId" clId="{34CF3523-E6EA-4629-BB67-AD6FA80E1007}" dt="2019-05-03T12:24:39.740" v="452" actId="1440"/>
          <ac:picMkLst>
            <pc:docMk/>
            <pc:sldMk cId="1736620981" sldId="276"/>
            <ac:picMk id="5" creationId="{93140392-AC8E-421C-B837-BB1037F98733}"/>
          </ac:picMkLst>
        </pc:picChg>
      </pc:sldChg>
      <pc:sldChg chg="addSp delSp modSp del modNotesTx">
        <pc:chgData name="Fernanda Heleno" userId="832ef6fbeb21c816" providerId="LiveId" clId="{34CF3523-E6EA-4629-BB67-AD6FA80E1007}" dt="2019-05-03T13:06:39.124" v="720" actId="2696"/>
        <pc:sldMkLst>
          <pc:docMk/>
          <pc:sldMk cId="3715523869" sldId="278"/>
        </pc:sldMkLst>
        <pc:spChg chg="del">
          <ac:chgData name="Fernanda Heleno" userId="832ef6fbeb21c816" providerId="LiveId" clId="{34CF3523-E6EA-4629-BB67-AD6FA80E1007}" dt="2019-05-03T12:47:57.713" v="488" actId="478"/>
          <ac:spMkLst>
            <pc:docMk/>
            <pc:sldMk cId="3715523869" sldId="278"/>
            <ac:spMk id="2" creationId="{E714029D-9F1A-42BB-A29A-62D3AFDDE6D4}"/>
          </ac:spMkLst>
        </pc:spChg>
        <pc:spChg chg="del">
          <ac:chgData name="Fernanda Heleno" userId="832ef6fbeb21c816" providerId="LiveId" clId="{34CF3523-E6EA-4629-BB67-AD6FA80E1007}" dt="2019-05-03T12:47:52.821" v="486" actId="478"/>
          <ac:spMkLst>
            <pc:docMk/>
            <pc:sldMk cId="3715523869" sldId="278"/>
            <ac:spMk id="3" creationId="{58E35E6F-353D-4E5B-8818-A06599E64B75}"/>
          </ac:spMkLst>
        </pc:spChg>
        <pc:spChg chg="add del mod">
          <ac:chgData name="Fernanda Heleno" userId="832ef6fbeb21c816" providerId="LiveId" clId="{34CF3523-E6EA-4629-BB67-AD6FA80E1007}" dt="2019-05-03T12:47:54.742" v="487" actId="478"/>
          <ac:spMkLst>
            <pc:docMk/>
            <pc:sldMk cId="3715523869" sldId="278"/>
            <ac:spMk id="5" creationId="{95FAAA92-3F04-4F9F-AE1B-5F43E4B3D546}"/>
          </ac:spMkLst>
        </pc:spChg>
        <pc:spChg chg="add del mod">
          <ac:chgData name="Fernanda Heleno" userId="832ef6fbeb21c816" providerId="LiveId" clId="{34CF3523-E6EA-4629-BB67-AD6FA80E1007}" dt="2019-05-03T12:47:58.696" v="489" actId="478"/>
          <ac:spMkLst>
            <pc:docMk/>
            <pc:sldMk cId="3715523869" sldId="278"/>
            <ac:spMk id="7" creationId="{64D98E8A-78FB-4516-8351-39D6A584A0B2}"/>
          </ac:spMkLst>
        </pc:spChg>
        <pc:spChg chg="add">
          <ac:chgData name="Fernanda Heleno" userId="832ef6fbeb21c816" providerId="LiveId" clId="{34CF3523-E6EA-4629-BB67-AD6FA80E1007}" dt="2019-05-03T12:48:07.695" v="490"/>
          <ac:spMkLst>
            <pc:docMk/>
            <pc:sldMk cId="3715523869" sldId="278"/>
            <ac:spMk id="11" creationId="{30C977A6-4D5E-47D7-9169-76994F380394}"/>
          </ac:spMkLst>
        </pc:spChg>
      </pc:sldChg>
      <pc:sldChg chg="addSp delSp modSp modAnim">
        <pc:chgData name="Fernanda Heleno" userId="832ef6fbeb21c816" providerId="LiveId" clId="{34CF3523-E6EA-4629-BB67-AD6FA80E1007}" dt="2019-05-03T12:52:31.303" v="581" actId="5793"/>
        <pc:sldMkLst>
          <pc:docMk/>
          <pc:sldMk cId="2894979501" sldId="279"/>
        </pc:sldMkLst>
        <pc:spChg chg="del">
          <ac:chgData name="Fernanda Heleno" userId="832ef6fbeb21c816" providerId="LiveId" clId="{34CF3523-E6EA-4629-BB67-AD6FA80E1007}" dt="2019-05-03T12:52:11.899" v="576" actId="478"/>
          <ac:spMkLst>
            <pc:docMk/>
            <pc:sldMk cId="2894979501" sldId="279"/>
            <ac:spMk id="2" creationId="{E714029D-9F1A-42BB-A29A-62D3AFDDE6D4}"/>
          </ac:spMkLst>
        </pc:spChg>
        <pc:spChg chg="mod">
          <ac:chgData name="Fernanda Heleno" userId="832ef6fbeb21c816" providerId="LiveId" clId="{34CF3523-E6EA-4629-BB67-AD6FA80E1007}" dt="2019-05-03T12:52:31.303" v="581" actId="5793"/>
          <ac:spMkLst>
            <pc:docMk/>
            <pc:sldMk cId="2894979501" sldId="279"/>
            <ac:spMk id="3" creationId="{58E35E6F-353D-4E5B-8818-A06599E64B75}"/>
          </ac:spMkLst>
        </pc:spChg>
        <pc:spChg chg="add del mod">
          <ac:chgData name="Fernanda Heleno" userId="832ef6fbeb21c816" providerId="LiveId" clId="{34CF3523-E6EA-4629-BB67-AD6FA80E1007}" dt="2019-05-03T12:52:13.849" v="577" actId="478"/>
          <ac:spMkLst>
            <pc:docMk/>
            <pc:sldMk cId="2894979501" sldId="279"/>
            <ac:spMk id="6" creationId="{FDA1E957-11C8-4B7D-A5FD-333915630B8E}"/>
          </ac:spMkLst>
        </pc:spChg>
        <pc:spChg chg="add">
          <ac:chgData name="Fernanda Heleno" userId="832ef6fbeb21c816" providerId="LiveId" clId="{34CF3523-E6EA-4629-BB67-AD6FA80E1007}" dt="2019-05-03T12:52:23.259" v="578"/>
          <ac:spMkLst>
            <pc:docMk/>
            <pc:sldMk cId="2894979501" sldId="279"/>
            <ac:spMk id="7" creationId="{09826B8C-2B6F-4C6A-BF1C-D735436AF043}"/>
          </ac:spMkLst>
        </pc:spChg>
        <pc:picChg chg="add mod">
          <ac:chgData name="Fernanda Heleno" userId="832ef6fbeb21c816" providerId="LiveId" clId="{34CF3523-E6EA-4629-BB67-AD6FA80E1007}" dt="2019-05-03T12:52:06.987" v="575" actId="1440"/>
          <ac:picMkLst>
            <pc:docMk/>
            <pc:sldMk cId="2894979501" sldId="279"/>
            <ac:picMk id="4" creationId="{E7A59AB3-8169-4B3B-AB98-FBC0C69664C7}"/>
          </ac:picMkLst>
        </pc:picChg>
      </pc:sldChg>
      <pc:sldChg chg="del">
        <pc:chgData name="Fernanda Heleno" userId="832ef6fbeb21c816" providerId="LiveId" clId="{34CF3523-E6EA-4629-BB67-AD6FA80E1007}" dt="2019-05-03T12:55:45.104" v="585" actId="2696"/>
        <pc:sldMkLst>
          <pc:docMk/>
          <pc:sldMk cId="141928113" sldId="280"/>
        </pc:sldMkLst>
      </pc:sldChg>
      <pc:sldChg chg="add del">
        <pc:chgData name="Fernanda Heleno" userId="832ef6fbeb21c816" providerId="LiveId" clId="{34CF3523-E6EA-4629-BB67-AD6FA80E1007}" dt="2019-05-03T12:57:01.591" v="588" actId="2696"/>
        <pc:sldMkLst>
          <pc:docMk/>
          <pc:sldMk cId="1283994117" sldId="281"/>
        </pc:sldMkLst>
      </pc:sldChg>
      <pc:sldChg chg="del">
        <pc:chgData name="Fernanda Heleno" userId="832ef6fbeb21c816" providerId="LiveId" clId="{34CF3523-E6EA-4629-BB67-AD6FA80E1007}" dt="2019-05-03T12:26:59.883" v="453" actId="2696"/>
        <pc:sldMkLst>
          <pc:docMk/>
          <pc:sldMk cId="1051652303" sldId="282"/>
        </pc:sldMkLst>
      </pc:sldChg>
      <pc:sldChg chg="del">
        <pc:chgData name="Fernanda Heleno" userId="832ef6fbeb21c816" providerId="LiveId" clId="{34CF3523-E6EA-4629-BB67-AD6FA80E1007}" dt="2019-05-03T12:55:54.937" v="586" actId="2696"/>
        <pc:sldMkLst>
          <pc:docMk/>
          <pc:sldMk cId="417196967" sldId="283"/>
        </pc:sldMkLst>
      </pc:sldChg>
      <pc:sldChg chg="del">
        <pc:chgData name="Fernanda Heleno" userId="832ef6fbeb21c816" providerId="LiveId" clId="{34CF3523-E6EA-4629-BB67-AD6FA80E1007}" dt="2019-05-03T12:55:59.507" v="587" actId="2696"/>
        <pc:sldMkLst>
          <pc:docMk/>
          <pc:sldMk cId="2069161578" sldId="284"/>
        </pc:sldMkLst>
      </pc:sldChg>
      <pc:sldChg chg="del">
        <pc:chgData name="Fernanda Heleno" userId="832ef6fbeb21c816" providerId="LiveId" clId="{34CF3523-E6EA-4629-BB67-AD6FA80E1007}" dt="2019-05-03T08:58:22.840" v="35" actId="2696"/>
        <pc:sldMkLst>
          <pc:docMk/>
          <pc:sldMk cId="2590720094" sldId="285"/>
        </pc:sldMkLst>
      </pc:sldChg>
      <pc:sldChg chg="modSp del">
        <pc:chgData name="Fernanda Heleno" userId="832ef6fbeb21c816" providerId="LiveId" clId="{34CF3523-E6EA-4629-BB67-AD6FA80E1007}" dt="2019-05-03T12:27:03.547" v="454" actId="2696"/>
        <pc:sldMkLst>
          <pc:docMk/>
          <pc:sldMk cId="3566180067" sldId="286"/>
        </pc:sldMkLst>
        <pc:spChg chg="mod">
          <ac:chgData name="Fernanda Heleno" userId="832ef6fbeb21c816" providerId="LiveId" clId="{34CF3523-E6EA-4629-BB67-AD6FA80E1007}" dt="2019-05-01T21:45:35.936" v="10" actId="27636"/>
          <ac:spMkLst>
            <pc:docMk/>
            <pc:sldMk cId="3566180067" sldId="286"/>
            <ac:spMk id="3" creationId="{58E35E6F-353D-4E5B-8818-A06599E64B75}"/>
          </ac:spMkLst>
        </pc:spChg>
      </pc:sldChg>
      <pc:sldChg chg="addSp delSp modSp modAnim">
        <pc:chgData name="Fernanda Heleno" userId="832ef6fbeb21c816" providerId="LiveId" clId="{34CF3523-E6EA-4629-BB67-AD6FA80E1007}" dt="2019-05-03T13:06:15.797" v="719" actId="1076"/>
        <pc:sldMkLst>
          <pc:docMk/>
          <pc:sldMk cId="717690046" sldId="290"/>
        </pc:sldMkLst>
        <pc:spChg chg="del">
          <ac:chgData name="Fernanda Heleno" userId="832ef6fbeb21c816" providerId="LiveId" clId="{34CF3523-E6EA-4629-BB67-AD6FA80E1007}" dt="2019-05-03T13:00:38.228" v="620" actId="478"/>
          <ac:spMkLst>
            <pc:docMk/>
            <pc:sldMk cId="717690046" sldId="290"/>
            <ac:spMk id="2" creationId="{E714029D-9F1A-42BB-A29A-62D3AFDDE6D4}"/>
          </ac:spMkLst>
        </pc:spChg>
        <pc:spChg chg="mod">
          <ac:chgData name="Fernanda Heleno" userId="832ef6fbeb21c816" providerId="LiveId" clId="{34CF3523-E6EA-4629-BB67-AD6FA80E1007}" dt="2019-05-03T13:06:02.436" v="717" actId="20577"/>
          <ac:spMkLst>
            <pc:docMk/>
            <pc:sldMk cId="717690046" sldId="290"/>
            <ac:spMk id="3" creationId="{58E35E6F-353D-4E5B-8818-A06599E64B75}"/>
          </ac:spMkLst>
        </pc:spChg>
        <pc:spChg chg="add del mod">
          <ac:chgData name="Fernanda Heleno" userId="832ef6fbeb21c816" providerId="LiveId" clId="{34CF3523-E6EA-4629-BB67-AD6FA80E1007}" dt="2019-05-03T13:00:39.054" v="621" actId="478"/>
          <ac:spMkLst>
            <pc:docMk/>
            <pc:sldMk cId="717690046" sldId="290"/>
            <ac:spMk id="5" creationId="{6C758AC3-DAB5-4F84-ABF5-29402B550C89}"/>
          </ac:spMkLst>
        </pc:spChg>
        <pc:spChg chg="add">
          <ac:chgData name="Fernanda Heleno" userId="832ef6fbeb21c816" providerId="LiveId" clId="{34CF3523-E6EA-4629-BB67-AD6FA80E1007}" dt="2019-05-03T13:00:40.412" v="622"/>
          <ac:spMkLst>
            <pc:docMk/>
            <pc:sldMk cId="717690046" sldId="290"/>
            <ac:spMk id="6" creationId="{CCA2292D-7186-4B4D-8772-16621B60E88B}"/>
          </ac:spMkLst>
        </pc:spChg>
        <pc:picChg chg="add mod">
          <ac:chgData name="Fernanda Heleno" userId="832ef6fbeb21c816" providerId="LiveId" clId="{34CF3523-E6EA-4629-BB67-AD6FA80E1007}" dt="2019-05-03T13:06:15.797" v="719" actId="1076"/>
          <ac:picMkLst>
            <pc:docMk/>
            <pc:sldMk cId="717690046" sldId="290"/>
            <ac:picMk id="7" creationId="{DB6FC00C-2E8F-45EE-AEF7-99E4299C243E}"/>
          </ac:picMkLst>
        </pc:picChg>
      </pc:sldChg>
      <pc:sldChg chg="del">
        <pc:chgData name="Fernanda Heleno" userId="832ef6fbeb21c816" providerId="LiveId" clId="{34CF3523-E6EA-4629-BB67-AD6FA80E1007}" dt="2019-05-03T12:55:25.385" v="584" actId="2696"/>
        <pc:sldMkLst>
          <pc:docMk/>
          <pc:sldMk cId="1274006013" sldId="292"/>
        </pc:sldMkLst>
      </pc:sldChg>
      <pc:sldChg chg="del">
        <pc:chgData name="Fernanda Heleno" userId="832ef6fbeb21c816" providerId="LiveId" clId="{34CF3523-E6EA-4629-BB67-AD6FA80E1007}" dt="2019-05-03T08:58:24.927" v="37" actId="2696"/>
        <pc:sldMkLst>
          <pc:docMk/>
          <pc:sldMk cId="526415708" sldId="293"/>
        </pc:sldMkLst>
      </pc:sldChg>
      <pc:sldChg chg="del">
        <pc:chgData name="Fernanda Heleno" userId="832ef6fbeb21c816" providerId="LiveId" clId="{34CF3523-E6EA-4629-BB67-AD6FA80E1007}" dt="2019-05-03T13:35:17.642" v="744" actId="2696"/>
        <pc:sldMkLst>
          <pc:docMk/>
          <pc:sldMk cId="749942531" sldId="294"/>
        </pc:sldMkLst>
      </pc:sldChg>
      <pc:sldChg chg="addSp delSp modSp modAnim">
        <pc:chgData name="Fernanda Heleno" userId="832ef6fbeb21c816" providerId="LiveId" clId="{34CF3523-E6EA-4629-BB67-AD6FA80E1007}" dt="2019-05-03T13:00:08.550" v="618"/>
        <pc:sldMkLst>
          <pc:docMk/>
          <pc:sldMk cId="3066355164" sldId="295"/>
        </pc:sldMkLst>
        <pc:spChg chg="del">
          <ac:chgData name="Fernanda Heleno" userId="832ef6fbeb21c816" providerId="LiveId" clId="{34CF3523-E6EA-4629-BB67-AD6FA80E1007}" dt="2019-05-03T12:59:59.401" v="616" actId="478"/>
          <ac:spMkLst>
            <pc:docMk/>
            <pc:sldMk cId="3066355164" sldId="295"/>
            <ac:spMk id="2" creationId="{E714029D-9F1A-42BB-A29A-62D3AFDDE6D4}"/>
          </ac:spMkLst>
        </pc:spChg>
        <pc:spChg chg="mod">
          <ac:chgData name="Fernanda Heleno" userId="832ef6fbeb21c816" providerId="LiveId" clId="{34CF3523-E6EA-4629-BB67-AD6FA80E1007}" dt="2019-05-03T12:59:48.998" v="614" actId="1035"/>
          <ac:spMkLst>
            <pc:docMk/>
            <pc:sldMk cId="3066355164" sldId="295"/>
            <ac:spMk id="3" creationId="{58E35E6F-353D-4E5B-8818-A06599E64B75}"/>
          </ac:spMkLst>
        </pc:spChg>
        <pc:spChg chg="add del mod">
          <ac:chgData name="Fernanda Heleno" userId="832ef6fbeb21c816" providerId="LiveId" clId="{34CF3523-E6EA-4629-BB67-AD6FA80E1007}" dt="2019-05-03T13:00:01.850" v="617" actId="478"/>
          <ac:spMkLst>
            <pc:docMk/>
            <pc:sldMk cId="3066355164" sldId="295"/>
            <ac:spMk id="6" creationId="{4772C959-1D87-417E-8119-FFA3B2A26BC5}"/>
          </ac:spMkLst>
        </pc:spChg>
        <pc:spChg chg="add">
          <ac:chgData name="Fernanda Heleno" userId="832ef6fbeb21c816" providerId="LiveId" clId="{34CF3523-E6EA-4629-BB67-AD6FA80E1007}" dt="2019-05-03T13:00:08.550" v="618"/>
          <ac:spMkLst>
            <pc:docMk/>
            <pc:sldMk cId="3066355164" sldId="295"/>
            <ac:spMk id="7" creationId="{E0EE8B96-7CFC-4F1B-9C61-C99873F80063}"/>
          </ac:spMkLst>
        </pc:spChg>
        <pc:picChg chg="add mod">
          <ac:chgData name="Fernanda Heleno" userId="832ef6fbeb21c816" providerId="LiveId" clId="{34CF3523-E6EA-4629-BB67-AD6FA80E1007}" dt="2019-05-03T12:59:54.548" v="615" actId="1440"/>
          <ac:picMkLst>
            <pc:docMk/>
            <pc:sldMk cId="3066355164" sldId="295"/>
            <ac:picMk id="4" creationId="{179F74C8-06CD-438B-AE43-642690458826}"/>
          </ac:picMkLst>
        </pc:picChg>
      </pc:sldChg>
      <pc:sldChg chg="modSp del">
        <pc:chgData name="Fernanda Heleno" userId="832ef6fbeb21c816" providerId="LiveId" clId="{34CF3523-E6EA-4629-BB67-AD6FA80E1007}" dt="2019-05-03T13:01:51.193" v="625" actId="2696"/>
        <pc:sldMkLst>
          <pc:docMk/>
          <pc:sldMk cId="903697892" sldId="296"/>
        </pc:sldMkLst>
        <pc:spChg chg="mod">
          <ac:chgData name="Fernanda Heleno" userId="832ef6fbeb21c816" providerId="LiveId" clId="{34CF3523-E6EA-4629-BB67-AD6FA80E1007}" dt="2019-05-01T21:45:36.044" v="12" actId="27636"/>
          <ac:spMkLst>
            <pc:docMk/>
            <pc:sldMk cId="903697892" sldId="296"/>
            <ac:spMk id="3" creationId="{58E35E6F-353D-4E5B-8818-A06599E64B75}"/>
          </ac:spMkLst>
        </pc:spChg>
      </pc:sldChg>
      <pc:sldChg chg="del">
        <pc:chgData name="Fernanda Heleno" userId="832ef6fbeb21c816" providerId="LiveId" clId="{34CF3523-E6EA-4629-BB67-AD6FA80E1007}" dt="2019-05-03T08:58:24.173" v="36" actId="2696"/>
        <pc:sldMkLst>
          <pc:docMk/>
          <pc:sldMk cId="3079738240" sldId="297"/>
        </pc:sldMkLst>
      </pc:sldChg>
      <pc:sldChg chg="del">
        <pc:chgData name="Fernanda Heleno" userId="832ef6fbeb21c816" providerId="LiveId" clId="{34CF3523-E6EA-4629-BB67-AD6FA80E1007}" dt="2019-05-03T08:58:25.746" v="38" actId="2696"/>
        <pc:sldMkLst>
          <pc:docMk/>
          <pc:sldMk cId="2202309065" sldId="298"/>
        </pc:sldMkLst>
      </pc:sldChg>
      <pc:sldChg chg="del">
        <pc:chgData name="Fernanda Heleno" userId="832ef6fbeb21c816" providerId="LiveId" clId="{34CF3523-E6EA-4629-BB67-AD6FA80E1007}" dt="2019-05-03T08:58:26.555" v="39" actId="2696"/>
        <pc:sldMkLst>
          <pc:docMk/>
          <pc:sldMk cId="3286093863" sldId="299"/>
        </pc:sldMkLst>
      </pc:sldChg>
      <pc:sldChg chg="del">
        <pc:chgData name="Fernanda Heleno" userId="832ef6fbeb21c816" providerId="LiveId" clId="{34CF3523-E6EA-4629-BB67-AD6FA80E1007}" dt="2019-05-03T08:58:27.328" v="40" actId="2696"/>
        <pc:sldMkLst>
          <pc:docMk/>
          <pc:sldMk cId="110553381" sldId="300"/>
        </pc:sldMkLst>
      </pc:sldChg>
      <pc:sldChg chg="del">
        <pc:chgData name="Fernanda Heleno" userId="832ef6fbeb21c816" providerId="LiveId" clId="{34CF3523-E6EA-4629-BB67-AD6FA80E1007}" dt="2019-05-03T08:58:28.162" v="41" actId="2696"/>
        <pc:sldMkLst>
          <pc:docMk/>
          <pc:sldMk cId="4277466260" sldId="302"/>
        </pc:sldMkLst>
      </pc:sldChg>
      <pc:sldChg chg="modSp ord">
        <pc:chgData name="Fernanda Heleno" userId="832ef6fbeb21c816" providerId="LiveId" clId="{34CF3523-E6EA-4629-BB67-AD6FA80E1007}" dt="2019-05-03T14:05:49.048" v="1167"/>
        <pc:sldMkLst>
          <pc:docMk/>
          <pc:sldMk cId="2842848440" sldId="303"/>
        </pc:sldMkLst>
        <pc:spChg chg="mod">
          <ac:chgData name="Fernanda Heleno" userId="832ef6fbeb21c816" providerId="LiveId" clId="{34CF3523-E6EA-4629-BB67-AD6FA80E1007}" dt="2019-05-03T13:41:41.904" v="847" actId="1076"/>
          <ac:spMkLst>
            <pc:docMk/>
            <pc:sldMk cId="2842848440" sldId="303"/>
            <ac:spMk id="2" creationId="{E714029D-9F1A-42BB-A29A-62D3AFDDE6D4}"/>
          </ac:spMkLst>
        </pc:spChg>
        <pc:spChg chg="mod">
          <ac:chgData name="Fernanda Heleno" userId="832ef6fbeb21c816" providerId="LiveId" clId="{34CF3523-E6EA-4629-BB67-AD6FA80E1007}" dt="2019-05-03T13:50:07.095" v="1002" actId="20577"/>
          <ac:spMkLst>
            <pc:docMk/>
            <pc:sldMk cId="2842848440" sldId="303"/>
            <ac:spMk id="3" creationId="{58E35E6F-353D-4E5B-8818-A06599E64B75}"/>
          </ac:spMkLst>
        </pc:spChg>
        <pc:spChg chg="mod">
          <ac:chgData name="Fernanda Heleno" userId="832ef6fbeb21c816" providerId="LiveId" clId="{34CF3523-E6EA-4629-BB67-AD6FA80E1007}" dt="2019-05-03T13:49:56.425" v="985" actId="1036"/>
          <ac:spMkLst>
            <pc:docMk/>
            <pc:sldMk cId="2842848440" sldId="303"/>
            <ac:spMk id="15" creationId="{A3542838-7553-429F-A906-C3EA02308AB9}"/>
          </ac:spMkLst>
        </pc:spChg>
        <pc:graphicFrameChg chg="mod modGraphic">
          <ac:chgData name="Fernanda Heleno" userId="832ef6fbeb21c816" providerId="LiveId" clId="{34CF3523-E6EA-4629-BB67-AD6FA80E1007}" dt="2019-05-03T13:46:30.700" v="911" actId="14734"/>
          <ac:graphicFrameMkLst>
            <pc:docMk/>
            <pc:sldMk cId="2842848440" sldId="303"/>
            <ac:graphicFrameMk id="14" creationId="{82A397BD-30AE-4C3C-810B-DD8822C23042}"/>
          </ac:graphicFrameMkLst>
        </pc:graphicFrameChg>
      </pc:sldChg>
      <pc:sldChg chg="addSp delSp modSp modNotesTx">
        <pc:chgData name="Fernanda Heleno" userId="832ef6fbeb21c816" providerId="LiveId" clId="{34CF3523-E6EA-4629-BB67-AD6FA80E1007}" dt="2019-05-03T13:58:25.843" v="1107" actId="20577"/>
        <pc:sldMkLst>
          <pc:docMk/>
          <pc:sldMk cId="3640188238" sldId="304"/>
        </pc:sldMkLst>
        <pc:spChg chg="del">
          <ac:chgData name="Fernanda Heleno" userId="832ef6fbeb21c816" providerId="LiveId" clId="{34CF3523-E6EA-4629-BB67-AD6FA80E1007}" dt="2019-05-03T13:39:32.225" v="827" actId="478"/>
          <ac:spMkLst>
            <pc:docMk/>
            <pc:sldMk cId="3640188238" sldId="304"/>
            <ac:spMk id="2" creationId="{E714029D-9F1A-42BB-A29A-62D3AFDDE6D4}"/>
          </ac:spMkLst>
        </pc:spChg>
        <pc:spChg chg="mod">
          <ac:chgData name="Fernanda Heleno" userId="832ef6fbeb21c816" providerId="LiveId" clId="{34CF3523-E6EA-4629-BB67-AD6FA80E1007}" dt="2019-05-03T13:50:17.936" v="1019" actId="20577"/>
          <ac:spMkLst>
            <pc:docMk/>
            <pc:sldMk cId="3640188238" sldId="304"/>
            <ac:spMk id="3" creationId="{58E35E6F-353D-4E5B-8818-A06599E64B75}"/>
          </ac:spMkLst>
        </pc:spChg>
        <pc:spChg chg="add del mod">
          <ac:chgData name="Fernanda Heleno" userId="832ef6fbeb21c816" providerId="LiveId" clId="{34CF3523-E6EA-4629-BB67-AD6FA80E1007}" dt="2019-05-03T13:39:34.427" v="828" actId="478"/>
          <ac:spMkLst>
            <pc:docMk/>
            <pc:sldMk cId="3640188238" sldId="304"/>
            <ac:spMk id="5" creationId="{72DAFD5E-58B2-4A1D-AC0C-185866293D2E}"/>
          </ac:spMkLst>
        </pc:spChg>
        <pc:spChg chg="add mod">
          <ac:chgData name="Fernanda Heleno" userId="832ef6fbeb21c816" providerId="LiveId" clId="{34CF3523-E6EA-4629-BB67-AD6FA80E1007}" dt="2019-05-03T13:44:16.135" v="874" actId="14100"/>
          <ac:spMkLst>
            <pc:docMk/>
            <pc:sldMk cId="3640188238" sldId="304"/>
            <ac:spMk id="8" creationId="{549D5566-E254-431A-B5E3-72F40ABC0B75}"/>
          </ac:spMkLst>
        </pc:spChg>
        <pc:spChg chg="mod">
          <ac:chgData name="Fernanda Heleno" userId="832ef6fbeb21c816" providerId="LiveId" clId="{34CF3523-E6EA-4629-BB67-AD6FA80E1007}" dt="2019-05-03T13:49:40.297" v="978" actId="1036"/>
          <ac:spMkLst>
            <pc:docMk/>
            <pc:sldMk cId="3640188238" sldId="304"/>
            <ac:spMk id="15" creationId="{A3542838-7553-429F-A906-C3EA02308AB9}"/>
          </ac:spMkLst>
        </pc:spChg>
        <pc:graphicFrameChg chg="mod modGraphic">
          <ac:chgData name="Fernanda Heleno" userId="832ef6fbeb21c816" providerId="LiveId" clId="{34CF3523-E6EA-4629-BB67-AD6FA80E1007}" dt="2019-05-03T13:58:01.776" v="1086" actId="20577"/>
          <ac:graphicFrameMkLst>
            <pc:docMk/>
            <pc:sldMk cId="3640188238" sldId="304"/>
            <ac:graphicFrameMk id="14" creationId="{82A397BD-30AE-4C3C-810B-DD8822C23042}"/>
          </ac:graphicFrameMkLst>
        </pc:graphicFrameChg>
      </pc:sldChg>
      <pc:sldChg chg="modSp del">
        <pc:chgData name="Fernanda Heleno" userId="832ef6fbeb21c816" providerId="LiveId" clId="{34CF3523-E6EA-4629-BB67-AD6FA80E1007}" dt="2019-05-03T08:58:21.598" v="34" actId="2696"/>
        <pc:sldMkLst>
          <pc:docMk/>
          <pc:sldMk cId="2283682774" sldId="305"/>
        </pc:sldMkLst>
        <pc:spChg chg="mod">
          <ac:chgData name="Fernanda Heleno" userId="832ef6fbeb21c816" providerId="LiveId" clId="{34CF3523-E6EA-4629-BB67-AD6FA80E1007}" dt="2019-05-01T21:45:36.052" v="13" actId="27636"/>
          <ac:spMkLst>
            <pc:docMk/>
            <pc:sldMk cId="2283682774" sldId="305"/>
            <ac:spMk id="5" creationId="{41F42180-A8BE-4DEA-AA78-F6932BD13CD2}"/>
          </ac:spMkLst>
        </pc:spChg>
      </pc:sldChg>
      <pc:sldChg chg="modSp del">
        <pc:chgData name="Fernanda Heleno" userId="832ef6fbeb21c816" providerId="LiveId" clId="{34CF3523-E6EA-4629-BB67-AD6FA80E1007}" dt="2019-05-03T13:34:55.278" v="743" actId="2696"/>
        <pc:sldMkLst>
          <pc:docMk/>
          <pc:sldMk cId="1680229559" sldId="306"/>
        </pc:sldMkLst>
        <pc:spChg chg="mod">
          <ac:chgData name="Fernanda Heleno" userId="832ef6fbeb21c816" providerId="LiveId" clId="{34CF3523-E6EA-4629-BB67-AD6FA80E1007}" dt="2019-05-01T21:45:36.145" v="15" actId="27636"/>
          <ac:spMkLst>
            <pc:docMk/>
            <pc:sldMk cId="1680229559" sldId="306"/>
            <ac:spMk id="5" creationId="{41F42180-A8BE-4DEA-AA78-F6932BD13CD2}"/>
          </ac:spMkLst>
        </pc:spChg>
      </pc:sldChg>
      <pc:sldChg chg="addSp delSp modSp">
        <pc:chgData name="Fernanda Heleno" userId="832ef6fbeb21c816" providerId="LiveId" clId="{34CF3523-E6EA-4629-BB67-AD6FA80E1007}" dt="2019-05-03T13:49:24.222" v="973" actId="255"/>
        <pc:sldMkLst>
          <pc:docMk/>
          <pc:sldMk cId="3094099472" sldId="307"/>
        </pc:sldMkLst>
        <pc:spChg chg="del">
          <ac:chgData name="Fernanda Heleno" userId="832ef6fbeb21c816" providerId="LiveId" clId="{34CF3523-E6EA-4629-BB67-AD6FA80E1007}" dt="2019-05-03T13:40:20.551" v="836" actId="478"/>
          <ac:spMkLst>
            <pc:docMk/>
            <pc:sldMk cId="3094099472" sldId="307"/>
            <ac:spMk id="2" creationId="{E714029D-9F1A-42BB-A29A-62D3AFDDE6D4}"/>
          </ac:spMkLst>
        </pc:spChg>
        <pc:spChg chg="mod">
          <ac:chgData name="Fernanda Heleno" userId="832ef6fbeb21c816" providerId="LiveId" clId="{34CF3523-E6EA-4629-BB67-AD6FA80E1007}" dt="2019-05-03T13:48:46.676" v="963" actId="20577"/>
          <ac:spMkLst>
            <pc:docMk/>
            <pc:sldMk cId="3094099472" sldId="307"/>
            <ac:spMk id="3" creationId="{58E35E6F-353D-4E5B-8818-A06599E64B75}"/>
          </ac:spMkLst>
        </pc:spChg>
        <pc:spChg chg="add del mod">
          <ac:chgData name="Fernanda Heleno" userId="832ef6fbeb21c816" providerId="LiveId" clId="{34CF3523-E6EA-4629-BB67-AD6FA80E1007}" dt="2019-05-03T13:40:21.611" v="837" actId="478"/>
          <ac:spMkLst>
            <pc:docMk/>
            <pc:sldMk cId="3094099472" sldId="307"/>
            <ac:spMk id="5" creationId="{563F5B15-36A1-48B5-909E-4AB4541E6D1C}"/>
          </ac:spMkLst>
        </pc:spChg>
        <pc:spChg chg="add mod">
          <ac:chgData name="Fernanda Heleno" userId="832ef6fbeb21c816" providerId="LiveId" clId="{34CF3523-E6EA-4629-BB67-AD6FA80E1007}" dt="2019-05-03T13:47:09.392" v="913" actId="14100"/>
          <ac:spMkLst>
            <pc:docMk/>
            <pc:sldMk cId="3094099472" sldId="307"/>
            <ac:spMk id="8" creationId="{BEE9A955-85A3-459A-9B6A-D3786A0C0670}"/>
          </ac:spMkLst>
        </pc:spChg>
        <pc:spChg chg="mod">
          <ac:chgData name="Fernanda Heleno" userId="832ef6fbeb21c816" providerId="LiveId" clId="{34CF3523-E6EA-4629-BB67-AD6FA80E1007}" dt="2019-05-03T13:49:24.222" v="973" actId="255"/>
          <ac:spMkLst>
            <pc:docMk/>
            <pc:sldMk cId="3094099472" sldId="307"/>
            <ac:spMk id="15" creationId="{A3542838-7553-429F-A906-C3EA02308AB9}"/>
          </ac:spMkLst>
        </pc:spChg>
        <pc:graphicFrameChg chg="mod modGraphic">
          <ac:chgData name="Fernanda Heleno" userId="832ef6fbeb21c816" providerId="LiveId" clId="{34CF3523-E6EA-4629-BB67-AD6FA80E1007}" dt="2019-05-03T13:49:05.812" v="971" actId="12385"/>
          <ac:graphicFrameMkLst>
            <pc:docMk/>
            <pc:sldMk cId="3094099472" sldId="307"/>
            <ac:graphicFrameMk id="6" creationId="{B48871E2-CE40-478F-86A5-D5E7DE8E351C}"/>
          </ac:graphicFrameMkLst>
        </pc:graphicFrameChg>
      </pc:sldChg>
      <pc:sldChg chg="addSp delSp modSp">
        <pc:chgData name="Fernanda Heleno" userId="832ef6fbeb21c816" providerId="LiveId" clId="{34CF3523-E6EA-4629-BB67-AD6FA80E1007}" dt="2019-05-03T14:13:07.729" v="1202" actId="20577"/>
        <pc:sldMkLst>
          <pc:docMk/>
          <pc:sldMk cId="447915822" sldId="308"/>
        </pc:sldMkLst>
        <pc:spChg chg="del">
          <ac:chgData name="Fernanda Heleno" userId="832ef6fbeb21c816" providerId="LiveId" clId="{34CF3523-E6EA-4629-BB67-AD6FA80E1007}" dt="2019-05-03T13:40:30.194" v="839" actId="478"/>
          <ac:spMkLst>
            <pc:docMk/>
            <pc:sldMk cId="447915822" sldId="308"/>
            <ac:spMk id="2" creationId="{E714029D-9F1A-42BB-A29A-62D3AFDDE6D4}"/>
          </ac:spMkLst>
        </pc:spChg>
        <pc:spChg chg="mod">
          <ac:chgData name="Fernanda Heleno" userId="832ef6fbeb21c816" providerId="LiveId" clId="{34CF3523-E6EA-4629-BB67-AD6FA80E1007}" dt="2019-05-03T13:52:06.417" v="1062" actId="14100"/>
          <ac:spMkLst>
            <pc:docMk/>
            <pc:sldMk cId="447915822" sldId="308"/>
            <ac:spMk id="3" creationId="{58E35E6F-353D-4E5B-8818-A06599E64B75}"/>
          </ac:spMkLst>
        </pc:spChg>
        <pc:spChg chg="add del mod">
          <ac:chgData name="Fernanda Heleno" userId="832ef6fbeb21c816" providerId="LiveId" clId="{34CF3523-E6EA-4629-BB67-AD6FA80E1007}" dt="2019-05-03T13:40:32.099" v="840" actId="478"/>
          <ac:spMkLst>
            <pc:docMk/>
            <pc:sldMk cId="447915822" sldId="308"/>
            <ac:spMk id="5" creationId="{EF83932B-526B-4ECE-9F76-DA15FAF0715A}"/>
          </ac:spMkLst>
        </pc:spChg>
        <pc:spChg chg="add mod">
          <ac:chgData name="Fernanda Heleno" userId="832ef6fbeb21c816" providerId="LiveId" clId="{34CF3523-E6EA-4629-BB67-AD6FA80E1007}" dt="2019-05-03T13:52:00.558" v="1060" actId="14100"/>
          <ac:spMkLst>
            <pc:docMk/>
            <pc:sldMk cId="447915822" sldId="308"/>
            <ac:spMk id="8" creationId="{7E49BDEA-386A-41CA-9126-0377132E9998}"/>
          </ac:spMkLst>
        </pc:spChg>
        <pc:spChg chg="mod">
          <ac:chgData name="Fernanda Heleno" userId="832ef6fbeb21c816" providerId="LiveId" clId="{34CF3523-E6EA-4629-BB67-AD6FA80E1007}" dt="2019-05-03T13:52:46.704" v="1073" actId="14100"/>
          <ac:spMkLst>
            <pc:docMk/>
            <pc:sldMk cId="447915822" sldId="308"/>
            <ac:spMk id="15" creationId="{A3542838-7553-429F-A906-C3EA02308AB9}"/>
          </ac:spMkLst>
        </pc:spChg>
        <pc:graphicFrameChg chg="mod modGraphic">
          <ac:chgData name="Fernanda Heleno" userId="832ef6fbeb21c816" providerId="LiveId" clId="{34CF3523-E6EA-4629-BB67-AD6FA80E1007}" dt="2019-05-03T14:13:07.729" v="1202" actId="20577"/>
          <ac:graphicFrameMkLst>
            <pc:docMk/>
            <pc:sldMk cId="447915822" sldId="308"/>
            <ac:graphicFrameMk id="6" creationId="{B48871E2-CE40-478F-86A5-D5E7DE8E351C}"/>
          </ac:graphicFrameMkLst>
        </pc:graphicFrameChg>
      </pc:sldChg>
      <pc:sldChg chg="addSp delSp modSp del">
        <pc:chgData name="Fernanda Heleno" userId="832ef6fbeb21c816" providerId="LiveId" clId="{34CF3523-E6EA-4629-BB67-AD6FA80E1007}" dt="2019-05-03T14:13:44.614" v="1203" actId="2696"/>
        <pc:sldMkLst>
          <pc:docMk/>
          <pc:sldMk cId="2403386965" sldId="309"/>
        </pc:sldMkLst>
        <pc:spChg chg="del">
          <ac:chgData name="Fernanda Heleno" userId="832ef6fbeb21c816" providerId="LiveId" clId="{34CF3523-E6EA-4629-BB67-AD6FA80E1007}" dt="2019-05-03T13:40:39.515" v="842" actId="478"/>
          <ac:spMkLst>
            <pc:docMk/>
            <pc:sldMk cId="2403386965" sldId="309"/>
            <ac:spMk id="2" creationId="{E714029D-9F1A-42BB-A29A-62D3AFDDE6D4}"/>
          </ac:spMkLst>
        </pc:spChg>
        <pc:spChg chg="del">
          <ac:chgData name="Fernanda Heleno" userId="832ef6fbeb21c816" providerId="LiveId" clId="{34CF3523-E6EA-4629-BB67-AD6FA80E1007}" dt="2019-05-03T13:53:15.387" v="1075" actId="478"/>
          <ac:spMkLst>
            <pc:docMk/>
            <pc:sldMk cId="2403386965" sldId="309"/>
            <ac:spMk id="3" creationId="{58E35E6F-353D-4E5B-8818-A06599E64B75}"/>
          </ac:spMkLst>
        </pc:spChg>
        <pc:spChg chg="add del mod">
          <ac:chgData name="Fernanda Heleno" userId="832ef6fbeb21c816" providerId="LiveId" clId="{34CF3523-E6EA-4629-BB67-AD6FA80E1007}" dt="2019-05-03T13:40:40.329" v="843" actId="478"/>
          <ac:spMkLst>
            <pc:docMk/>
            <pc:sldMk cId="2403386965" sldId="309"/>
            <ac:spMk id="6" creationId="{2FEDC20C-2E7F-4417-A97C-4064561FB0A6}"/>
          </ac:spMkLst>
        </pc:spChg>
        <pc:spChg chg="add">
          <ac:chgData name="Fernanda Heleno" userId="832ef6fbeb21c816" providerId="LiveId" clId="{34CF3523-E6EA-4629-BB67-AD6FA80E1007}" dt="2019-05-03T13:40:41.531" v="844"/>
          <ac:spMkLst>
            <pc:docMk/>
            <pc:sldMk cId="2403386965" sldId="309"/>
            <ac:spMk id="8" creationId="{DEFF4558-B456-44F7-A7CA-81EB776EFD94}"/>
          </ac:spMkLst>
        </pc:spChg>
        <pc:spChg chg="add del mod">
          <ac:chgData name="Fernanda Heleno" userId="832ef6fbeb21c816" providerId="LiveId" clId="{34CF3523-E6EA-4629-BB67-AD6FA80E1007}" dt="2019-05-03T13:53:18.717" v="1076" actId="478"/>
          <ac:spMkLst>
            <pc:docMk/>
            <pc:sldMk cId="2403386965" sldId="309"/>
            <ac:spMk id="9" creationId="{8C416A24-F4AD-453B-A1AA-348F303851E1}"/>
          </ac:spMkLst>
        </pc:spChg>
        <pc:graphicFrameChg chg="del">
          <ac:chgData name="Fernanda Heleno" userId="832ef6fbeb21c816" providerId="LiveId" clId="{34CF3523-E6EA-4629-BB67-AD6FA80E1007}" dt="2019-05-03T13:53:10.862" v="1074" actId="478"/>
          <ac:graphicFrameMkLst>
            <pc:docMk/>
            <pc:sldMk cId="2403386965" sldId="309"/>
            <ac:graphicFrameMk id="4" creationId="{B0521A3D-AD34-43E2-9C47-4C8269FFFD18}"/>
          </ac:graphicFrameMkLst>
        </pc:graphicFrameChg>
      </pc:sldChg>
      <pc:sldChg chg="del">
        <pc:chgData name="Fernanda Heleno" userId="832ef6fbeb21c816" providerId="LiveId" clId="{34CF3523-E6EA-4629-BB67-AD6FA80E1007}" dt="2019-05-03T13:36:00.108" v="746" actId="2696"/>
        <pc:sldMkLst>
          <pc:docMk/>
          <pc:sldMk cId="4168774763" sldId="310"/>
        </pc:sldMkLst>
      </pc:sldChg>
      <pc:sldChg chg="modSp">
        <pc:chgData name="Fernanda Heleno" userId="832ef6fbeb21c816" providerId="LiveId" clId="{34CF3523-E6EA-4629-BB67-AD6FA80E1007}" dt="2019-05-03T13:38:08.947" v="797" actId="255"/>
        <pc:sldMkLst>
          <pc:docMk/>
          <pc:sldMk cId="550508599" sldId="311"/>
        </pc:sldMkLst>
        <pc:spChg chg="mod">
          <ac:chgData name="Fernanda Heleno" userId="832ef6fbeb21c816" providerId="LiveId" clId="{34CF3523-E6EA-4629-BB67-AD6FA80E1007}" dt="2019-05-03T13:37:42.332" v="771" actId="113"/>
          <ac:spMkLst>
            <pc:docMk/>
            <pc:sldMk cId="550508599" sldId="311"/>
            <ac:spMk id="2" creationId="{E714029D-9F1A-42BB-A29A-62D3AFDDE6D4}"/>
          </ac:spMkLst>
        </pc:spChg>
        <pc:spChg chg="mod">
          <ac:chgData name="Fernanda Heleno" userId="832ef6fbeb21c816" providerId="LiveId" clId="{34CF3523-E6EA-4629-BB67-AD6FA80E1007}" dt="2019-05-03T13:38:08.947" v="797" actId="255"/>
          <ac:spMkLst>
            <pc:docMk/>
            <pc:sldMk cId="550508599" sldId="311"/>
            <ac:spMk id="3" creationId="{58E35E6F-353D-4E5B-8818-A06599E64B75}"/>
          </ac:spMkLst>
        </pc:spChg>
      </pc:sldChg>
      <pc:sldChg chg="addSp delSp modSp ord">
        <pc:chgData name="Fernanda Heleno" userId="832ef6fbeb21c816" providerId="LiveId" clId="{34CF3523-E6EA-4629-BB67-AD6FA80E1007}" dt="2019-05-03T14:02:38.603" v="1162" actId="123"/>
        <pc:sldMkLst>
          <pc:docMk/>
          <pc:sldMk cId="3665029082" sldId="313"/>
        </pc:sldMkLst>
        <pc:spChg chg="del">
          <ac:chgData name="Fernanda Heleno" userId="832ef6fbeb21c816" providerId="LiveId" clId="{34CF3523-E6EA-4629-BB67-AD6FA80E1007}" dt="2019-05-03T13:40:10.685" v="833" actId="478"/>
          <ac:spMkLst>
            <pc:docMk/>
            <pc:sldMk cId="3665029082" sldId="313"/>
            <ac:spMk id="2" creationId="{E714029D-9F1A-42BB-A29A-62D3AFDDE6D4}"/>
          </ac:spMkLst>
        </pc:spChg>
        <pc:spChg chg="add del mod">
          <ac:chgData name="Fernanda Heleno" userId="832ef6fbeb21c816" providerId="LiveId" clId="{34CF3523-E6EA-4629-BB67-AD6FA80E1007}" dt="2019-05-03T13:40:11.825" v="834" actId="478"/>
          <ac:spMkLst>
            <pc:docMk/>
            <pc:sldMk cId="3665029082" sldId="313"/>
            <ac:spMk id="5" creationId="{5C1D3398-DA68-4967-B0CE-33CF4D304D06}"/>
          </ac:spMkLst>
        </pc:spChg>
        <pc:spChg chg="mod">
          <ac:chgData name="Fernanda Heleno" userId="832ef6fbeb21c816" providerId="LiveId" clId="{34CF3523-E6EA-4629-BB67-AD6FA80E1007}" dt="2019-05-03T14:02:38.603" v="1162" actId="123"/>
          <ac:spMkLst>
            <pc:docMk/>
            <pc:sldMk cId="3665029082" sldId="313"/>
            <ac:spMk id="13" creationId="{0284E886-1580-421B-8396-913EDECF1D41}"/>
          </ac:spMkLst>
        </pc:spChg>
        <pc:spChg chg="mod">
          <ac:chgData name="Fernanda Heleno" userId="832ef6fbeb21c816" providerId="LiveId" clId="{34CF3523-E6EA-4629-BB67-AD6FA80E1007}" dt="2019-05-03T14:02:21.071" v="1151" actId="1035"/>
          <ac:spMkLst>
            <pc:docMk/>
            <pc:sldMk cId="3665029082" sldId="313"/>
            <ac:spMk id="16" creationId="{001BBBC9-89E1-475F-AB70-4A7FA5E38A01}"/>
          </ac:spMkLst>
        </pc:spChg>
        <pc:spChg chg="add">
          <ac:chgData name="Fernanda Heleno" userId="832ef6fbeb21c816" providerId="LiveId" clId="{34CF3523-E6EA-4629-BB67-AD6FA80E1007}" dt="2019-05-03T13:40:15.087" v="835"/>
          <ac:spMkLst>
            <pc:docMk/>
            <pc:sldMk cId="3665029082" sldId="313"/>
            <ac:spMk id="17" creationId="{572641D2-45CB-40C7-9943-2CA9690D66FE}"/>
          </ac:spMkLst>
        </pc:spChg>
        <pc:spChg chg="mod">
          <ac:chgData name="Fernanda Heleno" userId="832ef6fbeb21c816" providerId="LiveId" clId="{34CF3523-E6EA-4629-BB67-AD6FA80E1007}" dt="2019-05-03T14:02:21.071" v="1151" actId="1035"/>
          <ac:spMkLst>
            <pc:docMk/>
            <pc:sldMk cId="3665029082" sldId="313"/>
            <ac:spMk id="24" creationId="{AA2E0E07-97F8-4BFF-A762-78D2BF0E1DAA}"/>
          </ac:spMkLst>
        </pc:spChg>
        <pc:spChg chg="mod">
          <ac:chgData name="Fernanda Heleno" userId="832ef6fbeb21c816" providerId="LiveId" clId="{34CF3523-E6EA-4629-BB67-AD6FA80E1007}" dt="2019-05-03T14:02:21.071" v="1151" actId="1035"/>
          <ac:spMkLst>
            <pc:docMk/>
            <pc:sldMk cId="3665029082" sldId="313"/>
            <ac:spMk id="25" creationId="{CED48F6E-B261-4C36-AA0F-56A69E562964}"/>
          </ac:spMkLst>
        </pc:spChg>
        <pc:picChg chg="mod">
          <ac:chgData name="Fernanda Heleno" userId="832ef6fbeb21c816" providerId="LiveId" clId="{34CF3523-E6EA-4629-BB67-AD6FA80E1007}" dt="2019-05-03T14:02:21.071" v="1151" actId="1035"/>
          <ac:picMkLst>
            <pc:docMk/>
            <pc:sldMk cId="3665029082" sldId="313"/>
            <ac:picMk id="12" creationId="{4FBE64B2-6C9C-478B-9D8E-6C9CB1B8F6F3}"/>
          </ac:picMkLst>
        </pc:picChg>
        <pc:picChg chg="add del">
          <ac:chgData name="Fernanda Heleno" userId="832ef6fbeb21c816" providerId="LiveId" clId="{34CF3523-E6EA-4629-BB67-AD6FA80E1007}" dt="2019-05-03T14:00:22.291" v="1113" actId="478"/>
          <ac:picMkLst>
            <pc:docMk/>
            <pc:sldMk cId="3665029082" sldId="313"/>
            <ac:picMk id="14337" creationId="{CE20C98F-047E-4AD7-B362-49B3CE3DD36F}"/>
          </ac:picMkLst>
        </pc:picChg>
        <pc:picChg chg="add del">
          <ac:chgData name="Fernanda Heleno" userId="832ef6fbeb21c816" providerId="LiveId" clId="{34CF3523-E6EA-4629-BB67-AD6FA80E1007}" dt="2019-05-03T14:00:23.509" v="1114" actId="478"/>
          <ac:picMkLst>
            <pc:docMk/>
            <pc:sldMk cId="3665029082" sldId="313"/>
            <ac:picMk id="14338" creationId="{5B7C9508-67D6-4914-8A1E-64B92FDFBF87}"/>
          </ac:picMkLst>
        </pc:picChg>
        <pc:picChg chg="del">
          <ac:chgData name="Fernanda Heleno" userId="832ef6fbeb21c816" providerId="LiveId" clId="{34CF3523-E6EA-4629-BB67-AD6FA80E1007}" dt="2019-05-03T14:00:24.836" v="1115" actId="478"/>
          <ac:picMkLst>
            <pc:docMk/>
            <pc:sldMk cId="3665029082" sldId="313"/>
            <ac:picMk id="14339" creationId="{4A223CD5-2839-4D54-B0C6-07DD56B9E39C}"/>
          </ac:picMkLst>
        </pc:picChg>
        <pc:picChg chg="mod">
          <ac:chgData name="Fernanda Heleno" userId="832ef6fbeb21c816" providerId="LiveId" clId="{34CF3523-E6EA-4629-BB67-AD6FA80E1007}" dt="2019-05-03T14:02:21.071" v="1151" actId="1035"/>
          <ac:picMkLst>
            <pc:docMk/>
            <pc:sldMk cId="3665029082" sldId="313"/>
            <ac:picMk id="14341" creationId="{ADA84F78-6422-4018-B174-CF120910FF44}"/>
          </ac:picMkLst>
        </pc:picChg>
        <pc:picChg chg="mod">
          <ac:chgData name="Fernanda Heleno" userId="832ef6fbeb21c816" providerId="LiveId" clId="{34CF3523-E6EA-4629-BB67-AD6FA80E1007}" dt="2019-05-03T14:02:21.071" v="1151" actId="1035"/>
          <ac:picMkLst>
            <pc:docMk/>
            <pc:sldMk cId="3665029082" sldId="313"/>
            <ac:picMk id="14342" creationId="{297DF52F-A6F9-49FF-B393-7CCB1C7EA48B}"/>
          </ac:picMkLst>
        </pc:picChg>
      </pc:sldChg>
      <pc:sldChg chg="del">
        <pc:chgData name="Fernanda Heleno" userId="832ef6fbeb21c816" providerId="LiveId" clId="{34CF3523-E6EA-4629-BB67-AD6FA80E1007}" dt="2019-05-03T08:58:28.989" v="42" actId="2696"/>
        <pc:sldMkLst>
          <pc:docMk/>
          <pc:sldMk cId="2653105477" sldId="315"/>
        </pc:sldMkLst>
      </pc:sldChg>
      <pc:sldChg chg="addSp delSp modSp ord delAnim modAnim">
        <pc:chgData name="Fernanda Heleno" userId="832ef6fbeb21c816" providerId="LiveId" clId="{34CF3523-E6EA-4629-BB67-AD6FA80E1007}" dt="2019-05-03T14:06:40.673" v="1173" actId="1076"/>
        <pc:sldMkLst>
          <pc:docMk/>
          <pc:sldMk cId="1988316361" sldId="316"/>
        </pc:sldMkLst>
        <pc:spChg chg="del">
          <ac:chgData name="Fernanda Heleno" userId="832ef6fbeb21c816" providerId="LiveId" clId="{34CF3523-E6EA-4629-BB67-AD6FA80E1007}" dt="2019-05-03T13:39:47.763" v="830" actId="478"/>
          <ac:spMkLst>
            <pc:docMk/>
            <pc:sldMk cId="1988316361" sldId="316"/>
            <ac:spMk id="2" creationId="{E714029D-9F1A-42BB-A29A-62D3AFDDE6D4}"/>
          </ac:spMkLst>
        </pc:spChg>
        <pc:spChg chg="del">
          <ac:chgData name="Fernanda Heleno" userId="832ef6fbeb21c816" providerId="LiveId" clId="{34CF3523-E6EA-4629-BB67-AD6FA80E1007}" dt="2019-05-03T14:03:51.170" v="1163" actId="478"/>
          <ac:spMkLst>
            <pc:docMk/>
            <pc:sldMk cId="1988316361" sldId="316"/>
            <ac:spMk id="3" creationId="{58E35E6F-353D-4E5B-8818-A06599E64B75}"/>
          </ac:spMkLst>
        </pc:spChg>
        <pc:spChg chg="add del mod">
          <ac:chgData name="Fernanda Heleno" userId="832ef6fbeb21c816" providerId="LiveId" clId="{34CF3523-E6EA-4629-BB67-AD6FA80E1007}" dt="2019-05-03T13:39:50.759" v="831" actId="478"/>
          <ac:spMkLst>
            <pc:docMk/>
            <pc:sldMk cId="1988316361" sldId="316"/>
            <ac:spMk id="5" creationId="{37FDAEE1-E4E1-49B2-8F57-42CEE2D3E798}"/>
          </ac:spMkLst>
        </pc:spChg>
        <pc:spChg chg="add del mod">
          <ac:chgData name="Fernanda Heleno" userId="832ef6fbeb21c816" providerId="LiveId" clId="{34CF3523-E6EA-4629-BB67-AD6FA80E1007}" dt="2019-05-03T14:03:52.886" v="1164" actId="478"/>
          <ac:spMkLst>
            <pc:docMk/>
            <pc:sldMk cId="1988316361" sldId="316"/>
            <ac:spMk id="9" creationId="{1BBAFF3D-B5C2-492C-A371-A5065C81C533}"/>
          </ac:spMkLst>
        </pc:spChg>
        <pc:spChg chg="add">
          <ac:chgData name="Fernanda Heleno" userId="832ef6fbeb21c816" providerId="LiveId" clId="{34CF3523-E6EA-4629-BB67-AD6FA80E1007}" dt="2019-05-03T13:39:57.587" v="832"/>
          <ac:spMkLst>
            <pc:docMk/>
            <pc:sldMk cId="1988316361" sldId="316"/>
            <ac:spMk id="11" creationId="{DC6FAD8D-373D-470B-B4DC-4063EF818E9B}"/>
          </ac:spMkLst>
        </pc:spChg>
        <pc:picChg chg="del">
          <ac:chgData name="Fernanda Heleno" userId="832ef6fbeb21c816" providerId="LiveId" clId="{34CF3523-E6EA-4629-BB67-AD6FA80E1007}" dt="2019-05-03T14:06:34.320" v="1170" actId="478"/>
          <ac:picMkLst>
            <pc:docMk/>
            <pc:sldMk cId="1988316361" sldId="316"/>
            <ac:picMk id="7" creationId="{FEF44371-F2CB-4F44-8939-F8FE86A1101B}"/>
          </ac:picMkLst>
        </pc:picChg>
        <pc:picChg chg="mod">
          <ac:chgData name="Fernanda Heleno" userId="832ef6fbeb21c816" providerId="LiveId" clId="{34CF3523-E6EA-4629-BB67-AD6FA80E1007}" dt="2019-05-03T14:06:39.191" v="1172" actId="1076"/>
          <ac:picMkLst>
            <pc:docMk/>
            <pc:sldMk cId="1988316361" sldId="316"/>
            <ac:picMk id="8" creationId="{79FFF57F-8A0F-486C-B613-528B0B388B65}"/>
          </ac:picMkLst>
        </pc:picChg>
        <pc:picChg chg="mod">
          <ac:chgData name="Fernanda Heleno" userId="832ef6fbeb21c816" providerId="LiveId" clId="{34CF3523-E6EA-4629-BB67-AD6FA80E1007}" dt="2019-05-03T14:06:40.673" v="1173" actId="1076"/>
          <ac:picMkLst>
            <pc:docMk/>
            <pc:sldMk cId="1988316361" sldId="316"/>
            <ac:picMk id="10" creationId="{E4C205EF-CEA6-4327-8D4B-0A32E8629235}"/>
          </ac:picMkLst>
        </pc:picChg>
        <pc:picChg chg="del">
          <ac:chgData name="Fernanda Heleno" userId="832ef6fbeb21c816" providerId="LiveId" clId="{34CF3523-E6EA-4629-BB67-AD6FA80E1007}" dt="2019-05-03T14:06:33.389" v="1169" actId="478"/>
          <ac:picMkLst>
            <pc:docMk/>
            <pc:sldMk cId="1988316361" sldId="316"/>
            <ac:picMk id="14343" creationId="{B0697565-2E08-44B6-9726-2EEFA33CC7EC}"/>
          </ac:picMkLst>
        </pc:picChg>
      </pc:sldChg>
      <pc:sldChg chg="del">
        <pc:chgData name="Fernanda Heleno" userId="832ef6fbeb21c816" providerId="LiveId" clId="{34CF3523-E6EA-4629-BB67-AD6FA80E1007}" dt="2019-05-03T08:58:30.236" v="43" actId="2696"/>
        <pc:sldMkLst>
          <pc:docMk/>
          <pc:sldMk cId="521497680" sldId="317"/>
        </pc:sldMkLst>
      </pc:sldChg>
      <pc:sldChg chg="addSp delSp modSp modNotesTx">
        <pc:chgData name="Fernanda Heleno" userId="832ef6fbeb21c816" providerId="LiveId" clId="{34CF3523-E6EA-4629-BB67-AD6FA80E1007}" dt="2019-05-03T11:40:20.568" v="188" actId="1036"/>
        <pc:sldMkLst>
          <pc:docMk/>
          <pc:sldMk cId="608559372" sldId="317"/>
        </pc:sldMkLst>
        <pc:picChg chg="del">
          <ac:chgData name="Fernanda Heleno" userId="832ef6fbeb21c816" providerId="LiveId" clId="{34CF3523-E6EA-4629-BB67-AD6FA80E1007}" dt="2019-05-03T11:39:05.962" v="163" actId="478"/>
          <ac:picMkLst>
            <pc:docMk/>
            <pc:sldMk cId="608559372" sldId="317"/>
            <ac:picMk id="2050" creationId="{E58061A4-1BD8-4A57-97D4-F515225634A2}"/>
          </ac:picMkLst>
        </pc:picChg>
        <pc:picChg chg="del">
          <ac:chgData name="Fernanda Heleno" userId="832ef6fbeb21c816" providerId="LiveId" clId="{34CF3523-E6EA-4629-BB67-AD6FA80E1007}" dt="2019-05-03T11:39:06.758" v="164" actId="478"/>
          <ac:picMkLst>
            <pc:docMk/>
            <pc:sldMk cId="608559372" sldId="317"/>
            <ac:picMk id="2052" creationId="{BEE19A26-814F-44A9-9528-1143FE5E74A8}"/>
          </ac:picMkLst>
        </pc:picChg>
        <pc:picChg chg="add mod">
          <ac:chgData name="Fernanda Heleno" userId="832ef6fbeb21c816" providerId="LiveId" clId="{34CF3523-E6EA-4629-BB67-AD6FA80E1007}" dt="2019-05-03T11:40:20.568" v="188" actId="1036"/>
          <ac:picMkLst>
            <pc:docMk/>
            <pc:sldMk cId="608559372" sldId="317"/>
            <ac:picMk id="3074" creationId="{E65EE12C-AC10-4589-8A8E-102E2CD61981}"/>
          </ac:picMkLst>
        </pc:picChg>
      </pc:sldChg>
      <pc:sldChg chg="del">
        <pc:chgData name="Fernanda Heleno" userId="832ef6fbeb21c816" providerId="LiveId" clId="{34CF3523-E6EA-4629-BB67-AD6FA80E1007}" dt="2019-05-03T08:58:07.813" v="33" actId="2696"/>
        <pc:sldMkLst>
          <pc:docMk/>
          <pc:sldMk cId="1806466921" sldId="318"/>
        </pc:sldMkLst>
      </pc:sldChg>
      <pc:sldChg chg="addSp delSp modSp add">
        <pc:chgData name="Fernanda Heleno" userId="832ef6fbeb21c816" providerId="LiveId" clId="{34CF3523-E6EA-4629-BB67-AD6FA80E1007}" dt="2019-05-03T12:14:15.382" v="366" actId="14100"/>
        <pc:sldMkLst>
          <pc:docMk/>
          <pc:sldMk cId="3353782045" sldId="318"/>
        </pc:sldMkLst>
        <pc:spChg chg="mod">
          <ac:chgData name="Fernanda Heleno" userId="832ef6fbeb21c816" providerId="LiveId" clId="{34CF3523-E6EA-4629-BB67-AD6FA80E1007}" dt="2019-05-03T12:14:15.382" v="366" actId="14100"/>
          <ac:spMkLst>
            <pc:docMk/>
            <pc:sldMk cId="3353782045" sldId="318"/>
            <ac:spMk id="2" creationId="{4AF556E1-8EA6-4A5B-8488-5895365918D0}"/>
          </ac:spMkLst>
        </pc:spChg>
        <pc:spChg chg="del">
          <ac:chgData name="Fernanda Heleno" userId="832ef6fbeb21c816" providerId="LiveId" clId="{34CF3523-E6EA-4629-BB67-AD6FA80E1007}" dt="2019-05-03T11:45:26.282" v="191" actId="478"/>
          <ac:spMkLst>
            <pc:docMk/>
            <pc:sldMk cId="3353782045" sldId="318"/>
            <ac:spMk id="3" creationId="{DAB8DA19-7DF3-4BA5-9BF0-2C1E108A2F29}"/>
          </ac:spMkLst>
        </pc:spChg>
        <pc:spChg chg="add mod">
          <ac:chgData name="Fernanda Heleno" userId="832ef6fbeb21c816" providerId="LiveId" clId="{34CF3523-E6EA-4629-BB67-AD6FA80E1007}" dt="2019-05-03T12:12:15.684" v="338" actId="1036"/>
          <ac:spMkLst>
            <pc:docMk/>
            <pc:sldMk cId="3353782045" sldId="318"/>
            <ac:spMk id="5" creationId="{364E8A7F-59C6-43EE-809F-D18A61DCE320}"/>
          </ac:spMkLst>
        </pc:spChg>
        <pc:spChg chg="add mod">
          <ac:chgData name="Fernanda Heleno" userId="832ef6fbeb21c816" providerId="LiveId" clId="{34CF3523-E6EA-4629-BB67-AD6FA80E1007}" dt="2019-05-03T12:12:15.684" v="338" actId="1036"/>
          <ac:spMkLst>
            <pc:docMk/>
            <pc:sldMk cId="3353782045" sldId="318"/>
            <ac:spMk id="6" creationId="{9E055A7B-114B-4092-B22C-4720D4EEF0F1}"/>
          </ac:spMkLst>
        </pc:spChg>
        <pc:spChg chg="add mod">
          <ac:chgData name="Fernanda Heleno" userId="832ef6fbeb21c816" providerId="LiveId" clId="{34CF3523-E6EA-4629-BB67-AD6FA80E1007}" dt="2019-05-03T12:12:15.684" v="338" actId="1036"/>
          <ac:spMkLst>
            <pc:docMk/>
            <pc:sldMk cId="3353782045" sldId="318"/>
            <ac:spMk id="7" creationId="{6DD6C648-ED83-4E70-B1E3-907167C74FAA}"/>
          </ac:spMkLst>
        </pc:spChg>
        <pc:spChg chg="add mod">
          <ac:chgData name="Fernanda Heleno" userId="832ef6fbeb21c816" providerId="LiveId" clId="{34CF3523-E6EA-4629-BB67-AD6FA80E1007}" dt="2019-05-03T12:13:43.866" v="361" actId="207"/>
          <ac:spMkLst>
            <pc:docMk/>
            <pc:sldMk cId="3353782045" sldId="318"/>
            <ac:spMk id="8" creationId="{2E3D3D1D-8640-4C99-9814-B92ED50386FB}"/>
          </ac:spMkLst>
        </pc:spChg>
        <pc:spChg chg="add mod">
          <ac:chgData name="Fernanda Heleno" userId="832ef6fbeb21c816" providerId="LiveId" clId="{34CF3523-E6EA-4629-BB67-AD6FA80E1007}" dt="2019-05-03T12:12:15.684" v="338" actId="1036"/>
          <ac:spMkLst>
            <pc:docMk/>
            <pc:sldMk cId="3353782045" sldId="318"/>
            <ac:spMk id="10" creationId="{5B43CA68-1523-403C-BF7C-9F5DC0056370}"/>
          </ac:spMkLst>
        </pc:spChg>
        <pc:spChg chg="add mod">
          <ac:chgData name="Fernanda Heleno" userId="832ef6fbeb21c816" providerId="LiveId" clId="{34CF3523-E6EA-4629-BB67-AD6FA80E1007}" dt="2019-05-03T12:12:15.684" v="338" actId="1036"/>
          <ac:spMkLst>
            <pc:docMk/>
            <pc:sldMk cId="3353782045" sldId="318"/>
            <ac:spMk id="11" creationId="{EDECC9B2-4038-4CF0-9287-612A677B5FA0}"/>
          </ac:spMkLst>
        </pc:spChg>
        <pc:spChg chg="add mod">
          <ac:chgData name="Fernanda Heleno" userId="832ef6fbeb21c816" providerId="LiveId" clId="{34CF3523-E6EA-4629-BB67-AD6FA80E1007}" dt="2019-05-03T12:12:15.684" v="338" actId="1036"/>
          <ac:spMkLst>
            <pc:docMk/>
            <pc:sldMk cId="3353782045" sldId="318"/>
            <ac:spMk id="13" creationId="{F84E974B-2693-4054-BB53-241F3D949E63}"/>
          </ac:spMkLst>
        </pc:spChg>
        <pc:picChg chg="add del">
          <ac:chgData name="Fernanda Heleno" userId="832ef6fbeb21c816" providerId="LiveId" clId="{34CF3523-E6EA-4629-BB67-AD6FA80E1007}" dt="2019-05-03T11:45:36.631" v="197" actId="478"/>
          <ac:picMkLst>
            <pc:docMk/>
            <pc:sldMk cId="3353782045" sldId="318"/>
            <ac:picMk id="4" creationId="{47327EA9-7412-43CA-805C-3C943C2430E4}"/>
          </ac:picMkLst>
        </pc:picChg>
        <pc:picChg chg="add del">
          <ac:chgData name="Fernanda Heleno" userId="832ef6fbeb21c816" providerId="LiveId" clId="{34CF3523-E6EA-4629-BB67-AD6FA80E1007}" dt="2019-05-03T11:45:31.778" v="193"/>
          <ac:picMkLst>
            <pc:docMk/>
            <pc:sldMk cId="3353782045" sldId="318"/>
            <ac:picMk id="4098" creationId="{EB5376DF-830C-4BCF-B2C7-6B14B04C24AB}"/>
          </ac:picMkLst>
        </pc:picChg>
        <pc:picChg chg="add del">
          <ac:chgData name="Fernanda Heleno" userId="832ef6fbeb21c816" providerId="LiveId" clId="{34CF3523-E6EA-4629-BB67-AD6FA80E1007}" dt="2019-05-03T11:45:34.525" v="195" actId="478"/>
          <ac:picMkLst>
            <pc:docMk/>
            <pc:sldMk cId="3353782045" sldId="318"/>
            <ac:picMk id="4100" creationId="{BC1AEEF9-438F-4548-98EC-D56B61B85A6B}"/>
          </ac:picMkLst>
        </pc:picChg>
        <pc:picChg chg="add mod">
          <ac:chgData name="Fernanda Heleno" userId="832ef6fbeb21c816" providerId="LiveId" clId="{34CF3523-E6EA-4629-BB67-AD6FA80E1007}" dt="2019-05-03T12:12:27.173" v="353" actId="14100"/>
          <ac:picMkLst>
            <pc:docMk/>
            <pc:sldMk cId="3353782045" sldId="318"/>
            <ac:picMk id="4102" creationId="{26C4555C-4FCC-4BD3-A108-0A57D4C6EE08}"/>
          </ac:picMkLst>
        </pc:picChg>
        <pc:picChg chg="add del mod">
          <ac:chgData name="Fernanda Heleno" userId="832ef6fbeb21c816" providerId="LiveId" clId="{34CF3523-E6EA-4629-BB67-AD6FA80E1007}" dt="2019-05-03T12:05:50.361" v="257" actId="478"/>
          <ac:picMkLst>
            <pc:docMk/>
            <pc:sldMk cId="3353782045" sldId="318"/>
            <ac:picMk id="4104" creationId="{688D08FE-6EA7-4C1E-B93A-C85263BC6015}"/>
          </ac:picMkLst>
        </pc:picChg>
        <pc:picChg chg="add mod">
          <ac:chgData name="Fernanda Heleno" userId="832ef6fbeb21c816" providerId="LiveId" clId="{34CF3523-E6EA-4629-BB67-AD6FA80E1007}" dt="2019-05-03T12:13:53.962" v="362" actId="1440"/>
          <ac:picMkLst>
            <pc:docMk/>
            <pc:sldMk cId="3353782045" sldId="318"/>
            <ac:picMk id="4106" creationId="{55F1D2C3-3933-4623-8241-43FFFAB0D8BF}"/>
          </ac:picMkLst>
        </pc:picChg>
      </pc:sldChg>
      <pc:sldChg chg="modSp">
        <pc:chgData name="Fernanda Heleno" userId="832ef6fbeb21c816" providerId="LiveId" clId="{34CF3523-E6EA-4629-BB67-AD6FA80E1007}" dt="2019-05-03T12:19:25.602" v="383" actId="1076"/>
        <pc:sldMkLst>
          <pc:docMk/>
          <pc:sldMk cId="1818747729" sldId="319"/>
        </pc:sldMkLst>
        <pc:spChg chg="mod">
          <ac:chgData name="Fernanda Heleno" userId="832ef6fbeb21c816" providerId="LiveId" clId="{34CF3523-E6EA-4629-BB67-AD6FA80E1007}" dt="2019-05-03T12:19:25.602" v="383" actId="1076"/>
          <ac:spMkLst>
            <pc:docMk/>
            <pc:sldMk cId="1818747729" sldId="319"/>
            <ac:spMk id="3" creationId="{00000000-0000-0000-0000-000000000000}"/>
          </ac:spMkLst>
        </pc:spChg>
      </pc:sldChg>
      <pc:sldChg chg="del">
        <pc:chgData name="Fernanda Heleno" userId="832ef6fbeb21c816" providerId="LiveId" clId="{34CF3523-E6EA-4629-BB67-AD6FA80E1007}" dt="2019-05-03T08:57:52.192" v="31" actId="2696"/>
        <pc:sldMkLst>
          <pc:docMk/>
          <pc:sldMk cId="3424231357" sldId="319"/>
        </pc:sldMkLst>
      </pc:sldChg>
      <pc:sldChg chg="del">
        <pc:chgData name="Fernanda Heleno" userId="832ef6fbeb21c816" providerId="LiveId" clId="{34CF3523-E6EA-4629-BB67-AD6FA80E1007}" dt="2019-05-03T08:57:55.860" v="32" actId="2696"/>
        <pc:sldMkLst>
          <pc:docMk/>
          <pc:sldMk cId="27705911" sldId="320"/>
        </pc:sldMkLst>
      </pc:sldChg>
      <pc:sldChg chg="modNotesTx">
        <pc:chgData name="Fernanda Heleno" userId="832ef6fbeb21c816" providerId="LiveId" clId="{34CF3523-E6EA-4629-BB67-AD6FA80E1007}" dt="2019-05-03T12:46:12.970" v="481" actId="20577"/>
        <pc:sldMkLst>
          <pc:docMk/>
          <pc:sldMk cId="4020834554" sldId="368"/>
        </pc:sldMkLst>
      </pc:sldChg>
      <pc:sldChg chg="modSp modNotesTx">
        <pc:chgData name="Fernanda Heleno" userId="832ef6fbeb21c816" providerId="LiveId" clId="{34CF3523-E6EA-4629-BB67-AD6FA80E1007}" dt="2019-05-03T12:46:21.543" v="484" actId="6549"/>
        <pc:sldMkLst>
          <pc:docMk/>
          <pc:sldMk cId="294178619" sldId="370"/>
        </pc:sldMkLst>
        <pc:spChg chg="mod">
          <ac:chgData name="Fernanda Heleno" userId="832ef6fbeb21c816" providerId="LiveId" clId="{34CF3523-E6EA-4629-BB67-AD6FA80E1007}" dt="2019-05-03T12:35:03.189" v="475" actId="20577"/>
          <ac:spMkLst>
            <pc:docMk/>
            <pc:sldMk cId="294178619" sldId="370"/>
            <ac:spMk id="2" creationId="{00000000-0000-0000-0000-000000000000}"/>
          </ac:spMkLst>
        </pc:spChg>
        <pc:picChg chg="mod">
          <ac:chgData name="Fernanda Heleno" userId="832ef6fbeb21c816" providerId="LiveId" clId="{34CF3523-E6EA-4629-BB67-AD6FA80E1007}" dt="2019-05-03T12:34:53.236" v="471" actId="1440"/>
          <ac:picMkLst>
            <pc:docMk/>
            <pc:sldMk cId="294178619" sldId="370"/>
            <ac:picMk id="6146" creationId="{00000000-0000-0000-0000-000000000000}"/>
          </ac:picMkLst>
        </pc:picChg>
        <pc:picChg chg="mod">
          <ac:chgData name="Fernanda Heleno" userId="832ef6fbeb21c816" providerId="LiveId" clId="{34CF3523-E6EA-4629-BB67-AD6FA80E1007}" dt="2019-05-03T12:34:43.929" v="469" actId="1440"/>
          <ac:picMkLst>
            <pc:docMk/>
            <pc:sldMk cId="294178619" sldId="370"/>
            <ac:picMk id="6150" creationId="{00000000-0000-0000-0000-000000000000}"/>
          </ac:picMkLst>
        </pc:picChg>
      </pc:sldChg>
      <pc:sldChg chg="addSp delSp modSp add">
        <pc:chgData name="Fernanda Heleno" userId="832ef6fbeb21c816" providerId="LiveId" clId="{34CF3523-E6EA-4629-BB67-AD6FA80E1007}" dt="2019-05-03T13:30:29.511" v="742"/>
        <pc:sldMkLst>
          <pc:docMk/>
          <pc:sldMk cId="1982054556" sldId="371"/>
        </pc:sldMkLst>
        <pc:spChg chg="del">
          <ac:chgData name="Fernanda Heleno" userId="832ef6fbeb21c816" providerId="LiveId" clId="{34CF3523-E6EA-4629-BB67-AD6FA80E1007}" dt="2019-05-03T13:30:01.890" v="741" actId="478"/>
          <ac:spMkLst>
            <pc:docMk/>
            <pc:sldMk cId="1982054556" sldId="371"/>
            <ac:spMk id="2" creationId="{BDFE158B-45E4-410B-BB77-6D4C6CD21640}"/>
          </ac:spMkLst>
        </pc:spChg>
        <pc:spChg chg="del">
          <ac:chgData name="Fernanda Heleno" userId="832ef6fbeb21c816" providerId="LiveId" clId="{34CF3523-E6EA-4629-BB67-AD6FA80E1007}" dt="2019-05-03T13:28:03.694" v="722" actId="478"/>
          <ac:spMkLst>
            <pc:docMk/>
            <pc:sldMk cId="1982054556" sldId="371"/>
            <ac:spMk id="3" creationId="{26FE0026-5935-4B55-B31D-5882CA5C2164}"/>
          </ac:spMkLst>
        </pc:spChg>
        <pc:spChg chg="add">
          <ac:chgData name="Fernanda Heleno" userId="832ef6fbeb21c816" providerId="LiveId" clId="{34CF3523-E6EA-4629-BB67-AD6FA80E1007}" dt="2019-05-03T13:30:29.511" v="742"/>
          <ac:spMkLst>
            <pc:docMk/>
            <pc:sldMk cId="1982054556" sldId="371"/>
            <ac:spMk id="6" creationId="{182F27F0-4AB8-4ACF-BACE-D737550A864D}"/>
          </ac:spMkLst>
        </pc:spChg>
        <pc:graphicFrameChg chg="add del mod">
          <ac:chgData name="Fernanda Heleno" userId="832ef6fbeb21c816" providerId="LiveId" clId="{34CF3523-E6EA-4629-BB67-AD6FA80E1007}" dt="2019-05-03T13:28:27.474" v="727"/>
          <ac:graphicFrameMkLst>
            <pc:docMk/>
            <pc:sldMk cId="1982054556" sldId="371"/>
            <ac:graphicFrameMk id="4" creationId="{B043F1D2-A19F-4BB1-89A4-9789381256C3}"/>
          </ac:graphicFrameMkLst>
        </pc:graphicFrameChg>
        <pc:graphicFrameChg chg="add mod modGraphic">
          <ac:chgData name="Fernanda Heleno" userId="832ef6fbeb21c816" providerId="LiveId" clId="{34CF3523-E6EA-4629-BB67-AD6FA80E1007}" dt="2019-05-03T13:29:31.984" v="740" actId="122"/>
          <ac:graphicFrameMkLst>
            <pc:docMk/>
            <pc:sldMk cId="1982054556" sldId="371"/>
            <ac:graphicFrameMk id="5" creationId="{6AC8813A-EC07-4C47-9ED9-C2E4EB579FD2}"/>
          </ac:graphicFrameMkLst>
        </pc:graphicFrameChg>
      </pc:sldChg>
      <pc:sldChg chg="delSp modSp delAnim modAnim">
        <pc:chgData name="Fernanda Heleno" userId="832ef6fbeb21c816" providerId="LiveId" clId="{34CF3523-E6EA-4629-BB67-AD6FA80E1007}" dt="2019-05-03T14:08:19.692" v="1181" actId="1076"/>
        <pc:sldMkLst>
          <pc:docMk/>
          <pc:sldMk cId="3476199280" sldId="372"/>
        </pc:sldMkLst>
        <pc:picChg chg="mod">
          <ac:chgData name="Fernanda Heleno" userId="832ef6fbeb21c816" providerId="LiveId" clId="{34CF3523-E6EA-4629-BB67-AD6FA80E1007}" dt="2019-05-03T14:08:16.617" v="1180" actId="1076"/>
          <ac:picMkLst>
            <pc:docMk/>
            <pc:sldMk cId="3476199280" sldId="372"/>
            <ac:picMk id="7" creationId="{FEF44371-F2CB-4F44-8939-F8FE86A1101B}"/>
          </ac:picMkLst>
        </pc:picChg>
        <pc:picChg chg="del">
          <ac:chgData name="Fernanda Heleno" userId="832ef6fbeb21c816" providerId="LiveId" clId="{34CF3523-E6EA-4629-BB67-AD6FA80E1007}" dt="2019-05-03T14:07:17.720" v="1175" actId="478"/>
          <ac:picMkLst>
            <pc:docMk/>
            <pc:sldMk cId="3476199280" sldId="372"/>
            <ac:picMk id="8" creationId="{79FFF57F-8A0F-486C-B613-528B0B388B65}"/>
          </ac:picMkLst>
        </pc:picChg>
        <pc:picChg chg="del">
          <ac:chgData name="Fernanda Heleno" userId="832ef6fbeb21c816" providerId="LiveId" clId="{34CF3523-E6EA-4629-BB67-AD6FA80E1007}" dt="2019-05-03T14:07:16.425" v="1174" actId="478"/>
          <ac:picMkLst>
            <pc:docMk/>
            <pc:sldMk cId="3476199280" sldId="372"/>
            <ac:picMk id="10" creationId="{E4C205EF-CEA6-4327-8D4B-0A32E8629235}"/>
          </ac:picMkLst>
        </pc:picChg>
        <pc:picChg chg="mod">
          <ac:chgData name="Fernanda Heleno" userId="832ef6fbeb21c816" providerId="LiveId" clId="{34CF3523-E6EA-4629-BB67-AD6FA80E1007}" dt="2019-05-03T14:08:19.692" v="1181" actId="1076"/>
          <ac:picMkLst>
            <pc:docMk/>
            <pc:sldMk cId="3476199280" sldId="372"/>
            <ac:picMk id="14343" creationId="{B0697565-2E08-44B6-9726-2EEFA33CC7E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48AA22-89A4-4CA1-A2D4-78FB884F934E}" type="datetimeFigureOut">
              <a:rPr lang="pt-BR" smtClean="0"/>
              <a:t>03/05/2019</a:t>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C3A9E8-EF9C-4540-ACF4-4051308097D5}" type="slidenum">
              <a:rPr lang="pt-BR" smtClean="0"/>
              <a:t>‹nº›</a:t>
            </a:fld>
            <a:endParaRPr lang="pt-BR"/>
          </a:p>
        </p:txBody>
      </p:sp>
    </p:spTree>
    <p:extLst>
      <p:ext uri="{BB962C8B-B14F-4D97-AF65-F5344CB8AC3E}">
        <p14:creationId xmlns:p14="http://schemas.microsoft.com/office/powerpoint/2010/main" val="3516508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30EA2-94E4-4BA7-8D33-740129A38547}" type="datetimeFigureOut">
              <a:rPr lang="pt-BR" smtClean="0"/>
              <a:t>03/05/2019</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4C2434-1985-4774-9ED1-0B3A3AC4D896}" type="slidenum">
              <a:rPr lang="pt-BR" smtClean="0"/>
              <a:t>‹nº›</a:t>
            </a:fld>
            <a:endParaRPr lang="pt-BR"/>
          </a:p>
        </p:txBody>
      </p:sp>
    </p:spTree>
    <p:extLst>
      <p:ext uri="{BB962C8B-B14F-4D97-AF65-F5344CB8AC3E}">
        <p14:creationId xmlns:p14="http://schemas.microsoft.com/office/powerpoint/2010/main" val="385822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lnSpc>
                <a:spcPct val="150000"/>
              </a:lnSpc>
              <a:spcBef>
                <a:spcPts val="0"/>
              </a:spcBef>
              <a:buNone/>
            </a:pPr>
            <a:r>
              <a:rPr lang="pt-BR" sz="1200" dirty="0">
                <a:latin typeface="Arial" panose="020B0604020202020204" pitchFamily="34" charset="0"/>
                <a:cs typeface="Arial" panose="020B0604020202020204" pitchFamily="34" charset="0"/>
              </a:rPr>
              <a:t>O Brasil ocupa a quarta posição no ranking mundial do segmento de produção de leite e o estado que mais contribui com a produção brasileira de leite é Minas Gerais.</a:t>
            </a:r>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2</a:t>
            </a:fld>
            <a:endParaRPr lang="pt-BR"/>
          </a:p>
        </p:txBody>
      </p:sp>
    </p:spTree>
    <p:extLst>
      <p:ext uri="{BB962C8B-B14F-4D97-AF65-F5344CB8AC3E}">
        <p14:creationId xmlns:p14="http://schemas.microsoft.com/office/powerpoint/2010/main" val="236976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13</a:t>
            </a:fld>
            <a:endParaRPr lang="pt-BR"/>
          </a:p>
        </p:txBody>
      </p:sp>
    </p:spTree>
    <p:extLst>
      <p:ext uri="{BB962C8B-B14F-4D97-AF65-F5344CB8AC3E}">
        <p14:creationId xmlns:p14="http://schemas.microsoft.com/office/powerpoint/2010/main" val="3716900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Observou-se nas Tabelas 2 e 3 que para todos os parâmetros testados foram obtidos melhores resultados em meio ácido (pH = 4) tanto para a flotação com ar ou com ozônio dissolvido. Avaliando-se o resultado de cada parâmetro isoladamente verifica-se que para o meio ácido somente a remoção de DQO foi estatisticamente superior na FAOD comparado a flotação por ar dissolvido (FAD).</a:t>
            </a:r>
          </a:p>
          <a:p>
            <a:endParaRPr lang="pt-BR" dirty="0"/>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17</a:t>
            </a:fld>
            <a:endParaRPr lang="pt-BR"/>
          </a:p>
        </p:txBody>
      </p:sp>
    </p:spTree>
    <p:extLst>
      <p:ext uri="{BB962C8B-B14F-4D97-AF65-F5344CB8AC3E}">
        <p14:creationId xmlns:p14="http://schemas.microsoft.com/office/powerpoint/2010/main" val="2566683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Os resultados de zero de </a:t>
            </a:r>
            <a:r>
              <a:rPr lang="pt-BR" sz="1200" kern="1200" dirty="0" err="1">
                <a:solidFill>
                  <a:schemeClr val="tx1"/>
                </a:solidFill>
                <a:effectLst/>
                <a:latin typeface="+mn-lt"/>
                <a:ea typeface="+mn-ea"/>
                <a:cs typeface="+mn-cs"/>
              </a:rPr>
              <a:t>eficiencia</a:t>
            </a:r>
            <a:r>
              <a:rPr lang="pt-BR" sz="1200" kern="1200" dirty="0">
                <a:solidFill>
                  <a:schemeClr val="tx1"/>
                </a:solidFill>
                <a:effectLst/>
                <a:latin typeface="+mn-lt"/>
                <a:ea typeface="+mn-ea"/>
                <a:cs typeface="+mn-cs"/>
              </a:rPr>
              <a:t> apresentados na Tabela 3 para Turbidez e cor se devem aos maiores valores obtidos ao final do ensaio comparativamente aos seus valores iniciais no ELS. A turbidez final medida foi maior devido a adição da dose de coagulante, a precipitação dos flocos na parte inferior da coluna de flotação ou sua permanência no meio líquido após a flotação, não sendo removidos no processo. O sulfato ferroso sólido na forma FeSO</a:t>
            </a:r>
            <a:r>
              <a:rPr lang="pt-BR" sz="1200" kern="1200" baseline="-25000" dirty="0">
                <a:solidFill>
                  <a:schemeClr val="tx1"/>
                </a:solidFill>
                <a:effectLst/>
                <a:latin typeface="+mn-lt"/>
                <a:ea typeface="+mn-ea"/>
                <a:cs typeface="+mn-cs"/>
              </a:rPr>
              <a:t>4</a:t>
            </a:r>
            <a:r>
              <a:rPr lang="pt-BR" sz="1200" kern="1200" dirty="0">
                <a:solidFill>
                  <a:schemeClr val="tx1"/>
                </a:solidFill>
                <a:effectLst/>
                <a:latin typeface="+mn-lt"/>
                <a:ea typeface="+mn-ea"/>
                <a:cs typeface="+mn-cs"/>
              </a:rPr>
              <a:t>.7H</a:t>
            </a:r>
            <a:r>
              <a:rPr lang="pt-BR" sz="1200" kern="1200" baseline="-25000" dirty="0">
                <a:solidFill>
                  <a:schemeClr val="tx1"/>
                </a:solidFill>
                <a:effectLst/>
                <a:latin typeface="+mn-lt"/>
                <a:ea typeface="+mn-ea"/>
                <a:cs typeface="+mn-cs"/>
              </a:rPr>
              <a:t>2</a:t>
            </a:r>
            <a:r>
              <a:rPr lang="pt-BR" sz="1200" kern="1200" dirty="0">
                <a:solidFill>
                  <a:schemeClr val="tx1"/>
                </a:solidFill>
                <a:effectLst/>
                <a:latin typeface="+mn-lt"/>
                <a:ea typeface="+mn-ea"/>
                <a:cs typeface="+mn-cs"/>
              </a:rPr>
              <a:t>O tem cor verde clara e pode tomar coloração amarelada, acastanhada, avermelhada, marrom ou verde dependendo do pH do meio. A sua reação com </a:t>
            </a:r>
            <a:r>
              <a:rPr lang="pt-BR" sz="1200" kern="1200" dirty="0" err="1">
                <a:solidFill>
                  <a:schemeClr val="tx1"/>
                </a:solidFill>
                <a:effectLst/>
                <a:latin typeface="+mn-lt"/>
                <a:ea typeface="+mn-ea"/>
                <a:cs typeface="+mn-cs"/>
              </a:rPr>
              <a:t>NaOH</a:t>
            </a:r>
            <a:r>
              <a:rPr lang="pt-BR" sz="1200" kern="1200" dirty="0">
                <a:solidFill>
                  <a:schemeClr val="tx1"/>
                </a:solidFill>
                <a:effectLst/>
                <a:latin typeface="+mn-lt"/>
                <a:ea typeface="+mn-ea"/>
                <a:cs typeface="+mn-cs"/>
              </a:rPr>
              <a:t> produz Fe(OH)</a:t>
            </a:r>
            <a:r>
              <a:rPr lang="pt-BR" sz="1200" kern="1200" baseline="-25000" dirty="0">
                <a:solidFill>
                  <a:schemeClr val="tx1"/>
                </a:solidFill>
                <a:effectLst/>
                <a:latin typeface="+mn-lt"/>
                <a:ea typeface="+mn-ea"/>
                <a:cs typeface="+mn-cs"/>
              </a:rPr>
              <a:t>2</a:t>
            </a:r>
            <a:r>
              <a:rPr lang="pt-BR" sz="1200" kern="1200" dirty="0">
                <a:solidFill>
                  <a:schemeClr val="tx1"/>
                </a:solidFill>
                <a:effectLst/>
                <a:latin typeface="+mn-lt"/>
                <a:ea typeface="+mn-ea"/>
                <a:cs typeface="+mn-cs"/>
              </a:rPr>
              <a:t> que tem coloração verde e toma tons mais escuros com o aumento do pH.</a:t>
            </a:r>
          </a:p>
          <a:p>
            <a:endParaRPr lang="pt-BR" dirty="0"/>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19</a:t>
            </a:fld>
            <a:endParaRPr lang="pt-BR"/>
          </a:p>
        </p:txBody>
      </p:sp>
    </p:spTree>
    <p:extLst>
      <p:ext uri="{BB962C8B-B14F-4D97-AF65-F5344CB8AC3E}">
        <p14:creationId xmlns:p14="http://schemas.microsoft.com/office/powerpoint/2010/main" val="1171931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O sulfato ferroso sólido na forma FeSO</a:t>
            </a:r>
            <a:r>
              <a:rPr lang="pt-BR" sz="1200" kern="1200" baseline="-25000" dirty="0">
                <a:solidFill>
                  <a:schemeClr val="tx1"/>
                </a:solidFill>
                <a:effectLst/>
                <a:latin typeface="+mn-lt"/>
                <a:ea typeface="+mn-ea"/>
                <a:cs typeface="+mn-cs"/>
              </a:rPr>
              <a:t>4</a:t>
            </a:r>
            <a:r>
              <a:rPr lang="pt-BR" sz="1200" kern="1200" dirty="0">
                <a:solidFill>
                  <a:schemeClr val="tx1"/>
                </a:solidFill>
                <a:effectLst/>
                <a:latin typeface="+mn-lt"/>
                <a:ea typeface="+mn-ea"/>
                <a:cs typeface="+mn-cs"/>
              </a:rPr>
              <a:t>.7H</a:t>
            </a:r>
            <a:r>
              <a:rPr lang="pt-BR" sz="1200" kern="1200" baseline="-25000" dirty="0">
                <a:solidFill>
                  <a:schemeClr val="tx1"/>
                </a:solidFill>
                <a:effectLst/>
                <a:latin typeface="+mn-lt"/>
                <a:ea typeface="+mn-ea"/>
                <a:cs typeface="+mn-cs"/>
              </a:rPr>
              <a:t>2</a:t>
            </a:r>
            <a:r>
              <a:rPr lang="pt-BR" sz="1200" kern="1200" dirty="0">
                <a:solidFill>
                  <a:schemeClr val="tx1"/>
                </a:solidFill>
                <a:effectLst/>
                <a:latin typeface="+mn-lt"/>
                <a:ea typeface="+mn-ea"/>
                <a:cs typeface="+mn-cs"/>
              </a:rPr>
              <a:t>O tem cor verde clara e pode tomar coloração amarelada, acastanhada, avermelhada, marrom ou verde dependendo do pH do meio. A sua reação com </a:t>
            </a:r>
            <a:r>
              <a:rPr lang="pt-BR" sz="1200" kern="1200" dirty="0" err="1">
                <a:solidFill>
                  <a:schemeClr val="tx1"/>
                </a:solidFill>
                <a:effectLst/>
                <a:latin typeface="+mn-lt"/>
                <a:ea typeface="+mn-ea"/>
                <a:cs typeface="+mn-cs"/>
              </a:rPr>
              <a:t>NaOH</a:t>
            </a:r>
            <a:r>
              <a:rPr lang="pt-BR" sz="1200" kern="1200" dirty="0">
                <a:solidFill>
                  <a:schemeClr val="tx1"/>
                </a:solidFill>
                <a:effectLst/>
                <a:latin typeface="+mn-lt"/>
                <a:ea typeface="+mn-ea"/>
                <a:cs typeface="+mn-cs"/>
              </a:rPr>
              <a:t> produz Fe(OH)</a:t>
            </a:r>
            <a:r>
              <a:rPr lang="pt-BR" sz="1200" kern="1200" baseline="-25000" dirty="0">
                <a:solidFill>
                  <a:schemeClr val="tx1"/>
                </a:solidFill>
                <a:effectLst/>
                <a:latin typeface="+mn-lt"/>
                <a:ea typeface="+mn-ea"/>
                <a:cs typeface="+mn-cs"/>
              </a:rPr>
              <a:t>2</a:t>
            </a:r>
            <a:r>
              <a:rPr lang="pt-BR" sz="1200" kern="1200" dirty="0">
                <a:solidFill>
                  <a:schemeClr val="tx1"/>
                </a:solidFill>
                <a:effectLst/>
                <a:latin typeface="+mn-lt"/>
                <a:ea typeface="+mn-ea"/>
                <a:cs typeface="+mn-cs"/>
              </a:rPr>
              <a:t> que tem coloração verde e toma tons mais escuros com o aumento do pH.</a:t>
            </a:r>
          </a:p>
          <a:p>
            <a:endParaRPr lang="pt-BR" dirty="0"/>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20</a:t>
            </a:fld>
            <a:endParaRPr lang="pt-BR"/>
          </a:p>
        </p:txBody>
      </p:sp>
    </p:spTree>
    <p:extLst>
      <p:ext uri="{BB962C8B-B14F-4D97-AF65-F5344CB8AC3E}">
        <p14:creationId xmlns:p14="http://schemas.microsoft.com/office/powerpoint/2010/main" val="4075416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Nas Tabelas 4 e 5 pode-se observar que a adição de peróxido de hidrogênio nas razões H2O2/O3 iguais a 0,5, 1 e 1,5 não propiciou melhora na eficiência de remoção dos parâmetros avaliados. Em meio ácido houve redução na eficiência do tratamento conforme o aumento da razão H2O2/O3. </a:t>
            </a:r>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21</a:t>
            </a:fld>
            <a:endParaRPr lang="pt-BR"/>
          </a:p>
        </p:txBody>
      </p:sp>
    </p:spTree>
    <p:extLst>
      <p:ext uri="{BB962C8B-B14F-4D97-AF65-F5344CB8AC3E}">
        <p14:creationId xmlns:p14="http://schemas.microsoft.com/office/powerpoint/2010/main" val="2514726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meio básico houve pequena melhora na remoção de turbidez e DQO com o aumento da razão, mas todos os parâmetros tiverem resultados bem inferiores comparativamente aos tratamentos sem a adição de peróxido de hidrogênio.</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22</a:t>
            </a:fld>
            <a:endParaRPr lang="pt-BR"/>
          </a:p>
        </p:txBody>
      </p:sp>
    </p:spTree>
    <p:extLst>
      <p:ext uri="{BB962C8B-B14F-4D97-AF65-F5344CB8AC3E}">
        <p14:creationId xmlns:p14="http://schemas.microsoft.com/office/powerpoint/2010/main" val="1822374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0C40E14-96D2-4137-988D-96A615E76FF3}" type="slidenum">
              <a:rPr lang="pt-BR" smtClean="0"/>
              <a:t>25</a:t>
            </a:fld>
            <a:endParaRPr lang="pt-BR"/>
          </a:p>
        </p:txBody>
      </p:sp>
    </p:spTree>
    <p:extLst>
      <p:ext uri="{BB962C8B-B14F-4D97-AF65-F5344CB8AC3E}">
        <p14:creationId xmlns:p14="http://schemas.microsoft.com/office/powerpoint/2010/main" val="78226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0C40E14-96D2-4137-988D-96A615E76FF3}" type="slidenum">
              <a:rPr lang="pt-BR" smtClean="0"/>
              <a:t>26</a:t>
            </a:fld>
            <a:endParaRPr lang="pt-BR"/>
          </a:p>
        </p:txBody>
      </p:sp>
    </p:spTree>
    <p:extLst>
      <p:ext uri="{BB962C8B-B14F-4D97-AF65-F5344CB8AC3E}">
        <p14:creationId xmlns:p14="http://schemas.microsoft.com/office/powerpoint/2010/main" val="2447426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Os sistemas tradicionais de tratamento biológico apresentam resultados insatisfatórios quando aplicados à degradação de efluentes que tenham elevada quantidade de compostos </a:t>
            </a:r>
            <a:r>
              <a:rPr lang="pt-BR" dirty="0" err="1"/>
              <a:t>biorefratários</a:t>
            </a:r>
            <a:r>
              <a:rPr lang="pt-BR" dirty="0"/>
              <a:t> (tais como os efluentes provenientes de indústrias agroalimentares) e o desenvolvimento de estratégias de oxidação química se torna então necessário.</a:t>
            </a:r>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3</a:t>
            </a:fld>
            <a:endParaRPr lang="pt-BR"/>
          </a:p>
        </p:txBody>
      </p:sp>
    </p:spTree>
    <p:extLst>
      <p:ext uri="{BB962C8B-B14F-4D97-AF65-F5344CB8AC3E}">
        <p14:creationId xmlns:p14="http://schemas.microsoft.com/office/powerpoint/2010/main" val="2994324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O ozônio (O</a:t>
            </a:r>
            <a:r>
              <a:rPr lang="pt-BR" sz="1200" kern="1200" baseline="-25000" dirty="0">
                <a:solidFill>
                  <a:schemeClr val="tx1"/>
                </a:solidFill>
                <a:effectLst/>
                <a:latin typeface="+mn-lt"/>
                <a:ea typeface="+mn-ea"/>
                <a:cs typeface="+mn-cs"/>
              </a:rPr>
              <a:t>3</a:t>
            </a:r>
            <a:r>
              <a:rPr lang="pt-BR" sz="1200" kern="1200" dirty="0">
                <a:solidFill>
                  <a:schemeClr val="tx1"/>
                </a:solidFill>
                <a:effectLst/>
                <a:latin typeface="+mn-lt"/>
                <a:ea typeface="+mn-ea"/>
                <a:cs typeface="+mn-cs"/>
              </a:rPr>
              <a:t>) é um poderoso composto oxidante (Eº = 2,07 V) capaz de reagir com várias espécies químicas em condições normais de pressão e temperatura. Na ozonização simples, o ozônio apresenta uma ação dupla sobre os poluentes de acordo com o pH do meio. Em valores reduzidos de pH (pH &lt; 4), o ozônio reage de forma direta e seletiva com compostos que tenham locais de elevada densidade eletrônica tais como grupos cromóforos e com ligações insaturadas. Já para condições alcalinas (pH &gt; 9) os íons hidróxido promovem a decomposição molecular do ozônio em radicais hidroxila capazes de decompor uma gama mais ampla de poluentes orgânicos (via de radicais livres). Para pH entre 4-9, ambas as vias de reação estão presentes. A decomposição do ozônio em água também pode ser provocada pela radiação UV e peróxido de hidrogénio (</a:t>
            </a:r>
            <a:r>
              <a:rPr lang="pt-BR" sz="1200" kern="1200" cap="small" dirty="0">
                <a:solidFill>
                  <a:schemeClr val="tx1"/>
                </a:solidFill>
                <a:effectLst/>
                <a:latin typeface="+mn-lt"/>
                <a:ea typeface="+mn-ea"/>
                <a:cs typeface="+mn-cs"/>
              </a:rPr>
              <a:t>Martins e Quinta-Ferreira</a:t>
            </a:r>
            <a:r>
              <a:rPr lang="pt-BR" sz="1200" kern="1200" dirty="0">
                <a:solidFill>
                  <a:schemeClr val="tx1"/>
                </a:solidFill>
                <a:effectLst/>
                <a:latin typeface="+mn-lt"/>
                <a:ea typeface="+mn-ea"/>
                <a:cs typeface="+mn-cs"/>
              </a:rPr>
              <a:t>, 2014).</a:t>
            </a:r>
          </a:p>
          <a:p>
            <a:endParaRPr lang="pt-BR" dirty="0"/>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4</a:t>
            </a:fld>
            <a:endParaRPr lang="pt-BR"/>
          </a:p>
        </p:txBody>
      </p:sp>
    </p:spTree>
    <p:extLst>
      <p:ext uri="{BB962C8B-B14F-4D97-AF65-F5344CB8AC3E}">
        <p14:creationId xmlns:p14="http://schemas.microsoft.com/office/powerpoint/2010/main" val="425599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Arial" panose="020B0604020202020204" pitchFamily="34" charset="0"/>
                <a:cs typeface="Arial" panose="020B0604020202020204" pitchFamily="34" charset="0"/>
              </a:rPr>
              <a:t>A flotação por ar dissolvido (FAD) é caracterizada pela dissolução de ar, sob alta pressão (4 a 10 bar), em parcela do efluente tratado, o qual é depois liberado, à pressão atmosférica e em compartimento especifico junto à água a ser tratada, havendo a formação de uma nuvem de microbolhas (40 e 80 µm) que se aderem as partículas em suspensão removendo-as do meio. </a:t>
            </a:r>
          </a:p>
          <a:p>
            <a:endParaRPr lang="pt-BR" dirty="0"/>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5</a:t>
            </a:fld>
            <a:endParaRPr lang="pt-BR"/>
          </a:p>
        </p:txBody>
      </p:sp>
    </p:spTree>
    <p:extLst>
      <p:ext uri="{BB962C8B-B14F-4D97-AF65-F5344CB8AC3E}">
        <p14:creationId xmlns:p14="http://schemas.microsoft.com/office/powerpoint/2010/main" val="4139478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 flotação por ozônio dissolvido (FAOD) é um processo de tratamento de água inovador, que combina os benefícios da ozonização e da flotação. Consequentemente, a coagulação, a separação, a descoloração, a remoção de odores e a desinfecção podem ocorrer simultaneamente nos sistemas FAOD </a:t>
            </a:r>
            <a:endParaRPr lang="pt-BR" sz="1200" dirty="0">
              <a:latin typeface="Arial" panose="020B0604020202020204" pitchFamily="34" charset="0"/>
              <a:cs typeface="Arial" panose="020B0604020202020204" pitchFamily="34" charset="0"/>
            </a:endParaRPr>
          </a:p>
          <a:p>
            <a:endParaRPr lang="pt-BR" dirty="0"/>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6</a:t>
            </a:fld>
            <a:endParaRPr lang="pt-BR"/>
          </a:p>
        </p:txBody>
      </p:sp>
    </p:spTree>
    <p:extLst>
      <p:ext uri="{BB962C8B-B14F-4D97-AF65-F5344CB8AC3E}">
        <p14:creationId xmlns:p14="http://schemas.microsoft.com/office/powerpoint/2010/main" val="426204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 experimento foi utilizado um efluente de laticínios sintético (ELS) conforme sugerido por Silva et al. (2013). Segundo os autores essa formulação caracteriza satisfatoriamente um efluente sintético que não possui em sua composição o soro proveniente da fabricação de queijo.</a:t>
            </a:r>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8</a:t>
            </a:fld>
            <a:endParaRPr lang="pt-BR"/>
          </a:p>
        </p:txBody>
      </p:sp>
    </p:spTree>
    <p:extLst>
      <p:ext uri="{BB962C8B-B14F-4D97-AF65-F5344CB8AC3E}">
        <p14:creationId xmlns:p14="http://schemas.microsoft.com/office/powerpoint/2010/main" val="222390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A flotação foi feita utilizando-se igual procedimento em todos os ensaios onde a mistura de ar e ozônio foi injetada pela entrada inferior e dissolvida em água potável sob pressão na câmara de saturação até atingir a pressão de 10 bar, ajustada pela válvula reguladora de pressão. Após atingida a pressão dentro da câmara de saturação, a injeção dos gases era mantida por 2 min para a saturação da água. Em sequência a válvula da tubulação que liga a câmara de saturação à coluna de flotação era aberta, injetando a água supersaturada de ar e ozônio na coluna de flotação. Para manutenção da pressão estabelecida na câmara de saturação, durante a abertura da válvula, ar foi injetado pela abertura superior da câmara de saturação para compensação da queda de pressão devido a saída de água da câmara. Pelo processo obteve-se queda de pressão máxima de 2 bar durante todo o processo de liberação de água na coluna de flotação.</a:t>
            </a:r>
          </a:p>
          <a:p>
            <a:r>
              <a:rPr lang="pt-BR" sz="1200" kern="1200" dirty="0">
                <a:solidFill>
                  <a:schemeClr val="tx1"/>
                </a:solidFill>
                <a:effectLst/>
                <a:latin typeface="+mn-lt"/>
                <a:ea typeface="+mn-ea"/>
                <a:cs typeface="+mn-cs"/>
              </a:rPr>
              <a:t>A vazão de entrada no sistema foi ajustada para 5 L min</a:t>
            </a:r>
            <a:r>
              <a:rPr lang="pt-BR" sz="1200" kern="1200" baseline="30000" dirty="0">
                <a:solidFill>
                  <a:schemeClr val="tx1"/>
                </a:solidFill>
                <a:effectLst/>
                <a:latin typeface="+mn-lt"/>
                <a:ea typeface="+mn-ea"/>
                <a:cs typeface="+mn-cs"/>
              </a:rPr>
              <a:t>-1</a:t>
            </a:r>
            <a:r>
              <a:rPr lang="pt-BR" sz="1200" kern="1200" dirty="0">
                <a:solidFill>
                  <a:schemeClr val="tx1"/>
                </a:solidFill>
                <a:effectLst/>
                <a:latin typeface="+mn-lt"/>
                <a:ea typeface="+mn-ea"/>
                <a:cs typeface="+mn-cs"/>
              </a:rPr>
              <a:t> e a velocidade de flotação na coluna de flotação foi fixada para 10,0 ± 1 cm min</a:t>
            </a:r>
            <a:r>
              <a:rPr lang="pt-BR" sz="1200" kern="1200" baseline="30000" dirty="0">
                <a:solidFill>
                  <a:schemeClr val="tx1"/>
                </a:solidFill>
                <a:effectLst/>
                <a:latin typeface="+mn-lt"/>
                <a:ea typeface="+mn-ea"/>
                <a:cs typeface="+mn-cs"/>
              </a:rPr>
              <a:t>-1</a:t>
            </a:r>
            <a:r>
              <a:rPr lang="pt-BR" sz="1200" kern="1200" dirty="0">
                <a:solidFill>
                  <a:schemeClr val="tx1"/>
                </a:solidFill>
                <a:effectLst/>
                <a:latin typeface="+mn-lt"/>
                <a:ea typeface="+mn-ea"/>
                <a:cs typeface="+mn-cs"/>
              </a:rPr>
              <a:t> utilizando-se em ambos os casos válvulas de agulha. Após a injeção do volume de água correspondente à razão de recirculação pré-estabelecida, a válvula de saída de água da câmara era fechada, encerrando-se a injeção de água e gás na coluna de flotação. Após o fechamento da válvula e passados 5 min do início da flotação, coletou-se em cada ensaio 500 mL das amostras clarificadas pela parte inferior da coluna de flotação.</a:t>
            </a:r>
          </a:p>
          <a:p>
            <a:endParaRPr lang="pt-BR" dirty="0"/>
          </a:p>
        </p:txBody>
      </p:sp>
      <p:sp>
        <p:nvSpPr>
          <p:cNvPr id="4" name="Espaço Reservado para Número de Slide 3"/>
          <p:cNvSpPr>
            <a:spLocks noGrp="1"/>
          </p:cNvSpPr>
          <p:nvPr>
            <p:ph type="sldNum" sz="quarter" idx="5"/>
          </p:nvPr>
        </p:nvSpPr>
        <p:spPr/>
        <p:txBody>
          <a:bodyPr/>
          <a:lstStyle/>
          <a:p>
            <a:fld id="{CE4C2434-1985-4774-9ED1-0B3A3AC4D896}" type="slidenum">
              <a:rPr lang="pt-BR" smtClean="0"/>
              <a:t>10</a:t>
            </a:fld>
            <a:endParaRPr lang="pt-BR"/>
          </a:p>
        </p:txBody>
      </p:sp>
    </p:spTree>
    <p:extLst>
      <p:ext uri="{BB962C8B-B14F-4D97-AF65-F5344CB8AC3E}">
        <p14:creationId xmlns:p14="http://schemas.microsoft.com/office/powerpoint/2010/main" val="276228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concentração de ozônio na corrente de ar, para uma vazão de 5 L min-1, foi determinada imediatamente antes da câmara de saturação, pelo método </a:t>
            </a:r>
            <a:r>
              <a:rPr lang="pt-BR" dirty="0" err="1"/>
              <a:t>iodométrico</a:t>
            </a:r>
            <a:r>
              <a:rPr lang="pt-BR" dirty="0"/>
              <a:t> (APHA et al., 2017), tendo valor igual a 19 (± 0,5) mg L-1, a qual foi utilizada durante todo o experimento. </a:t>
            </a:r>
          </a:p>
          <a:p>
            <a:endParaRPr lang="pt-BR" dirty="0"/>
          </a:p>
          <a:p>
            <a:r>
              <a:rPr lang="pt-BR" dirty="0"/>
              <a:t>O método </a:t>
            </a:r>
            <a:r>
              <a:rPr lang="pt-BR" dirty="0" err="1"/>
              <a:t>iodométrico</a:t>
            </a:r>
            <a:r>
              <a:rPr lang="pt-BR" dirty="0"/>
              <a:t> é utilizado para determinar a concentração de ozônio residual tanto gasoso quanto dissolvido. Neste método, os íons iodeto são oxidados a iodo pelo ozônio em uma solução de iodeto de potássio. Então o iodo liberado é titulado com uma solução padronizada de tiossulfato de sódio. Como o iodeto reage rapidamente, a decomposição do ozônio torna-se um fator que influencia na determinação. Por este motivo, antes da titulação do iodo/tiossulfato, é necessário acidificar para que qualquer íon iodato volte a iodo (GORDON, 1995).15 Todas as outras espécies oxidantes, além do ozônio, agem como interferentes ao método.</a:t>
            </a:r>
          </a:p>
          <a:p>
            <a:r>
              <a:rPr lang="pt-BR" sz="1200" kern="1200" dirty="0">
                <a:solidFill>
                  <a:schemeClr val="tx1"/>
                </a:solidFill>
                <a:effectLst/>
                <a:latin typeface="Arial" charset="0"/>
                <a:ea typeface="+mn-ea"/>
                <a:cs typeface="+mn-cs"/>
              </a:rPr>
              <a:t>Esse método consiste no </a:t>
            </a:r>
            <a:r>
              <a:rPr lang="pt-BR" sz="1200" kern="1200" dirty="0" err="1">
                <a:solidFill>
                  <a:schemeClr val="tx1"/>
                </a:solidFill>
                <a:effectLst/>
                <a:latin typeface="Arial" charset="0"/>
                <a:ea typeface="+mn-ea"/>
                <a:cs typeface="+mn-cs"/>
              </a:rPr>
              <a:t>borbulhamento</a:t>
            </a:r>
            <a:r>
              <a:rPr lang="pt-BR" sz="1200" kern="1200" dirty="0">
                <a:solidFill>
                  <a:schemeClr val="tx1"/>
                </a:solidFill>
                <a:effectLst/>
                <a:latin typeface="Arial" charset="0"/>
                <a:ea typeface="+mn-ea"/>
                <a:cs typeface="+mn-cs"/>
              </a:rPr>
              <a:t> de O</a:t>
            </a:r>
            <a:r>
              <a:rPr lang="pt-BR" sz="1200" kern="1200" baseline="-25000" dirty="0">
                <a:solidFill>
                  <a:schemeClr val="tx1"/>
                </a:solidFill>
                <a:effectLst/>
                <a:latin typeface="Arial" charset="0"/>
                <a:ea typeface="+mn-ea"/>
                <a:cs typeface="+mn-cs"/>
              </a:rPr>
              <a:t>3</a:t>
            </a:r>
            <a:r>
              <a:rPr lang="pt-BR" sz="1200" kern="1200" dirty="0">
                <a:solidFill>
                  <a:schemeClr val="tx1"/>
                </a:solidFill>
                <a:effectLst/>
                <a:latin typeface="Arial" charset="0"/>
                <a:ea typeface="+mn-ea"/>
                <a:cs typeface="+mn-cs"/>
              </a:rPr>
              <a:t> residual em uma solução de iodeto de potássio (KI). Dessa reação de oxidação do KI pelo O</a:t>
            </a:r>
            <a:r>
              <a:rPr lang="pt-BR" sz="1200" kern="1200" baseline="-25000" dirty="0">
                <a:solidFill>
                  <a:schemeClr val="tx1"/>
                </a:solidFill>
                <a:effectLst/>
                <a:latin typeface="Arial" charset="0"/>
                <a:ea typeface="+mn-ea"/>
                <a:cs typeface="+mn-cs"/>
              </a:rPr>
              <a:t>3</a:t>
            </a:r>
            <a:r>
              <a:rPr lang="pt-BR" sz="1200" kern="1200" dirty="0">
                <a:solidFill>
                  <a:schemeClr val="tx1"/>
                </a:solidFill>
                <a:effectLst/>
                <a:latin typeface="Arial" charset="0"/>
                <a:ea typeface="+mn-ea"/>
                <a:cs typeface="+mn-cs"/>
              </a:rPr>
              <a:t> (equação), ocorre a liberação de iodo (I</a:t>
            </a:r>
            <a:r>
              <a:rPr lang="pt-BR" sz="1200" kern="1200" baseline="-25000" dirty="0">
                <a:solidFill>
                  <a:schemeClr val="tx1"/>
                </a:solidFill>
                <a:effectLst/>
                <a:latin typeface="Arial" charset="0"/>
                <a:ea typeface="+mn-ea"/>
                <a:cs typeface="+mn-cs"/>
              </a:rPr>
              <a:t>2</a:t>
            </a:r>
            <a:r>
              <a:rPr lang="pt-BR" sz="1200" kern="1200" dirty="0">
                <a:solidFill>
                  <a:schemeClr val="tx1"/>
                </a:solidFill>
                <a:effectLst/>
                <a:latin typeface="Arial" charset="0"/>
                <a:ea typeface="+mn-ea"/>
                <a:cs typeface="+mn-cs"/>
              </a:rPr>
              <a:t>). </a:t>
            </a:r>
          </a:p>
          <a:p>
            <a:r>
              <a:rPr lang="pt-BR" sz="1200" kern="1200" dirty="0">
                <a:solidFill>
                  <a:schemeClr val="tx1"/>
                </a:solidFill>
                <a:effectLst/>
                <a:latin typeface="Arial" charset="0"/>
                <a:ea typeface="+mn-ea"/>
                <a:cs typeface="+mn-cs"/>
              </a:rPr>
              <a:t>Para garantir o deslocamento da reação para a produção de I</a:t>
            </a:r>
            <a:r>
              <a:rPr lang="pt-BR" sz="1200" kern="1200" baseline="-25000" dirty="0">
                <a:solidFill>
                  <a:schemeClr val="tx1"/>
                </a:solidFill>
                <a:effectLst/>
                <a:latin typeface="Arial" charset="0"/>
                <a:ea typeface="+mn-ea"/>
                <a:cs typeface="+mn-cs"/>
              </a:rPr>
              <a:t>2</a:t>
            </a:r>
            <a:r>
              <a:rPr lang="pt-BR" sz="1200" kern="1200" dirty="0">
                <a:solidFill>
                  <a:schemeClr val="tx1"/>
                </a:solidFill>
                <a:effectLst/>
                <a:latin typeface="Arial" charset="0"/>
                <a:ea typeface="+mn-ea"/>
                <a:cs typeface="+mn-cs"/>
              </a:rPr>
              <a:t>, é necessário acidificar o meio. Para tal foram adicionados na solução de KI 2,5 </a:t>
            </a:r>
            <a:r>
              <a:rPr lang="pt-BR" sz="1200" kern="1200" dirty="0" err="1">
                <a:solidFill>
                  <a:schemeClr val="tx1"/>
                </a:solidFill>
                <a:effectLst/>
                <a:latin typeface="Arial" charset="0"/>
                <a:ea typeface="+mn-ea"/>
                <a:cs typeface="+mn-cs"/>
              </a:rPr>
              <a:t>mL</a:t>
            </a:r>
            <a:r>
              <a:rPr lang="pt-BR" sz="1200" kern="1200" dirty="0">
                <a:solidFill>
                  <a:schemeClr val="tx1"/>
                </a:solidFill>
                <a:effectLst/>
                <a:latin typeface="Arial" charset="0"/>
                <a:ea typeface="+mn-ea"/>
                <a:cs typeface="+mn-cs"/>
              </a:rPr>
              <a:t> de ácido sulfúrico (H</a:t>
            </a:r>
            <a:r>
              <a:rPr lang="pt-BR" sz="1200" kern="1200" baseline="-25000" dirty="0">
                <a:solidFill>
                  <a:schemeClr val="tx1"/>
                </a:solidFill>
                <a:effectLst/>
                <a:latin typeface="Arial" charset="0"/>
                <a:ea typeface="+mn-ea"/>
                <a:cs typeface="+mn-cs"/>
              </a:rPr>
              <a:t>2</a:t>
            </a:r>
            <a:r>
              <a:rPr lang="pt-BR" sz="1200" kern="1200" dirty="0">
                <a:solidFill>
                  <a:schemeClr val="tx1"/>
                </a:solidFill>
                <a:effectLst/>
                <a:latin typeface="Arial" charset="0"/>
                <a:ea typeface="+mn-ea"/>
                <a:cs typeface="+mn-cs"/>
              </a:rPr>
              <a:t>SO</a:t>
            </a:r>
            <a:r>
              <a:rPr lang="pt-BR" sz="1200" kern="1200" baseline="-25000" dirty="0">
                <a:solidFill>
                  <a:schemeClr val="tx1"/>
                </a:solidFill>
                <a:effectLst/>
                <a:latin typeface="Arial" charset="0"/>
                <a:ea typeface="+mn-ea"/>
                <a:cs typeface="+mn-cs"/>
              </a:rPr>
              <a:t>4</a:t>
            </a:r>
            <a:r>
              <a:rPr lang="pt-BR" sz="1200" kern="1200" dirty="0">
                <a:solidFill>
                  <a:schemeClr val="tx1"/>
                </a:solidFill>
                <a:effectLst/>
                <a:latin typeface="Arial" charset="0"/>
                <a:ea typeface="+mn-ea"/>
                <a:cs typeface="+mn-cs"/>
              </a:rPr>
              <a:t>) 1 mol L</a:t>
            </a:r>
            <a:r>
              <a:rPr lang="pt-BR" sz="1200" kern="1200" baseline="30000" dirty="0">
                <a:solidFill>
                  <a:schemeClr val="tx1"/>
                </a:solidFill>
                <a:effectLst/>
                <a:latin typeface="Arial" charset="0"/>
                <a:ea typeface="+mn-ea"/>
                <a:cs typeface="+mn-cs"/>
              </a:rPr>
              <a:t>-1</a:t>
            </a:r>
            <a:r>
              <a:rPr lang="pt-BR" sz="1200" kern="1200" dirty="0">
                <a:solidFill>
                  <a:schemeClr val="tx1"/>
                </a:solidFill>
                <a:effectLst/>
                <a:latin typeface="Arial" charset="0"/>
                <a:ea typeface="+mn-ea"/>
                <a:cs typeface="+mn-cs"/>
              </a:rPr>
              <a:t> para reduzir o pH abaixo de 2,0. Posteriormente, titulou-se com tiossulfato de sódio (Na</a:t>
            </a:r>
            <a:r>
              <a:rPr lang="pt-BR" sz="1200" kern="1200" baseline="-25000" dirty="0">
                <a:solidFill>
                  <a:schemeClr val="tx1"/>
                </a:solidFill>
                <a:effectLst/>
                <a:latin typeface="Arial" charset="0"/>
                <a:ea typeface="+mn-ea"/>
                <a:cs typeface="+mn-cs"/>
              </a:rPr>
              <a:t>2</a:t>
            </a:r>
            <a:r>
              <a:rPr lang="pt-BR" sz="1200" kern="1200" dirty="0">
                <a:solidFill>
                  <a:schemeClr val="tx1"/>
                </a:solidFill>
                <a:effectLst/>
                <a:latin typeface="Arial" charset="0"/>
                <a:ea typeface="+mn-ea"/>
                <a:cs typeface="+mn-cs"/>
              </a:rPr>
              <a:t>S</a:t>
            </a:r>
            <a:r>
              <a:rPr lang="pt-BR" sz="1200" kern="1200" baseline="-25000" dirty="0">
                <a:solidFill>
                  <a:schemeClr val="tx1"/>
                </a:solidFill>
                <a:effectLst/>
                <a:latin typeface="Arial" charset="0"/>
                <a:ea typeface="+mn-ea"/>
                <a:cs typeface="+mn-cs"/>
              </a:rPr>
              <a:t>2</a:t>
            </a:r>
            <a:r>
              <a:rPr lang="pt-BR" sz="1200" kern="1200" dirty="0">
                <a:solidFill>
                  <a:schemeClr val="tx1"/>
                </a:solidFill>
                <a:effectLst/>
                <a:latin typeface="Arial" charset="0"/>
                <a:ea typeface="+mn-ea"/>
                <a:cs typeface="+mn-cs"/>
              </a:rPr>
              <a:t>O</a:t>
            </a:r>
            <a:r>
              <a:rPr lang="pt-BR" sz="1200" kern="1200" baseline="-25000" dirty="0">
                <a:solidFill>
                  <a:schemeClr val="tx1"/>
                </a:solidFill>
                <a:effectLst/>
                <a:latin typeface="Arial" charset="0"/>
                <a:ea typeface="+mn-ea"/>
                <a:cs typeface="+mn-cs"/>
              </a:rPr>
              <a:t>3</a:t>
            </a:r>
            <a:r>
              <a:rPr lang="pt-BR" sz="1200" kern="1200" dirty="0">
                <a:solidFill>
                  <a:schemeClr val="tx1"/>
                </a:solidFill>
                <a:effectLst/>
                <a:latin typeface="Arial" charset="0"/>
                <a:ea typeface="+mn-ea"/>
                <a:cs typeface="+mn-cs"/>
              </a:rPr>
              <a:t>) 0,005 mol L</a:t>
            </a:r>
            <a:r>
              <a:rPr lang="pt-BR" sz="1200" kern="1200" baseline="30000" dirty="0">
                <a:solidFill>
                  <a:schemeClr val="tx1"/>
                </a:solidFill>
                <a:effectLst/>
                <a:latin typeface="Arial" charset="0"/>
                <a:ea typeface="+mn-ea"/>
                <a:cs typeface="+mn-cs"/>
              </a:rPr>
              <a:t>-1</a:t>
            </a:r>
            <a:r>
              <a:rPr lang="pt-BR" sz="1200" kern="1200" dirty="0">
                <a:solidFill>
                  <a:schemeClr val="tx1"/>
                </a:solidFill>
                <a:effectLst/>
                <a:latin typeface="Arial" charset="0"/>
                <a:ea typeface="+mn-ea"/>
                <a:cs typeface="+mn-cs"/>
              </a:rPr>
              <a:t> até que a coloração amarela do iodo quase desaparecesse.</a:t>
            </a:r>
          </a:p>
          <a:p>
            <a:r>
              <a:rPr lang="pt-BR" sz="1200" kern="1200" dirty="0">
                <a:solidFill>
                  <a:schemeClr val="tx1"/>
                </a:solidFill>
                <a:effectLst/>
                <a:latin typeface="Arial" charset="0"/>
                <a:ea typeface="+mn-ea"/>
                <a:cs typeface="+mn-cs"/>
              </a:rPr>
              <a:t>Em seguida , adicionou-se 1 </a:t>
            </a:r>
            <a:r>
              <a:rPr lang="pt-BR" sz="1200" kern="1200" dirty="0" err="1">
                <a:solidFill>
                  <a:schemeClr val="tx1"/>
                </a:solidFill>
                <a:effectLst/>
                <a:latin typeface="Arial" charset="0"/>
                <a:ea typeface="+mn-ea"/>
                <a:cs typeface="+mn-cs"/>
              </a:rPr>
              <a:t>mL</a:t>
            </a:r>
            <a:r>
              <a:rPr lang="pt-BR" sz="1200" kern="1200" dirty="0">
                <a:solidFill>
                  <a:schemeClr val="tx1"/>
                </a:solidFill>
                <a:effectLst/>
                <a:latin typeface="Arial" charset="0"/>
                <a:ea typeface="+mn-ea"/>
                <a:cs typeface="+mn-cs"/>
              </a:rPr>
              <a:t> de solução indicadora de amido, e titulou-se até o desaparecimento da coloração azul.</a:t>
            </a:r>
            <a:endParaRPr lang="pt-BR" dirty="0"/>
          </a:p>
          <a:p>
            <a:endParaRPr lang="pt-BR" dirty="0"/>
          </a:p>
        </p:txBody>
      </p:sp>
      <p:sp>
        <p:nvSpPr>
          <p:cNvPr id="4" name="Espaço Reservado para Número de Slide 3"/>
          <p:cNvSpPr>
            <a:spLocks noGrp="1"/>
          </p:cNvSpPr>
          <p:nvPr>
            <p:ph type="sldNum" sz="quarter" idx="10"/>
          </p:nvPr>
        </p:nvSpPr>
        <p:spPr/>
        <p:txBody>
          <a:bodyPr/>
          <a:lstStyle/>
          <a:p>
            <a:fld id="{7A56E167-1F33-40E1-BEF0-DEA5DA256BC3}" type="slidenum">
              <a:rPr lang="en-US" smtClean="0"/>
              <a:pPr/>
              <a:t>11</a:t>
            </a:fld>
            <a:endParaRPr lang="en-US"/>
          </a:p>
        </p:txBody>
      </p:sp>
    </p:spTree>
    <p:extLst>
      <p:ext uri="{BB962C8B-B14F-4D97-AF65-F5344CB8AC3E}">
        <p14:creationId xmlns:p14="http://schemas.microsoft.com/office/powerpoint/2010/main" val="238497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O ozônio dissolvido em água, medido em água destilada após a liberação da água supersaturada com o ozônio à pressão atmosférica, foi determinado pelo método DDPD utilizando-se um kit de medição Vacu-</a:t>
            </a:r>
            <a:r>
              <a:rPr lang="pt-BR" dirty="0" err="1"/>
              <a:t>vials</a:t>
            </a:r>
            <a:r>
              <a:rPr lang="pt-BR" dirty="0"/>
              <a:t> da </a:t>
            </a:r>
            <a:r>
              <a:rPr lang="pt-BR" dirty="0" err="1"/>
              <a:t>CheMetrics</a:t>
            </a:r>
            <a:r>
              <a:rPr lang="pt-BR" dirty="0"/>
              <a:t>, tendo valor igual a 5,3 (± 0,3) mg L-1.</a:t>
            </a:r>
          </a:p>
          <a:p>
            <a:endParaRPr lang="pt-BR" sz="1200" b="0" i="0" kern="1200" dirty="0">
              <a:solidFill>
                <a:schemeClr val="tx1"/>
              </a:solidFill>
              <a:effectLst/>
              <a:latin typeface="Arial" charset="0"/>
              <a:ea typeface="+mn-ea"/>
              <a:cs typeface="+mn-cs"/>
            </a:endParaRPr>
          </a:p>
          <a:p>
            <a:r>
              <a:rPr lang="pt-BR" sz="1200" b="0" i="0" kern="1200" dirty="0">
                <a:solidFill>
                  <a:schemeClr val="tx1"/>
                </a:solidFill>
                <a:effectLst/>
                <a:latin typeface="Arial" charset="0"/>
                <a:ea typeface="+mn-ea"/>
                <a:cs typeface="+mn-cs"/>
              </a:rPr>
              <a:t>O método DDPD emprega uma forma metil-substituo do reagente DPD. A solução de A-7400 ativador (iodeto de potássio) é adicionado à amostra antes da análise. Ozono reage com o iodeto de libertar iodo. O iodo em seguida, reage com o reagente para dar uma cor púrpura. Vários </a:t>
            </a:r>
            <a:r>
              <a:rPr lang="pt-BR" sz="1200" b="0" i="0" kern="1200" dirty="0" err="1">
                <a:solidFill>
                  <a:schemeClr val="tx1"/>
                </a:solidFill>
                <a:effectLst/>
                <a:latin typeface="Arial" charset="0"/>
                <a:ea typeface="+mn-ea"/>
                <a:cs typeface="+mn-cs"/>
              </a:rPr>
              <a:t>halogeos</a:t>
            </a:r>
            <a:r>
              <a:rPr lang="pt-BR" sz="1200" b="0" i="0" kern="1200" dirty="0">
                <a:solidFill>
                  <a:schemeClr val="tx1"/>
                </a:solidFill>
                <a:effectLst/>
                <a:latin typeface="Arial" charset="0"/>
                <a:ea typeface="+mn-ea"/>
                <a:cs typeface="+mn-cs"/>
              </a:rPr>
              <a:t> livres e agentes </a:t>
            </a:r>
            <a:r>
              <a:rPr lang="pt-BR" sz="1200" b="0" i="0" kern="1200" dirty="0" err="1">
                <a:solidFill>
                  <a:schemeClr val="tx1"/>
                </a:solidFill>
                <a:effectLst/>
                <a:latin typeface="Arial" charset="0"/>
                <a:ea typeface="+mn-ea"/>
                <a:cs typeface="+mn-cs"/>
              </a:rPr>
              <a:t>halogenantes</a:t>
            </a:r>
            <a:r>
              <a:rPr lang="pt-BR" sz="1200" b="0" i="0" kern="1200" dirty="0">
                <a:solidFill>
                  <a:schemeClr val="tx1"/>
                </a:solidFill>
                <a:effectLst/>
                <a:latin typeface="Arial" charset="0"/>
                <a:ea typeface="+mn-ea"/>
                <a:cs typeface="+mn-cs"/>
              </a:rPr>
              <a:t> produzir a cor com o reagente. Cromato em amostras inferiores a 25 </a:t>
            </a:r>
            <a:r>
              <a:rPr lang="pt-BR" sz="1200" b="0" i="0" kern="1200" dirty="0" err="1">
                <a:solidFill>
                  <a:schemeClr val="tx1"/>
                </a:solidFill>
                <a:effectLst/>
                <a:latin typeface="Arial" charset="0"/>
                <a:ea typeface="+mn-ea"/>
                <a:cs typeface="+mn-cs"/>
              </a:rPr>
              <a:t>ppm</a:t>
            </a:r>
            <a:r>
              <a:rPr lang="pt-BR" sz="1200" b="0" i="0" kern="1200" dirty="0">
                <a:solidFill>
                  <a:schemeClr val="tx1"/>
                </a:solidFill>
                <a:effectLst/>
                <a:latin typeface="Arial" charset="0"/>
                <a:ea typeface="+mn-ea"/>
                <a:cs typeface="+mn-cs"/>
              </a:rPr>
              <a:t>, não vai interferir com os resultados.</a:t>
            </a:r>
            <a:endParaRPr lang="pt-BR" dirty="0"/>
          </a:p>
        </p:txBody>
      </p:sp>
      <p:sp>
        <p:nvSpPr>
          <p:cNvPr id="4" name="Espaço Reservado para Número de Slide 3"/>
          <p:cNvSpPr>
            <a:spLocks noGrp="1"/>
          </p:cNvSpPr>
          <p:nvPr>
            <p:ph type="sldNum" sz="quarter" idx="10"/>
          </p:nvPr>
        </p:nvSpPr>
        <p:spPr/>
        <p:txBody>
          <a:bodyPr/>
          <a:lstStyle/>
          <a:p>
            <a:fld id="{7A56E167-1F33-40E1-BEF0-DEA5DA256BC3}" type="slidenum">
              <a:rPr lang="en-US" smtClean="0"/>
              <a:pPr/>
              <a:t>12</a:t>
            </a:fld>
            <a:endParaRPr lang="en-US"/>
          </a:p>
        </p:txBody>
      </p:sp>
    </p:spTree>
    <p:extLst>
      <p:ext uri="{BB962C8B-B14F-4D97-AF65-F5344CB8AC3E}">
        <p14:creationId xmlns:p14="http://schemas.microsoft.com/office/powerpoint/2010/main" val="313486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77C5135-C6EC-4FEB-97E1-E7A17BEAE96C}" type="datetimeFigureOut">
              <a:rPr lang="pt-BR" smtClean="0"/>
              <a:t>02/05/2019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802523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77C5135-C6EC-4FEB-97E1-E7A17BEAE96C}" type="datetimeFigureOut">
              <a:rPr lang="pt-BR" smtClean="0"/>
              <a:t>02/05/2019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1495381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40"/>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77C5135-C6EC-4FEB-97E1-E7A17BEAE96C}" type="datetimeFigureOut">
              <a:rPr lang="pt-BR" smtClean="0"/>
              <a:t>02/05/2019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179114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77C5135-C6EC-4FEB-97E1-E7A17BEAE96C}" type="datetimeFigureOut">
              <a:rPr lang="pt-BR" smtClean="0"/>
              <a:t>02/05/2019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52693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677C5135-C6EC-4FEB-97E1-E7A17BEAE96C}" type="datetimeFigureOut">
              <a:rPr lang="pt-BR" smtClean="0"/>
              <a:t>02/05/2019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183533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1"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77C5135-C6EC-4FEB-97E1-E7A17BEAE96C}" type="datetimeFigureOut">
              <a:rPr lang="pt-BR" smtClean="0"/>
              <a:t>02/05/2019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35274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77C5135-C6EC-4FEB-97E1-E7A17BEAE96C}" type="datetimeFigureOut">
              <a:rPr lang="pt-BR" smtClean="0"/>
              <a:t>02/05/2019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1222077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77C5135-C6EC-4FEB-97E1-E7A17BEAE96C}" type="datetimeFigureOut">
              <a:rPr lang="pt-BR" smtClean="0"/>
              <a:t>02/05/2019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385990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77C5135-C6EC-4FEB-97E1-E7A17BEAE96C}" type="datetimeFigureOut">
              <a:rPr lang="pt-BR" smtClean="0"/>
              <a:t>02/05/2019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2868107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77C5135-C6EC-4FEB-97E1-E7A17BEAE96C}" type="datetimeFigureOut">
              <a:rPr lang="pt-BR" smtClean="0"/>
              <a:t>02/05/2019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352489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77C5135-C6EC-4FEB-97E1-E7A17BEAE96C}" type="datetimeFigureOut">
              <a:rPr lang="pt-BR" smtClean="0"/>
              <a:t>02/05/2019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3881768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C5135-C6EC-4FEB-97E1-E7A17BEAE96C}" type="datetimeFigureOut">
              <a:rPr lang="pt-BR" smtClean="0"/>
              <a:t>02/05/2019</a:t>
            </a:fld>
            <a:endParaRPr lang="pt-BR"/>
          </a:p>
        </p:txBody>
      </p:sp>
      <p:sp>
        <p:nvSpPr>
          <p:cNvPr id="5" name="Espaço Reservado para Rodapé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E68D5-6873-41D9-9B60-358195EC3482}" type="slidenum">
              <a:rPr lang="pt-BR" smtClean="0"/>
              <a:t>‹nº›</a:t>
            </a:fld>
            <a:endParaRPr lang="pt-BR"/>
          </a:p>
        </p:txBody>
      </p:sp>
      <p:pic>
        <p:nvPicPr>
          <p:cNvPr id="9" name="Picture 2" descr="C:\Users\gabriel.silva\Desktop\Template-49CNSA.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6512" y="-27384"/>
            <a:ext cx="9281121" cy="694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ctrTitle" idx="4294967295"/>
          </p:nvPr>
        </p:nvSpPr>
        <p:spPr>
          <a:xfrm>
            <a:off x="683568" y="1628800"/>
            <a:ext cx="7956376" cy="2387600"/>
          </a:xfrm>
        </p:spPr>
        <p:txBody>
          <a:bodyPr anchor="ctr" anchorCtr="0">
            <a:normAutofit fontScale="90000"/>
          </a:bodyPr>
          <a:lstStyle/>
          <a:p>
            <a:r>
              <a:rPr lang="pt-BR" b="1" dirty="0"/>
              <a:t>FLOTAÇÃO POR OZÔNIO DISSOLVIDO PARA O TRATAMENTO DE EFLUENTE DE LATICÍNIOS</a:t>
            </a:r>
          </a:p>
        </p:txBody>
      </p:sp>
      <p:sp>
        <p:nvSpPr>
          <p:cNvPr id="4" name="Subtítulo 2"/>
          <p:cNvSpPr>
            <a:spLocks noGrp="1"/>
          </p:cNvSpPr>
          <p:nvPr>
            <p:ph type="subTitle" idx="4294967295"/>
          </p:nvPr>
        </p:nvSpPr>
        <p:spPr>
          <a:xfrm>
            <a:off x="683568" y="4005486"/>
            <a:ext cx="7776864" cy="1655762"/>
          </a:xfrm>
        </p:spPr>
        <p:txBody>
          <a:bodyPr>
            <a:normAutofit fontScale="70000" lnSpcReduction="20000"/>
          </a:bodyPr>
          <a:lstStyle/>
          <a:p>
            <a:pPr marL="0" indent="0" algn="l">
              <a:buNone/>
            </a:pPr>
            <a:r>
              <a:rPr lang="pt-BR" sz="2800" b="1" dirty="0"/>
              <a:t>Autores:</a:t>
            </a:r>
          </a:p>
          <a:p>
            <a:r>
              <a:rPr lang="pt-BR" sz="2800" dirty="0"/>
              <a:t>Magno dos Santos Pereira</a:t>
            </a:r>
          </a:p>
          <a:p>
            <a:r>
              <a:rPr lang="pt-BR" sz="2800" dirty="0"/>
              <a:t>Alisson </a:t>
            </a:r>
            <a:r>
              <a:rPr lang="pt-BR" sz="2800" dirty="0" err="1"/>
              <a:t>Carraro</a:t>
            </a:r>
            <a:r>
              <a:rPr lang="pt-BR" sz="2800" dirty="0"/>
              <a:t> Borges</a:t>
            </a:r>
          </a:p>
          <a:p>
            <a:r>
              <a:rPr lang="pt-BR" sz="2800" dirty="0"/>
              <a:t>Fernanda Fernandes Heleno*</a:t>
            </a:r>
          </a:p>
          <a:p>
            <a:r>
              <a:rPr lang="pt-BR" sz="2800" dirty="0"/>
              <a:t>Leda Rita D’Antonino </a:t>
            </a:r>
            <a:r>
              <a:rPr lang="pt-BR" sz="2800" dirty="0" err="1"/>
              <a:t>Faroni</a:t>
            </a:r>
            <a:endParaRPr lang="pt-BR" sz="2800" dirty="0"/>
          </a:p>
        </p:txBody>
      </p:sp>
      <p:pic>
        <p:nvPicPr>
          <p:cNvPr id="1028" name="Picture 4" descr="SAAE Senador Firmino">
            <a:extLst>
              <a:ext uri="{FF2B5EF4-FFF2-40B4-BE49-F238E27FC236}">
                <a16:creationId xmlns:a16="http://schemas.microsoft.com/office/drawing/2014/main" id="{9F161F3D-4DF4-426C-8B66-F8185F85B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6719" y="391363"/>
            <a:ext cx="693824" cy="13814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sultado de imagem para LOGO UFV">
            <a:extLst>
              <a:ext uri="{FF2B5EF4-FFF2-40B4-BE49-F238E27FC236}">
                <a16:creationId xmlns:a16="http://schemas.microsoft.com/office/drawing/2014/main" id="{2878ECD7-A91A-4F32-9D4D-490998323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87" y="260648"/>
            <a:ext cx="1577752" cy="118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502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6AC8813A-EC07-4C47-9ED9-C2E4EB579FD2}"/>
              </a:ext>
            </a:extLst>
          </p:cNvPr>
          <p:cNvGraphicFramePr>
            <a:graphicFrameLocks noGrp="1"/>
          </p:cNvGraphicFramePr>
          <p:nvPr>
            <p:extLst>
              <p:ext uri="{D42A27DB-BD31-4B8C-83A1-F6EECF244321}">
                <p14:modId xmlns:p14="http://schemas.microsoft.com/office/powerpoint/2010/main" val="249393813"/>
              </p:ext>
            </p:extLst>
          </p:nvPr>
        </p:nvGraphicFramePr>
        <p:xfrm>
          <a:off x="611561" y="1561435"/>
          <a:ext cx="8229600" cy="4258692"/>
        </p:xfrm>
        <a:graphic>
          <a:graphicData uri="http://schemas.openxmlformats.org/drawingml/2006/table">
            <a:tbl>
              <a:tblPr firstRow="1" firstCol="1" bandRow="1"/>
              <a:tblGrid>
                <a:gridCol w="4642337">
                  <a:extLst>
                    <a:ext uri="{9D8B030D-6E8A-4147-A177-3AD203B41FA5}">
                      <a16:colId xmlns:a16="http://schemas.microsoft.com/office/drawing/2014/main" val="1470467843"/>
                    </a:ext>
                  </a:extLst>
                </a:gridCol>
                <a:gridCol w="3587263">
                  <a:extLst>
                    <a:ext uri="{9D8B030D-6E8A-4147-A177-3AD203B41FA5}">
                      <a16:colId xmlns:a16="http://schemas.microsoft.com/office/drawing/2014/main" val="4234862092"/>
                    </a:ext>
                  </a:extLst>
                </a:gridCol>
              </a:tblGrid>
              <a:tr h="696214">
                <a:tc>
                  <a:txBody>
                    <a:bodyPr/>
                    <a:lstStyle/>
                    <a:p>
                      <a:pPr algn="ctr">
                        <a:lnSpc>
                          <a:spcPct val="100000"/>
                        </a:lnSpc>
                        <a:spcAft>
                          <a:spcPts val="0"/>
                        </a:spcAft>
                      </a:pPr>
                      <a:r>
                        <a:rPr lang="pt-BR" sz="2400" b="1" dirty="0">
                          <a:effectLst/>
                          <a:latin typeface="+mn-lt"/>
                          <a:ea typeface="Times New Roman" panose="02020603050405020304" pitchFamily="18" charset="0"/>
                          <a:cs typeface="Times New Roman" panose="02020603050405020304" pitchFamily="18" charset="0"/>
                        </a:rPr>
                        <a:t>Parâmetros de controle do processo</a:t>
                      </a:r>
                      <a:endParaRPr lang="pt-BR" sz="2400" dirty="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pt-BR" sz="2400" b="1">
                          <a:effectLst/>
                          <a:latin typeface="+mn-lt"/>
                          <a:ea typeface="Times New Roman" panose="02020603050405020304" pitchFamily="18" charset="0"/>
                          <a:cs typeface="Times New Roman" panose="02020603050405020304" pitchFamily="18" charset="0"/>
                        </a:rPr>
                        <a:t>Valores</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3965196"/>
                  </a:ext>
                </a:extLst>
              </a:tr>
              <a:tr h="348107">
                <a:tc>
                  <a:txBody>
                    <a:bodyPr/>
                    <a:lstStyle/>
                    <a:p>
                      <a:pPr algn="l">
                        <a:lnSpc>
                          <a:spcPct val="100000"/>
                        </a:lnSpc>
                        <a:spcAft>
                          <a:spcPts val="0"/>
                        </a:spcAft>
                      </a:pPr>
                      <a:r>
                        <a:rPr lang="pt-BR" sz="2400" dirty="0">
                          <a:effectLst/>
                          <a:latin typeface="+mn-lt"/>
                          <a:ea typeface="Times New Roman" panose="02020603050405020304" pitchFamily="18" charset="0"/>
                          <a:cs typeface="Times New Roman" panose="02020603050405020304" pitchFamily="18" charset="0"/>
                        </a:rPr>
                        <a:t>Dose de FeSO4 (mg L</a:t>
                      </a:r>
                      <a:r>
                        <a:rPr lang="pt-BR" sz="2400" baseline="30000" dirty="0">
                          <a:effectLst/>
                          <a:latin typeface="+mn-lt"/>
                          <a:ea typeface="Times New Roman" panose="02020603050405020304" pitchFamily="18" charset="0"/>
                          <a:cs typeface="Times New Roman" panose="02020603050405020304" pitchFamily="18" charset="0"/>
                        </a:rPr>
                        <a:t>-1</a:t>
                      </a:r>
                      <a:r>
                        <a:rPr lang="pt-BR" sz="2400" dirty="0">
                          <a:effectLst/>
                          <a:latin typeface="+mn-lt"/>
                          <a:ea typeface="Times New Roman" panose="02020603050405020304" pitchFamily="18" charset="0"/>
                          <a:cs typeface="Times New Roman" panose="02020603050405020304" pitchFamily="18" charset="0"/>
                        </a:rPr>
                        <a:t>)</a:t>
                      </a:r>
                      <a:endParaRPr lang="pt-BR" sz="2400" dirty="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spcAft>
                          <a:spcPts val="0"/>
                        </a:spcAft>
                      </a:pPr>
                      <a:r>
                        <a:rPr lang="pt-BR" sz="2400">
                          <a:effectLst/>
                          <a:latin typeface="+mn-lt"/>
                          <a:ea typeface="Times New Roman" panose="02020603050405020304" pitchFamily="18" charset="0"/>
                          <a:cs typeface="Times New Roman" panose="02020603050405020304" pitchFamily="18" charset="0"/>
                        </a:rPr>
                        <a:t>250,0</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92102562"/>
                  </a:ext>
                </a:extLst>
              </a:tr>
              <a:tr h="348107">
                <a:tc>
                  <a:txBody>
                    <a:bodyPr/>
                    <a:lstStyle/>
                    <a:p>
                      <a:pPr algn="l">
                        <a:lnSpc>
                          <a:spcPct val="100000"/>
                        </a:lnSpc>
                        <a:spcAft>
                          <a:spcPts val="0"/>
                        </a:spcAft>
                      </a:pPr>
                      <a:r>
                        <a:rPr lang="pt-BR" sz="2400">
                          <a:effectLst/>
                          <a:latin typeface="+mn-lt"/>
                          <a:ea typeface="Times New Roman" panose="02020603050405020304" pitchFamily="18" charset="0"/>
                          <a:cs typeface="Times New Roman" panose="02020603050405020304" pitchFamily="18" charset="0"/>
                        </a:rPr>
                        <a:t>Pressão de saturação (bar)</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a:noFill/>
                    </a:lnB>
                  </a:tcPr>
                </a:tc>
                <a:tc>
                  <a:txBody>
                    <a:bodyPr/>
                    <a:lstStyle/>
                    <a:p>
                      <a:pPr algn="ctr">
                        <a:lnSpc>
                          <a:spcPct val="100000"/>
                        </a:lnSpc>
                        <a:spcAft>
                          <a:spcPts val="0"/>
                        </a:spcAft>
                      </a:pPr>
                      <a:r>
                        <a:rPr lang="pt-BR" sz="2400">
                          <a:effectLst/>
                          <a:latin typeface="+mn-lt"/>
                          <a:ea typeface="Times New Roman" panose="02020603050405020304" pitchFamily="18" charset="0"/>
                          <a:cs typeface="Times New Roman" panose="02020603050405020304" pitchFamily="18" charset="0"/>
                        </a:rPr>
                        <a:t>10,0</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a:noFill/>
                    </a:lnB>
                  </a:tcPr>
                </a:tc>
                <a:extLst>
                  <a:ext uri="{0D108BD9-81ED-4DB2-BD59-A6C34878D82A}">
                    <a16:rowId xmlns:a16="http://schemas.microsoft.com/office/drawing/2014/main" val="710528872"/>
                  </a:ext>
                </a:extLst>
              </a:tr>
              <a:tr h="483426">
                <a:tc>
                  <a:txBody>
                    <a:bodyPr/>
                    <a:lstStyle/>
                    <a:p>
                      <a:pPr algn="l">
                        <a:lnSpc>
                          <a:spcPct val="100000"/>
                        </a:lnSpc>
                        <a:spcAft>
                          <a:spcPts val="0"/>
                        </a:spcAft>
                      </a:pPr>
                      <a:r>
                        <a:rPr lang="pt-BR" sz="2400" dirty="0">
                          <a:effectLst/>
                          <a:latin typeface="+mn-lt"/>
                          <a:ea typeface="Times New Roman" panose="02020603050405020304" pitchFamily="18" charset="0"/>
                          <a:cs typeface="Times New Roman" panose="02020603050405020304" pitchFamily="18" charset="0"/>
                        </a:rPr>
                        <a:t>Razão de recirculação (%)</a:t>
                      </a:r>
                      <a:endParaRPr lang="pt-BR" sz="2400" dirty="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a:noFill/>
                    </a:lnB>
                  </a:tcPr>
                </a:tc>
                <a:tc>
                  <a:txBody>
                    <a:bodyPr/>
                    <a:lstStyle/>
                    <a:p>
                      <a:pPr algn="ctr">
                        <a:lnSpc>
                          <a:spcPct val="100000"/>
                        </a:lnSpc>
                        <a:spcAft>
                          <a:spcPts val="0"/>
                        </a:spcAft>
                      </a:pPr>
                      <a:r>
                        <a:rPr lang="pt-BR" sz="2400">
                          <a:effectLst/>
                          <a:latin typeface="+mn-lt"/>
                          <a:ea typeface="Times New Roman" panose="02020603050405020304" pitchFamily="18" charset="0"/>
                          <a:cs typeface="Times New Roman" panose="02020603050405020304" pitchFamily="18" charset="0"/>
                        </a:rPr>
                        <a:t>20,0</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a:noFill/>
                    </a:lnB>
                  </a:tcPr>
                </a:tc>
                <a:extLst>
                  <a:ext uri="{0D108BD9-81ED-4DB2-BD59-A6C34878D82A}">
                    <a16:rowId xmlns:a16="http://schemas.microsoft.com/office/drawing/2014/main" val="1129990107"/>
                  </a:ext>
                </a:extLst>
              </a:tr>
              <a:tr h="483426">
                <a:tc>
                  <a:txBody>
                    <a:bodyPr/>
                    <a:lstStyle/>
                    <a:p>
                      <a:pPr algn="l">
                        <a:lnSpc>
                          <a:spcPct val="100000"/>
                        </a:lnSpc>
                        <a:spcAft>
                          <a:spcPts val="0"/>
                        </a:spcAft>
                      </a:pPr>
                      <a:r>
                        <a:rPr lang="pt-BR" sz="2400">
                          <a:effectLst/>
                          <a:latin typeface="+mn-lt"/>
                          <a:ea typeface="Times New Roman" panose="02020603050405020304" pitchFamily="18" charset="0"/>
                          <a:cs typeface="Times New Roman" panose="02020603050405020304" pitchFamily="18" charset="0"/>
                        </a:rPr>
                        <a:t>Velocidade de flotação (cm min</a:t>
                      </a:r>
                      <a:r>
                        <a:rPr lang="pt-BR" sz="2400" baseline="30000">
                          <a:effectLst/>
                          <a:latin typeface="+mn-lt"/>
                          <a:ea typeface="Times New Roman" panose="02020603050405020304" pitchFamily="18" charset="0"/>
                          <a:cs typeface="Times New Roman" panose="02020603050405020304" pitchFamily="18" charset="0"/>
                        </a:rPr>
                        <a:t>-1</a:t>
                      </a:r>
                      <a:r>
                        <a:rPr lang="pt-BR" sz="2400">
                          <a:effectLst/>
                          <a:latin typeface="+mn-lt"/>
                          <a:ea typeface="Times New Roman" panose="02020603050405020304" pitchFamily="18" charset="0"/>
                          <a:cs typeface="Times New Roman" panose="02020603050405020304" pitchFamily="18" charset="0"/>
                        </a:rPr>
                        <a:t>)</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a:noFill/>
                    </a:lnB>
                  </a:tcPr>
                </a:tc>
                <a:tc>
                  <a:txBody>
                    <a:bodyPr/>
                    <a:lstStyle/>
                    <a:p>
                      <a:pPr algn="ctr">
                        <a:lnSpc>
                          <a:spcPct val="100000"/>
                        </a:lnSpc>
                        <a:spcAft>
                          <a:spcPts val="0"/>
                        </a:spcAft>
                      </a:pPr>
                      <a:r>
                        <a:rPr lang="pt-BR" sz="2400">
                          <a:effectLst/>
                          <a:latin typeface="+mn-lt"/>
                          <a:ea typeface="Times New Roman" panose="02020603050405020304" pitchFamily="18" charset="0"/>
                          <a:cs typeface="Times New Roman" panose="02020603050405020304" pitchFamily="18" charset="0"/>
                        </a:rPr>
                        <a:t>10,0</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a:noFill/>
                    </a:lnB>
                  </a:tcPr>
                </a:tc>
                <a:extLst>
                  <a:ext uri="{0D108BD9-81ED-4DB2-BD59-A6C34878D82A}">
                    <a16:rowId xmlns:a16="http://schemas.microsoft.com/office/drawing/2014/main" val="304240180"/>
                  </a:ext>
                </a:extLst>
              </a:tr>
              <a:tr h="696214">
                <a:tc>
                  <a:txBody>
                    <a:bodyPr/>
                    <a:lstStyle/>
                    <a:p>
                      <a:pPr algn="l">
                        <a:lnSpc>
                          <a:spcPct val="100000"/>
                        </a:lnSpc>
                        <a:spcAft>
                          <a:spcPts val="0"/>
                        </a:spcAft>
                      </a:pPr>
                      <a:r>
                        <a:rPr lang="pt-BR" sz="2400">
                          <a:effectLst/>
                          <a:latin typeface="+mn-lt"/>
                          <a:ea typeface="Times New Roman" panose="02020603050405020304" pitchFamily="18" charset="0"/>
                          <a:cs typeface="Times New Roman" panose="02020603050405020304" pitchFamily="18" charset="0"/>
                        </a:rPr>
                        <a:t>Gradiente de velocidade (Coagulação)</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a:noFill/>
                    </a:lnB>
                  </a:tcPr>
                </a:tc>
                <a:tc>
                  <a:txBody>
                    <a:bodyPr/>
                    <a:lstStyle/>
                    <a:p>
                      <a:pPr algn="ctr">
                        <a:lnSpc>
                          <a:spcPct val="100000"/>
                        </a:lnSpc>
                        <a:spcAft>
                          <a:spcPts val="0"/>
                        </a:spcAft>
                      </a:pPr>
                      <a:r>
                        <a:rPr lang="pt-BR" sz="2400">
                          <a:effectLst/>
                          <a:latin typeface="+mn-lt"/>
                          <a:ea typeface="Times New Roman" panose="02020603050405020304" pitchFamily="18" charset="0"/>
                          <a:cs typeface="Times New Roman" panose="02020603050405020304" pitchFamily="18" charset="0"/>
                        </a:rPr>
                        <a:t>220,0</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a:noFill/>
                    </a:lnB>
                  </a:tcPr>
                </a:tc>
                <a:extLst>
                  <a:ext uri="{0D108BD9-81ED-4DB2-BD59-A6C34878D82A}">
                    <a16:rowId xmlns:a16="http://schemas.microsoft.com/office/drawing/2014/main" val="2223510400"/>
                  </a:ext>
                </a:extLst>
              </a:tr>
              <a:tr h="696214">
                <a:tc>
                  <a:txBody>
                    <a:bodyPr/>
                    <a:lstStyle/>
                    <a:p>
                      <a:pPr algn="l">
                        <a:lnSpc>
                          <a:spcPct val="100000"/>
                        </a:lnSpc>
                        <a:spcAft>
                          <a:spcPts val="0"/>
                        </a:spcAft>
                      </a:pPr>
                      <a:r>
                        <a:rPr lang="pt-BR" sz="2400">
                          <a:effectLst/>
                          <a:latin typeface="+mn-lt"/>
                          <a:ea typeface="Times New Roman" panose="02020603050405020304" pitchFamily="18" charset="0"/>
                          <a:cs typeface="Times New Roman" panose="02020603050405020304" pitchFamily="18" charset="0"/>
                        </a:rPr>
                        <a:t>Gradiente de velocidade (Floculação)</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a:noFill/>
                    </a:lnB>
                  </a:tcPr>
                </a:tc>
                <a:tc>
                  <a:txBody>
                    <a:bodyPr/>
                    <a:lstStyle/>
                    <a:p>
                      <a:pPr algn="ctr">
                        <a:lnSpc>
                          <a:spcPct val="100000"/>
                        </a:lnSpc>
                        <a:spcAft>
                          <a:spcPts val="0"/>
                        </a:spcAft>
                      </a:pPr>
                      <a:r>
                        <a:rPr lang="pt-BR" sz="2400">
                          <a:effectLst/>
                          <a:latin typeface="+mn-lt"/>
                          <a:ea typeface="Times New Roman" panose="02020603050405020304" pitchFamily="18" charset="0"/>
                          <a:cs typeface="Times New Roman" panose="02020603050405020304" pitchFamily="18" charset="0"/>
                        </a:rPr>
                        <a:t>80,0</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a:noFill/>
                    </a:lnB>
                  </a:tcPr>
                </a:tc>
                <a:extLst>
                  <a:ext uri="{0D108BD9-81ED-4DB2-BD59-A6C34878D82A}">
                    <a16:rowId xmlns:a16="http://schemas.microsoft.com/office/drawing/2014/main" val="2081624439"/>
                  </a:ext>
                </a:extLst>
              </a:tr>
              <a:tr h="348107">
                <a:tc>
                  <a:txBody>
                    <a:bodyPr/>
                    <a:lstStyle/>
                    <a:p>
                      <a:pPr algn="l">
                        <a:lnSpc>
                          <a:spcPct val="100000"/>
                        </a:lnSpc>
                        <a:spcAft>
                          <a:spcPts val="0"/>
                        </a:spcAft>
                      </a:pPr>
                      <a:r>
                        <a:rPr lang="pt-BR" sz="2400">
                          <a:effectLst/>
                          <a:latin typeface="+mn-lt"/>
                          <a:ea typeface="Times New Roman" panose="02020603050405020304" pitchFamily="18" charset="0"/>
                          <a:cs typeface="Times New Roman" panose="02020603050405020304" pitchFamily="18" charset="0"/>
                        </a:rPr>
                        <a:t>Tempo de floculação (min)</a:t>
                      </a:r>
                      <a:endParaRPr lang="pt-BR" sz="240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pt-BR" sz="2400" dirty="0">
                          <a:effectLst/>
                          <a:latin typeface="+mn-lt"/>
                          <a:ea typeface="Times New Roman" panose="02020603050405020304" pitchFamily="18" charset="0"/>
                          <a:cs typeface="Times New Roman" panose="02020603050405020304" pitchFamily="18" charset="0"/>
                        </a:rPr>
                        <a:t>5,0</a:t>
                      </a:r>
                      <a:endParaRPr lang="pt-BR" sz="2400" dirty="0">
                        <a:effectLst/>
                        <a:latin typeface="+mn-lt"/>
                        <a:ea typeface="Calibri" panose="020F05020202040A0204" pitchFamily="34" charset="0"/>
                        <a:cs typeface="Times New Roman" panose="02020603050405020304" pitchFamily="18" charset="0"/>
                      </a:endParaRPr>
                    </a:p>
                  </a:txBody>
                  <a:tcPr marL="67425" marR="67425"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507945"/>
                  </a:ext>
                </a:extLst>
              </a:tr>
            </a:tbl>
          </a:graphicData>
        </a:graphic>
      </p:graphicFrame>
      <p:sp>
        <p:nvSpPr>
          <p:cNvPr id="6" name="Título 1">
            <a:extLst>
              <a:ext uri="{FF2B5EF4-FFF2-40B4-BE49-F238E27FC236}">
                <a16:creationId xmlns:a16="http://schemas.microsoft.com/office/drawing/2014/main" id="{182F27F0-4AB8-4ACF-BACE-D737550A864D}"/>
              </a:ext>
            </a:extLst>
          </p:cNvPr>
          <p:cNvSpPr>
            <a:spLocks noGrp="1"/>
          </p:cNvSpPr>
          <p:nvPr>
            <p:ph type="title"/>
          </p:nvPr>
        </p:nvSpPr>
        <p:spPr>
          <a:xfrm>
            <a:off x="457200" y="377660"/>
            <a:ext cx="8229600" cy="891380"/>
          </a:xfrm>
        </p:spPr>
        <p:txBody>
          <a:bodyPr>
            <a:normAutofit/>
          </a:bodyPr>
          <a:lstStyle/>
          <a:p>
            <a:pPr algn="ctr">
              <a:lnSpc>
                <a:spcPct val="150000"/>
              </a:lnSpc>
            </a:pPr>
            <a:r>
              <a:rPr lang="pt-BR" sz="3200" b="1" dirty="0">
                <a:cs typeface="Arial" panose="020B0604020202020204" pitchFamily="34" charset="0"/>
              </a:rPr>
              <a:t>Material e Métodos</a:t>
            </a:r>
          </a:p>
        </p:txBody>
      </p:sp>
    </p:spTree>
    <p:extLst>
      <p:ext uri="{BB962C8B-B14F-4D97-AF65-F5344CB8AC3E}">
        <p14:creationId xmlns:p14="http://schemas.microsoft.com/office/powerpoint/2010/main" val="1982054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484784"/>
          </a:xfrm>
        </p:spPr>
        <p:txBody>
          <a:bodyPr>
            <a:normAutofit/>
          </a:bodyPr>
          <a:lstStyle/>
          <a:p>
            <a:pPr algn="ctr"/>
            <a:r>
              <a:rPr lang="pt-BR" sz="3200" b="1" dirty="0">
                <a:solidFill>
                  <a:schemeClr val="tx1"/>
                </a:solidFill>
                <a:ea typeface="Calibri"/>
                <a:cs typeface="Times New Roman"/>
              </a:rPr>
              <a:t>Determinação do O</a:t>
            </a:r>
            <a:r>
              <a:rPr lang="pt-BR" sz="3200" b="1" baseline="-25000" dirty="0">
                <a:solidFill>
                  <a:schemeClr val="tx1"/>
                </a:solidFill>
                <a:ea typeface="Calibri"/>
                <a:cs typeface="Times New Roman"/>
              </a:rPr>
              <a:t>3</a:t>
            </a:r>
            <a:r>
              <a:rPr lang="pt-BR" sz="3200" b="1" dirty="0">
                <a:solidFill>
                  <a:schemeClr val="tx1"/>
                </a:solidFill>
                <a:ea typeface="Calibri"/>
                <a:cs typeface="Times New Roman"/>
              </a:rPr>
              <a:t> - Método </a:t>
            </a:r>
            <a:r>
              <a:rPr lang="pt-BR" sz="3200" b="1" dirty="0" err="1">
                <a:solidFill>
                  <a:schemeClr val="tx1"/>
                </a:solidFill>
                <a:ea typeface="Calibri"/>
                <a:cs typeface="Times New Roman"/>
              </a:rPr>
              <a:t>Iodométrico</a:t>
            </a:r>
            <a:r>
              <a:rPr lang="pt-BR" sz="3200" b="1" dirty="0">
                <a:solidFill>
                  <a:schemeClr val="tx1"/>
                </a:solidFill>
                <a:ea typeface="Calibri"/>
                <a:cs typeface="Times New Roman"/>
              </a:rPr>
              <a:t> </a:t>
            </a:r>
            <a:endParaRPr lang="pt-BR" sz="3200" b="1" dirty="0">
              <a:solidFill>
                <a:schemeClr val="tx1"/>
              </a:solidFill>
            </a:endParaRPr>
          </a:p>
        </p:txBody>
      </p:sp>
      <p:pic>
        <p:nvPicPr>
          <p:cNvPr id="3" name="Picture 4" descr="C:\Users\Fernada\Desktop\titulacao0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91559" y="1610294"/>
            <a:ext cx="171450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o Explicativo 1 (Borda e Ênfase) 3"/>
          <p:cNvSpPr/>
          <p:nvPr/>
        </p:nvSpPr>
        <p:spPr>
          <a:xfrm>
            <a:off x="5401259" y="1435470"/>
            <a:ext cx="1632992" cy="523453"/>
          </a:xfrm>
          <a:prstGeom prst="accentBorderCallout1">
            <a:avLst/>
          </a:prstGeom>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rtlCol="0" anchor="ctr"/>
          <a:lstStyle/>
          <a:p>
            <a:pPr algn="ctr"/>
            <a:r>
              <a:rPr lang="pt-BR" b="1" dirty="0">
                <a:solidFill>
                  <a:schemeClr val="tx1"/>
                </a:solidFill>
              </a:rPr>
              <a:t>tiossulfato de sódio</a:t>
            </a:r>
          </a:p>
        </p:txBody>
      </p:sp>
      <p:sp>
        <p:nvSpPr>
          <p:cNvPr id="5" name="Texto Explicativo 1 (Borda e Ênfase) 4"/>
          <p:cNvSpPr/>
          <p:nvPr/>
        </p:nvSpPr>
        <p:spPr>
          <a:xfrm>
            <a:off x="5306059" y="3845735"/>
            <a:ext cx="1512168" cy="513370"/>
          </a:xfrm>
          <a:prstGeom prst="accentBorderCallout1">
            <a:avLst>
              <a:gd name="adj1" fmla="val 18750"/>
              <a:gd name="adj2" fmla="val -8333"/>
              <a:gd name="adj3" fmla="val 171429"/>
              <a:gd name="adj4" fmla="val -24100"/>
            </a:avLst>
          </a:prstGeom>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rtlCol="0" anchor="ctr"/>
          <a:lstStyle/>
          <a:p>
            <a:pPr algn="ctr"/>
            <a:r>
              <a:rPr lang="pt-BR" b="1" dirty="0">
                <a:solidFill>
                  <a:schemeClr val="tx1"/>
                </a:solidFill>
              </a:rPr>
              <a:t>iodeto de potássio</a:t>
            </a:r>
          </a:p>
        </p:txBody>
      </p:sp>
      <p:sp>
        <p:nvSpPr>
          <p:cNvPr id="6" name="Texto Explicativo 1 (Borda e Ênfase) 5"/>
          <p:cNvSpPr/>
          <p:nvPr/>
        </p:nvSpPr>
        <p:spPr>
          <a:xfrm>
            <a:off x="5534101" y="4676946"/>
            <a:ext cx="1284126" cy="507831"/>
          </a:xfrm>
          <a:prstGeom prst="accentBorderCallout1">
            <a:avLst>
              <a:gd name="adj1" fmla="val 18750"/>
              <a:gd name="adj2" fmla="val -8333"/>
              <a:gd name="adj3" fmla="val 74988"/>
              <a:gd name="adj4" fmla="val -52191"/>
            </a:avLst>
          </a:prstGeom>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rtlCol="0" anchor="ctr"/>
          <a:lstStyle/>
          <a:p>
            <a:pPr algn="ctr"/>
            <a:r>
              <a:rPr lang="pt-BR" b="1" dirty="0">
                <a:solidFill>
                  <a:schemeClr val="tx1"/>
                </a:solidFill>
              </a:rPr>
              <a:t>ácido sulfúrico </a:t>
            </a:r>
          </a:p>
        </p:txBody>
      </p:sp>
      <p:sp>
        <p:nvSpPr>
          <p:cNvPr id="7" name="Retângulo 6"/>
          <p:cNvSpPr/>
          <p:nvPr/>
        </p:nvSpPr>
        <p:spPr>
          <a:xfrm>
            <a:off x="413494" y="3989777"/>
            <a:ext cx="3765766" cy="369328"/>
          </a:xfrm>
          <a:prstGeom prst="rect">
            <a:avLst/>
          </a:prstGeom>
        </p:spPr>
        <p:txBody>
          <a:bodyPr wrap="none" lIns="91436" tIns="45718" rIns="91436" bIns="45718">
            <a:spAutoFit/>
          </a:bodyPr>
          <a:lstStyle/>
          <a:p>
            <a:r>
              <a:rPr lang="pt-BR" dirty="0"/>
              <a:t>O</a:t>
            </a:r>
            <a:r>
              <a:rPr lang="pt-BR" baseline="-25000" dirty="0"/>
              <a:t>3 </a:t>
            </a:r>
            <a:r>
              <a:rPr lang="pt-BR" dirty="0"/>
              <a:t>+ 2 KI + H</a:t>
            </a:r>
            <a:r>
              <a:rPr lang="pt-BR" baseline="-25000" dirty="0"/>
              <a:t>2</a:t>
            </a:r>
            <a:r>
              <a:rPr lang="pt-BR" dirty="0"/>
              <a:t>O → I</a:t>
            </a:r>
            <a:r>
              <a:rPr lang="pt-BR" baseline="-25000" dirty="0"/>
              <a:t>2 </a:t>
            </a:r>
            <a:r>
              <a:rPr lang="pt-BR" dirty="0"/>
              <a:t>+ 2 KOH + O</a:t>
            </a:r>
            <a:r>
              <a:rPr lang="pt-BR" baseline="-25000" dirty="0"/>
              <a:t>2</a:t>
            </a:r>
            <a:endParaRPr lang="pt-BR" dirty="0"/>
          </a:p>
        </p:txBody>
      </p:sp>
      <p:sp>
        <p:nvSpPr>
          <p:cNvPr id="8" name="Retângulo 7"/>
          <p:cNvSpPr/>
          <p:nvPr/>
        </p:nvSpPr>
        <p:spPr>
          <a:xfrm>
            <a:off x="476407" y="4495574"/>
            <a:ext cx="2997929" cy="369328"/>
          </a:xfrm>
          <a:prstGeom prst="rect">
            <a:avLst/>
          </a:prstGeom>
        </p:spPr>
        <p:txBody>
          <a:bodyPr wrap="none" lIns="91436" tIns="45718" rIns="91436" bIns="45718">
            <a:spAutoFit/>
          </a:bodyPr>
          <a:lstStyle/>
          <a:p>
            <a:r>
              <a:rPr lang="pt-BR" dirty="0"/>
              <a:t>2 S</a:t>
            </a:r>
            <a:r>
              <a:rPr lang="pt-BR" baseline="-25000" dirty="0"/>
              <a:t>2</a:t>
            </a:r>
            <a:r>
              <a:rPr lang="pt-BR" dirty="0"/>
              <a:t>O</a:t>
            </a:r>
            <a:r>
              <a:rPr lang="pt-BR" baseline="-25000" dirty="0"/>
              <a:t>3</a:t>
            </a:r>
            <a:r>
              <a:rPr lang="pt-BR" baseline="30000" dirty="0"/>
              <a:t>-2</a:t>
            </a:r>
            <a:r>
              <a:rPr lang="pt-BR" dirty="0"/>
              <a:t> + I</a:t>
            </a:r>
            <a:r>
              <a:rPr lang="pt-BR" baseline="-25000" dirty="0"/>
              <a:t>2</a:t>
            </a:r>
            <a:r>
              <a:rPr lang="pt-BR" dirty="0"/>
              <a:t> → S</a:t>
            </a:r>
            <a:r>
              <a:rPr lang="pt-BR" baseline="-25000" dirty="0"/>
              <a:t>4</a:t>
            </a:r>
            <a:r>
              <a:rPr lang="pt-BR" dirty="0"/>
              <a:t>O</a:t>
            </a:r>
            <a:r>
              <a:rPr lang="pt-BR" baseline="-25000" dirty="0"/>
              <a:t>6</a:t>
            </a:r>
            <a:r>
              <a:rPr lang="pt-BR" baseline="30000" dirty="0"/>
              <a:t>-2</a:t>
            </a:r>
            <a:r>
              <a:rPr lang="pt-BR" dirty="0"/>
              <a:t> + 2 I</a:t>
            </a:r>
            <a:r>
              <a:rPr lang="pt-BR" baseline="30000" dirty="0"/>
              <a:t>-</a:t>
            </a:r>
            <a:endParaRPr lang="pt-BR" dirty="0"/>
          </a:p>
        </p:txBody>
      </p:sp>
      <p:sp>
        <p:nvSpPr>
          <p:cNvPr id="9" name="Texto Explicativo 1 (Borda e Ênfase) 8"/>
          <p:cNvSpPr/>
          <p:nvPr/>
        </p:nvSpPr>
        <p:spPr>
          <a:xfrm>
            <a:off x="5364009" y="3163662"/>
            <a:ext cx="1512168" cy="513370"/>
          </a:xfrm>
          <a:prstGeom prst="accentBorderCallout1">
            <a:avLst>
              <a:gd name="adj1" fmla="val 18750"/>
              <a:gd name="adj2" fmla="val -8333"/>
              <a:gd name="adj3" fmla="val 309669"/>
              <a:gd name="adj4" fmla="val -43053"/>
            </a:avLst>
          </a:prstGeom>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rtlCol="0" anchor="ctr"/>
          <a:lstStyle/>
          <a:p>
            <a:pPr algn="ctr"/>
            <a:r>
              <a:rPr lang="pt-BR" b="1" dirty="0">
                <a:solidFill>
                  <a:schemeClr val="tx1"/>
                </a:solidFill>
              </a:rPr>
              <a:t>amido</a:t>
            </a:r>
          </a:p>
        </p:txBody>
      </p:sp>
    </p:spTree>
    <p:extLst>
      <p:ext uri="{BB962C8B-B14F-4D97-AF65-F5344CB8AC3E}">
        <p14:creationId xmlns:p14="http://schemas.microsoft.com/office/powerpoint/2010/main" val="402083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484784"/>
          </a:xfrm>
        </p:spPr>
        <p:txBody>
          <a:bodyPr>
            <a:normAutofit/>
          </a:bodyPr>
          <a:lstStyle/>
          <a:p>
            <a:r>
              <a:rPr lang="pt-BR" sz="3200" b="1" dirty="0">
                <a:ea typeface="Calibri"/>
                <a:cs typeface="Times New Roman"/>
              </a:rPr>
              <a:t>Determinação do O</a:t>
            </a:r>
            <a:r>
              <a:rPr lang="pt-BR" sz="3200" b="1" baseline="-25000" dirty="0">
                <a:ea typeface="Calibri"/>
                <a:cs typeface="Times New Roman"/>
              </a:rPr>
              <a:t>3</a:t>
            </a:r>
            <a:r>
              <a:rPr lang="pt-BR" sz="3200" b="1" dirty="0">
                <a:ea typeface="Calibri"/>
                <a:cs typeface="Times New Roman"/>
              </a:rPr>
              <a:t> - Método</a:t>
            </a:r>
            <a:r>
              <a:rPr lang="pt-BR" sz="3200" b="1" dirty="0">
                <a:solidFill>
                  <a:schemeClr val="tx1"/>
                </a:solidFill>
                <a:ea typeface="Calibri"/>
                <a:cs typeface="Times New Roman"/>
              </a:rPr>
              <a:t> DDPD</a:t>
            </a:r>
            <a:endParaRPr lang="pt-BR" sz="3200" b="1" dirty="0">
              <a:solidFill>
                <a:schemeClr val="tx1"/>
              </a:solidFill>
            </a:endParaRPr>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85064"/>
            <a:ext cx="4942229" cy="324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124744"/>
            <a:ext cx="4412454" cy="25496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178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a:xfrm>
            <a:off x="457200" y="1600202"/>
            <a:ext cx="5842992" cy="4525963"/>
          </a:xfrm>
        </p:spPr>
        <p:txBody>
          <a:bodyPr>
            <a:normAutofit lnSpcReduction="10000"/>
          </a:bodyPr>
          <a:lstStyle/>
          <a:p>
            <a:pPr algn="just">
              <a:buFont typeface="Wingdings" panose="05000000000000000000" pitchFamily="2" charset="2"/>
              <a:buChar char="ü"/>
            </a:pPr>
            <a:r>
              <a:rPr lang="pt-BR" sz="2400" dirty="0">
                <a:cs typeface="Arial" panose="020B0604020202020204" pitchFamily="34" charset="0"/>
              </a:rPr>
              <a:t>Em cada ensaio foi utilizado um volume de 2 L de amostra, a qual foi acondicionada em béquer e agitada em aparelho “</a:t>
            </a:r>
            <a:r>
              <a:rPr lang="pt-BR" sz="2400" dirty="0" err="1">
                <a:cs typeface="Arial" panose="020B0604020202020204" pitchFamily="34" charset="0"/>
              </a:rPr>
              <a:t>jar</a:t>
            </a:r>
            <a:r>
              <a:rPr lang="pt-BR" sz="2400" dirty="0">
                <a:cs typeface="Arial" panose="020B0604020202020204" pitchFamily="34" charset="0"/>
              </a:rPr>
              <a:t> </a:t>
            </a:r>
            <a:r>
              <a:rPr lang="pt-BR" sz="2400" dirty="0" err="1">
                <a:cs typeface="Arial" panose="020B0604020202020204" pitchFamily="34" charset="0"/>
              </a:rPr>
              <a:t>test</a:t>
            </a:r>
            <a:r>
              <a:rPr lang="pt-BR" sz="2400" dirty="0">
                <a:cs typeface="Arial" panose="020B0604020202020204" pitchFamily="34" charset="0"/>
              </a:rPr>
              <a:t>” a 320 rpm para solubilização dos produtos e a coagulação (desestabilização) das partículas.</a:t>
            </a:r>
          </a:p>
          <a:p>
            <a:pPr marL="0" indent="0" algn="just">
              <a:buNone/>
            </a:pPr>
            <a:endParaRPr lang="pt-BR" sz="2400" dirty="0">
              <a:cs typeface="Arial" panose="020B0604020202020204" pitchFamily="34" charset="0"/>
            </a:endParaRPr>
          </a:p>
          <a:p>
            <a:pPr algn="just">
              <a:spcBef>
                <a:spcPts val="0"/>
              </a:spcBef>
              <a:buFont typeface="Wingdings" panose="05000000000000000000" pitchFamily="2" charset="2"/>
              <a:buChar char="ü"/>
            </a:pPr>
            <a:r>
              <a:rPr lang="pt-BR" sz="2400" dirty="0">
                <a:cs typeface="Arial" panose="020B0604020202020204" pitchFamily="34" charset="0"/>
              </a:rPr>
              <a:t>Após a adição dos coagulantes e ajuste do pH, utilizando-se soluções de </a:t>
            </a:r>
            <a:r>
              <a:rPr lang="pt-BR" sz="2400" dirty="0" err="1">
                <a:cs typeface="Arial" panose="020B0604020202020204" pitchFamily="34" charset="0"/>
              </a:rPr>
              <a:t>HCl</a:t>
            </a:r>
            <a:r>
              <a:rPr lang="pt-BR" sz="2400" dirty="0">
                <a:cs typeface="Arial" panose="020B0604020202020204" pitchFamily="34" charset="0"/>
              </a:rPr>
              <a:t> ou </a:t>
            </a:r>
            <a:r>
              <a:rPr lang="pt-BR" sz="2400" dirty="0" err="1">
                <a:cs typeface="Arial" panose="020B0604020202020204" pitchFamily="34" charset="0"/>
              </a:rPr>
              <a:t>NaOH</a:t>
            </a:r>
            <a:r>
              <a:rPr lang="pt-BR" sz="2400" dirty="0">
                <a:cs typeface="Arial" panose="020B0604020202020204" pitchFamily="34" charset="0"/>
              </a:rPr>
              <a:t> 1:1 v/v, as amostras foram agitadas por 5 minutos a 120 rpm para a floculação das partículas.</a:t>
            </a:r>
          </a:p>
        </p:txBody>
      </p:sp>
      <p:pic>
        <p:nvPicPr>
          <p:cNvPr id="4" name="Imagem 3">
            <a:extLst>
              <a:ext uri="{FF2B5EF4-FFF2-40B4-BE49-F238E27FC236}">
                <a16:creationId xmlns:a16="http://schemas.microsoft.com/office/drawing/2014/main" id="{E7A59AB3-8169-4B3B-AB98-FBC0C6966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1" y="1772816"/>
            <a:ext cx="2613737" cy="3484982"/>
          </a:xfrm>
          <a:prstGeom prst="rect">
            <a:avLst/>
          </a:prstGeom>
          <a:ln>
            <a:noFill/>
          </a:ln>
          <a:effectLst>
            <a:softEdge rad="112500"/>
          </a:effectLst>
        </p:spPr>
      </p:pic>
      <p:sp>
        <p:nvSpPr>
          <p:cNvPr id="7" name="Título 1">
            <a:extLst>
              <a:ext uri="{FF2B5EF4-FFF2-40B4-BE49-F238E27FC236}">
                <a16:creationId xmlns:a16="http://schemas.microsoft.com/office/drawing/2014/main" id="{09826B8C-2B6F-4C6A-BF1C-D735436AF043}"/>
              </a:ext>
            </a:extLst>
          </p:cNvPr>
          <p:cNvSpPr>
            <a:spLocks noGrp="1"/>
          </p:cNvSpPr>
          <p:nvPr>
            <p:ph type="title"/>
          </p:nvPr>
        </p:nvSpPr>
        <p:spPr>
          <a:xfrm>
            <a:off x="457200" y="377660"/>
            <a:ext cx="8229600" cy="891380"/>
          </a:xfrm>
        </p:spPr>
        <p:txBody>
          <a:bodyPr>
            <a:normAutofit/>
          </a:bodyPr>
          <a:lstStyle/>
          <a:p>
            <a:pPr algn="ctr">
              <a:lnSpc>
                <a:spcPct val="150000"/>
              </a:lnSpc>
            </a:pPr>
            <a:r>
              <a:rPr lang="pt-BR" sz="3200" b="1" dirty="0">
                <a:cs typeface="Arial" panose="020B0604020202020204" pitchFamily="34" charset="0"/>
              </a:rPr>
              <a:t>Material e Métodos</a:t>
            </a:r>
          </a:p>
        </p:txBody>
      </p:sp>
    </p:spTree>
    <p:extLst>
      <p:ext uri="{BB962C8B-B14F-4D97-AF65-F5344CB8AC3E}">
        <p14:creationId xmlns:p14="http://schemas.microsoft.com/office/powerpoint/2010/main" val="289497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a:xfrm>
            <a:off x="263618" y="1844824"/>
            <a:ext cx="5184576" cy="3263504"/>
          </a:xfrm>
        </p:spPr>
        <p:txBody>
          <a:bodyPr>
            <a:noAutofit/>
          </a:bodyPr>
          <a:lstStyle/>
          <a:p>
            <a:pPr algn="just">
              <a:spcBef>
                <a:spcPts val="0"/>
              </a:spcBef>
              <a:buFont typeface="Wingdings" panose="05000000000000000000" pitchFamily="2" charset="2"/>
              <a:buChar char="ü"/>
            </a:pPr>
            <a:r>
              <a:rPr lang="pt-BR" sz="2400" dirty="0">
                <a:cs typeface="Arial" panose="020B0604020202020204" pitchFamily="34" charset="0"/>
              </a:rPr>
              <a:t>O gás ozônio foi obtido com um gerador de ozônio, após a secagem e concentração do ar atmosférico no equipamento, com oxigênio (90-95% de pureza). </a:t>
            </a:r>
          </a:p>
          <a:p>
            <a:pPr algn="just">
              <a:spcBef>
                <a:spcPts val="0"/>
              </a:spcBef>
              <a:buFont typeface="Wingdings" panose="05000000000000000000" pitchFamily="2" charset="2"/>
              <a:buChar char="ü"/>
            </a:pPr>
            <a:endParaRPr lang="pt-BR" sz="2400" dirty="0">
              <a:cs typeface="Arial" panose="020B0604020202020204" pitchFamily="34" charset="0"/>
            </a:endParaRPr>
          </a:p>
          <a:p>
            <a:pPr algn="just">
              <a:spcBef>
                <a:spcPts val="0"/>
              </a:spcBef>
              <a:buFont typeface="Wingdings" panose="05000000000000000000" pitchFamily="2" charset="2"/>
              <a:buChar char="ü"/>
            </a:pPr>
            <a:r>
              <a:rPr lang="pt-BR" sz="2400" dirty="0">
                <a:cs typeface="Arial" panose="020B0604020202020204" pitchFamily="34" charset="0"/>
              </a:rPr>
              <a:t>A concentração de ozônio na corrente de ar, utilizada durante todos os testes de flotação por ozônio dissolvido, foi de 19 (± 0,5) mg L</a:t>
            </a:r>
            <a:r>
              <a:rPr lang="pt-BR" sz="2400" baseline="30000" dirty="0">
                <a:cs typeface="Arial" panose="020B0604020202020204" pitchFamily="34" charset="0"/>
              </a:rPr>
              <a:t>-1</a:t>
            </a:r>
            <a:r>
              <a:rPr lang="pt-BR" sz="2400" dirty="0">
                <a:cs typeface="Arial" panose="020B0604020202020204" pitchFamily="34" charset="0"/>
              </a:rPr>
              <a:t>. </a:t>
            </a:r>
          </a:p>
          <a:p>
            <a:pPr marL="0" indent="0" algn="just">
              <a:spcBef>
                <a:spcPts val="0"/>
              </a:spcBef>
              <a:buNone/>
            </a:pPr>
            <a:endParaRPr lang="pt-BR" sz="2400" dirty="0">
              <a:cs typeface="Arial" panose="020B0604020202020204" pitchFamily="34" charset="0"/>
            </a:endParaRPr>
          </a:p>
          <a:p>
            <a:pPr marL="0" indent="0" algn="just">
              <a:spcBef>
                <a:spcPts val="0"/>
              </a:spcBef>
              <a:buNone/>
            </a:pPr>
            <a:r>
              <a:rPr lang="pt-BR" sz="2400" dirty="0">
                <a:cs typeface="Arial" panose="020B0604020202020204" pitchFamily="34" charset="0"/>
              </a:rPr>
              <a:t>	</a:t>
            </a:r>
          </a:p>
        </p:txBody>
      </p:sp>
      <p:pic>
        <p:nvPicPr>
          <p:cNvPr id="4" name="Imagem 3">
            <a:extLst>
              <a:ext uri="{FF2B5EF4-FFF2-40B4-BE49-F238E27FC236}">
                <a16:creationId xmlns:a16="http://schemas.microsoft.com/office/drawing/2014/main" id="{179F74C8-06CD-438B-AE43-642690458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166" y="1628800"/>
            <a:ext cx="3186354" cy="4248472"/>
          </a:xfrm>
          <a:prstGeom prst="rect">
            <a:avLst/>
          </a:prstGeom>
          <a:ln>
            <a:noFill/>
          </a:ln>
          <a:effectLst>
            <a:softEdge rad="112500"/>
          </a:effectLst>
        </p:spPr>
      </p:pic>
      <p:sp>
        <p:nvSpPr>
          <p:cNvPr id="7" name="Título 1">
            <a:extLst>
              <a:ext uri="{FF2B5EF4-FFF2-40B4-BE49-F238E27FC236}">
                <a16:creationId xmlns:a16="http://schemas.microsoft.com/office/drawing/2014/main" id="{E0EE8B96-7CFC-4F1B-9C61-C99873F80063}"/>
              </a:ext>
            </a:extLst>
          </p:cNvPr>
          <p:cNvSpPr>
            <a:spLocks noGrp="1"/>
          </p:cNvSpPr>
          <p:nvPr>
            <p:ph type="title"/>
          </p:nvPr>
        </p:nvSpPr>
        <p:spPr>
          <a:xfrm>
            <a:off x="457200" y="377660"/>
            <a:ext cx="8229600" cy="891380"/>
          </a:xfrm>
        </p:spPr>
        <p:txBody>
          <a:bodyPr>
            <a:normAutofit/>
          </a:bodyPr>
          <a:lstStyle/>
          <a:p>
            <a:pPr algn="ctr">
              <a:lnSpc>
                <a:spcPct val="150000"/>
              </a:lnSpc>
            </a:pPr>
            <a:r>
              <a:rPr lang="pt-BR" sz="3200" b="1" dirty="0">
                <a:cs typeface="Arial" panose="020B0604020202020204" pitchFamily="34" charset="0"/>
              </a:rPr>
              <a:t>Material e Métodos</a:t>
            </a:r>
          </a:p>
        </p:txBody>
      </p:sp>
    </p:spTree>
    <p:extLst>
      <p:ext uri="{BB962C8B-B14F-4D97-AF65-F5344CB8AC3E}">
        <p14:creationId xmlns:p14="http://schemas.microsoft.com/office/powerpoint/2010/main" val="306635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a:xfrm>
            <a:off x="179512" y="1124744"/>
            <a:ext cx="8712968" cy="5472608"/>
          </a:xfrm>
        </p:spPr>
        <p:txBody>
          <a:bodyPr>
            <a:normAutofit/>
          </a:bodyPr>
          <a:lstStyle/>
          <a:p>
            <a:pPr algn="just">
              <a:spcBef>
                <a:spcPts val="0"/>
              </a:spcBef>
              <a:buFont typeface="Wingdings" panose="05000000000000000000" pitchFamily="2" charset="2"/>
              <a:buChar char="ü"/>
            </a:pPr>
            <a:r>
              <a:rPr lang="pt-BR" sz="2400" dirty="0">
                <a:cs typeface="Arial" panose="020B0604020202020204" pitchFamily="34" charset="0"/>
              </a:rPr>
              <a:t>Nos ensaios com a adição de peróxido de hidrogênio, foram testadas as razões de H</a:t>
            </a:r>
            <a:r>
              <a:rPr lang="pt-BR" sz="2400" baseline="-25000" dirty="0">
                <a:cs typeface="Arial" panose="020B0604020202020204" pitchFamily="34" charset="0"/>
              </a:rPr>
              <a:t>2</a:t>
            </a:r>
            <a:r>
              <a:rPr lang="pt-BR" sz="2400" dirty="0">
                <a:cs typeface="Arial" panose="020B0604020202020204" pitchFamily="34" charset="0"/>
              </a:rPr>
              <a:t>O</a:t>
            </a:r>
            <a:r>
              <a:rPr lang="pt-BR" sz="2400" baseline="-25000" dirty="0">
                <a:cs typeface="Arial" panose="020B0604020202020204" pitchFamily="34" charset="0"/>
              </a:rPr>
              <a:t>2</a:t>
            </a:r>
            <a:r>
              <a:rPr lang="pt-BR" sz="2400" dirty="0">
                <a:cs typeface="Arial" panose="020B0604020202020204" pitchFamily="34" charset="0"/>
              </a:rPr>
              <a:t>/O</a:t>
            </a:r>
            <a:r>
              <a:rPr lang="pt-BR" sz="2400" baseline="-25000" dirty="0">
                <a:cs typeface="Arial" panose="020B0604020202020204" pitchFamily="34" charset="0"/>
              </a:rPr>
              <a:t>3</a:t>
            </a:r>
            <a:r>
              <a:rPr lang="pt-BR" sz="2400" dirty="0">
                <a:cs typeface="Arial" panose="020B0604020202020204" pitchFamily="34" charset="0"/>
              </a:rPr>
              <a:t> iguais a 0,5, 1 e 1,5 (m/m).</a:t>
            </a:r>
          </a:p>
          <a:p>
            <a:pPr algn="just">
              <a:spcBef>
                <a:spcPts val="0"/>
              </a:spcBef>
              <a:buFont typeface="Wingdings" panose="05000000000000000000" pitchFamily="2" charset="2"/>
              <a:buChar char="ü"/>
            </a:pPr>
            <a:endParaRPr lang="pt-BR" sz="2400" dirty="0">
              <a:cs typeface="Arial" panose="020B0604020202020204" pitchFamily="34" charset="0"/>
            </a:endParaRPr>
          </a:p>
          <a:p>
            <a:pPr algn="just">
              <a:spcBef>
                <a:spcPts val="0"/>
              </a:spcBef>
              <a:buFont typeface="Wingdings" panose="05000000000000000000" pitchFamily="2" charset="2"/>
              <a:buChar char="ü"/>
            </a:pPr>
            <a:endParaRPr lang="pt-BR" sz="2400" dirty="0">
              <a:cs typeface="Arial" panose="020B0604020202020204" pitchFamily="34" charset="0"/>
            </a:endParaRPr>
          </a:p>
          <a:p>
            <a:pPr algn="just">
              <a:spcBef>
                <a:spcPts val="0"/>
              </a:spcBef>
              <a:buFont typeface="Wingdings" panose="05000000000000000000" pitchFamily="2" charset="2"/>
              <a:buChar char="ü"/>
            </a:pPr>
            <a:endParaRPr lang="pt-BR" sz="2400" dirty="0">
              <a:cs typeface="Arial" panose="020B0604020202020204" pitchFamily="34" charset="0"/>
            </a:endParaRPr>
          </a:p>
          <a:p>
            <a:pPr algn="just">
              <a:spcBef>
                <a:spcPts val="0"/>
              </a:spcBef>
              <a:buFont typeface="Wingdings" panose="05000000000000000000" pitchFamily="2" charset="2"/>
              <a:buChar char="ü"/>
            </a:pPr>
            <a:endParaRPr lang="pt-BR" sz="2400" dirty="0">
              <a:cs typeface="Arial" panose="020B0604020202020204" pitchFamily="34" charset="0"/>
            </a:endParaRPr>
          </a:p>
          <a:p>
            <a:pPr algn="just">
              <a:spcBef>
                <a:spcPts val="0"/>
              </a:spcBef>
              <a:buFont typeface="Wingdings" panose="05000000000000000000" pitchFamily="2" charset="2"/>
              <a:buChar char="ü"/>
            </a:pPr>
            <a:endParaRPr lang="pt-BR" sz="2400" dirty="0">
              <a:cs typeface="Arial" panose="020B0604020202020204" pitchFamily="34" charset="0"/>
            </a:endParaRPr>
          </a:p>
          <a:p>
            <a:pPr algn="just">
              <a:spcBef>
                <a:spcPts val="0"/>
              </a:spcBef>
              <a:buFont typeface="Wingdings" panose="05000000000000000000" pitchFamily="2" charset="2"/>
              <a:buChar char="ü"/>
            </a:pPr>
            <a:endParaRPr lang="pt-BR" sz="2400" dirty="0">
              <a:cs typeface="Arial" panose="020B0604020202020204" pitchFamily="34" charset="0"/>
            </a:endParaRPr>
          </a:p>
          <a:p>
            <a:pPr algn="just">
              <a:spcBef>
                <a:spcPts val="0"/>
              </a:spcBef>
              <a:buFont typeface="Wingdings" panose="05000000000000000000" pitchFamily="2" charset="2"/>
              <a:buChar char="ü"/>
            </a:pPr>
            <a:endParaRPr lang="pt-BR" sz="2400" dirty="0">
              <a:cs typeface="Arial" panose="020B0604020202020204" pitchFamily="34" charset="0"/>
            </a:endParaRPr>
          </a:p>
          <a:p>
            <a:pPr algn="just">
              <a:spcBef>
                <a:spcPts val="0"/>
              </a:spcBef>
              <a:buFont typeface="Wingdings" panose="05000000000000000000" pitchFamily="2" charset="2"/>
              <a:buChar char="ü"/>
            </a:pPr>
            <a:endParaRPr lang="pt-BR" sz="2400" dirty="0">
              <a:cs typeface="Arial" panose="020B0604020202020204" pitchFamily="34" charset="0"/>
            </a:endParaRPr>
          </a:p>
          <a:p>
            <a:pPr algn="just">
              <a:spcBef>
                <a:spcPts val="0"/>
              </a:spcBef>
              <a:buFont typeface="Wingdings" panose="05000000000000000000" pitchFamily="2" charset="2"/>
              <a:buChar char="ü"/>
            </a:pPr>
            <a:r>
              <a:rPr lang="pt-BR" sz="2400" dirty="0">
                <a:cs typeface="Arial" panose="020B0604020202020204" pitchFamily="34" charset="0"/>
              </a:rPr>
              <a:t>Para obtenção dessas razões, soluções diluídas de H</a:t>
            </a:r>
            <a:r>
              <a:rPr lang="pt-BR" sz="2400" baseline="-25000" dirty="0">
                <a:cs typeface="Arial" panose="020B0604020202020204" pitchFamily="34" charset="0"/>
              </a:rPr>
              <a:t>2</a:t>
            </a:r>
            <a:r>
              <a:rPr lang="pt-BR" sz="2400" dirty="0">
                <a:cs typeface="Arial" panose="020B0604020202020204" pitchFamily="34" charset="0"/>
              </a:rPr>
              <a:t>O</a:t>
            </a:r>
            <a:r>
              <a:rPr lang="pt-BR" sz="2400" baseline="-25000" dirty="0">
                <a:cs typeface="Arial" panose="020B0604020202020204" pitchFamily="34" charset="0"/>
              </a:rPr>
              <a:t>2</a:t>
            </a:r>
            <a:r>
              <a:rPr lang="pt-BR" sz="2400" dirty="0">
                <a:cs typeface="Arial" panose="020B0604020202020204" pitchFamily="34" charset="0"/>
              </a:rPr>
              <a:t> 30%, [H</a:t>
            </a:r>
            <a:r>
              <a:rPr lang="pt-BR" sz="2400" baseline="-25000" dirty="0">
                <a:cs typeface="Arial" panose="020B0604020202020204" pitchFamily="34" charset="0"/>
              </a:rPr>
              <a:t>2</a:t>
            </a:r>
            <a:r>
              <a:rPr lang="pt-BR" sz="2400" dirty="0">
                <a:cs typeface="Arial" panose="020B0604020202020204" pitchFamily="34" charset="0"/>
              </a:rPr>
              <a:t>O</a:t>
            </a:r>
            <a:r>
              <a:rPr lang="pt-BR" sz="2400" baseline="-25000" dirty="0">
                <a:cs typeface="Arial" panose="020B0604020202020204" pitchFamily="34" charset="0"/>
              </a:rPr>
              <a:t>2</a:t>
            </a:r>
            <a:r>
              <a:rPr lang="pt-BR" sz="2400" dirty="0">
                <a:cs typeface="Arial" panose="020B0604020202020204" pitchFamily="34" charset="0"/>
              </a:rPr>
              <a:t>] = 9,0 mol L</a:t>
            </a:r>
            <a:r>
              <a:rPr lang="pt-BR" sz="2400" baseline="30000" dirty="0">
                <a:cs typeface="Arial" panose="020B0604020202020204" pitchFamily="34" charset="0"/>
              </a:rPr>
              <a:t>-1</a:t>
            </a:r>
            <a:r>
              <a:rPr lang="pt-BR" sz="2400" dirty="0">
                <a:cs typeface="Arial" panose="020B0604020202020204" pitchFamily="34" charset="0"/>
              </a:rPr>
              <a:t>, foram adicionadas e misturadas às amostras imediatamente antes dos ensaios de flotação.</a:t>
            </a:r>
          </a:p>
          <a:p>
            <a:pPr algn="just">
              <a:spcBef>
                <a:spcPts val="0"/>
              </a:spcBef>
              <a:buFont typeface="Wingdings" panose="05000000000000000000" pitchFamily="2" charset="2"/>
              <a:buChar char="ü"/>
            </a:pPr>
            <a:endParaRPr lang="pt-BR" sz="2400" dirty="0">
              <a:cs typeface="Arial" panose="020B0604020202020204" pitchFamily="34" charset="0"/>
            </a:endParaRPr>
          </a:p>
        </p:txBody>
      </p:sp>
      <p:sp>
        <p:nvSpPr>
          <p:cNvPr id="6" name="Título 1">
            <a:extLst>
              <a:ext uri="{FF2B5EF4-FFF2-40B4-BE49-F238E27FC236}">
                <a16:creationId xmlns:a16="http://schemas.microsoft.com/office/drawing/2014/main" id="{CCA2292D-7186-4B4D-8772-16621B60E88B}"/>
              </a:ext>
            </a:extLst>
          </p:cNvPr>
          <p:cNvSpPr>
            <a:spLocks noGrp="1"/>
          </p:cNvSpPr>
          <p:nvPr>
            <p:ph type="title"/>
          </p:nvPr>
        </p:nvSpPr>
        <p:spPr>
          <a:xfrm>
            <a:off x="457200" y="377660"/>
            <a:ext cx="8229600" cy="891380"/>
          </a:xfrm>
        </p:spPr>
        <p:txBody>
          <a:bodyPr>
            <a:normAutofit/>
          </a:bodyPr>
          <a:lstStyle/>
          <a:p>
            <a:pPr algn="ctr">
              <a:lnSpc>
                <a:spcPct val="150000"/>
              </a:lnSpc>
            </a:pPr>
            <a:r>
              <a:rPr lang="pt-BR" sz="3200" b="1" dirty="0">
                <a:cs typeface="Arial" panose="020B0604020202020204" pitchFamily="34" charset="0"/>
              </a:rPr>
              <a:t>Material e Métodos</a:t>
            </a:r>
          </a:p>
        </p:txBody>
      </p:sp>
      <p:pic>
        <p:nvPicPr>
          <p:cNvPr id="7" name="Imagem 6">
            <a:extLst>
              <a:ext uri="{FF2B5EF4-FFF2-40B4-BE49-F238E27FC236}">
                <a16:creationId xmlns:a16="http://schemas.microsoft.com/office/drawing/2014/main" id="{DB6FC00C-2E8F-45EE-AEF7-99E4299C2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916832"/>
            <a:ext cx="4032448" cy="3024336"/>
          </a:xfrm>
          <a:prstGeom prst="rect">
            <a:avLst/>
          </a:prstGeom>
          <a:ln>
            <a:noFill/>
          </a:ln>
          <a:effectLst>
            <a:softEdge rad="112500"/>
          </a:effectLst>
        </p:spPr>
      </p:pic>
    </p:spTree>
    <p:extLst>
      <p:ext uri="{BB962C8B-B14F-4D97-AF65-F5344CB8AC3E}">
        <p14:creationId xmlns:p14="http://schemas.microsoft.com/office/powerpoint/2010/main" val="71769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79FFF57F-8A0F-486C-B613-528B0B388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032766"/>
            <a:ext cx="2126250" cy="2835000"/>
          </a:xfrm>
          <a:prstGeom prst="rect">
            <a:avLst/>
          </a:prstGeom>
        </p:spPr>
      </p:pic>
      <p:pic>
        <p:nvPicPr>
          <p:cNvPr id="10" name="Imagem 9">
            <a:extLst>
              <a:ext uri="{FF2B5EF4-FFF2-40B4-BE49-F238E27FC236}">
                <a16:creationId xmlns:a16="http://schemas.microsoft.com/office/drawing/2014/main" id="{E4C205EF-CEA6-4327-8D4B-0A32E8629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369" y="2032766"/>
            <a:ext cx="2126250" cy="2835000"/>
          </a:xfrm>
          <a:prstGeom prst="rect">
            <a:avLst/>
          </a:prstGeom>
        </p:spPr>
      </p:pic>
      <p:sp>
        <p:nvSpPr>
          <p:cNvPr id="11" name="Título 1">
            <a:extLst>
              <a:ext uri="{FF2B5EF4-FFF2-40B4-BE49-F238E27FC236}">
                <a16:creationId xmlns:a16="http://schemas.microsoft.com/office/drawing/2014/main" id="{DC6FAD8D-373D-470B-B4DC-4063EF818E9B}"/>
              </a:ext>
            </a:extLst>
          </p:cNvPr>
          <p:cNvSpPr>
            <a:spLocks noGrp="1"/>
          </p:cNvSpPr>
          <p:nvPr>
            <p:ph type="title"/>
          </p:nvPr>
        </p:nvSpPr>
        <p:spPr>
          <a:xfrm>
            <a:off x="457200" y="274638"/>
            <a:ext cx="8229600" cy="1143000"/>
          </a:xfrm>
        </p:spPr>
        <p:txBody>
          <a:bodyPr>
            <a:normAutofit/>
          </a:bodyPr>
          <a:lstStyle/>
          <a:p>
            <a:pPr algn="ctr"/>
            <a:r>
              <a:rPr lang="pt-BR" sz="3200" b="1" dirty="0">
                <a:cs typeface="Arial" panose="020B0604020202020204" pitchFamily="34" charset="0"/>
              </a:rPr>
              <a:t>Resultados </a:t>
            </a:r>
          </a:p>
        </p:txBody>
      </p:sp>
    </p:spTree>
    <p:extLst>
      <p:ext uri="{BB962C8B-B14F-4D97-AF65-F5344CB8AC3E}">
        <p14:creationId xmlns:p14="http://schemas.microsoft.com/office/powerpoint/2010/main" val="198831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4029D-9F1A-42BB-A29A-62D3AFDDE6D4}"/>
              </a:ext>
            </a:extLst>
          </p:cNvPr>
          <p:cNvSpPr>
            <a:spLocks noGrp="1"/>
          </p:cNvSpPr>
          <p:nvPr>
            <p:ph type="title"/>
          </p:nvPr>
        </p:nvSpPr>
        <p:spPr>
          <a:xfrm>
            <a:off x="457200" y="274638"/>
            <a:ext cx="8229600" cy="1143000"/>
          </a:xfrm>
        </p:spPr>
        <p:txBody>
          <a:bodyPr>
            <a:normAutofit/>
          </a:bodyPr>
          <a:lstStyle/>
          <a:p>
            <a:pPr algn="ctr"/>
            <a:r>
              <a:rPr lang="pt-BR" sz="3200" b="1" dirty="0">
                <a:cs typeface="Arial" panose="020B0604020202020204" pitchFamily="34" charset="0"/>
              </a:rPr>
              <a:t>Resultados </a:t>
            </a:r>
          </a:p>
        </p:txBody>
      </p:sp>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p:txBody>
          <a:bodyPr>
            <a:normAutofit/>
          </a:bodyPr>
          <a:lstStyle/>
          <a:p>
            <a:pPr algn="just">
              <a:buFont typeface="Wingdings" panose="05000000000000000000" pitchFamily="2" charset="2"/>
              <a:buChar char="ü"/>
            </a:pPr>
            <a:r>
              <a:rPr lang="pt-BR" sz="2400" dirty="0">
                <a:cs typeface="Arial" panose="020B0604020202020204" pitchFamily="34" charset="0"/>
              </a:rPr>
              <a:t>Ensaios</a:t>
            </a:r>
            <a:r>
              <a:rPr lang="pt-BR" sz="2400" b="1" dirty="0">
                <a:cs typeface="Arial" panose="020B0604020202020204" pitchFamily="34" charset="0"/>
              </a:rPr>
              <a:t> </a:t>
            </a:r>
            <a:r>
              <a:rPr lang="pt-BR" sz="2400" dirty="0">
                <a:cs typeface="Arial" panose="020B0604020202020204" pitchFamily="34" charset="0"/>
              </a:rPr>
              <a:t>em meio ácido (pH = 4). </a:t>
            </a:r>
          </a:p>
          <a:p>
            <a:pPr marL="0" indent="0" algn="just">
              <a:spcBef>
                <a:spcPts val="0"/>
              </a:spcBef>
              <a:buNone/>
            </a:pPr>
            <a:r>
              <a:rPr lang="pt-BR" sz="2400" dirty="0">
                <a:cs typeface="Arial" panose="020B0604020202020204" pitchFamily="34" charset="0"/>
              </a:rPr>
              <a:t>	</a:t>
            </a:r>
          </a:p>
        </p:txBody>
      </p:sp>
      <p:graphicFrame>
        <p:nvGraphicFramePr>
          <p:cNvPr id="14" name="Tabela 13">
            <a:extLst>
              <a:ext uri="{FF2B5EF4-FFF2-40B4-BE49-F238E27FC236}">
                <a16:creationId xmlns:a16="http://schemas.microsoft.com/office/drawing/2014/main" id="{82A397BD-30AE-4C3C-810B-DD8822C23042}"/>
              </a:ext>
            </a:extLst>
          </p:cNvPr>
          <p:cNvGraphicFramePr>
            <a:graphicFrameLocks noGrp="1"/>
          </p:cNvGraphicFramePr>
          <p:nvPr>
            <p:extLst>
              <p:ext uri="{D42A27DB-BD31-4B8C-83A1-F6EECF244321}">
                <p14:modId xmlns:p14="http://schemas.microsoft.com/office/powerpoint/2010/main" val="3843740508"/>
              </p:ext>
            </p:extLst>
          </p:nvPr>
        </p:nvGraphicFramePr>
        <p:xfrm>
          <a:off x="285750" y="2282520"/>
          <a:ext cx="8606727" cy="2213610"/>
        </p:xfrm>
        <a:graphic>
          <a:graphicData uri="http://schemas.openxmlformats.org/drawingml/2006/table">
            <a:tbl>
              <a:tblPr firstRow="1" bandRow="1">
                <a:tableStyleId>{9D7B26C5-4107-4FEC-AEDC-1716B250A1EF}</a:tableStyleId>
              </a:tblPr>
              <a:tblGrid>
                <a:gridCol w="1189906">
                  <a:extLst>
                    <a:ext uri="{9D8B030D-6E8A-4147-A177-3AD203B41FA5}">
                      <a16:colId xmlns:a16="http://schemas.microsoft.com/office/drawing/2014/main" val="1551878059"/>
                    </a:ext>
                  </a:extLst>
                </a:gridCol>
                <a:gridCol w="722700">
                  <a:extLst>
                    <a:ext uri="{9D8B030D-6E8A-4147-A177-3AD203B41FA5}">
                      <a16:colId xmlns:a16="http://schemas.microsoft.com/office/drawing/2014/main" val="260313977"/>
                    </a:ext>
                  </a:extLst>
                </a:gridCol>
                <a:gridCol w="956303">
                  <a:extLst>
                    <a:ext uri="{9D8B030D-6E8A-4147-A177-3AD203B41FA5}">
                      <a16:colId xmlns:a16="http://schemas.microsoft.com/office/drawing/2014/main" val="3068940425"/>
                    </a:ext>
                  </a:extLst>
                </a:gridCol>
                <a:gridCol w="956303">
                  <a:extLst>
                    <a:ext uri="{9D8B030D-6E8A-4147-A177-3AD203B41FA5}">
                      <a16:colId xmlns:a16="http://schemas.microsoft.com/office/drawing/2014/main" val="1527955523"/>
                    </a:ext>
                  </a:extLst>
                </a:gridCol>
                <a:gridCol w="956303">
                  <a:extLst>
                    <a:ext uri="{9D8B030D-6E8A-4147-A177-3AD203B41FA5}">
                      <a16:colId xmlns:a16="http://schemas.microsoft.com/office/drawing/2014/main" val="4012621759"/>
                    </a:ext>
                  </a:extLst>
                </a:gridCol>
                <a:gridCol w="956303">
                  <a:extLst>
                    <a:ext uri="{9D8B030D-6E8A-4147-A177-3AD203B41FA5}">
                      <a16:colId xmlns:a16="http://schemas.microsoft.com/office/drawing/2014/main" val="1178372298"/>
                    </a:ext>
                  </a:extLst>
                </a:gridCol>
                <a:gridCol w="956303">
                  <a:extLst>
                    <a:ext uri="{9D8B030D-6E8A-4147-A177-3AD203B41FA5}">
                      <a16:colId xmlns:a16="http://schemas.microsoft.com/office/drawing/2014/main" val="2142108559"/>
                    </a:ext>
                  </a:extLst>
                </a:gridCol>
                <a:gridCol w="956303">
                  <a:extLst>
                    <a:ext uri="{9D8B030D-6E8A-4147-A177-3AD203B41FA5}">
                      <a16:colId xmlns:a16="http://schemas.microsoft.com/office/drawing/2014/main" val="2862079144"/>
                    </a:ext>
                  </a:extLst>
                </a:gridCol>
                <a:gridCol w="956303">
                  <a:extLst>
                    <a:ext uri="{9D8B030D-6E8A-4147-A177-3AD203B41FA5}">
                      <a16:colId xmlns:a16="http://schemas.microsoft.com/office/drawing/2014/main" val="2900099778"/>
                    </a:ext>
                  </a:extLst>
                </a:gridCol>
              </a:tblGrid>
              <a:tr h="300414">
                <a:tc rowSpan="2">
                  <a:txBody>
                    <a:bodyPr/>
                    <a:lstStyle/>
                    <a:p>
                      <a:pPr algn="ctr">
                        <a:lnSpc>
                          <a:spcPct val="150000"/>
                        </a:lnSpc>
                        <a:spcAft>
                          <a:spcPts val="0"/>
                        </a:spcAft>
                      </a:pPr>
                      <a:r>
                        <a:rPr lang="pt-BR" sz="1800" dirty="0">
                          <a:effectLst/>
                        </a:rPr>
                        <a:t>Parâmetros</a:t>
                      </a:r>
                      <a:endParaRPr lang="pt-BR" sz="1800" dirty="0">
                        <a:solidFill>
                          <a:schemeClr val="bg1"/>
                        </a:solidFill>
                        <a:effectLst/>
                        <a:latin typeface="+mn-lt"/>
                        <a:ea typeface="Calibri" panose="020F0502020204030204" pitchFamily="34" charset="0"/>
                        <a:cs typeface="Arial" panose="020B0604020202020204" pitchFamily="34" charset="0"/>
                      </a:endParaRPr>
                    </a:p>
                  </a:txBody>
                  <a:tcPr marL="27146" marR="27146" marT="0" marB="0" anchor="ctr"/>
                </a:tc>
                <a:tc gridSpan="4">
                  <a:txBody>
                    <a:bodyPr/>
                    <a:lstStyle/>
                    <a:p>
                      <a:pPr algn="ctr">
                        <a:lnSpc>
                          <a:spcPct val="150000"/>
                        </a:lnSpc>
                        <a:spcAft>
                          <a:spcPts val="0"/>
                        </a:spcAft>
                      </a:pPr>
                      <a:r>
                        <a:rPr lang="pt-BR" sz="1800" dirty="0">
                          <a:effectLst/>
                        </a:rPr>
                        <a:t>FAD</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hMerge="1">
                  <a:txBody>
                    <a:bodyPr/>
                    <a:lstStyle/>
                    <a:p>
                      <a:endParaRPr lang="pt-BR"/>
                    </a:p>
                  </a:txBody>
                  <a:tcPr/>
                </a:tc>
                <a:tc hMerge="1">
                  <a:txBody>
                    <a:bodyPr/>
                    <a:lstStyle/>
                    <a:p>
                      <a:endParaRPr lang="pt-BR"/>
                    </a:p>
                  </a:txBody>
                  <a:tcPr/>
                </a:tc>
                <a:tc hMerge="1">
                  <a:txBody>
                    <a:bodyPr/>
                    <a:lstStyle/>
                    <a:p>
                      <a:endParaRPr lang="pt-BR"/>
                    </a:p>
                  </a:txBody>
                  <a:tcPr/>
                </a:tc>
                <a:tc gridSpan="4">
                  <a:txBody>
                    <a:bodyPr/>
                    <a:lstStyle/>
                    <a:p>
                      <a:pPr algn="ctr">
                        <a:lnSpc>
                          <a:spcPct val="150000"/>
                        </a:lnSpc>
                        <a:spcAft>
                          <a:spcPts val="0"/>
                        </a:spcAft>
                      </a:pPr>
                      <a:r>
                        <a:rPr lang="pt-BR" sz="1800">
                          <a:effectLst/>
                        </a:rPr>
                        <a:t>FAOD</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575614382"/>
                  </a:ext>
                </a:extLst>
              </a:tr>
              <a:tr h="300414">
                <a:tc vMerge="1">
                  <a:txBody>
                    <a:bodyPr/>
                    <a:lstStyle/>
                    <a:p>
                      <a:endParaRPr lang="pt-BR"/>
                    </a:p>
                  </a:txBody>
                  <a:tcPr/>
                </a:tc>
                <a:tc>
                  <a:txBody>
                    <a:bodyPr/>
                    <a:lstStyle/>
                    <a:p>
                      <a:pPr algn="ctr">
                        <a:lnSpc>
                          <a:spcPct val="150000"/>
                        </a:lnSpc>
                        <a:spcAft>
                          <a:spcPts val="0"/>
                        </a:spcAft>
                      </a:pPr>
                      <a:r>
                        <a:rPr lang="pt-BR" sz="1800">
                          <a:effectLst/>
                        </a:rPr>
                        <a:t>Média</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DP</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CV</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Eficiência</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Média</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DP</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CV</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Eficiência</a:t>
                      </a:r>
                      <a:endParaRPr lang="pt-BR" sz="1800">
                        <a:effectLst/>
                        <a:latin typeface="+mn-lt"/>
                        <a:ea typeface="Calibri" panose="020F0502020204030204" pitchFamily="34" charset="0"/>
                        <a:cs typeface="Arial" panose="020B0604020202020204" pitchFamily="34" charset="0"/>
                      </a:endParaRPr>
                    </a:p>
                  </a:txBody>
                  <a:tcPr marL="27146" marR="27146" marT="0" marB="0" anchor="ctr"/>
                </a:tc>
                <a:extLst>
                  <a:ext uri="{0D108BD9-81ED-4DB2-BD59-A6C34878D82A}">
                    <a16:rowId xmlns:a16="http://schemas.microsoft.com/office/drawing/2014/main" val="4276344811"/>
                  </a:ext>
                </a:extLst>
              </a:tr>
              <a:tr h="300414">
                <a:tc>
                  <a:txBody>
                    <a:bodyPr/>
                    <a:lstStyle/>
                    <a:p>
                      <a:pPr algn="ctr">
                        <a:lnSpc>
                          <a:spcPct val="150000"/>
                        </a:lnSpc>
                        <a:spcAft>
                          <a:spcPts val="0"/>
                        </a:spcAft>
                      </a:pPr>
                      <a:r>
                        <a:rPr lang="pt-BR" sz="1800" dirty="0">
                          <a:effectLst/>
                        </a:rPr>
                        <a:t>Turbidez</a:t>
                      </a:r>
                      <a:endParaRPr lang="pt-BR" sz="1800" dirty="0">
                        <a:solidFill>
                          <a:schemeClr val="bg1"/>
                        </a:solidFill>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96,7</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2,7</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2,8</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84,5 (a)</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141,6</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3,2</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2,2</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77,3 (b)</a:t>
                      </a:r>
                      <a:endParaRPr lang="pt-BR" sz="1800">
                        <a:effectLst/>
                        <a:latin typeface="+mn-lt"/>
                        <a:ea typeface="Calibri" panose="020F0502020204030204" pitchFamily="34" charset="0"/>
                        <a:cs typeface="Arial" panose="020B0604020202020204" pitchFamily="34" charset="0"/>
                      </a:endParaRPr>
                    </a:p>
                  </a:txBody>
                  <a:tcPr marL="27146" marR="27146" marT="0" marB="0" anchor="ctr"/>
                </a:tc>
                <a:extLst>
                  <a:ext uri="{0D108BD9-81ED-4DB2-BD59-A6C34878D82A}">
                    <a16:rowId xmlns:a16="http://schemas.microsoft.com/office/drawing/2014/main" val="3297676722"/>
                  </a:ext>
                </a:extLst>
              </a:tr>
              <a:tr h="300414">
                <a:tc>
                  <a:txBody>
                    <a:bodyPr/>
                    <a:lstStyle/>
                    <a:p>
                      <a:pPr algn="ctr">
                        <a:lnSpc>
                          <a:spcPct val="150000"/>
                        </a:lnSpc>
                        <a:spcAft>
                          <a:spcPts val="0"/>
                        </a:spcAft>
                      </a:pPr>
                      <a:r>
                        <a:rPr lang="pt-BR" sz="1800" dirty="0">
                          <a:effectLst/>
                        </a:rPr>
                        <a:t>Delta cor</a:t>
                      </a:r>
                      <a:endParaRPr lang="pt-BR" sz="1800" dirty="0">
                        <a:solidFill>
                          <a:schemeClr val="bg1"/>
                        </a:solidFill>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2,4</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0,04</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1,7</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83,1 (a)</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2,9</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0,2</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6,0</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79,8 (b)</a:t>
                      </a:r>
                      <a:endParaRPr lang="pt-BR" sz="1800">
                        <a:effectLst/>
                        <a:latin typeface="+mn-lt"/>
                        <a:ea typeface="Calibri" panose="020F0502020204030204" pitchFamily="34" charset="0"/>
                        <a:cs typeface="Arial" panose="020B0604020202020204" pitchFamily="34" charset="0"/>
                      </a:endParaRPr>
                    </a:p>
                  </a:txBody>
                  <a:tcPr marL="27146" marR="27146" marT="0" marB="0" anchor="ctr"/>
                </a:tc>
                <a:extLst>
                  <a:ext uri="{0D108BD9-81ED-4DB2-BD59-A6C34878D82A}">
                    <a16:rowId xmlns:a16="http://schemas.microsoft.com/office/drawing/2014/main" val="791417447"/>
                  </a:ext>
                </a:extLst>
              </a:tr>
              <a:tr h="300414">
                <a:tc>
                  <a:txBody>
                    <a:bodyPr/>
                    <a:lstStyle/>
                    <a:p>
                      <a:pPr algn="ctr">
                        <a:lnSpc>
                          <a:spcPct val="150000"/>
                        </a:lnSpc>
                        <a:spcAft>
                          <a:spcPts val="0"/>
                        </a:spcAft>
                      </a:pPr>
                      <a:r>
                        <a:rPr lang="pt-BR" sz="1800" dirty="0">
                          <a:effectLst/>
                        </a:rPr>
                        <a:t>DQO</a:t>
                      </a:r>
                      <a:endParaRPr lang="pt-BR" sz="1800" dirty="0">
                        <a:solidFill>
                          <a:schemeClr val="bg1"/>
                        </a:solidFill>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385,5</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25,6</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6,6</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87,5 (a)</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246,4</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5,7</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2,3</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92,0 (b)</a:t>
                      </a:r>
                      <a:endParaRPr lang="pt-BR" sz="1800">
                        <a:effectLst/>
                        <a:latin typeface="+mn-lt"/>
                        <a:ea typeface="Calibri" panose="020F0502020204030204" pitchFamily="34" charset="0"/>
                        <a:cs typeface="Arial" panose="020B0604020202020204" pitchFamily="34" charset="0"/>
                      </a:endParaRPr>
                    </a:p>
                  </a:txBody>
                  <a:tcPr marL="27146" marR="27146" marT="0" marB="0" anchor="ctr"/>
                </a:tc>
                <a:extLst>
                  <a:ext uri="{0D108BD9-81ED-4DB2-BD59-A6C34878D82A}">
                    <a16:rowId xmlns:a16="http://schemas.microsoft.com/office/drawing/2014/main" val="2375991892"/>
                  </a:ext>
                </a:extLst>
              </a:tr>
              <a:tr h="300414">
                <a:tc>
                  <a:txBody>
                    <a:bodyPr/>
                    <a:lstStyle/>
                    <a:p>
                      <a:pPr algn="ctr">
                        <a:lnSpc>
                          <a:spcPct val="150000"/>
                        </a:lnSpc>
                        <a:spcAft>
                          <a:spcPts val="0"/>
                        </a:spcAft>
                      </a:pPr>
                      <a:r>
                        <a:rPr lang="pt-BR" sz="1800" dirty="0">
                          <a:effectLst/>
                        </a:rPr>
                        <a:t>COT</a:t>
                      </a:r>
                      <a:endParaRPr lang="pt-BR" sz="1800" dirty="0">
                        <a:solidFill>
                          <a:schemeClr val="bg1"/>
                        </a:solidFill>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641,1</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7,2</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1,1</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53,8 (a)</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650,0</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5,9</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0,9</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53,2 (a)</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extLst>
                  <a:ext uri="{0D108BD9-81ED-4DB2-BD59-A6C34878D82A}">
                    <a16:rowId xmlns:a16="http://schemas.microsoft.com/office/drawing/2014/main" val="1290731153"/>
                  </a:ext>
                </a:extLst>
              </a:tr>
            </a:tbl>
          </a:graphicData>
        </a:graphic>
      </p:graphicFrame>
      <p:sp>
        <p:nvSpPr>
          <p:cNvPr id="15" name="Retângulo 14">
            <a:extLst>
              <a:ext uri="{FF2B5EF4-FFF2-40B4-BE49-F238E27FC236}">
                <a16:creationId xmlns:a16="http://schemas.microsoft.com/office/drawing/2014/main" id="{A3542838-7553-429F-A906-C3EA02308AB9}"/>
              </a:ext>
            </a:extLst>
          </p:cNvPr>
          <p:cNvSpPr/>
          <p:nvPr/>
        </p:nvSpPr>
        <p:spPr>
          <a:xfrm>
            <a:off x="285750" y="4644425"/>
            <a:ext cx="8606727" cy="584775"/>
          </a:xfrm>
          <a:prstGeom prst="rect">
            <a:avLst/>
          </a:prstGeom>
        </p:spPr>
        <p:txBody>
          <a:bodyPr wrap="square">
            <a:spAutoFit/>
          </a:bodyPr>
          <a:lstStyle/>
          <a:p>
            <a:pPr algn="just"/>
            <a:r>
              <a:rPr lang="pt-BR" sz="1600" b="1" dirty="0" err="1">
                <a:ea typeface="Calibri" panose="020F0502020204030204" pitchFamily="34" charset="0"/>
              </a:rPr>
              <a:t>Obs</a:t>
            </a:r>
            <a:r>
              <a:rPr lang="pt-BR" sz="1600" b="1" dirty="0">
                <a:ea typeface="Calibri" panose="020F0502020204030204" pitchFamily="34" charset="0"/>
              </a:rPr>
              <a:t>: </a:t>
            </a:r>
            <a:r>
              <a:rPr lang="pt-BR" sz="1600" dirty="0">
                <a:ea typeface="Calibri" panose="020F0502020204030204" pitchFamily="34" charset="0"/>
              </a:rPr>
              <a:t>Valores na mesma linha seguidas da mesma letra não diferem estatisticamente pelo teste de </a:t>
            </a:r>
            <a:r>
              <a:rPr lang="pt-BR" sz="1600" dirty="0" err="1">
                <a:ea typeface="Calibri" panose="020F0502020204030204" pitchFamily="34" charset="0"/>
              </a:rPr>
              <a:t>Tukey</a:t>
            </a:r>
            <a:r>
              <a:rPr lang="pt-BR" sz="1600" dirty="0">
                <a:ea typeface="Calibri" panose="020F0502020204030204" pitchFamily="34" charset="0"/>
              </a:rPr>
              <a:t> para um nível de significância igual a 5%.</a:t>
            </a:r>
            <a:endParaRPr lang="pt-BR" sz="1600" dirty="0"/>
          </a:p>
        </p:txBody>
      </p:sp>
    </p:spTree>
    <p:extLst>
      <p:ext uri="{BB962C8B-B14F-4D97-AF65-F5344CB8AC3E}">
        <p14:creationId xmlns:p14="http://schemas.microsoft.com/office/powerpoint/2010/main" val="2842848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Imagem 19" descr="WP_000372">
            <a:extLst>
              <a:ext uri="{FF2B5EF4-FFF2-40B4-BE49-F238E27FC236}">
                <a16:creationId xmlns:a16="http://schemas.microsoft.com/office/drawing/2014/main" id="{B0697565-2E08-44B6-9726-2EEFA33CC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607" t="40862" r="22935"/>
          <a:stretch>
            <a:fillRect/>
          </a:stretch>
        </p:blipFill>
        <p:spPr bwMode="auto">
          <a:xfrm>
            <a:off x="5148064" y="2011500"/>
            <a:ext cx="2021975" cy="2835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FEF44371-F2CB-4F44-8939-F8FE86A11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2011500"/>
            <a:ext cx="2126250" cy="2835000"/>
          </a:xfrm>
          <a:prstGeom prst="rect">
            <a:avLst/>
          </a:prstGeom>
        </p:spPr>
      </p:pic>
      <p:sp>
        <p:nvSpPr>
          <p:cNvPr id="11" name="Título 1">
            <a:extLst>
              <a:ext uri="{FF2B5EF4-FFF2-40B4-BE49-F238E27FC236}">
                <a16:creationId xmlns:a16="http://schemas.microsoft.com/office/drawing/2014/main" id="{DC6FAD8D-373D-470B-B4DC-4063EF818E9B}"/>
              </a:ext>
            </a:extLst>
          </p:cNvPr>
          <p:cNvSpPr>
            <a:spLocks noGrp="1"/>
          </p:cNvSpPr>
          <p:nvPr>
            <p:ph type="title"/>
          </p:nvPr>
        </p:nvSpPr>
        <p:spPr>
          <a:xfrm>
            <a:off x="457200" y="274638"/>
            <a:ext cx="8229600" cy="1143000"/>
          </a:xfrm>
        </p:spPr>
        <p:txBody>
          <a:bodyPr>
            <a:normAutofit/>
          </a:bodyPr>
          <a:lstStyle/>
          <a:p>
            <a:pPr algn="ctr"/>
            <a:r>
              <a:rPr lang="pt-BR" sz="3200" b="1" dirty="0">
                <a:cs typeface="Arial" panose="020B0604020202020204" pitchFamily="34" charset="0"/>
              </a:rPr>
              <a:t>Resultados </a:t>
            </a:r>
          </a:p>
        </p:txBody>
      </p:sp>
    </p:spTree>
    <p:extLst>
      <p:ext uri="{BB962C8B-B14F-4D97-AF65-F5344CB8AC3E}">
        <p14:creationId xmlns:p14="http://schemas.microsoft.com/office/powerpoint/2010/main" val="347619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p:txBody>
          <a:bodyPr>
            <a:normAutofit/>
          </a:bodyPr>
          <a:lstStyle/>
          <a:p>
            <a:pPr algn="just">
              <a:buFont typeface="Wingdings" panose="05000000000000000000" pitchFamily="2" charset="2"/>
              <a:buChar char="ü"/>
            </a:pPr>
            <a:r>
              <a:rPr lang="pt-BR" sz="2400" dirty="0">
                <a:cs typeface="Arial" panose="020B0604020202020204" pitchFamily="34" charset="0"/>
              </a:rPr>
              <a:t>Ensaios</a:t>
            </a:r>
            <a:r>
              <a:rPr lang="pt-BR" sz="2400" b="1" dirty="0">
                <a:cs typeface="Arial" panose="020B0604020202020204" pitchFamily="34" charset="0"/>
              </a:rPr>
              <a:t> </a:t>
            </a:r>
            <a:r>
              <a:rPr lang="pt-BR" sz="2400" dirty="0">
                <a:cs typeface="Arial" panose="020B0604020202020204" pitchFamily="34" charset="0"/>
              </a:rPr>
              <a:t>em meio básico (pH = 11,4). </a:t>
            </a:r>
          </a:p>
          <a:p>
            <a:pPr marL="0" indent="0" algn="just">
              <a:spcBef>
                <a:spcPts val="0"/>
              </a:spcBef>
              <a:buNone/>
            </a:pPr>
            <a:r>
              <a:rPr lang="pt-BR" sz="2400" dirty="0">
                <a:cs typeface="Arial" panose="020B0604020202020204" pitchFamily="34" charset="0"/>
              </a:rPr>
              <a:t>	</a:t>
            </a:r>
          </a:p>
        </p:txBody>
      </p:sp>
      <p:graphicFrame>
        <p:nvGraphicFramePr>
          <p:cNvPr id="14" name="Tabela 13">
            <a:extLst>
              <a:ext uri="{FF2B5EF4-FFF2-40B4-BE49-F238E27FC236}">
                <a16:creationId xmlns:a16="http://schemas.microsoft.com/office/drawing/2014/main" id="{82A397BD-30AE-4C3C-810B-DD8822C23042}"/>
              </a:ext>
            </a:extLst>
          </p:cNvPr>
          <p:cNvGraphicFramePr>
            <a:graphicFrameLocks noGrp="1"/>
          </p:cNvGraphicFramePr>
          <p:nvPr>
            <p:extLst>
              <p:ext uri="{D42A27DB-BD31-4B8C-83A1-F6EECF244321}">
                <p14:modId xmlns:p14="http://schemas.microsoft.com/office/powerpoint/2010/main" val="1100014835"/>
              </p:ext>
            </p:extLst>
          </p:nvPr>
        </p:nvGraphicFramePr>
        <p:xfrm>
          <a:off x="107503" y="2260322"/>
          <a:ext cx="8928992" cy="2320806"/>
        </p:xfrm>
        <a:graphic>
          <a:graphicData uri="http://schemas.openxmlformats.org/drawingml/2006/table">
            <a:tbl>
              <a:tblPr firstRow="1" bandRow="1">
                <a:tableStyleId>{9D7B26C5-4107-4FEC-AEDC-1716B250A1EF}</a:tableStyleId>
              </a:tblPr>
              <a:tblGrid>
                <a:gridCol w="1244646">
                  <a:extLst>
                    <a:ext uri="{9D8B030D-6E8A-4147-A177-3AD203B41FA5}">
                      <a16:colId xmlns:a16="http://schemas.microsoft.com/office/drawing/2014/main" val="1551878059"/>
                    </a:ext>
                  </a:extLst>
                </a:gridCol>
                <a:gridCol w="739576">
                  <a:extLst>
                    <a:ext uri="{9D8B030D-6E8A-4147-A177-3AD203B41FA5}">
                      <a16:colId xmlns:a16="http://schemas.microsoft.com/office/drawing/2014/main" val="260313977"/>
                    </a:ext>
                  </a:extLst>
                </a:gridCol>
                <a:gridCol w="992110">
                  <a:extLst>
                    <a:ext uri="{9D8B030D-6E8A-4147-A177-3AD203B41FA5}">
                      <a16:colId xmlns:a16="http://schemas.microsoft.com/office/drawing/2014/main" val="3068940425"/>
                    </a:ext>
                  </a:extLst>
                </a:gridCol>
                <a:gridCol w="992110">
                  <a:extLst>
                    <a:ext uri="{9D8B030D-6E8A-4147-A177-3AD203B41FA5}">
                      <a16:colId xmlns:a16="http://schemas.microsoft.com/office/drawing/2014/main" val="1527955523"/>
                    </a:ext>
                  </a:extLst>
                </a:gridCol>
                <a:gridCol w="992110">
                  <a:extLst>
                    <a:ext uri="{9D8B030D-6E8A-4147-A177-3AD203B41FA5}">
                      <a16:colId xmlns:a16="http://schemas.microsoft.com/office/drawing/2014/main" val="4012621759"/>
                    </a:ext>
                  </a:extLst>
                </a:gridCol>
                <a:gridCol w="992110">
                  <a:extLst>
                    <a:ext uri="{9D8B030D-6E8A-4147-A177-3AD203B41FA5}">
                      <a16:colId xmlns:a16="http://schemas.microsoft.com/office/drawing/2014/main" val="1178372298"/>
                    </a:ext>
                  </a:extLst>
                </a:gridCol>
                <a:gridCol w="992110">
                  <a:extLst>
                    <a:ext uri="{9D8B030D-6E8A-4147-A177-3AD203B41FA5}">
                      <a16:colId xmlns:a16="http://schemas.microsoft.com/office/drawing/2014/main" val="2142108559"/>
                    </a:ext>
                  </a:extLst>
                </a:gridCol>
                <a:gridCol w="992110">
                  <a:extLst>
                    <a:ext uri="{9D8B030D-6E8A-4147-A177-3AD203B41FA5}">
                      <a16:colId xmlns:a16="http://schemas.microsoft.com/office/drawing/2014/main" val="2862079144"/>
                    </a:ext>
                  </a:extLst>
                </a:gridCol>
                <a:gridCol w="992110">
                  <a:extLst>
                    <a:ext uri="{9D8B030D-6E8A-4147-A177-3AD203B41FA5}">
                      <a16:colId xmlns:a16="http://schemas.microsoft.com/office/drawing/2014/main" val="2900099778"/>
                    </a:ext>
                  </a:extLst>
                </a:gridCol>
              </a:tblGrid>
              <a:tr h="386801">
                <a:tc rowSpan="2">
                  <a:txBody>
                    <a:bodyPr/>
                    <a:lstStyle/>
                    <a:p>
                      <a:pPr algn="ctr">
                        <a:lnSpc>
                          <a:spcPct val="150000"/>
                        </a:lnSpc>
                        <a:spcAft>
                          <a:spcPts val="0"/>
                        </a:spcAft>
                      </a:pPr>
                      <a:r>
                        <a:rPr lang="pt-BR" sz="1800" dirty="0">
                          <a:effectLst/>
                        </a:rPr>
                        <a:t>Parâmetros</a:t>
                      </a:r>
                      <a:endParaRPr lang="pt-BR" sz="1800" dirty="0">
                        <a:solidFill>
                          <a:schemeClr val="bg1"/>
                        </a:solidFill>
                        <a:effectLst/>
                        <a:latin typeface="+mn-lt"/>
                        <a:ea typeface="Calibri" panose="020F0502020204030204" pitchFamily="34" charset="0"/>
                        <a:cs typeface="Arial" panose="020B0604020202020204" pitchFamily="34" charset="0"/>
                      </a:endParaRPr>
                    </a:p>
                  </a:txBody>
                  <a:tcPr marL="27146" marR="27146" marT="0" marB="0" anchor="ctr"/>
                </a:tc>
                <a:tc gridSpan="4">
                  <a:txBody>
                    <a:bodyPr/>
                    <a:lstStyle/>
                    <a:p>
                      <a:pPr algn="ctr">
                        <a:lnSpc>
                          <a:spcPct val="150000"/>
                        </a:lnSpc>
                        <a:spcAft>
                          <a:spcPts val="0"/>
                        </a:spcAft>
                      </a:pPr>
                      <a:r>
                        <a:rPr lang="pt-BR" sz="1800" dirty="0">
                          <a:effectLst/>
                        </a:rPr>
                        <a:t>FAD</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hMerge="1">
                  <a:txBody>
                    <a:bodyPr/>
                    <a:lstStyle/>
                    <a:p>
                      <a:endParaRPr lang="pt-BR"/>
                    </a:p>
                  </a:txBody>
                  <a:tcPr/>
                </a:tc>
                <a:tc hMerge="1">
                  <a:txBody>
                    <a:bodyPr/>
                    <a:lstStyle/>
                    <a:p>
                      <a:endParaRPr lang="pt-BR"/>
                    </a:p>
                  </a:txBody>
                  <a:tcPr/>
                </a:tc>
                <a:tc hMerge="1">
                  <a:txBody>
                    <a:bodyPr/>
                    <a:lstStyle/>
                    <a:p>
                      <a:endParaRPr lang="pt-BR"/>
                    </a:p>
                  </a:txBody>
                  <a:tcPr/>
                </a:tc>
                <a:tc gridSpan="4">
                  <a:txBody>
                    <a:bodyPr/>
                    <a:lstStyle/>
                    <a:p>
                      <a:pPr algn="ctr">
                        <a:lnSpc>
                          <a:spcPct val="150000"/>
                        </a:lnSpc>
                        <a:spcAft>
                          <a:spcPts val="0"/>
                        </a:spcAft>
                      </a:pPr>
                      <a:r>
                        <a:rPr lang="pt-BR" sz="1800">
                          <a:effectLst/>
                        </a:rPr>
                        <a:t>FAOD</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575614382"/>
                  </a:ext>
                </a:extLst>
              </a:tr>
              <a:tr h="386801">
                <a:tc vMerge="1">
                  <a:txBody>
                    <a:bodyPr/>
                    <a:lstStyle/>
                    <a:p>
                      <a:endParaRPr lang="pt-BR"/>
                    </a:p>
                  </a:txBody>
                  <a:tcPr/>
                </a:tc>
                <a:tc>
                  <a:txBody>
                    <a:bodyPr/>
                    <a:lstStyle/>
                    <a:p>
                      <a:pPr algn="ctr">
                        <a:lnSpc>
                          <a:spcPct val="150000"/>
                        </a:lnSpc>
                        <a:spcAft>
                          <a:spcPts val="0"/>
                        </a:spcAft>
                      </a:pPr>
                      <a:r>
                        <a:rPr lang="pt-BR" sz="1800" dirty="0">
                          <a:effectLst/>
                        </a:rPr>
                        <a:t>Média</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DP</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dirty="0">
                          <a:effectLst/>
                        </a:rPr>
                        <a:t>CV</a:t>
                      </a:r>
                      <a:endParaRPr lang="pt-BR" sz="1800" dirty="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Eficiência</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Média</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DP</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CV</a:t>
                      </a:r>
                      <a:endParaRPr lang="pt-BR" sz="1800">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Eficiência</a:t>
                      </a:r>
                      <a:endParaRPr lang="pt-BR" sz="1800">
                        <a:effectLst/>
                        <a:latin typeface="+mn-lt"/>
                        <a:ea typeface="Calibri" panose="020F0502020204030204" pitchFamily="34" charset="0"/>
                        <a:cs typeface="Arial" panose="020B0604020202020204" pitchFamily="34" charset="0"/>
                      </a:endParaRPr>
                    </a:p>
                  </a:txBody>
                  <a:tcPr marL="27146" marR="27146" marT="0" marB="0" anchor="ctr"/>
                </a:tc>
                <a:extLst>
                  <a:ext uri="{0D108BD9-81ED-4DB2-BD59-A6C34878D82A}">
                    <a16:rowId xmlns:a16="http://schemas.microsoft.com/office/drawing/2014/main" val="4276344811"/>
                  </a:ext>
                </a:extLst>
              </a:tr>
              <a:tr h="386801">
                <a:tc>
                  <a:txBody>
                    <a:bodyPr/>
                    <a:lstStyle/>
                    <a:p>
                      <a:pPr algn="ctr">
                        <a:lnSpc>
                          <a:spcPct val="150000"/>
                        </a:lnSpc>
                        <a:spcAft>
                          <a:spcPts val="0"/>
                        </a:spcAft>
                      </a:pPr>
                      <a:r>
                        <a:rPr lang="pt-BR" sz="1800" dirty="0">
                          <a:effectLst/>
                        </a:rPr>
                        <a:t>Turbidez</a:t>
                      </a:r>
                      <a:endParaRPr lang="pt-BR" sz="1800" dirty="0">
                        <a:solidFill>
                          <a:schemeClr val="bg1"/>
                        </a:solidFill>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1192,0</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22,8</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1,9</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dirty="0">
                          <a:effectLst/>
                        </a:rPr>
                        <a:t>0 (a)</a:t>
                      </a:r>
                      <a:endParaRPr lang="pt-BR" sz="1800" dirty="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1361,6</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12,1</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0,9</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dirty="0">
                          <a:effectLst/>
                        </a:rPr>
                        <a:t>0 (a)</a:t>
                      </a:r>
                      <a:endParaRPr lang="pt-BR" sz="1800" dirty="0">
                        <a:effectLst/>
                        <a:latin typeface="+mn-lt"/>
                        <a:ea typeface="Calibri" panose="020F0502020204030204" pitchFamily="34" charset="0"/>
                        <a:cs typeface="Times New Roman" panose="02020603050405020304" pitchFamily="18" charset="0"/>
                      </a:endParaRPr>
                    </a:p>
                  </a:txBody>
                  <a:tcPr marL="27146" marR="27146" marT="0" marB="0" anchor="b"/>
                </a:tc>
                <a:extLst>
                  <a:ext uri="{0D108BD9-81ED-4DB2-BD59-A6C34878D82A}">
                    <a16:rowId xmlns:a16="http://schemas.microsoft.com/office/drawing/2014/main" val="3297676722"/>
                  </a:ext>
                </a:extLst>
              </a:tr>
              <a:tr h="386801">
                <a:tc>
                  <a:txBody>
                    <a:bodyPr/>
                    <a:lstStyle/>
                    <a:p>
                      <a:pPr algn="ctr">
                        <a:lnSpc>
                          <a:spcPct val="150000"/>
                        </a:lnSpc>
                        <a:spcAft>
                          <a:spcPts val="0"/>
                        </a:spcAft>
                      </a:pPr>
                      <a:r>
                        <a:rPr lang="pt-BR" sz="1800" dirty="0">
                          <a:effectLst/>
                        </a:rPr>
                        <a:t>Delta cor</a:t>
                      </a:r>
                      <a:endParaRPr lang="pt-BR" sz="1800" dirty="0">
                        <a:solidFill>
                          <a:schemeClr val="bg1"/>
                        </a:solidFill>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18,2</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0,3</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dirty="0">
                          <a:effectLst/>
                        </a:rPr>
                        <a:t>1,6</a:t>
                      </a:r>
                      <a:endParaRPr lang="pt-BR" sz="1800" dirty="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dirty="0">
                          <a:effectLst/>
                        </a:rPr>
                        <a:t>0 (a)</a:t>
                      </a:r>
                      <a:endParaRPr lang="pt-BR" sz="1800" dirty="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18,8</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0,3</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1,6</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dirty="0">
                          <a:effectLst/>
                        </a:rPr>
                        <a:t>0 (a)</a:t>
                      </a:r>
                      <a:endParaRPr lang="pt-BR" sz="1800" dirty="0">
                        <a:effectLst/>
                        <a:latin typeface="+mn-lt"/>
                        <a:ea typeface="Calibri" panose="020F0502020204030204" pitchFamily="34" charset="0"/>
                        <a:cs typeface="Times New Roman" panose="02020603050405020304" pitchFamily="18" charset="0"/>
                      </a:endParaRPr>
                    </a:p>
                  </a:txBody>
                  <a:tcPr marL="27146" marR="27146" marT="0" marB="0" anchor="b"/>
                </a:tc>
                <a:extLst>
                  <a:ext uri="{0D108BD9-81ED-4DB2-BD59-A6C34878D82A}">
                    <a16:rowId xmlns:a16="http://schemas.microsoft.com/office/drawing/2014/main" val="791417447"/>
                  </a:ext>
                </a:extLst>
              </a:tr>
              <a:tr h="386801">
                <a:tc>
                  <a:txBody>
                    <a:bodyPr/>
                    <a:lstStyle/>
                    <a:p>
                      <a:pPr algn="ctr">
                        <a:lnSpc>
                          <a:spcPct val="150000"/>
                        </a:lnSpc>
                        <a:spcAft>
                          <a:spcPts val="0"/>
                        </a:spcAft>
                      </a:pPr>
                      <a:r>
                        <a:rPr lang="pt-BR" sz="1800" dirty="0">
                          <a:effectLst/>
                        </a:rPr>
                        <a:t>DQO</a:t>
                      </a:r>
                      <a:endParaRPr lang="pt-BR" sz="1800" dirty="0">
                        <a:solidFill>
                          <a:schemeClr val="bg1"/>
                        </a:solidFill>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2571,0</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23,8</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0,9</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17,9 (a)</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2632,0</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22,9</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0,9</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15,9 (a)</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extLst>
                  <a:ext uri="{0D108BD9-81ED-4DB2-BD59-A6C34878D82A}">
                    <a16:rowId xmlns:a16="http://schemas.microsoft.com/office/drawing/2014/main" val="2375991892"/>
                  </a:ext>
                </a:extLst>
              </a:tr>
              <a:tr h="386801">
                <a:tc>
                  <a:txBody>
                    <a:bodyPr/>
                    <a:lstStyle/>
                    <a:p>
                      <a:pPr algn="ctr">
                        <a:lnSpc>
                          <a:spcPct val="150000"/>
                        </a:lnSpc>
                        <a:spcAft>
                          <a:spcPts val="0"/>
                        </a:spcAft>
                      </a:pPr>
                      <a:r>
                        <a:rPr lang="pt-BR" sz="1800" dirty="0">
                          <a:effectLst/>
                        </a:rPr>
                        <a:t>COT</a:t>
                      </a:r>
                      <a:endParaRPr lang="pt-BR" sz="1800" dirty="0">
                        <a:solidFill>
                          <a:schemeClr val="bg1"/>
                        </a:solidFill>
                        <a:effectLst/>
                        <a:latin typeface="+mn-lt"/>
                        <a:ea typeface="Calibri" panose="020F0502020204030204" pitchFamily="34" charset="0"/>
                        <a:cs typeface="Arial" panose="020B0604020202020204" pitchFamily="34" charset="0"/>
                      </a:endParaRPr>
                    </a:p>
                  </a:txBody>
                  <a:tcPr marL="27146" marR="27146" marT="0" marB="0" anchor="ctr"/>
                </a:tc>
                <a:tc>
                  <a:txBody>
                    <a:bodyPr/>
                    <a:lstStyle/>
                    <a:p>
                      <a:pPr algn="ctr">
                        <a:lnSpc>
                          <a:spcPct val="150000"/>
                        </a:lnSpc>
                        <a:spcAft>
                          <a:spcPts val="0"/>
                        </a:spcAft>
                      </a:pPr>
                      <a:r>
                        <a:rPr lang="pt-BR" sz="1800">
                          <a:effectLst/>
                        </a:rPr>
                        <a:t>940,1</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87,9</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9,4</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29,4 (a)</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908,2</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61,4</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a:effectLst/>
                        </a:rPr>
                        <a:t>6,8</a:t>
                      </a:r>
                      <a:endParaRPr lang="pt-BR" sz="1800">
                        <a:effectLst/>
                        <a:latin typeface="+mn-lt"/>
                        <a:ea typeface="Calibri" panose="020F0502020204030204" pitchFamily="34" charset="0"/>
                        <a:cs typeface="Times New Roman" panose="02020603050405020304" pitchFamily="18" charset="0"/>
                      </a:endParaRPr>
                    </a:p>
                  </a:txBody>
                  <a:tcPr marL="27146" marR="27146" marT="0" marB="0" anchor="b"/>
                </a:tc>
                <a:tc>
                  <a:txBody>
                    <a:bodyPr/>
                    <a:lstStyle/>
                    <a:p>
                      <a:pPr algn="ctr">
                        <a:lnSpc>
                          <a:spcPct val="150000"/>
                        </a:lnSpc>
                        <a:spcAft>
                          <a:spcPts val="0"/>
                        </a:spcAft>
                      </a:pPr>
                      <a:r>
                        <a:rPr lang="pt-BR" sz="1800" dirty="0">
                          <a:effectLst/>
                        </a:rPr>
                        <a:t>31,8 (a)</a:t>
                      </a:r>
                      <a:endParaRPr lang="pt-BR" sz="1800" dirty="0">
                        <a:effectLst/>
                        <a:latin typeface="+mn-lt"/>
                        <a:ea typeface="Calibri" panose="020F0502020204030204" pitchFamily="34" charset="0"/>
                        <a:cs typeface="Times New Roman" panose="02020603050405020304" pitchFamily="18" charset="0"/>
                      </a:endParaRPr>
                    </a:p>
                  </a:txBody>
                  <a:tcPr marL="27146" marR="27146" marT="0" marB="0" anchor="b"/>
                </a:tc>
                <a:extLst>
                  <a:ext uri="{0D108BD9-81ED-4DB2-BD59-A6C34878D82A}">
                    <a16:rowId xmlns:a16="http://schemas.microsoft.com/office/drawing/2014/main" val="1290731153"/>
                  </a:ext>
                </a:extLst>
              </a:tr>
            </a:tbl>
          </a:graphicData>
        </a:graphic>
      </p:graphicFrame>
      <p:sp>
        <p:nvSpPr>
          <p:cNvPr id="15" name="Retângulo 14">
            <a:extLst>
              <a:ext uri="{FF2B5EF4-FFF2-40B4-BE49-F238E27FC236}">
                <a16:creationId xmlns:a16="http://schemas.microsoft.com/office/drawing/2014/main" id="{A3542838-7553-429F-A906-C3EA02308AB9}"/>
              </a:ext>
            </a:extLst>
          </p:cNvPr>
          <p:cNvSpPr/>
          <p:nvPr/>
        </p:nvSpPr>
        <p:spPr>
          <a:xfrm>
            <a:off x="304639" y="4716433"/>
            <a:ext cx="8553611" cy="584775"/>
          </a:xfrm>
          <a:prstGeom prst="rect">
            <a:avLst/>
          </a:prstGeom>
        </p:spPr>
        <p:txBody>
          <a:bodyPr wrap="square">
            <a:spAutoFit/>
          </a:bodyPr>
          <a:lstStyle/>
          <a:p>
            <a:pPr algn="just"/>
            <a:r>
              <a:rPr lang="pt-BR" sz="1600" b="1" dirty="0" err="1">
                <a:ea typeface="Calibri" panose="020F0502020204030204" pitchFamily="34" charset="0"/>
              </a:rPr>
              <a:t>Obs</a:t>
            </a:r>
            <a:r>
              <a:rPr lang="pt-BR" sz="1600" b="1" dirty="0">
                <a:ea typeface="Calibri" panose="020F0502020204030204" pitchFamily="34" charset="0"/>
              </a:rPr>
              <a:t>: </a:t>
            </a:r>
            <a:r>
              <a:rPr lang="pt-BR" sz="1600" dirty="0">
                <a:ea typeface="Calibri" panose="020F0502020204030204" pitchFamily="34" charset="0"/>
              </a:rPr>
              <a:t>Valores na mesma linha seguidas da mesma letra não diferem estatisticamente pelo teste de </a:t>
            </a:r>
            <a:r>
              <a:rPr lang="pt-BR" sz="1600" dirty="0" err="1">
                <a:ea typeface="Calibri" panose="020F0502020204030204" pitchFamily="34" charset="0"/>
              </a:rPr>
              <a:t>Tukey</a:t>
            </a:r>
            <a:r>
              <a:rPr lang="pt-BR" sz="1600" dirty="0">
                <a:ea typeface="Calibri" panose="020F0502020204030204" pitchFamily="34" charset="0"/>
              </a:rPr>
              <a:t> para um nível de significância igual a 5%.</a:t>
            </a:r>
            <a:endParaRPr lang="pt-BR" sz="1600" dirty="0"/>
          </a:p>
        </p:txBody>
      </p:sp>
      <p:sp>
        <p:nvSpPr>
          <p:cNvPr id="8" name="Título 1">
            <a:extLst>
              <a:ext uri="{FF2B5EF4-FFF2-40B4-BE49-F238E27FC236}">
                <a16:creationId xmlns:a16="http://schemas.microsoft.com/office/drawing/2014/main" id="{549D5566-E254-431A-B5E3-72F40ABC0B75}"/>
              </a:ext>
            </a:extLst>
          </p:cNvPr>
          <p:cNvSpPr>
            <a:spLocks noGrp="1"/>
          </p:cNvSpPr>
          <p:nvPr>
            <p:ph type="title"/>
          </p:nvPr>
        </p:nvSpPr>
        <p:spPr>
          <a:xfrm>
            <a:off x="304639" y="344793"/>
            <a:ext cx="8534722" cy="923967"/>
          </a:xfrm>
        </p:spPr>
        <p:txBody>
          <a:bodyPr>
            <a:normAutofit/>
          </a:bodyPr>
          <a:lstStyle/>
          <a:p>
            <a:pPr algn="ctr"/>
            <a:r>
              <a:rPr lang="pt-BR" sz="3200" b="1" dirty="0">
                <a:cs typeface="Arial" panose="020B0604020202020204" pitchFamily="34" charset="0"/>
              </a:rPr>
              <a:t>Resultados </a:t>
            </a:r>
          </a:p>
        </p:txBody>
      </p:sp>
    </p:spTree>
    <p:extLst>
      <p:ext uri="{BB962C8B-B14F-4D97-AF65-F5344CB8AC3E}">
        <p14:creationId xmlns:p14="http://schemas.microsoft.com/office/powerpoint/2010/main" val="364018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4029D-9F1A-42BB-A29A-62D3AFDDE6D4}"/>
              </a:ext>
            </a:extLst>
          </p:cNvPr>
          <p:cNvSpPr>
            <a:spLocks noGrp="1"/>
          </p:cNvSpPr>
          <p:nvPr>
            <p:ph type="title"/>
          </p:nvPr>
        </p:nvSpPr>
        <p:spPr/>
        <p:txBody>
          <a:bodyPr>
            <a:normAutofit/>
          </a:bodyPr>
          <a:lstStyle/>
          <a:p>
            <a:r>
              <a:rPr lang="pt-BR" sz="3200" b="1" dirty="0">
                <a:cs typeface="Arial" panose="020B0604020202020204" pitchFamily="34" charset="0"/>
              </a:rPr>
              <a:t>Indústria de Lácteos</a:t>
            </a:r>
          </a:p>
        </p:txBody>
      </p:sp>
      <p:pic>
        <p:nvPicPr>
          <p:cNvPr id="4" name="Picture 2" descr="Resultado de imagem para industria de lacteos">
            <a:extLst>
              <a:ext uri="{FF2B5EF4-FFF2-40B4-BE49-F238E27FC236}">
                <a16:creationId xmlns:a16="http://schemas.microsoft.com/office/drawing/2014/main" id="{45908B88-380D-43E0-A230-80349E381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30" y="1633142"/>
            <a:ext cx="7620000" cy="381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586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p:txBody>
          <a:bodyPr>
            <a:normAutofit/>
          </a:bodyPr>
          <a:lstStyle/>
          <a:p>
            <a:pPr marL="0" indent="0">
              <a:buNone/>
            </a:pPr>
            <a:r>
              <a:rPr lang="pt-BR" sz="1350" dirty="0">
                <a:latin typeface="Arial" panose="020B0604020202020204" pitchFamily="34" charset="0"/>
                <a:cs typeface="Arial" panose="020B0604020202020204" pitchFamily="34" charset="0"/>
              </a:rPr>
              <a:t> </a:t>
            </a:r>
          </a:p>
          <a:p>
            <a:pPr marL="0" indent="0" algn="just">
              <a:lnSpc>
                <a:spcPct val="150000"/>
              </a:lnSpc>
              <a:spcBef>
                <a:spcPts val="0"/>
              </a:spcBef>
              <a:buNone/>
            </a:pPr>
            <a:r>
              <a:rPr lang="pt-BR" sz="1500" dirty="0">
                <a:latin typeface="Arial" panose="020B0604020202020204" pitchFamily="34" charset="0"/>
                <a:cs typeface="Arial" panose="020B0604020202020204" pitchFamily="34" charset="0"/>
              </a:rPr>
              <a:t>	</a:t>
            </a:r>
          </a:p>
        </p:txBody>
      </p:sp>
      <p:pic>
        <p:nvPicPr>
          <p:cNvPr id="14342" name="Imagem 22" descr="WP_000373">
            <a:extLst>
              <a:ext uri="{FF2B5EF4-FFF2-40B4-BE49-F238E27FC236}">
                <a16:creationId xmlns:a16="http://schemas.microsoft.com/office/drawing/2014/main" id="{297DF52F-A6F9-49FF-B393-7CCB1C7EA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00" t="32848" r="13902" b="7533"/>
          <a:stretch>
            <a:fillRect/>
          </a:stretch>
        </p:blipFill>
        <p:spPr bwMode="auto">
          <a:xfrm>
            <a:off x="3312163" y="1340769"/>
            <a:ext cx="2519675" cy="3411371"/>
          </a:xfrm>
          <a:prstGeom prst="rect">
            <a:avLst/>
          </a:prstGeom>
          <a:noFill/>
          <a:extLst>
            <a:ext uri="{909E8E84-426E-40DD-AFC4-6F175D3DCCD1}">
              <a14:hiddenFill xmlns:a14="http://schemas.microsoft.com/office/drawing/2010/main">
                <a:solidFill>
                  <a:srgbClr val="FFFFFF"/>
                </a:solidFill>
              </a14:hiddenFill>
            </a:ext>
          </a:extLst>
        </p:spPr>
      </p:pic>
      <p:pic>
        <p:nvPicPr>
          <p:cNvPr id="14341" name="Imagem 23" descr="WP_000440">
            <a:extLst>
              <a:ext uri="{FF2B5EF4-FFF2-40B4-BE49-F238E27FC236}">
                <a16:creationId xmlns:a16="http://schemas.microsoft.com/office/drawing/2014/main" id="{ADA84F78-6422-4018-B174-CF120910F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700" r="19276"/>
          <a:stretch>
            <a:fillRect/>
          </a:stretch>
        </p:blipFill>
        <p:spPr bwMode="auto">
          <a:xfrm>
            <a:off x="6105347" y="1340768"/>
            <a:ext cx="2651753" cy="339454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4FBE64B2-6C9C-478B-9D8E-6C9CB1B8F6F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92742" y="1340769"/>
            <a:ext cx="2545910" cy="3394547"/>
          </a:xfrm>
          <a:prstGeom prst="rect">
            <a:avLst/>
          </a:prstGeom>
        </p:spPr>
      </p:pic>
      <p:sp>
        <p:nvSpPr>
          <p:cNvPr id="13" name="Retângulo 12">
            <a:extLst>
              <a:ext uri="{FF2B5EF4-FFF2-40B4-BE49-F238E27FC236}">
                <a16:creationId xmlns:a16="http://schemas.microsoft.com/office/drawing/2014/main" id="{0284E886-1580-421B-8396-913EDECF1D41}"/>
              </a:ext>
            </a:extLst>
          </p:cNvPr>
          <p:cNvSpPr/>
          <p:nvPr/>
        </p:nvSpPr>
        <p:spPr>
          <a:xfrm>
            <a:off x="323528" y="4869160"/>
            <a:ext cx="8568952" cy="646331"/>
          </a:xfrm>
          <a:prstGeom prst="rect">
            <a:avLst/>
          </a:prstGeom>
        </p:spPr>
        <p:txBody>
          <a:bodyPr wrap="square">
            <a:spAutoFit/>
          </a:bodyPr>
          <a:lstStyle/>
          <a:p>
            <a:pPr algn="just"/>
            <a:r>
              <a:rPr lang="pt-BR" dirty="0">
                <a:ea typeface="Calibri" panose="020F0502020204030204" pitchFamily="34" charset="0"/>
                <a:cs typeface="Times New Roman" panose="02020603050405020304" pitchFamily="18" charset="0"/>
              </a:rPr>
              <a:t>a) Cor da amostra em pH abaixo de 7; b) Cor da amostra em pH próximo a 8; c) Cor da amostra em pH acima de 10.</a:t>
            </a:r>
            <a:endParaRPr lang="pt-BR" dirty="0"/>
          </a:p>
        </p:txBody>
      </p:sp>
      <p:sp>
        <p:nvSpPr>
          <p:cNvPr id="16" name="CaixaDeTexto 15">
            <a:extLst>
              <a:ext uri="{FF2B5EF4-FFF2-40B4-BE49-F238E27FC236}">
                <a16:creationId xmlns:a16="http://schemas.microsoft.com/office/drawing/2014/main" id="{001BBBC9-89E1-475F-AB70-4A7FA5E38A01}"/>
              </a:ext>
            </a:extLst>
          </p:cNvPr>
          <p:cNvSpPr txBox="1"/>
          <p:nvPr/>
        </p:nvSpPr>
        <p:spPr>
          <a:xfrm>
            <a:off x="579269" y="1451012"/>
            <a:ext cx="239697" cy="323165"/>
          </a:xfrm>
          <a:prstGeom prst="rect">
            <a:avLst/>
          </a:prstGeom>
          <a:noFill/>
        </p:spPr>
        <p:txBody>
          <a:bodyPr wrap="square" rtlCol="0">
            <a:spAutoFit/>
          </a:bodyPr>
          <a:lstStyle/>
          <a:p>
            <a:r>
              <a:rPr lang="pt-BR" sz="1500" b="1" dirty="0">
                <a:solidFill>
                  <a:schemeClr val="bg1"/>
                </a:solidFill>
                <a:latin typeface="Arial" panose="020B0604020202020204" pitchFamily="34" charset="0"/>
                <a:cs typeface="Arial" panose="020B0604020202020204" pitchFamily="34" charset="0"/>
              </a:rPr>
              <a:t>a</a:t>
            </a:r>
          </a:p>
        </p:txBody>
      </p:sp>
      <p:sp>
        <p:nvSpPr>
          <p:cNvPr id="24" name="CaixaDeTexto 23">
            <a:extLst>
              <a:ext uri="{FF2B5EF4-FFF2-40B4-BE49-F238E27FC236}">
                <a16:creationId xmlns:a16="http://schemas.microsoft.com/office/drawing/2014/main" id="{AA2E0E07-97F8-4BFF-A762-78D2BF0E1DAA}"/>
              </a:ext>
            </a:extLst>
          </p:cNvPr>
          <p:cNvSpPr txBox="1"/>
          <p:nvPr/>
        </p:nvSpPr>
        <p:spPr>
          <a:xfrm>
            <a:off x="3382629" y="1449609"/>
            <a:ext cx="239697" cy="323165"/>
          </a:xfrm>
          <a:prstGeom prst="rect">
            <a:avLst/>
          </a:prstGeom>
          <a:noFill/>
        </p:spPr>
        <p:txBody>
          <a:bodyPr wrap="square" rtlCol="0">
            <a:spAutoFit/>
          </a:bodyPr>
          <a:lstStyle/>
          <a:p>
            <a:r>
              <a:rPr lang="pt-BR" sz="1500" b="1" dirty="0">
                <a:solidFill>
                  <a:schemeClr val="bg1"/>
                </a:solidFill>
                <a:latin typeface="Arial" panose="020B0604020202020204" pitchFamily="34" charset="0"/>
                <a:cs typeface="Arial" panose="020B0604020202020204" pitchFamily="34" charset="0"/>
              </a:rPr>
              <a:t>b</a:t>
            </a:r>
          </a:p>
        </p:txBody>
      </p:sp>
      <p:sp>
        <p:nvSpPr>
          <p:cNvPr id="25" name="CaixaDeTexto 24">
            <a:extLst>
              <a:ext uri="{FF2B5EF4-FFF2-40B4-BE49-F238E27FC236}">
                <a16:creationId xmlns:a16="http://schemas.microsoft.com/office/drawing/2014/main" id="{CED48F6E-B261-4C36-AA0F-56A69E562964}"/>
              </a:ext>
            </a:extLst>
          </p:cNvPr>
          <p:cNvSpPr txBox="1"/>
          <p:nvPr/>
        </p:nvSpPr>
        <p:spPr>
          <a:xfrm>
            <a:off x="6223565" y="1442951"/>
            <a:ext cx="239697" cy="323165"/>
          </a:xfrm>
          <a:prstGeom prst="rect">
            <a:avLst/>
          </a:prstGeom>
          <a:noFill/>
        </p:spPr>
        <p:txBody>
          <a:bodyPr wrap="square" rtlCol="0">
            <a:spAutoFit/>
          </a:bodyPr>
          <a:lstStyle/>
          <a:p>
            <a:r>
              <a:rPr lang="pt-BR" sz="1500" b="1" dirty="0">
                <a:solidFill>
                  <a:schemeClr val="bg1"/>
                </a:solidFill>
                <a:latin typeface="Arial" panose="020B0604020202020204" pitchFamily="34" charset="0"/>
                <a:cs typeface="Arial" panose="020B0604020202020204" pitchFamily="34" charset="0"/>
              </a:rPr>
              <a:t>c</a:t>
            </a:r>
          </a:p>
        </p:txBody>
      </p:sp>
      <p:sp>
        <p:nvSpPr>
          <p:cNvPr id="17" name="Título 1">
            <a:extLst>
              <a:ext uri="{FF2B5EF4-FFF2-40B4-BE49-F238E27FC236}">
                <a16:creationId xmlns:a16="http://schemas.microsoft.com/office/drawing/2014/main" id="{572641D2-45CB-40C7-9943-2CA9690D66FE}"/>
              </a:ext>
            </a:extLst>
          </p:cNvPr>
          <p:cNvSpPr>
            <a:spLocks noGrp="1"/>
          </p:cNvSpPr>
          <p:nvPr>
            <p:ph type="title"/>
          </p:nvPr>
        </p:nvSpPr>
        <p:spPr>
          <a:xfrm>
            <a:off x="457200" y="274638"/>
            <a:ext cx="8229600" cy="1143000"/>
          </a:xfrm>
        </p:spPr>
        <p:txBody>
          <a:bodyPr>
            <a:normAutofit/>
          </a:bodyPr>
          <a:lstStyle/>
          <a:p>
            <a:pPr algn="ctr"/>
            <a:r>
              <a:rPr lang="pt-BR" sz="3200" b="1" dirty="0">
                <a:cs typeface="Arial" panose="020B0604020202020204" pitchFamily="34" charset="0"/>
              </a:rPr>
              <a:t>Resultados </a:t>
            </a:r>
          </a:p>
        </p:txBody>
      </p:sp>
    </p:spTree>
    <p:extLst>
      <p:ext uri="{BB962C8B-B14F-4D97-AF65-F5344CB8AC3E}">
        <p14:creationId xmlns:p14="http://schemas.microsoft.com/office/powerpoint/2010/main" val="366502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3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a:xfrm>
            <a:off x="251519" y="1124744"/>
            <a:ext cx="8640960" cy="1485772"/>
          </a:xfrm>
        </p:spPr>
        <p:txBody>
          <a:bodyPr>
            <a:normAutofit/>
          </a:bodyPr>
          <a:lstStyle/>
          <a:p>
            <a:pPr algn="just">
              <a:buFont typeface="Wingdings" panose="05000000000000000000" pitchFamily="2" charset="2"/>
              <a:buChar char="ü"/>
            </a:pPr>
            <a:r>
              <a:rPr lang="pt-BR" sz="2400" dirty="0">
                <a:cs typeface="Arial" panose="020B0604020202020204" pitchFamily="34" charset="0"/>
              </a:rPr>
              <a:t>Ensaios</a:t>
            </a:r>
            <a:r>
              <a:rPr lang="pt-BR" sz="2400" b="1" dirty="0">
                <a:cs typeface="Arial" panose="020B0604020202020204" pitchFamily="34" charset="0"/>
              </a:rPr>
              <a:t> </a:t>
            </a:r>
            <a:r>
              <a:rPr lang="pt-BR" sz="2400" dirty="0">
                <a:cs typeface="Arial" panose="020B0604020202020204" pitchFamily="34" charset="0"/>
              </a:rPr>
              <a:t>em pH = 4 com a adição de peróxido de hidrogênio.	</a:t>
            </a:r>
          </a:p>
        </p:txBody>
      </p:sp>
      <p:sp>
        <p:nvSpPr>
          <p:cNvPr id="15" name="Retângulo 14">
            <a:extLst>
              <a:ext uri="{FF2B5EF4-FFF2-40B4-BE49-F238E27FC236}">
                <a16:creationId xmlns:a16="http://schemas.microsoft.com/office/drawing/2014/main" id="{A3542838-7553-429F-A906-C3EA02308AB9}"/>
              </a:ext>
            </a:extLst>
          </p:cNvPr>
          <p:cNvSpPr/>
          <p:nvPr/>
        </p:nvSpPr>
        <p:spPr>
          <a:xfrm>
            <a:off x="285748" y="5157192"/>
            <a:ext cx="8606731" cy="584775"/>
          </a:xfrm>
          <a:prstGeom prst="rect">
            <a:avLst/>
          </a:prstGeom>
        </p:spPr>
        <p:txBody>
          <a:bodyPr wrap="square">
            <a:spAutoFit/>
          </a:bodyPr>
          <a:lstStyle/>
          <a:p>
            <a:pPr algn="just"/>
            <a:r>
              <a:rPr lang="pt-BR" sz="1600" b="1" dirty="0" err="1">
                <a:ea typeface="Calibri" panose="020F0502020204030204" pitchFamily="34" charset="0"/>
              </a:rPr>
              <a:t>Obs</a:t>
            </a:r>
            <a:r>
              <a:rPr lang="pt-BR" sz="1600" b="1" dirty="0">
                <a:ea typeface="Calibri" panose="020F0502020204030204" pitchFamily="34" charset="0"/>
              </a:rPr>
              <a:t>: </a:t>
            </a:r>
            <a:r>
              <a:rPr lang="pt-BR" sz="1600" dirty="0">
                <a:ea typeface="Calibri" panose="020F0502020204030204" pitchFamily="34" charset="0"/>
              </a:rPr>
              <a:t>Valores na mesma coluna seguidas da mesma letra não diferem estatisticamente pelo teste de </a:t>
            </a:r>
            <a:r>
              <a:rPr lang="pt-BR" sz="1600" dirty="0" err="1">
                <a:ea typeface="Calibri" panose="020F0502020204030204" pitchFamily="34" charset="0"/>
              </a:rPr>
              <a:t>Tukey</a:t>
            </a:r>
            <a:r>
              <a:rPr lang="pt-BR" sz="1600" dirty="0">
                <a:ea typeface="Calibri" panose="020F0502020204030204" pitchFamily="34" charset="0"/>
              </a:rPr>
              <a:t> para um nível de significância igual a 5%.</a:t>
            </a:r>
            <a:endParaRPr lang="pt-BR" sz="1600" dirty="0"/>
          </a:p>
        </p:txBody>
      </p:sp>
      <p:graphicFrame>
        <p:nvGraphicFramePr>
          <p:cNvPr id="6" name="Tabela 5">
            <a:extLst>
              <a:ext uri="{FF2B5EF4-FFF2-40B4-BE49-F238E27FC236}">
                <a16:creationId xmlns:a16="http://schemas.microsoft.com/office/drawing/2014/main" id="{B48871E2-CE40-478F-86A5-D5E7DE8E351C}"/>
              </a:ext>
            </a:extLst>
          </p:cNvPr>
          <p:cNvGraphicFramePr>
            <a:graphicFrameLocks noGrp="1"/>
          </p:cNvGraphicFramePr>
          <p:nvPr>
            <p:extLst>
              <p:ext uri="{D42A27DB-BD31-4B8C-83A1-F6EECF244321}">
                <p14:modId xmlns:p14="http://schemas.microsoft.com/office/powerpoint/2010/main" val="3045928302"/>
              </p:ext>
            </p:extLst>
          </p:nvPr>
        </p:nvGraphicFramePr>
        <p:xfrm>
          <a:off x="268634" y="1565632"/>
          <a:ext cx="8606730" cy="3591560"/>
        </p:xfrm>
        <a:graphic>
          <a:graphicData uri="http://schemas.openxmlformats.org/drawingml/2006/table">
            <a:tbl>
              <a:tblPr firstRow="1" bandRow="1">
                <a:tableStyleId>{9D7B26C5-4107-4FEC-AEDC-1716B250A1EF}</a:tableStyleId>
              </a:tblPr>
              <a:tblGrid>
                <a:gridCol w="1434455">
                  <a:extLst>
                    <a:ext uri="{9D8B030D-6E8A-4147-A177-3AD203B41FA5}">
                      <a16:colId xmlns:a16="http://schemas.microsoft.com/office/drawing/2014/main" val="2087809278"/>
                    </a:ext>
                  </a:extLst>
                </a:gridCol>
                <a:gridCol w="1434455">
                  <a:extLst>
                    <a:ext uri="{9D8B030D-6E8A-4147-A177-3AD203B41FA5}">
                      <a16:colId xmlns:a16="http://schemas.microsoft.com/office/drawing/2014/main" val="387472007"/>
                    </a:ext>
                  </a:extLst>
                </a:gridCol>
                <a:gridCol w="1434455">
                  <a:extLst>
                    <a:ext uri="{9D8B030D-6E8A-4147-A177-3AD203B41FA5}">
                      <a16:colId xmlns:a16="http://schemas.microsoft.com/office/drawing/2014/main" val="1380905209"/>
                    </a:ext>
                  </a:extLst>
                </a:gridCol>
                <a:gridCol w="1434455">
                  <a:extLst>
                    <a:ext uri="{9D8B030D-6E8A-4147-A177-3AD203B41FA5}">
                      <a16:colId xmlns:a16="http://schemas.microsoft.com/office/drawing/2014/main" val="309549041"/>
                    </a:ext>
                  </a:extLst>
                </a:gridCol>
                <a:gridCol w="1434455">
                  <a:extLst>
                    <a:ext uri="{9D8B030D-6E8A-4147-A177-3AD203B41FA5}">
                      <a16:colId xmlns:a16="http://schemas.microsoft.com/office/drawing/2014/main" val="299943197"/>
                    </a:ext>
                  </a:extLst>
                </a:gridCol>
                <a:gridCol w="1434455">
                  <a:extLst>
                    <a:ext uri="{9D8B030D-6E8A-4147-A177-3AD203B41FA5}">
                      <a16:colId xmlns:a16="http://schemas.microsoft.com/office/drawing/2014/main" val="3272849923"/>
                    </a:ext>
                  </a:extLst>
                </a:gridCol>
              </a:tblGrid>
              <a:tr h="309854">
                <a:tc rowSpan="2" gridSpan="2">
                  <a:txBody>
                    <a:bodyPr/>
                    <a:lstStyle/>
                    <a:p>
                      <a:pPr algn="ctr"/>
                      <a:r>
                        <a:rPr lang="pt-BR" sz="1600" kern="1200" dirty="0">
                          <a:effectLst/>
                        </a:rPr>
                        <a:t>Razão H</a:t>
                      </a:r>
                      <a:r>
                        <a:rPr lang="pt-BR" sz="1600" kern="1200" baseline="-25000" dirty="0">
                          <a:effectLst/>
                        </a:rPr>
                        <a:t>2</a:t>
                      </a:r>
                      <a:r>
                        <a:rPr lang="pt-BR" sz="1600" kern="1200" dirty="0">
                          <a:effectLst/>
                        </a:rPr>
                        <a:t>O</a:t>
                      </a:r>
                      <a:r>
                        <a:rPr lang="pt-BR" sz="1600" kern="1200" baseline="-25000" dirty="0">
                          <a:effectLst/>
                        </a:rPr>
                        <a:t>2</a:t>
                      </a:r>
                      <a:r>
                        <a:rPr lang="pt-BR" sz="1600" kern="1200" dirty="0">
                          <a:effectLst/>
                        </a:rPr>
                        <a:t>/O</a:t>
                      </a:r>
                      <a:r>
                        <a:rPr lang="pt-BR" sz="1600" kern="1200" baseline="-25000" dirty="0">
                          <a:effectLst/>
                        </a:rPr>
                        <a:t>3</a:t>
                      </a:r>
                      <a:endParaRPr lang="pt-BR" sz="1600" dirty="0">
                        <a:latin typeface="+mn-lt"/>
                        <a:cs typeface="Arial" panose="020B0604020202020204" pitchFamily="34" charset="0"/>
                      </a:endParaRPr>
                    </a:p>
                  </a:txBody>
                  <a:tcPr marL="68580" marR="68580" marT="34290" marB="34290" anchor="ctr"/>
                </a:tc>
                <a:tc rowSpan="2" hMerge="1">
                  <a:txBody>
                    <a:bodyPr/>
                    <a:lstStyle/>
                    <a:p>
                      <a:endParaRPr lang="pt-BR"/>
                    </a:p>
                  </a:txBody>
                  <a:tcPr/>
                </a:tc>
                <a:tc gridSpan="4">
                  <a:txBody>
                    <a:bodyPr/>
                    <a:lstStyle/>
                    <a:p>
                      <a:pPr algn="ctr"/>
                      <a:r>
                        <a:rPr lang="pt-BR" sz="1600" kern="1200" dirty="0">
                          <a:effectLst/>
                        </a:rPr>
                        <a:t>Parâmetros</a:t>
                      </a:r>
                      <a:endParaRPr lang="pt-BR" sz="1600" dirty="0">
                        <a:latin typeface="+mn-lt"/>
                        <a:cs typeface="Arial" panose="020B0604020202020204" pitchFamily="34" charset="0"/>
                      </a:endParaRPr>
                    </a:p>
                  </a:txBody>
                  <a:tcPr marL="68580" marR="68580" marT="34290" marB="34290" anchor="ctr"/>
                </a:tc>
                <a:tc hMerge="1">
                  <a:txBody>
                    <a:bodyPr/>
                    <a:lstStyle/>
                    <a:p>
                      <a:endParaRPr lang="pt-BR" dirty="0"/>
                    </a:p>
                  </a:txBody>
                  <a:tcPr/>
                </a:tc>
                <a:tc hMerge="1">
                  <a:txBody>
                    <a:bodyPr/>
                    <a:lstStyle/>
                    <a:p>
                      <a:endParaRPr lang="pt-BR" dirty="0"/>
                    </a:p>
                  </a:txBody>
                  <a:tcPr/>
                </a:tc>
                <a:tc hMerge="1">
                  <a:txBody>
                    <a:bodyPr/>
                    <a:lstStyle/>
                    <a:p>
                      <a:endParaRPr lang="pt-BR" dirty="0"/>
                    </a:p>
                  </a:txBody>
                  <a:tcPr/>
                </a:tc>
                <a:extLst>
                  <a:ext uri="{0D108BD9-81ED-4DB2-BD59-A6C34878D82A}">
                    <a16:rowId xmlns:a16="http://schemas.microsoft.com/office/drawing/2014/main" val="4224726490"/>
                  </a:ext>
                </a:extLst>
              </a:tr>
              <a:tr h="325221">
                <a:tc gridSpan="2" vMerge="1">
                  <a:txBody>
                    <a:bodyPr/>
                    <a:lstStyle/>
                    <a:p>
                      <a:endParaRPr lang="pt-BR"/>
                    </a:p>
                  </a:txBody>
                  <a:tcPr/>
                </a:tc>
                <a:tc hMerge="1" vMerge="1">
                  <a:txBody>
                    <a:bodyPr/>
                    <a:lstStyle/>
                    <a:p>
                      <a:endParaRPr lang="pt-BR" dirty="0"/>
                    </a:p>
                  </a:txBody>
                  <a:tcPr/>
                </a:tc>
                <a:tc>
                  <a:txBody>
                    <a:bodyPr/>
                    <a:lstStyle/>
                    <a:p>
                      <a:pPr algn="ctr">
                        <a:lnSpc>
                          <a:spcPct val="150000"/>
                        </a:lnSpc>
                        <a:spcAft>
                          <a:spcPts val="0"/>
                        </a:spcAft>
                      </a:pPr>
                      <a:r>
                        <a:rPr lang="pt-BR" sz="1600">
                          <a:effectLst/>
                        </a:rPr>
                        <a:t>Turbidez</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Delta Cor</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DQO</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COT</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945144238"/>
                  </a:ext>
                </a:extLst>
              </a:tr>
              <a:tr h="325221">
                <a:tc rowSpan="3">
                  <a:txBody>
                    <a:bodyPr/>
                    <a:lstStyle/>
                    <a:p>
                      <a:pPr algn="ctr"/>
                      <a:r>
                        <a:rPr lang="pt-BR" sz="1600" dirty="0"/>
                        <a:t>0,5</a:t>
                      </a:r>
                      <a:endParaRPr lang="pt-BR" sz="1600" b="1" dirty="0">
                        <a:solidFill>
                          <a:schemeClr val="bg1"/>
                        </a:solidFill>
                        <a:latin typeface="+mn-lt"/>
                        <a:cs typeface="Arial" panose="020B0604020202020204" pitchFamily="34" charset="0"/>
                      </a:endParaRPr>
                    </a:p>
                  </a:txBody>
                  <a:tcPr marL="68580" marR="68580" marT="34290" marB="34290" anchor="ctr"/>
                </a:tc>
                <a:tc>
                  <a:txBody>
                    <a:bodyPr/>
                    <a:lstStyle/>
                    <a:p>
                      <a:pPr algn="ctr"/>
                      <a:r>
                        <a:rPr lang="pt-BR" sz="1600" dirty="0"/>
                        <a:t>Média</a:t>
                      </a:r>
                      <a:endParaRPr lang="pt-BR" sz="1600" b="0" dirty="0">
                        <a:latin typeface="+mn-lt"/>
                        <a:cs typeface="Arial" panose="020B0604020202020204" pitchFamily="34" charset="0"/>
                      </a:endParaRPr>
                    </a:p>
                  </a:txBody>
                  <a:tcPr marL="68580" marR="68580" marT="34290" marB="34290" anchor="ctr"/>
                </a:tc>
                <a:tc>
                  <a:txBody>
                    <a:bodyPr/>
                    <a:lstStyle/>
                    <a:p>
                      <a:pPr algn="ctr">
                        <a:lnSpc>
                          <a:spcPct val="150000"/>
                        </a:lnSpc>
                        <a:spcAft>
                          <a:spcPts val="0"/>
                        </a:spcAft>
                      </a:pPr>
                      <a:r>
                        <a:rPr lang="pt-BR" sz="1600" dirty="0">
                          <a:effectLst/>
                        </a:rPr>
                        <a:t>151</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4,7</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547</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595</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803003809"/>
                  </a:ext>
                </a:extLst>
              </a:tr>
              <a:tr h="325221">
                <a:tc vMerge="1">
                  <a:txBody>
                    <a:bodyPr/>
                    <a:lstStyle/>
                    <a:p>
                      <a:pPr algn="ctr"/>
                      <a:endParaRPr lang="pt-BR" dirty="0"/>
                    </a:p>
                  </a:txBody>
                  <a:tcPr anchor="ctr"/>
                </a:tc>
                <a:tc>
                  <a:txBody>
                    <a:bodyPr/>
                    <a:lstStyle/>
                    <a:p>
                      <a:pPr algn="ctr">
                        <a:lnSpc>
                          <a:spcPct val="150000"/>
                        </a:lnSpc>
                        <a:spcAft>
                          <a:spcPts val="0"/>
                        </a:spcAft>
                      </a:pPr>
                      <a:r>
                        <a:rPr lang="pt-BR" sz="1600" dirty="0">
                          <a:effectLst/>
                        </a:rPr>
                        <a:t>CV (%)</a:t>
                      </a:r>
                      <a:endParaRPr lang="pt-BR" sz="1600" b="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600" dirty="0">
                          <a:effectLst/>
                        </a:rPr>
                        <a:t>0,79</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4,97</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7,73</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4,64</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40519655"/>
                  </a:ext>
                </a:extLst>
              </a:tr>
              <a:tr h="325221">
                <a:tc vMerge="1">
                  <a:txBody>
                    <a:bodyPr/>
                    <a:lstStyle/>
                    <a:p>
                      <a:pPr algn="ctr"/>
                      <a:endParaRPr lang="pt-BR" dirty="0"/>
                    </a:p>
                  </a:txBody>
                  <a:tcPr anchor="ctr"/>
                </a:tc>
                <a:tc>
                  <a:txBody>
                    <a:bodyPr/>
                    <a:lstStyle/>
                    <a:p>
                      <a:pPr algn="ctr">
                        <a:lnSpc>
                          <a:spcPct val="150000"/>
                        </a:lnSpc>
                        <a:spcAft>
                          <a:spcPts val="0"/>
                        </a:spcAft>
                      </a:pPr>
                      <a:r>
                        <a:rPr lang="pt-BR" sz="1600" dirty="0">
                          <a:effectLst/>
                        </a:rPr>
                        <a:t>Eficiência (%)</a:t>
                      </a:r>
                      <a:endParaRPr lang="pt-BR" sz="1600" b="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600" dirty="0">
                          <a:effectLst/>
                        </a:rPr>
                        <a:t>75,8 (a)</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66,8 (a)</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82,0 (a)</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49,3 (a)</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77928889"/>
                  </a:ext>
                </a:extLst>
              </a:tr>
              <a:tr h="325221">
                <a:tc rowSpan="3">
                  <a:txBody>
                    <a:bodyPr/>
                    <a:lstStyle/>
                    <a:p>
                      <a:pPr algn="ctr"/>
                      <a:r>
                        <a:rPr lang="pt-BR" sz="1600" dirty="0"/>
                        <a:t>1</a:t>
                      </a:r>
                      <a:endParaRPr lang="pt-BR" sz="1600" b="1" dirty="0">
                        <a:solidFill>
                          <a:schemeClr val="bg1"/>
                        </a:solidFill>
                        <a:latin typeface="+mn-lt"/>
                        <a:cs typeface="Arial" panose="020B0604020202020204" pitchFamily="34" charset="0"/>
                      </a:endParaRPr>
                    </a:p>
                  </a:txBody>
                  <a:tcPr marL="68580" marR="68580" marT="34290" marB="34290" anchor="ctr"/>
                </a:tc>
                <a:tc>
                  <a:txBody>
                    <a:bodyPr/>
                    <a:lstStyle/>
                    <a:p>
                      <a:pPr algn="ctr"/>
                      <a:r>
                        <a:rPr lang="pt-BR" sz="1600" dirty="0"/>
                        <a:t>Média</a:t>
                      </a:r>
                      <a:endParaRPr lang="pt-BR" sz="1600" b="0" dirty="0">
                        <a:latin typeface="+mn-lt"/>
                        <a:cs typeface="Arial" panose="020B0604020202020204" pitchFamily="34" charset="0"/>
                      </a:endParaRPr>
                    </a:p>
                  </a:txBody>
                  <a:tcPr marL="68580" marR="68580" marT="34290" marB="34290" anchor="ctr"/>
                </a:tc>
                <a:tc>
                  <a:txBody>
                    <a:bodyPr/>
                    <a:lstStyle/>
                    <a:p>
                      <a:pPr algn="ctr">
                        <a:lnSpc>
                          <a:spcPct val="150000"/>
                        </a:lnSpc>
                        <a:spcAft>
                          <a:spcPts val="0"/>
                        </a:spcAft>
                      </a:pPr>
                      <a:r>
                        <a:rPr lang="pt-BR" sz="1600" dirty="0">
                          <a:effectLst/>
                        </a:rPr>
                        <a:t>285</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6,6</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676</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602</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98433313"/>
                  </a:ext>
                </a:extLst>
              </a:tr>
              <a:tr h="325221">
                <a:tc vMerge="1">
                  <a:txBody>
                    <a:bodyPr/>
                    <a:lstStyle/>
                    <a:p>
                      <a:pPr algn="ctr"/>
                      <a:endParaRPr lang="pt-BR" dirty="0"/>
                    </a:p>
                  </a:txBody>
                  <a:tcPr anchor="ctr"/>
                </a:tc>
                <a:tc>
                  <a:txBody>
                    <a:bodyPr/>
                    <a:lstStyle/>
                    <a:p>
                      <a:pPr algn="ctr">
                        <a:lnSpc>
                          <a:spcPct val="150000"/>
                        </a:lnSpc>
                        <a:spcAft>
                          <a:spcPts val="0"/>
                        </a:spcAft>
                      </a:pPr>
                      <a:r>
                        <a:rPr lang="pt-BR" sz="1600" dirty="0">
                          <a:effectLst/>
                        </a:rPr>
                        <a:t>CV (%)</a:t>
                      </a:r>
                      <a:endParaRPr lang="pt-BR" sz="1600" b="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600" dirty="0">
                          <a:effectLst/>
                        </a:rPr>
                        <a:t>0,84</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7,81</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2,64</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4,87</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406060804"/>
                  </a:ext>
                </a:extLst>
              </a:tr>
              <a:tr h="325221">
                <a:tc vMerge="1">
                  <a:txBody>
                    <a:bodyPr/>
                    <a:lstStyle/>
                    <a:p>
                      <a:pPr algn="ctr"/>
                      <a:endParaRPr lang="pt-BR" dirty="0"/>
                    </a:p>
                  </a:txBody>
                  <a:tcPr anchor="ctr"/>
                </a:tc>
                <a:tc>
                  <a:txBody>
                    <a:bodyPr/>
                    <a:lstStyle/>
                    <a:p>
                      <a:pPr algn="ctr">
                        <a:lnSpc>
                          <a:spcPct val="150000"/>
                        </a:lnSpc>
                        <a:spcAft>
                          <a:spcPts val="0"/>
                        </a:spcAft>
                      </a:pPr>
                      <a:r>
                        <a:rPr lang="pt-BR" sz="1600" dirty="0">
                          <a:effectLst/>
                        </a:rPr>
                        <a:t>Eficiência (%)</a:t>
                      </a:r>
                      <a:endParaRPr lang="pt-BR" sz="1600" b="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600" dirty="0">
                          <a:effectLst/>
                        </a:rPr>
                        <a:t>54,3 (b)</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53,3 (b)</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77,7 (b)</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48,8 (a)</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994264123"/>
                  </a:ext>
                </a:extLst>
              </a:tr>
              <a:tr h="325221">
                <a:tc rowSpan="3">
                  <a:txBody>
                    <a:bodyPr/>
                    <a:lstStyle/>
                    <a:p>
                      <a:pPr algn="ctr"/>
                      <a:r>
                        <a:rPr lang="pt-BR" sz="1600" dirty="0"/>
                        <a:t>1,5</a:t>
                      </a:r>
                      <a:endParaRPr lang="pt-BR" sz="1600" b="1" dirty="0">
                        <a:solidFill>
                          <a:schemeClr val="bg1"/>
                        </a:solidFill>
                        <a:latin typeface="+mn-lt"/>
                        <a:cs typeface="Arial" panose="020B0604020202020204" pitchFamily="34" charset="0"/>
                      </a:endParaRPr>
                    </a:p>
                  </a:txBody>
                  <a:tcPr marL="68580" marR="68580" marT="34290" marB="34290" anchor="ctr"/>
                </a:tc>
                <a:tc>
                  <a:txBody>
                    <a:bodyPr/>
                    <a:lstStyle/>
                    <a:p>
                      <a:pPr algn="ctr"/>
                      <a:r>
                        <a:rPr lang="pt-BR" sz="1600" dirty="0"/>
                        <a:t>Média</a:t>
                      </a:r>
                      <a:endParaRPr lang="pt-BR" sz="1600" b="0" dirty="0">
                        <a:latin typeface="+mn-lt"/>
                        <a:cs typeface="Arial" panose="020B0604020202020204" pitchFamily="34" charset="0"/>
                      </a:endParaRPr>
                    </a:p>
                  </a:txBody>
                  <a:tcPr marL="68580" marR="68580" marT="34290" marB="34290" anchor="ctr"/>
                </a:tc>
                <a:tc>
                  <a:txBody>
                    <a:bodyPr/>
                    <a:lstStyle/>
                    <a:p>
                      <a:pPr algn="ctr">
                        <a:lnSpc>
                          <a:spcPct val="150000"/>
                        </a:lnSpc>
                        <a:spcAft>
                          <a:spcPts val="0"/>
                        </a:spcAft>
                      </a:pPr>
                      <a:r>
                        <a:rPr lang="pt-BR" sz="1600" dirty="0">
                          <a:effectLst/>
                        </a:rPr>
                        <a:t>419,2</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7,17</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856,27</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655,85</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44258874"/>
                  </a:ext>
                </a:extLst>
              </a:tr>
              <a:tr h="325221">
                <a:tc vMerge="1">
                  <a:txBody>
                    <a:bodyPr/>
                    <a:lstStyle/>
                    <a:p>
                      <a:pPr algn="ctr"/>
                      <a:endParaRPr lang="pt-BR" dirty="0"/>
                    </a:p>
                  </a:txBody>
                  <a:tcPr anchor="ctr"/>
                </a:tc>
                <a:tc>
                  <a:txBody>
                    <a:bodyPr/>
                    <a:lstStyle/>
                    <a:p>
                      <a:pPr algn="ctr">
                        <a:lnSpc>
                          <a:spcPct val="150000"/>
                        </a:lnSpc>
                        <a:spcAft>
                          <a:spcPts val="0"/>
                        </a:spcAft>
                      </a:pPr>
                      <a:r>
                        <a:rPr lang="pt-BR" sz="1600" dirty="0">
                          <a:effectLst/>
                        </a:rPr>
                        <a:t>CV (%)</a:t>
                      </a:r>
                      <a:endParaRPr lang="pt-BR" sz="1600" b="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600" dirty="0">
                          <a:effectLst/>
                        </a:rPr>
                        <a:t>10,34</a:t>
                      </a:r>
                      <a:endParaRPr lang="pt-BR" sz="16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19,93</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4,17</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a:effectLst/>
                        </a:rPr>
                        <a:t>6,79</a:t>
                      </a:r>
                      <a:endParaRPr lang="pt-BR" sz="160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65070974"/>
                  </a:ext>
                </a:extLst>
              </a:tr>
              <a:tr h="325221">
                <a:tc vMerge="1">
                  <a:txBody>
                    <a:bodyPr/>
                    <a:lstStyle/>
                    <a:p>
                      <a:pPr algn="ctr"/>
                      <a:endParaRPr lang="pt-BR" dirty="0"/>
                    </a:p>
                  </a:txBody>
                  <a:tcPr anchor="ctr"/>
                </a:tc>
                <a:tc>
                  <a:txBody>
                    <a:bodyPr/>
                    <a:lstStyle/>
                    <a:p>
                      <a:pPr algn="ctr">
                        <a:lnSpc>
                          <a:spcPct val="150000"/>
                        </a:lnSpc>
                        <a:spcAft>
                          <a:spcPts val="0"/>
                        </a:spcAft>
                      </a:pPr>
                      <a:r>
                        <a:rPr lang="pt-BR" sz="1600" dirty="0">
                          <a:effectLst/>
                        </a:rPr>
                        <a:t>Eficiência (%)</a:t>
                      </a:r>
                      <a:endParaRPr lang="pt-BR" sz="1600" b="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600" dirty="0">
                          <a:effectLst/>
                        </a:rPr>
                        <a:t>32,9 (c)</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49,5 (b)</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71,8 (c)</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600" dirty="0">
                          <a:effectLst/>
                        </a:rPr>
                        <a:t>45,0 (a)</a:t>
                      </a:r>
                      <a:endParaRPr lang="pt-BR" sz="1600" b="1"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978464884"/>
                  </a:ext>
                </a:extLst>
              </a:tr>
            </a:tbl>
          </a:graphicData>
        </a:graphic>
      </p:graphicFrame>
      <p:sp>
        <p:nvSpPr>
          <p:cNvPr id="8" name="Título 1">
            <a:extLst>
              <a:ext uri="{FF2B5EF4-FFF2-40B4-BE49-F238E27FC236}">
                <a16:creationId xmlns:a16="http://schemas.microsoft.com/office/drawing/2014/main" id="{BEE9A955-85A3-459A-9B6A-D3786A0C0670}"/>
              </a:ext>
            </a:extLst>
          </p:cNvPr>
          <p:cNvSpPr>
            <a:spLocks noGrp="1"/>
          </p:cNvSpPr>
          <p:nvPr>
            <p:ph type="title"/>
          </p:nvPr>
        </p:nvSpPr>
        <p:spPr>
          <a:xfrm>
            <a:off x="285748" y="362246"/>
            <a:ext cx="8606731" cy="1143000"/>
          </a:xfrm>
        </p:spPr>
        <p:txBody>
          <a:bodyPr>
            <a:normAutofit/>
          </a:bodyPr>
          <a:lstStyle/>
          <a:p>
            <a:pPr algn="ctr"/>
            <a:r>
              <a:rPr lang="pt-BR" sz="3200" b="1" dirty="0">
                <a:cs typeface="Arial" panose="020B0604020202020204" pitchFamily="34" charset="0"/>
              </a:rPr>
              <a:t>Resultados </a:t>
            </a:r>
          </a:p>
        </p:txBody>
      </p:sp>
    </p:spTree>
    <p:extLst>
      <p:ext uri="{BB962C8B-B14F-4D97-AF65-F5344CB8AC3E}">
        <p14:creationId xmlns:p14="http://schemas.microsoft.com/office/powerpoint/2010/main" val="3094099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a:xfrm>
            <a:off x="323528" y="1081281"/>
            <a:ext cx="8568952" cy="691535"/>
          </a:xfrm>
        </p:spPr>
        <p:txBody>
          <a:bodyPr>
            <a:normAutofit/>
          </a:bodyPr>
          <a:lstStyle/>
          <a:p>
            <a:pPr algn="just">
              <a:buFont typeface="Wingdings" panose="05000000000000000000" pitchFamily="2" charset="2"/>
              <a:buChar char="ü"/>
            </a:pPr>
            <a:r>
              <a:rPr lang="pt-BR" sz="2400" dirty="0">
                <a:cs typeface="Arial" panose="020B0604020202020204" pitchFamily="34" charset="0"/>
              </a:rPr>
              <a:t>Ensaios</a:t>
            </a:r>
            <a:r>
              <a:rPr lang="pt-BR" sz="2400" b="1" dirty="0">
                <a:cs typeface="Arial" panose="020B0604020202020204" pitchFamily="34" charset="0"/>
              </a:rPr>
              <a:t> </a:t>
            </a:r>
            <a:r>
              <a:rPr lang="pt-BR" sz="2400" dirty="0">
                <a:cs typeface="Arial" panose="020B0604020202020204" pitchFamily="34" charset="0"/>
              </a:rPr>
              <a:t>em pH = 11,4 com a adição de peróxido de hidrogênio.	</a:t>
            </a:r>
          </a:p>
        </p:txBody>
      </p:sp>
      <p:sp>
        <p:nvSpPr>
          <p:cNvPr id="15" name="Retângulo 14">
            <a:extLst>
              <a:ext uri="{FF2B5EF4-FFF2-40B4-BE49-F238E27FC236}">
                <a16:creationId xmlns:a16="http://schemas.microsoft.com/office/drawing/2014/main" id="{A3542838-7553-429F-A906-C3EA02308AB9}"/>
              </a:ext>
            </a:extLst>
          </p:cNvPr>
          <p:cNvSpPr/>
          <p:nvPr/>
        </p:nvSpPr>
        <p:spPr>
          <a:xfrm>
            <a:off x="264574" y="5445224"/>
            <a:ext cx="8627906" cy="584775"/>
          </a:xfrm>
          <a:prstGeom prst="rect">
            <a:avLst/>
          </a:prstGeom>
        </p:spPr>
        <p:txBody>
          <a:bodyPr wrap="square">
            <a:spAutoFit/>
          </a:bodyPr>
          <a:lstStyle/>
          <a:p>
            <a:pPr algn="just"/>
            <a:r>
              <a:rPr lang="pt-BR" sz="1600" b="1" dirty="0" err="1">
                <a:ea typeface="Calibri" panose="020F0502020204030204" pitchFamily="34" charset="0"/>
              </a:rPr>
              <a:t>Obs</a:t>
            </a:r>
            <a:r>
              <a:rPr lang="pt-BR" sz="1600" b="1" dirty="0">
                <a:ea typeface="Calibri" panose="020F0502020204030204" pitchFamily="34" charset="0"/>
              </a:rPr>
              <a:t>: </a:t>
            </a:r>
            <a:r>
              <a:rPr lang="pt-BR" sz="1600" dirty="0">
                <a:ea typeface="Calibri" panose="020F0502020204030204" pitchFamily="34" charset="0"/>
              </a:rPr>
              <a:t>Valores na mesma coluna seguidas da mesma letra não diferem estatisticamente pelo teste de </a:t>
            </a:r>
            <a:r>
              <a:rPr lang="pt-BR" sz="1600" dirty="0" err="1">
                <a:ea typeface="Calibri" panose="020F0502020204030204" pitchFamily="34" charset="0"/>
              </a:rPr>
              <a:t>Tukey</a:t>
            </a:r>
            <a:r>
              <a:rPr lang="pt-BR" sz="1600" dirty="0">
                <a:ea typeface="Calibri" panose="020F0502020204030204" pitchFamily="34" charset="0"/>
              </a:rPr>
              <a:t> para um nível de significância igual a 5%.</a:t>
            </a:r>
            <a:endParaRPr lang="pt-BR" sz="1600" dirty="0"/>
          </a:p>
        </p:txBody>
      </p:sp>
      <p:graphicFrame>
        <p:nvGraphicFramePr>
          <p:cNvPr id="6" name="Tabela 5">
            <a:extLst>
              <a:ext uri="{FF2B5EF4-FFF2-40B4-BE49-F238E27FC236}">
                <a16:creationId xmlns:a16="http://schemas.microsoft.com/office/drawing/2014/main" id="{B48871E2-CE40-478F-86A5-D5E7DE8E351C}"/>
              </a:ext>
            </a:extLst>
          </p:cNvPr>
          <p:cNvGraphicFramePr>
            <a:graphicFrameLocks noGrp="1"/>
          </p:cNvGraphicFramePr>
          <p:nvPr>
            <p:extLst>
              <p:ext uri="{D42A27DB-BD31-4B8C-83A1-F6EECF244321}">
                <p14:modId xmlns:p14="http://schemas.microsoft.com/office/powerpoint/2010/main" val="657331826"/>
              </p:ext>
            </p:extLst>
          </p:nvPr>
        </p:nvGraphicFramePr>
        <p:xfrm>
          <a:off x="310472" y="1484784"/>
          <a:ext cx="8568954" cy="4014470"/>
        </p:xfrm>
        <a:graphic>
          <a:graphicData uri="http://schemas.openxmlformats.org/drawingml/2006/table">
            <a:tbl>
              <a:tblPr firstRow="1" bandRow="1">
                <a:tableStyleId>{9D7B26C5-4107-4FEC-AEDC-1716B250A1EF}</a:tableStyleId>
              </a:tblPr>
              <a:tblGrid>
                <a:gridCol w="1428159">
                  <a:extLst>
                    <a:ext uri="{9D8B030D-6E8A-4147-A177-3AD203B41FA5}">
                      <a16:colId xmlns:a16="http://schemas.microsoft.com/office/drawing/2014/main" val="2087809278"/>
                    </a:ext>
                  </a:extLst>
                </a:gridCol>
                <a:gridCol w="1428159">
                  <a:extLst>
                    <a:ext uri="{9D8B030D-6E8A-4147-A177-3AD203B41FA5}">
                      <a16:colId xmlns:a16="http://schemas.microsoft.com/office/drawing/2014/main" val="387472007"/>
                    </a:ext>
                  </a:extLst>
                </a:gridCol>
                <a:gridCol w="1428159">
                  <a:extLst>
                    <a:ext uri="{9D8B030D-6E8A-4147-A177-3AD203B41FA5}">
                      <a16:colId xmlns:a16="http://schemas.microsoft.com/office/drawing/2014/main" val="1380905209"/>
                    </a:ext>
                  </a:extLst>
                </a:gridCol>
                <a:gridCol w="1428159">
                  <a:extLst>
                    <a:ext uri="{9D8B030D-6E8A-4147-A177-3AD203B41FA5}">
                      <a16:colId xmlns:a16="http://schemas.microsoft.com/office/drawing/2014/main" val="309549041"/>
                    </a:ext>
                  </a:extLst>
                </a:gridCol>
                <a:gridCol w="1428159">
                  <a:extLst>
                    <a:ext uri="{9D8B030D-6E8A-4147-A177-3AD203B41FA5}">
                      <a16:colId xmlns:a16="http://schemas.microsoft.com/office/drawing/2014/main" val="299943197"/>
                    </a:ext>
                  </a:extLst>
                </a:gridCol>
                <a:gridCol w="1428159">
                  <a:extLst>
                    <a:ext uri="{9D8B030D-6E8A-4147-A177-3AD203B41FA5}">
                      <a16:colId xmlns:a16="http://schemas.microsoft.com/office/drawing/2014/main" val="3272849923"/>
                    </a:ext>
                  </a:extLst>
                </a:gridCol>
              </a:tblGrid>
              <a:tr h="278130">
                <a:tc rowSpan="2" gridSpan="2">
                  <a:txBody>
                    <a:bodyPr/>
                    <a:lstStyle/>
                    <a:p>
                      <a:pPr algn="ctr"/>
                      <a:r>
                        <a:rPr lang="pt-BR" sz="1800" kern="1200" dirty="0">
                          <a:effectLst/>
                        </a:rPr>
                        <a:t>Razão H</a:t>
                      </a:r>
                      <a:r>
                        <a:rPr lang="pt-BR" sz="1800" kern="1200" baseline="-25000" dirty="0">
                          <a:effectLst/>
                        </a:rPr>
                        <a:t>2</a:t>
                      </a:r>
                      <a:r>
                        <a:rPr lang="pt-BR" sz="1800" kern="1200" dirty="0">
                          <a:effectLst/>
                        </a:rPr>
                        <a:t>O</a:t>
                      </a:r>
                      <a:r>
                        <a:rPr lang="pt-BR" sz="1800" kern="1200" baseline="-25000" dirty="0">
                          <a:effectLst/>
                        </a:rPr>
                        <a:t>2</a:t>
                      </a:r>
                      <a:r>
                        <a:rPr lang="pt-BR" sz="1800" kern="1200" dirty="0">
                          <a:effectLst/>
                        </a:rPr>
                        <a:t>/O</a:t>
                      </a:r>
                      <a:r>
                        <a:rPr lang="pt-BR" sz="1800" kern="1200" baseline="-25000" dirty="0">
                          <a:effectLst/>
                        </a:rPr>
                        <a:t>3</a:t>
                      </a:r>
                      <a:endParaRPr lang="pt-BR" sz="1800" dirty="0">
                        <a:latin typeface="Arial" panose="020B0604020202020204" pitchFamily="34" charset="0"/>
                        <a:cs typeface="Arial" panose="020B0604020202020204" pitchFamily="34" charset="0"/>
                      </a:endParaRPr>
                    </a:p>
                  </a:txBody>
                  <a:tcPr marL="68580" marR="68580" marT="34290" marB="34290" anchor="ctr"/>
                </a:tc>
                <a:tc rowSpan="2" hMerge="1">
                  <a:txBody>
                    <a:bodyPr/>
                    <a:lstStyle/>
                    <a:p>
                      <a:endParaRPr lang="pt-BR"/>
                    </a:p>
                  </a:txBody>
                  <a:tcPr/>
                </a:tc>
                <a:tc gridSpan="4">
                  <a:txBody>
                    <a:bodyPr/>
                    <a:lstStyle/>
                    <a:p>
                      <a:pPr algn="ctr"/>
                      <a:r>
                        <a:rPr lang="pt-BR" sz="1800" kern="1200" dirty="0">
                          <a:effectLst/>
                        </a:rPr>
                        <a:t>Parâmetros</a:t>
                      </a:r>
                      <a:endParaRPr lang="pt-BR" sz="1800" dirty="0">
                        <a:latin typeface="Arial" panose="020B0604020202020204" pitchFamily="34" charset="0"/>
                        <a:cs typeface="Arial" panose="020B0604020202020204" pitchFamily="34" charset="0"/>
                      </a:endParaRPr>
                    </a:p>
                  </a:txBody>
                  <a:tcPr marL="68580" marR="68580" marT="34290" marB="34290" anchor="ctr"/>
                </a:tc>
                <a:tc hMerge="1">
                  <a:txBody>
                    <a:bodyPr/>
                    <a:lstStyle/>
                    <a:p>
                      <a:endParaRPr lang="pt-BR" dirty="0"/>
                    </a:p>
                  </a:txBody>
                  <a:tcPr/>
                </a:tc>
                <a:tc hMerge="1">
                  <a:txBody>
                    <a:bodyPr/>
                    <a:lstStyle/>
                    <a:p>
                      <a:endParaRPr lang="pt-BR" dirty="0"/>
                    </a:p>
                  </a:txBody>
                  <a:tcPr/>
                </a:tc>
                <a:tc hMerge="1">
                  <a:txBody>
                    <a:bodyPr/>
                    <a:lstStyle/>
                    <a:p>
                      <a:endParaRPr lang="pt-BR" dirty="0"/>
                    </a:p>
                  </a:txBody>
                  <a:tcPr/>
                </a:tc>
                <a:extLst>
                  <a:ext uri="{0D108BD9-81ED-4DB2-BD59-A6C34878D82A}">
                    <a16:rowId xmlns:a16="http://schemas.microsoft.com/office/drawing/2014/main" val="4224726490"/>
                  </a:ext>
                </a:extLst>
              </a:tr>
              <a:tr h="278130">
                <a:tc gridSpan="2" vMerge="1">
                  <a:txBody>
                    <a:bodyPr/>
                    <a:lstStyle/>
                    <a:p>
                      <a:endParaRPr lang="pt-BR"/>
                    </a:p>
                  </a:txBody>
                  <a:tcPr/>
                </a:tc>
                <a:tc hMerge="1" vMerge="1">
                  <a:txBody>
                    <a:bodyPr/>
                    <a:lstStyle/>
                    <a:p>
                      <a:endParaRPr lang="pt-BR" dirty="0"/>
                    </a:p>
                  </a:txBody>
                  <a:tcPr/>
                </a:tc>
                <a:tc>
                  <a:txBody>
                    <a:bodyPr/>
                    <a:lstStyle/>
                    <a:p>
                      <a:pPr algn="ctr">
                        <a:lnSpc>
                          <a:spcPct val="150000"/>
                        </a:lnSpc>
                        <a:spcAft>
                          <a:spcPts val="0"/>
                        </a:spcAft>
                      </a:pPr>
                      <a:r>
                        <a:rPr lang="pt-BR" sz="1800">
                          <a:effectLst/>
                        </a:rPr>
                        <a:t>Turbidez</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Delta Cor</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DQO</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COT</a:t>
                      </a:r>
                      <a:endParaRPr lang="pt-BR" sz="18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945144238"/>
                  </a:ext>
                </a:extLst>
              </a:tr>
              <a:tr h="278130">
                <a:tc rowSpan="3">
                  <a:txBody>
                    <a:bodyPr/>
                    <a:lstStyle/>
                    <a:p>
                      <a:pPr algn="ctr"/>
                      <a:r>
                        <a:rPr lang="pt-BR" sz="1800" dirty="0"/>
                        <a:t>0,5</a:t>
                      </a:r>
                      <a:endParaRPr lang="pt-BR" sz="1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pt-BR" sz="1800" dirty="0"/>
                        <a:t>Média</a:t>
                      </a:r>
                      <a:endParaRPr lang="pt-BR" sz="1800" b="0" dirty="0">
                        <a:latin typeface="Arial" panose="020B0604020202020204" pitchFamily="34" charset="0"/>
                        <a:cs typeface="Arial" panose="020B0604020202020204" pitchFamily="34" charset="0"/>
                      </a:endParaRPr>
                    </a:p>
                  </a:txBody>
                  <a:tcPr marL="68580" marR="68580" marT="34290" marB="34290" anchor="ctr"/>
                </a:tc>
                <a:tc>
                  <a:txBody>
                    <a:bodyPr/>
                    <a:lstStyle/>
                    <a:p>
                      <a:pPr algn="ctr">
                        <a:lnSpc>
                          <a:spcPct val="150000"/>
                        </a:lnSpc>
                        <a:spcAft>
                          <a:spcPts val="0"/>
                        </a:spcAft>
                      </a:pPr>
                      <a:r>
                        <a:rPr lang="pt-BR" sz="1800" dirty="0">
                          <a:effectLst/>
                        </a:rPr>
                        <a:t>1101,6</a:t>
                      </a:r>
                      <a:endParaRPr lang="pt-BR" sz="18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18,31</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2777,3</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1025,8</a:t>
                      </a:r>
                      <a:endParaRPr lang="pt-BR" sz="18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803003809"/>
                  </a:ext>
                </a:extLst>
              </a:tr>
              <a:tr h="278130">
                <a:tc vMerge="1">
                  <a:txBody>
                    <a:bodyPr/>
                    <a:lstStyle/>
                    <a:p>
                      <a:pPr algn="ctr"/>
                      <a:endParaRPr lang="pt-BR" dirty="0"/>
                    </a:p>
                  </a:txBody>
                  <a:tcPr anchor="ctr"/>
                </a:tc>
                <a:tc>
                  <a:txBody>
                    <a:bodyPr/>
                    <a:lstStyle/>
                    <a:p>
                      <a:pPr algn="ctr">
                        <a:lnSpc>
                          <a:spcPct val="150000"/>
                        </a:lnSpc>
                        <a:spcAft>
                          <a:spcPts val="0"/>
                        </a:spcAft>
                      </a:pPr>
                      <a:r>
                        <a:rPr lang="pt-BR" sz="1800" dirty="0">
                          <a:effectLst/>
                        </a:rPr>
                        <a:t>CV (%)</a:t>
                      </a:r>
                      <a:endParaRPr lang="pt-BR"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800">
                          <a:effectLst/>
                        </a:rPr>
                        <a:t>0,44</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1,48</a:t>
                      </a:r>
                      <a:endParaRPr lang="pt-BR" sz="18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2,93</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7,29</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40519655"/>
                  </a:ext>
                </a:extLst>
              </a:tr>
              <a:tr h="278130">
                <a:tc vMerge="1">
                  <a:txBody>
                    <a:bodyPr/>
                    <a:lstStyle/>
                    <a:p>
                      <a:pPr algn="ctr"/>
                      <a:endParaRPr lang="pt-BR" dirty="0"/>
                    </a:p>
                  </a:txBody>
                  <a:tcPr anchor="ctr"/>
                </a:tc>
                <a:tc>
                  <a:txBody>
                    <a:bodyPr/>
                    <a:lstStyle/>
                    <a:p>
                      <a:pPr algn="ctr">
                        <a:lnSpc>
                          <a:spcPct val="150000"/>
                        </a:lnSpc>
                        <a:spcAft>
                          <a:spcPts val="0"/>
                        </a:spcAft>
                      </a:pPr>
                      <a:r>
                        <a:rPr lang="pt-BR" sz="1800" dirty="0">
                          <a:effectLst/>
                        </a:rPr>
                        <a:t>Eficiência (%)</a:t>
                      </a:r>
                      <a:endParaRPr lang="pt-BR"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800" dirty="0">
                          <a:effectLst/>
                        </a:rPr>
                        <a:t>0 (a)</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0 (a)</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8,1 (a)</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19,3 (a)</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77928889"/>
                  </a:ext>
                </a:extLst>
              </a:tr>
              <a:tr h="278130">
                <a:tc rowSpan="3">
                  <a:txBody>
                    <a:bodyPr/>
                    <a:lstStyle/>
                    <a:p>
                      <a:pPr algn="ctr"/>
                      <a:r>
                        <a:rPr lang="pt-BR" sz="1800" dirty="0"/>
                        <a:t>1</a:t>
                      </a:r>
                      <a:endParaRPr lang="pt-BR" sz="1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pt-BR" sz="1800" dirty="0"/>
                        <a:t>Média</a:t>
                      </a:r>
                      <a:endParaRPr lang="pt-BR" sz="1800" b="0" dirty="0">
                        <a:latin typeface="Arial" panose="020B0604020202020204" pitchFamily="34" charset="0"/>
                        <a:cs typeface="Arial" panose="020B0604020202020204" pitchFamily="34" charset="0"/>
                      </a:endParaRPr>
                    </a:p>
                  </a:txBody>
                  <a:tcPr marL="68580" marR="68580" marT="34290" marB="34290" anchor="ctr"/>
                </a:tc>
                <a:tc>
                  <a:txBody>
                    <a:bodyPr/>
                    <a:lstStyle/>
                    <a:p>
                      <a:pPr algn="ctr">
                        <a:lnSpc>
                          <a:spcPct val="150000"/>
                        </a:lnSpc>
                        <a:spcAft>
                          <a:spcPts val="0"/>
                        </a:spcAft>
                      </a:pPr>
                      <a:r>
                        <a:rPr lang="pt-BR" sz="1800">
                          <a:effectLst/>
                        </a:rPr>
                        <a:t>983,20</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17,70</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2688,7</a:t>
                      </a:r>
                      <a:endParaRPr lang="pt-BR" sz="18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1174,9</a:t>
                      </a:r>
                      <a:endParaRPr lang="pt-BR" sz="18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98433313"/>
                  </a:ext>
                </a:extLst>
              </a:tr>
              <a:tr h="278130">
                <a:tc vMerge="1">
                  <a:txBody>
                    <a:bodyPr/>
                    <a:lstStyle/>
                    <a:p>
                      <a:pPr algn="ctr"/>
                      <a:endParaRPr lang="pt-BR" dirty="0"/>
                    </a:p>
                  </a:txBody>
                  <a:tcPr anchor="ctr"/>
                </a:tc>
                <a:tc>
                  <a:txBody>
                    <a:bodyPr/>
                    <a:lstStyle/>
                    <a:p>
                      <a:pPr algn="ctr">
                        <a:lnSpc>
                          <a:spcPct val="150000"/>
                        </a:lnSpc>
                        <a:spcAft>
                          <a:spcPts val="0"/>
                        </a:spcAft>
                      </a:pPr>
                      <a:r>
                        <a:rPr lang="pt-BR" sz="1800" dirty="0">
                          <a:effectLst/>
                        </a:rPr>
                        <a:t>CV (%)</a:t>
                      </a:r>
                      <a:endParaRPr lang="pt-BR"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800">
                          <a:effectLst/>
                        </a:rPr>
                        <a:t>0,48</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82,56</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1,64</a:t>
                      </a:r>
                      <a:endParaRPr lang="pt-BR" sz="18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3,06</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406060804"/>
                  </a:ext>
                </a:extLst>
              </a:tr>
              <a:tr h="278130">
                <a:tc vMerge="1">
                  <a:txBody>
                    <a:bodyPr/>
                    <a:lstStyle/>
                    <a:p>
                      <a:pPr algn="ctr"/>
                      <a:endParaRPr lang="pt-BR" dirty="0"/>
                    </a:p>
                  </a:txBody>
                  <a:tcPr anchor="ctr"/>
                </a:tc>
                <a:tc>
                  <a:txBody>
                    <a:bodyPr/>
                    <a:lstStyle/>
                    <a:p>
                      <a:pPr algn="ctr">
                        <a:lnSpc>
                          <a:spcPct val="150000"/>
                        </a:lnSpc>
                        <a:spcAft>
                          <a:spcPts val="0"/>
                        </a:spcAft>
                      </a:pPr>
                      <a:r>
                        <a:rPr lang="pt-BR" sz="1800" dirty="0">
                          <a:effectLst/>
                        </a:rPr>
                        <a:t>Eficiência (%)</a:t>
                      </a:r>
                      <a:endParaRPr lang="pt-BR"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800" dirty="0">
                          <a:effectLst/>
                        </a:rPr>
                        <a:t>0 (a)</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0 (a)</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10,98 (a)</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7,60 (a)</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994264123"/>
                  </a:ext>
                </a:extLst>
              </a:tr>
              <a:tr h="278130">
                <a:tc rowSpan="3">
                  <a:txBody>
                    <a:bodyPr/>
                    <a:lstStyle/>
                    <a:p>
                      <a:pPr algn="ctr"/>
                      <a:r>
                        <a:rPr lang="pt-BR" sz="1800" dirty="0"/>
                        <a:t>1,5</a:t>
                      </a:r>
                      <a:endParaRPr lang="pt-BR" sz="1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pt-BR" sz="1800" dirty="0"/>
                        <a:t>Média</a:t>
                      </a:r>
                      <a:endParaRPr lang="pt-BR" sz="1800" b="0" dirty="0">
                        <a:latin typeface="Arial" panose="020B0604020202020204" pitchFamily="34" charset="0"/>
                        <a:cs typeface="Arial" panose="020B0604020202020204" pitchFamily="34" charset="0"/>
                      </a:endParaRPr>
                    </a:p>
                  </a:txBody>
                  <a:tcPr marL="68580" marR="68580" marT="34290" marB="34290" anchor="ctr"/>
                </a:tc>
                <a:tc>
                  <a:txBody>
                    <a:bodyPr/>
                    <a:lstStyle/>
                    <a:p>
                      <a:pPr algn="ctr">
                        <a:lnSpc>
                          <a:spcPct val="150000"/>
                        </a:lnSpc>
                        <a:spcAft>
                          <a:spcPts val="0"/>
                        </a:spcAft>
                      </a:pPr>
                      <a:r>
                        <a:rPr lang="pt-BR" sz="1800" dirty="0">
                          <a:effectLst/>
                        </a:rPr>
                        <a:t>873,60</a:t>
                      </a:r>
                      <a:endParaRPr lang="pt-BR" sz="18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18,20</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2205,6</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1012,4</a:t>
                      </a:r>
                      <a:endParaRPr lang="pt-BR" sz="18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44258874"/>
                  </a:ext>
                </a:extLst>
              </a:tr>
              <a:tr h="278130">
                <a:tc vMerge="1">
                  <a:txBody>
                    <a:bodyPr/>
                    <a:lstStyle/>
                    <a:p>
                      <a:pPr algn="ctr"/>
                      <a:endParaRPr lang="pt-BR" dirty="0"/>
                    </a:p>
                  </a:txBody>
                  <a:tcPr anchor="ctr"/>
                </a:tc>
                <a:tc>
                  <a:txBody>
                    <a:bodyPr/>
                    <a:lstStyle/>
                    <a:p>
                      <a:pPr algn="ctr">
                        <a:lnSpc>
                          <a:spcPct val="150000"/>
                        </a:lnSpc>
                        <a:spcAft>
                          <a:spcPts val="0"/>
                        </a:spcAft>
                      </a:pPr>
                      <a:r>
                        <a:rPr lang="pt-BR" sz="1800" dirty="0">
                          <a:effectLst/>
                        </a:rPr>
                        <a:t>CV (%)</a:t>
                      </a:r>
                      <a:endParaRPr lang="pt-BR"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800">
                          <a:effectLst/>
                        </a:rPr>
                        <a:t>2,89</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2,11</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a:effectLst/>
                        </a:rPr>
                        <a:t>0,78</a:t>
                      </a:r>
                      <a:endParaRPr lang="pt-BR" sz="18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4,36</a:t>
                      </a:r>
                      <a:endParaRPr lang="pt-BR" sz="18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65070974"/>
                  </a:ext>
                </a:extLst>
              </a:tr>
              <a:tr h="278130">
                <a:tc vMerge="1">
                  <a:txBody>
                    <a:bodyPr/>
                    <a:lstStyle/>
                    <a:p>
                      <a:pPr algn="ctr"/>
                      <a:endParaRPr lang="pt-BR" dirty="0"/>
                    </a:p>
                  </a:txBody>
                  <a:tcPr anchor="ctr"/>
                </a:tc>
                <a:tc>
                  <a:txBody>
                    <a:bodyPr/>
                    <a:lstStyle/>
                    <a:p>
                      <a:pPr algn="ctr">
                        <a:lnSpc>
                          <a:spcPct val="150000"/>
                        </a:lnSpc>
                        <a:spcAft>
                          <a:spcPts val="0"/>
                        </a:spcAft>
                      </a:pPr>
                      <a:r>
                        <a:rPr lang="pt-BR" sz="1800" dirty="0">
                          <a:effectLst/>
                        </a:rPr>
                        <a:t>Eficiência (%)</a:t>
                      </a:r>
                      <a:endParaRPr lang="pt-BR"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pt-BR" sz="1800" dirty="0">
                          <a:effectLst/>
                        </a:rPr>
                        <a:t>0 (a)</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0 (a)</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27,0 (b)</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pt-BR" sz="1800" dirty="0">
                          <a:effectLst/>
                        </a:rPr>
                        <a:t>20,4 (a)</a:t>
                      </a:r>
                      <a:endParaRPr lang="pt-BR"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978464884"/>
                  </a:ext>
                </a:extLst>
              </a:tr>
            </a:tbl>
          </a:graphicData>
        </a:graphic>
      </p:graphicFrame>
      <p:sp>
        <p:nvSpPr>
          <p:cNvPr id="8" name="Título 1">
            <a:extLst>
              <a:ext uri="{FF2B5EF4-FFF2-40B4-BE49-F238E27FC236}">
                <a16:creationId xmlns:a16="http://schemas.microsoft.com/office/drawing/2014/main" id="{7E49BDEA-386A-41CA-9126-0377132E9998}"/>
              </a:ext>
            </a:extLst>
          </p:cNvPr>
          <p:cNvSpPr>
            <a:spLocks noGrp="1"/>
          </p:cNvSpPr>
          <p:nvPr>
            <p:ph type="title"/>
          </p:nvPr>
        </p:nvSpPr>
        <p:spPr>
          <a:xfrm>
            <a:off x="457200" y="274638"/>
            <a:ext cx="8229600" cy="818727"/>
          </a:xfrm>
        </p:spPr>
        <p:txBody>
          <a:bodyPr>
            <a:normAutofit/>
          </a:bodyPr>
          <a:lstStyle/>
          <a:p>
            <a:pPr algn="ctr"/>
            <a:r>
              <a:rPr lang="pt-BR" sz="3200" b="1" dirty="0">
                <a:cs typeface="Arial" panose="020B0604020202020204" pitchFamily="34" charset="0"/>
              </a:rPr>
              <a:t>Resultados </a:t>
            </a:r>
          </a:p>
        </p:txBody>
      </p:sp>
    </p:spTree>
    <p:extLst>
      <p:ext uri="{BB962C8B-B14F-4D97-AF65-F5344CB8AC3E}">
        <p14:creationId xmlns:p14="http://schemas.microsoft.com/office/powerpoint/2010/main" val="447915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4029D-9F1A-42BB-A29A-62D3AFDDE6D4}"/>
              </a:ext>
            </a:extLst>
          </p:cNvPr>
          <p:cNvSpPr>
            <a:spLocks noGrp="1"/>
          </p:cNvSpPr>
          <p:nvPr>
            <p:ph type="title"/>
          </p:nvPr>
        </p:nvSpPr>
        <p:spPr/>
        <p:txBody>
          <a:bodyPr>
            <a:normAutofit/>
          </a:bodyPr>
          <a:lstStyle/>
          <a:p>
            <a:pPr algn="ctr"/>
            <a:r>
              <a:rPr lang="pt-BR" sz="3200" b="1" dirty="0">
                <a:cs typeface="Arial" panose="020B0604020202020204" pitchFamily="34" charset="0"/>
              </a:rPr>
              <a:t>Conclusão</a:t>
            </a:r>
          </a:p>
        </p:txBody>
      </p:sp>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a:xfrm>
            <a:off x="179512" y="1299188"/>
            <a:ext cx="8678738" cy="4722100"/>
          </a:xfrm>
        </p:spPr>
        <p:txBody>
          <a:bodyPr>
            <a:normAutofit/>
          </a:bodyPr>
          <a:lstStyle/>
          <a:p>
            <a:pPr algn="just">
              <a:buFont typeface="Wingdings" panose="05000000000000000000" pitchFamily="2" charset="2"/>
              <a:buChar char="ü"/>
            </a:pPr>
            <a:r>
              <a:rPr lang="pt-BR" sz="2400" dirty="0"/>
              <a:t>A flotação demostrou ser o fator governante do processo e o principal responsável pela eficiência dos tratamentos.</a:t>
            </a:r>
          </a:p>
          <a:p>
            <a:pPr marL="0" indent="0" algn="just">
              <a:buNone/>
            </a:pPr>
            <a:r>
              <a:rPr lang="pt-BR" sz="2400" dirty="0"/>
              <a:t> </a:t>
            </a:r>
          </a:p>
          <a:p>
            <a:pPr algn="just">
              <a:buFont typeface="Wingdings" panose="05000000000000000000" pitchFamily="2" charset="2"/>
              <a:buChar char="ü"/>
            </a:pPr>
            <a:r>
              <a:rPr lang="pt-BR" sz="2400" dirty="0"/>
              <a:t>A adição do H</a:t>
            </a:r>
            <a:r>
              <a:rPr lang="pt-BR" sz="2400" baseline="-25000" dirty="0"/>
              <a:t>2</a:t>
            </a:r>
            <a:r>
              <a:rPr lang="pt-BR" sz="2400" dirty="0"/>
              <a:t>O</a:t>
            </a:r>
            <a:r>
              <a:rPr lang="pt-BR" sz="2400" baseline="-25000" dirty="0"/>
              <a:t>2 </a:t>
            </a:r>
            <a:r>
              <a:rPr lang="pt-BR" sz="2400" dirty="0"/>
              <a:t>possivelmente prejudicou a qualidade da coagulação, impactando no desempenho da flotação, fornecendo os resultados inferiores.</a:t>
            </a:r>
          </a:p>
          <a:p>
            <a:pPr marL="0" indent="0" algn="just">
              <a:buNone/>
            </a:pPr>
            <a:endParaRPr lang="pt-BR" sz="2400" dirty="0"/>
          </a:p>
          <a:p>
            <a:pPr algn="just">
              <a:buFont typeface="Wingdings" panose="05000000000000000000" pitchFamily="2" charset="2"/>
              <a:buChar char="ü"/>
            </a:pPr>
            <a:r>
              <a:rPr lang="pt-BR" sz="2400" dirty="0"/>
              <a:t>Em todos os testes, na flotação por ar dissolvido e ozônio dissolvido, com e sem a adição de peróxido de hidrogênio, foram obtidos melhores resultados em pH igual a 4.</a:t>
            </a:r>
          </a:p>
        </p:txBody>
      </p:sp>
    </p:spTree>
    <p:extLst>
      <p:ext uri="{BB962C8B-B14F-4D97-AF65-F5344CB8AC3E}">
        <p14:creationId xmlns:p14="http://schemas.microsoft.com/office/powerpoint/2010/main" val="550508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08BCB-D7FF-4A51-BA14-2E285CD09019}"/>
              </a:ext>
            </a:extLst>
          </p:cNvPr>
          <p:cNvSpPr>
            <a:spLocks noGrp="1"/>
          </p:cNvSpPr>
          <p:nvPr>
            <p:ph type="title"/>
          </p:nvPr>
        </p:nvSpPr>
        <p:spPr>
          <a:xfrm>
            <a:off x="457200" y="274638"/>
            <a:ext cx="8229600" cy="850106"/>
          </a:xfrm>
        </p:spPr>
        <p:txBody>
          <a:bodyPr>
            <a:normAutofit/>
          </a:bodyPr>
          <a:lstStyle/>
          <a:p>
            <a:pPr>
              <a:lnSpc>
                <a:spcPct val="150000"/>
              </a:lnSpc>
            </a:pPr>
            <a:r>
              <a:rPr lang="pt-BR" sz="3600" dirty="0"/>
              <a:t>Ozônio - outros trabalhos</a:t>
            </a:r>
          </a:p>
        </p:txBody>
      </p:sp>
      <p:sp>
        <p:nvSpPr>
          <p:cNvPr id="3" name="Espaço Reservado para Conteúdo 2">
            <a:extLst>
              <a:ext uri="{FF2B5EF4-FFF2-40B4-BE49-F238E27FC236}">
                <a16:creationId xmlns:a16="http://schemas.microsoft.com/office/drawing/2014/main" id="{4EFFFF3B-A58A-4B74-BB4E-C26732C754F5}"/>
              </a:ext>
            </a:extLst>
          </p:cNvPr>
          <p:cNvSpPr>
            <a:spLocks noGrp="1"/>
          </p:cNvSpPr>
          <p:nvPr>
            <p:ph idx="1"/>
          </p:nvPr>
        </p:nvSpPr>
        <p:spPr>
          <a:xfrm>
            <a:off x="0" y="1490463"/>
            <a:ext cx="8915400" cy="4962873"/>
          </a:xfrm>
        </p:spPr>
        <p:txBody>
          <a:bodyPr>
            <a:noAutofit/>
          </a:bodyPr>
          <a:lstStyle/>
          <a:p>
            <a:pPr algn="just">
              <a:spcAft>
                <a:spcPts val="600"/>
              </a:spcAft>
            </a:pPr>
            <a:r>
              <a:rPr lang="pt-BR" sz="2000" dirty="0"/>
              <a:t>Freitas, R. S., Queiroz, M. E. L. R., </a:t>
            </a:r>
            <a:r>
              <a:rPr lang="pt-BR" sz="2000" dirty="0" err="1"/>
              <a:t>Faroni</a:t>
            </a:r>
            <a:r>
              <a:rPr lang="pt-BR" sz="2000" dirty="0"/>
              <a:t>, L. R. A., Heleno, F. F., &amp; Moura, V. V. (2014). </a:t>
            </a:r>
            <a:r>
              <a:rPr lang="en-US" sz="2000" dirty="0"/>
              <a:t>Development of a solid-liquid extraction method with low-temperature partitioning for the determination of insecticides in ozonized maize grain. </a:t>
            </a:r>
            <a:r>
              <a:rPr lang="pt-BR" sz="2000" b="1" i="1" dirty="0"/>
              <a:t>Química Nova</a:t>
            </a:r>
            <a:r>
              <a:rPr lang="pt-BR" sz="2000" dirty="0"/>
              <a:t>, </a:t>
            </a:r>
            <a:r>
              <a:rPr lang="pt-BR" sz="2000" i="1" dirty="0"/>
              <a:t>37</a:t>
            </a:r>
            <a:r>
              <a:rPr lang="pt-BR" sz="2000" dirty="0"/>
              <a:t>(2), 238-243.</a:t>
            </a:r>
          </a:p>
          <a:p>
            <a:pPr algn="just">
              <a:spcAft>
                <a:spcPts val="600"/>
              </a:spcAft>
            </a:pPr>
            <a:r>
              <a:rPr lang="pt-BR" sz="2000" dirty="0"/>
              <a:t>Heleno, F. F., Queiroz, M. E. L. R., Neves, A. A., Freitas, R. S., </a:t>
            </a:r>
            <a:r>
              <a:rPr lang="pt-BR" sz="2000" dirty="0" err="1"/>
              <a:t>Faroni</a:t>
            </a:r>
            <a:r>
              <a:rPr lang="pt-BR" sz="2000" dirty="0"/>
              <a:t>, L. R. A., &amp; Oliveira, A. F. (2014). </a:t>
            </a:r>
            <a:r>
              <a:rPr lang="en-US" sz="2000" dirty="0"/>
              <a:t>Effects of ozone fumigation treatment on the removal of residual difenoconazole from strawberries and on their quality. </a:t>
            </a:r>
            <a:r>
              <a:rPr lang="en-US" sz="2000" b="1" i="1" dirty="0"/>
              <a:t>Journal of Environmental Science and Health, Part B</a:t>
            </a:r>
            <a:r>
              <a:rPr lang="en-US" sz="2000" dirty="0"/>
              <a:t>, </a:t>
            </a:r>
            <a:r>
              <a:rPr lang="en-US" sz="2000" i="1" dirty="0"/>
              <a:t>49</a:t>
            </a:r>
            <a:r>
              <a:rPr lang="en-US" sz="2000" dirty="0"/>
              <a:t>(2), 94-101. </a:t>
            </a:r>
            <a:endParaRPr lang="pt-BR" sz="2000" dirty="0"/>
          </a:p>
          <a:p>
            <a:pPr algn="just">
              <a:spcAft>
                <a:spcPts val="600"/>
              </a:spcAft>
            </a:pPr>
            <a:r>
              <a:rPr lang="pt-BR" sz="2000" dirty="0"/>
              <a:t>Heleno, F. F., Queiroz, M. E. L. R., Neves, A. A., </a:t>
            </a:r>
            <a:r>
              <a:rPr lang="pt-BR" sz="2000" dirty="0" err="1"/>
              <a:t>Faroni</a:t>
            </a:r>
            <a:r>
              <a:rPr lang="pt-BR" sz="2000" dirty="0"/>
              <a:t>, L. R. A., Sousa, F. A., &amp; Oliveira, A. F. (2015). </a:t>
            </a:r>
            <a:r>
              <a:rPr lang="en-US" sz="2000" dirty="0"/>
              <a:t>Ozone treatment for the removal of residual chlorothalonil and effects on the quality of table grapes. </a:t>
            </a:r>
            <a:r>
              <a:rPr lang="en-US" sz="2000" b="1" i="1" dirty="0"/>
              <a:t>Journal of the Brazilian Chemical Society</a:t>
            </a:r>
            <a:r>
              <a:rPr lang="en-US" sz="2000" dirty="0"/>
              <a:t>, </a:t>
            </a:r>
            <a:r>
              <a:rPr lang="en-US" sz="2000" i="1" dirty="0"/>
              <a:t>26</a:t>
            </a:r>
            <a:r>
              <a:rPr lang="en-US" sz="2000" dirty="0"/>
              <a:t>(4), 687-694. </a:t>
            </a:r>
            <a:endParaRPr lang="pt-BR" sz="2000" dirty="0"/>
          </a:p>
        </p:txBody>
      </p:sp>
    </p:spTree>
    <p:extLst>
      <p:ext uri="{BB962C8B-B14F-4D97-AF65-F5344CB8AC3E}">
        <p14:creationId xmlns:p14="http://schemas.microsoft.com/office/powerpoint/2010/main" val="355270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08BCB-D7FF-4A51-BA14-2E285CD09019}"/>
              </a:ext>
            </a:extLst>
          </p:cNvPr>
          <p:cNvSpPr>
            <a:spLocks noGrp="1"/>
          </p:cNvSpPr>
          <p:nvPr>
            <p:ph type="title"/>
          </p:nvPr>
        </p:nvSpPr>
        <p:spPr>
          <a:xfrm>
            <a:off x="457200" y="346646"/>
            <a:ext cx="8229600" cy="850106"/>
          </a:xfrm>
        </p:spPr>
        <p:txBody>
          <a:bodyPr>
            <a:normAutofit/>
          </a:bodyPr>
          <a:lstStyle/>
          <a:p>
            <a:pPr>
              <a:lnSpc>
                <a:spcPct val="150000"/>
              </a:lnSpc>
            </a:pPr>
            <a:r>
              <a:rPr lang="pt-BR" sz="3600" dirty="0"/>
              <a:t>Ozônio - outros trabalhos</a:t>
            </a:r>
          </a:p>
        </p:txBody>
      </p:sp>
      <p:sp>
        <p:nvSpPr>
          <p:cNvPr id="3" name="Espaço Reservado para Conteúdo 2">
            <a:extLst>
              <a:ext uri="{FF2B5EF4-FFF2-40B4-BE49-F238E27FC236}">
                <a16:creationId xmlns:a16="http://schemas.microsoft.com/office/drawing/2014/main" id="{4EFFFF3B-A58A-4B74-BB4E-C26732C754F5}"/>
              </a:ext>
            </a:extLst>
          </p:cNvPr>
          <p:cNvSpPr>
            <a:spLocks noGrp="1"/>
          </p:cNvSpPr>
          <p:nvPr>
            <p:ph idx="1"/>
          </p:nvPr>
        </p:nvSpPr>
        <p:spPr>
          <a:xfrm>
            <a:off x="0" y="1490463"/>
            <a:ext cx="8915400" cy="4962873"/>
          </a:xfrm>
        </p:spPr>
        <p:txBody>
          <a:bodyPr>
            <a:noAutofit/>
          </a:bodyPr>
          <a:lstStyle/>
          <a:p>
            <a:pPr algn="just">
              <a:spcAft>
                <a:spcPts val="600"/>
              </a:spcAft>
            </a:pPr>
            <a:r>
              <a:rPr lang="pt-BR" sz="2000" dirty="0"/>
              <a:t>Silva, G. N., </a:t>
            </a:r>
            <a:r>
              <a:rPr lang="pt-BR" sz="2000" dirty="0" err="1"/>
              <a:t>Faroni</a:t>
            </a:r>
            <a:r>
              <a:rPr lang="pt-BR" sz="2000" dirty="0"/>
              <a:t>, L. R. A., </a:t>
            </a:r>
            <a:r>
              <a:rPr lang="pt-BR" sz="2000" dirty="0" err="1"/>
              <a:t>Cecon</a:t>
            </a:r>
            <a:r>
              <a:rPr lang="pt-BR" sz="2000" dirty="0"/>
              <a:t>, P. R., Sousa, A. H. O., &amp; Heleno, F. F. (2016). </a:t>
            </a:r>
            <a:r>
              <a:rPr lang="en-US" sz="2000" dirty="0"/>
              <a:t>Ozone to control </a:t>
            </a:r>
            <a:r>
              <a:rPr lang="en-US" sz="2000" i="1" dirty="0" err="1"/>
              <a:t>Rhyzopertha</a:t>
            </a:r>
            <a:r>
              <a:rPr lang="en-US" sz="2000" i="1" dirty="0"/>
              <a:t> </a:t>
            </a:r>
            <a:r>
              <a:rPr lang="en-US" sz="2000" i="1" dirty="0" err="1"/>
              <a:t>dominica</a:t>
            </a:r>
            <a:r>
              <a:rPr lang="en-US" sz="2000" dirty="0"/>
              <a:t> (Coleoptera: </a:t>
            </a:r>
            <a:r>
              <a:rPr lang="en-US" sz="2000" dirty="0" err="1"/>
              <a:t>Bostrichidae</a:t>
            </a:r>
            <a:r>
              <a:rPr lang="en-US" sz="2000" dirty="0"/>
              <a:t>) in stored wheat grains. </a:t>
            </a:r>
            <a:r>
              <a:rPr lang="en-US" sz="2000" b="1" i="1" dirty="0"/>
              <a:t>Journal of Stored Products and Postharvest Research</a:t>
            </a:r>
            <a:r>
              <a:rPr lang="en-US" sz="2000" dirty="0"/>
              <a:t>, </a:t>
            </a:r>
            <a:r>
              <a:rPr lang="en-US" sz="2000" i="1" dirty="0"/>
              <a:t>7</a:t>
            </a:r>
            <a:r>
              <a:rPr lang="en-US" sz="2000" dirty="0"/>
              <a:t>(4), 37-44.</a:t>
            </a:r>
            <a:endParaRPr lang="pt-BR" sz="2000" dirty="0"/>
          </a:p>
          <a:p>
            <a:pPr algn="just">
              <a:spcAft>
                <a:spcPts val="600"/>
              </a:spcAft>
            </a:pPr>
            <a:r>
              <a:rPr lang="pt-BR" sz="2000" dirty="0"/>
              <a:t>Heleno, F. F., Queiroz, M. E. L. R., </a:t>
            </a:r>
            <a:r>
              <a:rPr lang="pt-BR" sz="2000" dirty="0" err="1"/>
              <a:t>Faroni</a:t>
            </a:r>
            <a:r>
              <a:rPr lang="pt-BR" sz="2000" dirty="0"/>
              <a:t>, L. R. A., Neves, A. A., Oliveira, A. F., Costa, L. P., &amp; Pimenta, G. G. (2016). </a:t>
            </a:r>
            <a:r>
              <a:rPr lang="en-US" sz="2000" dirty="0"/>
              <a:t>Aqueous ozone solutions for pesticide removal from potatoes. </a:t>
            </a:r>
            <a:r>
              <a:rPr lang="en-US" sz="2000" b="1" i="1" dirty="0"/>
              <a:t>Food Science and Technology International</a:t>
            </a:r>
            <a:r>
              <a:rPr lang="en-US" sz="2000" dirty="0"/>
              <a:t>, </a:t>
            </a:r>
            <a:r>
              <a:rPr lang="en-US" sz="2000" i="1" dirty="0"/>
              <a:t>22</a:t>
            </a:r>
            <a:r>
              <a:rPr lang="en-US" sz="2000" dirty="0"/>
              <a:t>(8), 752-758.</a:t>
            </a:r>
          </a:p>
          <a:p>
            <a:pPr algn="just">
              <a:spcAft>
                <a:spcPts val="600"/>
              </a:spcAft>
            </a:pPr>
            <a:r>
              <a:rPr lang="pt-BR" sz="2000" dirty="0"/>
              <a:t>Freitas, R. S., </a:t>
            </a:r>
            <a:r>
              <a:rPr lang="pt-BR" sz="2000" dirty="0" err="1"/>
              <a:t>Faroni</a:t>
            </a:r>
            <a:r>
              <a:rPr lang="pt-BR" sz="2000" dirty="0"/>
              <a:t>, L. R. A., Queiroz, M. E. L. R., Heleno, F. F., &amp; Prates, L. H. F. (2017). </a:t>
            </a:r>
            <a:r>
              <a:rPr lang="en-US" sz="2000" dirty="0"/>
              <a:t>Degradation kinetics of </a:t>
            </a:r>
            <a:r>
              <a:rPr lang="en-US" sz="2000" dirty="0" err="1"/>
              <a:t>pirimiphos</a:t>
            </a:r>
            <a:r>
              <a:rPr lang="en-US" sz="2000" dirty="0"/>
              <a:t>-methyl residues in maize grains exposed to ozone gas. </a:t>
            </a:r>
            <a:r>
              <a:rPr lang="en-US" sz="2000" b="1" i="1" dirty="0"/>
              <a:t>Journal of Stored Products Research</a:t>
            </a:r>
            <a:r>
              <a:rPr lang="en-US" sz="2000" dirty="0"/>
              <a:t>, </a:t>
            </a:r>
            <a:r>
              <a:rPr lang="en-US" sz="2000" i="1" dirty="0"/>
              <a:t>74</a:t>
            </a:r>
            <a:r>
              <a:rPr lang="en-US" sz="2000" dirty="0"/>
              <a:t>, 1-5.</a:t>
            </a:r>
            <a:endParaRPr lang="pt-BR" sz="2000" dirty="0"/>
          </a:p>
          <a:p>
            <a:pPr algn="just">
              <a:spcAft>
                <a:spcPts val="600"/>
              </a:spcAft>
            </a:pPr>
            <a:endParaRPr lang="pt-BR" sz="2000" dirty="0"/>
          </a:p>
        </p:txBody>
      </p:sp>
    </p:spTree>
    <p:extLst>
      <p:ext uri="{BB962C8B-B14F-4D97-AF65-F5344CB8AC3E}">
        <p14:creationId xmlns:p14="http://schemas.microsoft.com/office/powerpoint/2010/main" val="2402576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08BCB-D7FF-4A51-BA14-2E285CD09019}"/>
              </a:ext>
            </a:extLst>
          </p:cNvPr>
          <p:cNvSpPr>
            <a:spLocks noGrp="1"/>
          </p:cNvSpPr>
          <p:nvPr>
            <p:ph type="title"/>
          </p:nvPr>
        </p:nvSpPr>
        <p:spPr>
          <a:xfrm>
            <a:off x="457200" y="332656"/>
            <a:ext cx="8229600" cy="850106"/>
          </a:xfrm>
        </p:spPr>
        <p:txBody>
          <a:bodyPr>
            <a:normAutofit/>
          </a:bodyPr>
          <a:lstStyle/>
          <a:p>
            <a:pPr>
              <a:lnSpc>
                <a:spcPct val="150000"/>
              </a:lnSpc>
            </a:pPr>
            <a:r>
              <a:rPr lang="pt-BR" sz="3600" dirty="0"/>
              <a:t>Ozônio - outros trabalhos</a:t>
            </a:r>
          </a:p>
        </p:txBody>
      </p:sp>
      <p:sp>
        <p:nvSpPr>
          <p:cNvPr id="3" name="Espaço Reservado para Conteúdo 2">
            <a:extLst>
              <a:ext uri="{FF2B5EF4-FFF2-40B4-BE49-F238E27FC236}">
                <a16:creationId xmlns:a16="http://schemas.microsoft.com/office/drawing/2014/main" id="{4EFFFF3B-A58A-4B74-BB4E-C26732C754F5}"/>
              </a:ext>
            </a:extLst>
          </p:cNvPr>
          <p:cNvSpPr>
            <a:spLocks noGrp="1"/>
          </p:cNvSpPr>
          <p:nvPr>
            <p:ph idx="1"/>
          </p:nvPr>
        </p:nvSpPr>
        <p:spPr>
          <a:xfrm>
            <a:off x="0" y="1268760"/>
            <a:ext cx="8915400" cy="5328592"/>
          </a:xfrm>
        </p:spPr>
        <p:txBody>
          <a:bodyPr>
            <a:noAutofit/>
          </a:bodyPr>
          <a:lstStyle/>
          <a:p>
            <a:pPr algn="just">
              <a:spcAft>
                <a:spcPts val="600"/>
              </a:spcAft>
            </a:pPr>
            <a:r>
              <a:rPr lang="en-US" sz="2000" dirty="0"/>
              <a:t>Avila, M. B., </a:t>
            </a:r>
            <a:r>
              <a:rPr lang="en-US" sz="2000" dirty="0" err="1"/>
              <a:t>Faroni</a:t>
            </a:r>
            <a:r>
              <a:rPr lang="en-US" sz="2000" dirty="0"/>
              <a:t>, L. R. A., Heleno, F. F., Queiroz, M. E. L., &amp; Costa, L. P. (2017). Ozone as degradation agent of pesticide residues in stored rice grains. </a:t>
            </a:r>
            <a:r>
              <a:rPr lang="pt-BR" sz="2000" b="1" i="1" dirty="0" err="1"/>
              <a:t>Journal</a:t>
            </a:r>
            <a:r>
              <a:rPr lang="pt-BR" sz="2000" b="1" i="1" dirty="0"/>
              <a:t> </a:t>
            </a:r>
            <a:r>
              <a:rPr lang="pt-BR" sz="2000" b="1" i="1" dirty="0" err="1"/>
              <a:t>of</a:t>
            </a:r>
            <a:r>
              <a:rPr lang="pt-BR" sz="2000" b="1" i="1" dirty="0"/>
              <a:t> Food Science </a:t>
            </a:r>
            <a:r>
              <a:rPr lang="pt-BR" sz="2000" b="1" i="1" dirty="0" err="1"/>
              <a:t>and</a:t>
            </a:r>
            <a:r>
              <a:rPr lang="pt-BR" sz="2000" b="1" i="1" dirty="0"/>
              <a:t> Technology</a:t>
            </a:r>
            <a:r>
              <a:rPr lang="pt-BR" sz="2000" dirty="0"/>
              <a:t>, </a:t>
            </a:r>
            <a:r>
              <a:rPr lang="pt-BR" sz="2000" i="1" dirty="0"/>
              <a:t>54</a:t>
            </a:r>
            <a:r>
              <a:rPr lang="pt-BR" sz="2000" dirty="0"/>
              <a:t>(12), 4092-4099.</a:t>
            </a:r>
          </a:p>
          <a:p>
            <a:pPr algn="just">
              <a:spcAft>
                <a:spcPts val="600"/>
              </a:spcAft>
            </a:pPr>
            <a:r>
              <a:rPr lang="pt-BR" sz="2000" dirty="0"/>
              <a:t>Paes, J. L., </a:t>
            </a:r>
            <a:r>
              <a:rPr lang="pt-BR" sz="2000" dirty="0" err="1"/>
              <a:t>Faroni</a:t>
            </a:r>
            <a:r>
              <a:rPr lang="pt-BR" sz="2000" dirty="0"/>
              <a:t>, L. R. A., Martins, M. A., </a:t>
            </a:r>
            <a:r>
              <a:rPr lang="pt-BR" sz="2000" dirty="0" err="1"/>
              <a:t>Cecon</a:t>
            </a:r>
            <a:r>
              <a:rPr lang="pt-BR" sz="2000" dirty="0"/>
              <a:t>, P. R., &amp; Heleno, F. F. (2017). </a:t>
            </a:r>
            <a:r>
              <a:rPr lang="en-US" sz="2000" dirty="0"/>
              <a:t>Reaction kinetics of ozone gas in wheat flour. </a:t>
            </a:r>
            <a:r>
              <a:rPr lang="en-US" sz="2000" b="1" i="1" dirty="0" err="1"/>
              <a:t>Engenharia</a:t>
            </a:r>
            <a:r>
              <a:rPr lang="en-US" sz="2000" b="1" i="1" dirty="0"/>
              <a:t> </a:t>
            </a:r>
            <a:r>
              <a:rPr lang="en-US" sz="2000" b="1" i="1" dirty="0" err="1"/>
              <a:t>Agrícola</a:t>
            </a:r>
            <a:r>
              <a:rPr lang="en-US" sz="2000" dirty="0"/>
              <a:t>, </a:t>
            </a:r>
            <a:r>
              <a:rPr lang="en-US" sz="2000" i="1" dirty="0"/>
              <a:t>37</a:t>
            </a:r>
            <a:r>
              <a:rPr lang="en-US" sz="2000" dirty="0"/>
              <a:t>(3), 520-528.</a:t>
            </a:r>
            <a:endParaRPr lang="pt-BR" sz="2000" dirty="0"/>
          </a:p>
          <a:p>
            <a:pPr algn="just">
              <a:spcAft>
                <a:spcPts val="600"/>
              </a:spcAft>
            </a:pPr>
            <a:r>
              <a:rPr lang="pt-BR" sz="2000" dirty="0"/>
              <a:t>Ribeiro, P. H., </a:t>
            </a:r>
            <a:r>
              <a:rPr lang="pt-BR" sz="2000" dirty="0" err="1"/>
              <a:t>Faroni</a:t>
            </a:r>
            <a:r>
              <a:rPr lang="pt-BR" sz="2000" dirty="0"/>
              <a:t>, L. R. A., </a:t>
            </a:r>
            <a:r>
              <a:rPr lang="pt-BR" sz="2000" dirty="0" err="1"/>
              <a:t>Finger</a:t>
            </a:r>
            <a:r>
              <a:rPr lang="pt-BR" sz="2000" dirty="0"/>
              <a:t>, F. L., </a:t>
            </a:r>
            <a:r>
              <a:rPr lang="pt-BR" sz="2000" dirty="0" err="1"/>
              <a:t>Cecon</a:t>
            </a:r>
            <a:r>
              <a:rPr lang="pt-BR" sz="2000" dirty="0"/>
              <a:t>, P. R., Heleno, F. F., &amp; Santos, R. R. (2017). Ozônio como agente fitossanitário na conservação pós-colheita da batata-</a:t>
            </a:r>
            <a:r>
              <a:rPr lang="pt-BR" sz="2000" dirty="0" err="1"/>
              <a:t>baroa</a:t>
            </a:r>
            <a:r>
              <a:rPr lang="pt-BR" sz="2000" dirty="0"/>
              <a:t>. </a:t>
            </a:r>
            <a:r>
              <a:rPr lang="pt-BR" sz="2000" b="1" i="1" dirty="0" err="1"/>
              <a:t>Brazilian</a:t>
            </a:r>
            <a:r>
              <a:rPr lang="pt-BR" sz="2000" b="1" i="1" dirty="0"/>
              <a:t> </a:t>
            </a:r>
            <a:r>
              <a:rPr lang="pt-BR" sz="2000" b="1" i="1" dirty="0" err="1"/>
              <a:t>Journal</a:t>
            </a:r>
            <a:r>
              <a:rPr lang="pt-BR" sz="2000" b="1" i="1" dirty="0"/>
              <a:t> </a:t>
            </a:r>
            <a:r>
              <a:rPr lang="pt-BR" sz="2000" b="1" i="1" dirty="0" err="1"/>
              <a:t>of</a:t>
            </a:r>
            <a:r>
              <a:rPr lang="pt-BR" sz="2000" b="1" i="1" dirty="0"/>
              <a:t> Food Technology</a:t>
            </a:r>
            <a:r>
              <a:rPr lang="pt-BR" sz="2000" dirty="0"/>
              <a:t>, </a:t>
            </a:r>
            <a:r>
              <a:rPr lang="pt-BR" sz="2000" i="1" dirty="0"/>
              <a:t>20</a:t>
            </a:r>
            <a:r>
              <a:rPr lang="pt-BR" sz="2000" dirty="0"/>
              <a:t>, e2016137.</a:t>
            </a:r>
          </a:p>
          <a:p>
            <a:pPr algn="just">
              <a:spcAft>
                <a:spcPts val="600"/>
              </a:spcAft>
            </a:pPr>
            <a:r>
              <a:rPr lang="pt-BR" sz="2000" dirty="0" err="1"/>
              <a:t>Velasquez</a:t>
            </a:r>
            <a:r>
              <a:rPr lang="pt-BR" sz="2000" dirty="0"/>
              <a:t>, L. P. G., </a:t>
            </a:r>
            <a:r>
              <a:rPr lang="pt-BR" sz="2000" dirty="0" err="1"/>
              <a:t>Faroni</a:t>
            </a:r>
            <a:r>
              <a:rPr lang="pt-BR" sz="2000" dirty="0"/>
              <a:t>, L. R. A., Pimentel, M. A. G., Heleno, F. F., &amp; Prates, L. H. F. (2017). </a:t>
            </a:r>
            <a:r>
              <a:rPr lang="en-US" sz="2000" dirty="0"/>
              <a:t>Behavioral and physiological responses induced by ozone in five Brazilian populations of </a:t>
            </a:r>
            <a:r>
              <a:rPr lang="en-US" sz="2000" i="1" dirty="0" err="1"/>
              <a:t>Rhyzopertha</a:t>
            </a:r>
            <a:r>
              <a:rPr lang="en-US" sz="2000" i="1" dirty="0"/>
              <a:t> </a:t>
            </a:r>
            <a:r>
              <a:rPr lang="en-US" sz="2000" i="1" dirty="0" err="1"/>
              <a:t>dominica</a:t>
            </a:r>
            <a:r>
              <a:rPr lang="en-US" sz="2000" dirty="0"/>
              <a:t>. </a:t>
            </a:r>
            <a:r>
              <a:rPr lang="en-US" sz="2000" b="1" i="1" dirty="0"/>
              <a:t>Journal of Stored Products Research</a:t>
            </a:r>
            <a:r>
              <a:rPr lang="en-US" sz="2000" dirty="0"/>
              <a:t>, </a:t>
            </a:r>
            <a:r>
              <a:rPr lang="en-US" sz="2000" i="1" dirty="0"/>
              <a:t>72</a:t>
            </a:r>
            <a:r>
              <a:rPr lang="en-US" sz="2000" dirty="0"/>
              <a:t>, 111-116.</a:t>
            </a:r>
            <a:endParaRPr lang="pt-BR" sz="2000" dirty="0"/>
          </a:p>
          <a:p>
            <a:pPr>
              <a:spcAft>
                <a:spcPts val="600"/>
              </a:spcAft>
            </a:pPr>
            <a:endParaRPr lang="pt-BR" sz="2000" dirty="0"/>
          </a:p>
        </p:txBody>
      </p:sp>
    </p:spTree>
    <p:extLst>
      <p:ext uri="{BB962C8B-B14F-4D97-AF65-F5344CB8AC3E}">
        <p14:creationId xmlns:p14="http://schemas.microsoft.com/office/powerpoint/2010/main" val="1669767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08BCB-D7FF-4A51-BA14-2E285CD09019}"/>
              </a:ext>
            </a:extLst>
          </p:cNvPr>
          <p:cNvSpPr>
            <a:spLocks noGrp="1"/>
          </p:cNvSpPr>
          <p:nvPr>
            <p:ph type="title"/>
          </p:nvPr>
        </p:nvSpPr>
        <p:spPr>
          <a:xfrm>
            <a:off x="457200" y="274638"/>
            <a:ext cx="8229600" cy="850106"/>
          </a:xfrm>
        </p:spPr>
        <p:txBody>
          <a:bodyPr>
            <a:normAutofit/>
          </a:bodyPr>
          <a:lstStyle/>
          <a:p>
            <a:pPr>
              <a:lnSpc>
                <a:spcPct val="150000"/>
              </a:lnSpc>
            </a:pPr>
            <a:r>
              <a:rPr lang="pt-BR" sz="3600" dirty="0"/>
              <a:t>Ozônio - outros trabalhos</a:t>
            </a:r>
          </a:p>
        </p:txBody>
      </p:sp>
      <p:sp>
        <p:nvSpPr>
          <p:cNvPr id="3" name="Espaço Reservado para Conteúdo 2">
            <a:extLst>
              <a:ext uri="{FF2B5EF4-FFF2-40B4-BE49-F238E27FC236}">
                <a16:creationId xmlns:a16="http://schemas.microsoft.com/office/drawing/2014/main" id="{4EFFFF3B-A58A-4B74-BB4E-C26732C754F5}"/>
              </a:ext>
            </a:extLst>
          </p:cNvPr>
          <p:cNvSpPr>
            <a:spLocks noGrp="1"/>
          </p:cNvSpPr>
          <p:nvPr>
            <p:ph idx="1"/>
          </p:nvPr>
        </p:nvSpPr>
        <p:spPr>
          <a:xfrm>
            <a:off x="107504" y="1340768"/>
            <a:ext cx="8807896" cy="4962873"/>
          </a:xfrm>
        </p:spPr>
        <p:txBody>
          <a:bodyPr>
            <a:noAutofit/>
          </a:bodyPr>
          <a:lstStyle/>
          <a:p>
            <a:pPr algn="just">
              <a:spcAft>
                <a:spcPts val="600"/>
              </a:spcAft>
            </a:pPr>
            <a:r>
              <a:rPr lang="pt-BR" sz="2000" dirty="0"/>
              <a:t>Carvalho, M. C. S., Borges, A. C., Pereira, M. S., Heleno, F. F., </a:t>
            </a:r>
            <a:r>
              <a:rPr lang="pt-BR" sz="2000" dirty="0" err="1"/>
              <a:t>Faroni</a:t>
            </a:r>
            <a:r>
              <a:rPr lang="pt-BR" sz="2000" dirty="0"/>
              <a:t>, L. R. A., &amp; Campos, L. C. (2018). </a:t>
            </a:r>
            <a:r>
              <a:rPr lang="en-US" sz="2000" dirty="0"/>
              <a:t>Degradation kinetics of organic matter in dairy industry wastewater by flotation/ozonation processes. </a:t>
            </a:r>
            <a:r>
              <a:rPr lang="pt-BR" sz="2000" b="1" i="1" dirty="0" err="1"/>
              <a:t>Bioscience</a:t>
            </a:r>
            <a:r>
              <a:rPr lang="pt-BR" sz="2000" b="1" i="1" dirty="0"/>
              <a:t> </a:t>
            </a:r>
            <a:r>
              <a:rPr lang="pt-BR" sz="2000" b="1" i="1" dirty="0" err="1"/>
              <a:t>Journal</a:t>
            </a:r>
            <a:r>
              <a:rPr lang="pt-BR" sz="2000" dirty="0"/>
              <a:t>, </a:t>
            </a:r>
            <a:r>
              <a:rPr lang="pt-BR" sz="2000" i="1" dirty="0"/>
              <a:t>34</a:t>
            </a:r>
            <a:r>
              <a:rPr lang="pt-BR" sz="2000" dirty="0"/>
              <a:t>(3), 1187-1194.</a:t>
            </a:r>
          </a:p>
          <a:p>
            <a:pPr algn="just">
              <a:spcAft>
                <a:spcPts val="600"/>
              </a:spcAft>
            </a:pPr>
            <a:r>
              <a:rPr lang="pt-BR" sz="2000" dirty="0"/>
              <a:t>Souza, L. P., </a:t>
            </a:r>
            <a:r>
              <a:rPr lang="pt-BR" sz="2000" dirty="0" err="1"/>
              <a:t>Faroni</a:t>
            </a:r>
            <a:r>
              <a:rPr lang="pt-BR" sz="2000" dirty="0"/>
              <a:t>, L. R. A., Heleno, F. F., </a:t>
            </a:r>
            <a:r>
              <a:rPr lang="pt-BR" sz="2000" dirty="0" err="1"/>
              <a:t>Cecon</a:t>
            </a:r>
            <a:r>
              <a:rPr lang="pt-BR" sz="2000" dirty="0"/>
              <a:t>, P. R., Gonçalves, T. D. C., Silva, G. J., &amp; Prates, L. H. F. (2018). </a:t>
            </a:r>
            <a:r>
              <a:rPr lang="en-US" sz="2000" dirty="0"/>
              <a:t>Effects of ozone treatment on postharvest carrot quality. </a:t>
            </a:r>
            <a:r>
              <a:rPr lang="en-US" sz="2000" b="1" i="1" dirty="0"/>
              <a:t>LWT - Food Science and Technology</a:t>
            </a:r>
            <a:r>
              <a:rPr lang="en-US" sz="2000" dirty="0"/>
              <a:t>, </a:t>
            </a:r>
            <a:r>
              <a:rPr lang="en-US" sz="2000" i="1" dirty="0"/>
              <a:t>90</a:t>
            </a:r>
            <a:r>
              <a:rPr lang="en-US" sz="2000" dirty="0"/>
              <a:t>, 53-60.</a:t>
            </a:r>
            <a:endParaRPr lang="pt-BR" sz="2000" dirty="0"/>
          </a:p>
          <a:p>
            <a:pPr algn="just">
              <a:spcAft>
                <a:spcPts val="600"/>
              </a:spcAft>
            </a:pPr>
            <a:r>
              <a:rPr lang="en-US" sz="2000" dirty="0"/>
              <a:t>Souza, L. P., </a:t>
            </a:r>
            <a:r>
              <a:rPr lang="en-US" sz="2000" dirty="0" err="1"/>
              <a:t>Faroni</a:t>
            </a:r>
            <a:r>
              <a:rPr lang="en-US" sz="2000" dirty="0"/>
              <a:t>, L. R. A., Heleno, F. F., Pinto, F. G., Queiroz, M. E. L. R., &amp; Prates, L. H. F. (2018). Ozone treatment for pesticide removal from carrots: Optimization by response surface methodology. </a:t>
            </a:r>
            <a:r>
              <a:rPr lang="en-US" sz="2000" b="1" i="1" dirty="0"/>
              <a:t>Food Chemistry</a:t>
            </a:r>
            <a:r>
              <a:rPr lang="en-US" sz="2000" dirty="0"/>
              <a:t>, </a:t>
            </a:r>
            <a:r>
              <a:rPr lang="en-US" sz="2000" i="1" dirty="0"/>
              <a:t>243</a:t>
            </a:r>
            <a:r>
              <a:rPr lang="en-US" sz="2000" dirty="0"/>
              <a:t>, 435-441.</a:t>
            </a:r>
            <a:endParaRPr lang="pt-BR" sz="2000" dirty="0"/>
          </a:p>
          <a:p>
            <a:pPr algn="just">
              <a:spcAft>
                <a:spcPts val="600"/>
              </a:spcAft>
            </a:pPr>
            <a:r>
              <a:rPr lang="en-US" sz="2000" dirty="0"/>
              <a:t>Pereira, M. S., Borges, A. C., Heleno, F. F., </a:t>
            </a:r>
            <a:r>
              <a:rPr lang="en-US" sz="2000" dirty="0" err="1"/>
              <a:t>Faroni</a:t>
            </a:r>
            <a:r>
              <a:rPr lang="en-US" sz="2000" dirty="0"/>
              <a:t>, L. R. A., &amp; Silva, J. C. G. E. (2018). Experimental design optimization of dairy wastewater ozonation treatment. </a:t>
            </a:r>
            <a:r>
              <a:rPr lang="en-US" sz="2000" b="1" i="1" dirty="0"/>
              <a:t>Water, Air, &amp; Soil Pollution</a:t>
            </a:r>
            <a:r>
              <a:rPr lang="en-US" sz="2000" dirty="0"/>
              <a:t>, </a:t>
            </a:r>
            <a:r>
              <a:rPr lang="en-US" sz="2000" i="1" dirty="0"/>
              <a:t>229</a:t>
            </a:r>
            <a:r>
              <a:rPr lang="en-US" sz="2000" dirty="0"/>
              <a:t>(3), 74.</a:t>
            </a:r>
            <a:endParaRPr lang="pt-BR" sz="2000" dirty="0"/>
          </a:p>
        </p:txBody>
      </p:sp>
    </p:spTree>
    <p:extLst>
      <p:ext uri="{BB962C8B-B14F-4D97-AF65-F5344CB8AC3E}">
        <p14:creationId xmlns:p14="http://schemas.microsoft.com/office/powerpoint/2010/main" val="3082337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08BCB-D7FF-4A51-BA14-2E285CD09019}"/>
              </a:ext>
            </a:extLst>
          </p:cNvPr>
          <p:cNvSpPr>
            <a:spLocks noGrp="1"/>
          </p:cNvSpPr>
          <p:nvPr>
            <p:ph type="title"/>
          </p:nvPr>
        </p:nvSpPr>
        <p:spPr>
          <a:xfrm>
            <a:off x="457200" y="274638"/>
            <a:ext cx="8229600" cy="850106"/>
          </a:xfrm>
        </p:spPr>
        <p:txBody>
          <a:bodyPr>
            <a:normAutofit/>
          </a:bodyPr>
          <a:lstStyle/>
          <a:p>
            <a:pPr>
              <a:lnSpc>
                <a:spcPct val="150000"/>
              </a:lnSpc>
            </a:pPr>
            <a:r>
              <a:rPr lang="pt-BR" sz="3600" dirty="0"/>
              <a:t>Ozônio - outros trabalhos</a:t>
            </a:r>
          </a:p>
        </p:txBody>
      </p:sp>
      <p:sp>
        <p:nvSpPr>
          <p:cNvPr id="3" name="Espaço Reservado para Conteúdo 2">
            <a:extLst>
              <a:ext uri="{FF2B5EF4-FFF2-40B4-BE49-F238E27FC236}">
                <a16:creationId xmlns:a16="http://schemas.microsoft.com/office/drawing/2014/main" id="{4EFFFF3B-A58A-4B74-BB4E-C26732C754F5}"/>
              </a:ext>
            </a:extLst>
          </p:cNvPr>
          <p:cNvSpPr>
            <a:spLocks noGrp="1"/>
          </p:cNvSpPr>
          <p:nvPr>
            <p:ph idx="1"/>
          </p:nvPr>
        </p:nvSpPr>
        <p:spPr>
          <a:xfrm>
            <a:off x="0" y="1490463"/>
            <a:ext cx="8915400" cy="4962873"/>
          </a:xfrm>
        </p:spPr>
        <p:txBody>
          <a:bodyPr>
            <a:noAutofit/>
          </a:bodyPr>
          <a:lstStyle/>
          <a:p>
            <a:pPr algn="just">
              <a:spcAft>
                <a:spcPts val="600"/>
              </a:spcAft>
            </a:pPr>
            <a:r>
              <a:rPr lang="en-US" sz="2000" dirty="0"/>
              <a:t>Brito Júnior, J. G. D., </a:t>
            </a:r>
            <a:r>
              <a:rPr lang="en-US" sz="2000" dirty="0" err="1"/>
              <a:t>Faroni</a:t>
            </a:r>
            <a:r>
              <a:rPr lang="en-US" sz="2000" dirty="0"/>
              <a:t>, L. R. A., </a:t>
            </a:r>
            <a:r>
              <a:rPr lang="en-US" sz="2000" dirty="0" err="1"/>
              <a:t>Cecon</a:t>
            </a:r>
            <a:r>
              <a:rPr lang="en-US" sz="2000" dirty="0"/>
              <a:t>, P. R., </a:t>
            </a:r>
            <a:r>
              <a:rPr lang="en-US" sz="2000" dirty="0" err="1"/>
              <a:t>Benevenuto</a:t>
            </a:r>
            <a:r>
              <a:rPr lang="en-US" sz="2000" dirty="0"/>
              <a:t>, W. C. A. D. N., </a:t>
            </a:r>
            <a:r>
              <a:rPr lang="en-US" sz="2000" dirty="0" err="1"/>
              <a:t>Benevenuto</a:t>
            </a:r>
            <a:r>
              <a:rPr lang="en-US" sz="2000" dirty="0"/>
              <a:t> Júnior, A. A., &amp; Heleno, F. F. (2018). Efficacy of ozone in the microbiological disinfection of maize grains. </a:t>
            </a:r>
            <a:r>
              <a:rPr lang="en-US" sz="2000" b="1" i="1" dirty="0"/>
              <a:t>Brazilian Journal of Food Technology</a:t>
            </a:r>
            <a:r>
              <a:rPr lang="en-US" sz="2000" dirty="0"/>
              <a:t>, </a:t>
            </a:r>
            <a:r>
              <a:rPr lang="en-US" sz="2000" i="1" dirty="0"/>
              <a:t>21</a:t>
            </a:r>
            <a:r>
              <a:rPr lang="en-US" sz="2000" dirty="0"/>
              <a:t>.</a:t>
            </a:r>
            <a:endParaRPr lang="pt-BR" sz="2000" dirty="0"/>
          </a:p>
          <a:p>
            <a:pPr algn="just">
              <a:spcAft>
                <a:spcPts val="600"/>
              </a:spcAft>
            </a:pPr>
            <a:r>
              <a:rPr lang="en-US" sz="2000" dirty="0"/>
              <a:t>Carvalho, M. C. S., Borges, A. C., Pereira, M. S., Heleno, F. F., </a:t>
            </a:r>
            <a:r>
              <a:rPr lang="en-US" sz="2000" dirty="0" err="1"/>
              <a:t>Faroni</a:t>
            </a:r>
            <a:r>
              <a:rPr lang="en-US" sz="2000" dirty="0"/>
              <a:t>, L. R. A., &amp; Campos, L. C. (2018). Combined use of O3/H2O2 and O3/Mn2+ in flotation of dairy wastewater. </a:t>
            </a:r>
            <a:r>
              <a:rPr lang="pt-BR" sz="2000" b="1" i="1" dirty="0"/>
              <a:t>Revista Ambiente &amp; Água</a:t>
            </a:r>
            <a:r>
              <a:rPr lang="pt-BR" sz="2000" dirty="0"/>
              <a:t>, </a:t>
            </a:r>
            <a:r>
              <a:rPr lang="pt-BR" sz="2000" i="1" dirty="0"/>
              <a:t>13</a:t>
            </a:r>
            <a:r>
              <a:rPr lang="pt-BR" sz="2000" dirty="0"/>
              <a:t>(2).</a:t>
            </a:r>
          </a:p>
          <a:p>
            <a:pPr>
              <a:spcAft>
                <a:spcPts val="600"/>
              </a:spcAft>
            </a:pPr>
            <a:endParaRPr lang="pt-BR" sz="2000" dirty="0"/>
          </a:p>
        </p:txBody>
      </p:sp>
    </p:spTree>
    <p:extLst>
      <p:ext uri="{BB962C8B-B14F-4D97-AF65-F5344CB8AC3E}">
        <p14:creationId xmlns:p14="http://schemas.microsoft.com/office/powerpoint/2010/main" val="2160529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D6EF2A99-F2DB-43E6-9103-66A660DDCC50}"/>
              </a:ext>
            </a:extLst>
          </p:cNvPr>
          <p:cNvSpPr txBox="1"/>
          <p:nvPr/>
        </p:nvSpPr>
        <p:spPr>
          <a:xfrm>
            <a:off x="323528" y="797803"/>
            <a:ext cx="8568952"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t-BR" sz="4800" b="1" dirty="0">
                <a:solidFill>
                  <a:schemeClr val="accent1">
                    <a:lumMod val="50000"/>
                  </a:schemeClr>
                </a:solidFill>
                <a:latin typeface="+mj-lt"/>
                <a:cs typeface="Arial" panose="020B0604020202020204" pitchFamily="34" charset="0"/>
              </a:rPr>
              <a:t>Obrigada.</a:t>
            </a:r>
            <a:endParaRPr lang="pt-BR" sz="4800" dirty="0">
              <a:solidFill>
                <a:schemeClr val="accent1">
                  <a:lumMod val="50000"/>
                </a:schemeClr>
              </a:solidFill>
              <a:latin typeface="+mj-lt"/>
              <a:cs typeface="Arial" panose="020B0604020202020204" pitchFamily="34" charset="0"/>
            </a:endParaRPr>
          </a:p>
        </p:txBody>
      </p:sp>
      <p:sp>
        <p:nvSpPr>
          <p:cNvPr id="4" name="Espaço Reservado para Número de Slide 1">
            <a:extLst>
              <a:ext uri="{FF2B5EF4-FFF2-40B4-BE49-F238E27FC236}">
                <a16:creationId xmlns:a16="http://schemas.microsoft.com/office/drawing/2014/main" id="{AE505EF3-D6B4-4D98-A531-9182F892D881}"/>
              </a:ext>
            </a:extLst>
          </p:cNvPr>
          <p:cNvSpPr>
            <a:spLocks noGrp="1"/>
          </p:cNvSpPr>
          <p:nvPr>
            <p:ph type="sldNum" sz="quarter" idx="12"/>
          </p:nvPr>
        </p:nvSpPr>
        <p:spPr/>
        <p:txBody>
          <a:bodyPr/>
          <a:lstStyle/>
          <a:p>
            <a:fld id="{5124A0AD-D3F4-42F8-8E9B-8165827D5656}" type="slidenum">
              <a:rPr lang="pt-BR" sz="1350">
                <a:solidFill>
                  <a:schemeClr val="bg1"/>
                </a:solidFill>
                <a:latin typeface="Arial" panose="020B0604020202020204" pitchFamily="34" charset="0"/>
                <a:cs typeface="Arial" panose="020B0604020202020204" pitchFamily="34" charset="0"/>
              </a:rPr>
              <a:pPr/>
              <a:t>29</a:t>
            </a:fld>
            <a:endParaRPr lang="pt-BR" sz="1350" dirty="0">
              <a:solidFill>
                <a:schemeClr val="bg1"/>
              </a:solidFill>
              <a:latin typeface="Arial" panose="020B0604020202020204" pitchFamily="34" charset="0"/>
              <a:cs typeface="Arial" panose="020B0604020202020204" pitchFamily="34" charset="0"/>
            </a:endParaRPr>
          </a:p>
        </p:txBody>
      </p:sp>
      <p:sp>
        <p:nvSpPr>
          <p:cNvPr id="3" name="Retângulo 2">
            <a:extLst>
              <a:ext uri="{FF2B5EF4-FFF2-40B4-BE49-F238E27FC236}">
                <a16:creationId xmlns:a16="http://schemas.microsoft.com/office/drawing/2014/main" id="{28FE4CCE-4C08-4C3F-A65F-1BF341C155F8}"/>
              </a:ext>
            </a:extLst>
          </p:cNvPr>
          <p:cNvSpPr/>
          <p:nvPr/>
        </p:nvSpPr>
        <p:spPr>
          <a:xfrm>
            <a:off x="323528" y="2136339"/>
            <a:ext cx="8568952" cy="2492990"/>
          </a:xfrm>
          <a:prstGeom prst="rect">
            <a:avLst/>
          </a:prstGeom>
        </p:spPr>
        <p:txBody>
          <a:bodyPr wrap="square">
            <a:spAutoFit/>
          </a:bodyPr>
          <a:lstStyle/>
          <a:p>
            <a:pPr algn="ctr">
              <a:spcAft>
                <a:spcPts val="1200"/>
              </a:spcAft>
            </a:pPr>
            <a:r>
              <a:rPr lang="pt-BR" b="1" dirty="0"/>
              <a:t>Fernanda Fernandes Heleno</a:t>
            </a:r>
          </a:p>
          <a:p>
            <a:pPr algn="ctr"/>
            <a:r>
              <a:rPr lang="pt-BR" dirty="0"/>
              <a:t>Química (Licenciatura e Bacharelado com Habilitação em Indústria)</a:t>
            </a:r>
          </a:p>
          <a:p>
            <a:pPr algn="ctr"/>
            <a:r>
              <a:rPr lang="pt-BR" dirty="0"/>
              <a:t>Mestra em Engenharia Ambiental - UFOP</a:t>
            </a:r>
          </a:p>
          <a:p>
            <a:pPr algn="ctr"/>
            <a:r>
              <a:rPr lang="pt-BR" dirty="0"/>
              <a:t>Doutora em Agroquímica - UFV</a:t>
            </a:r>
          </a:p>
          <a:p>
            <a:pPr algn="ctr"/>
            <a:r>
              <a:rPr lang="pt-BR" dirty="0"/>
              <a:t>Diretora do Serviço Autônomo de Água e Esgoto (SAAE) de Senador Firmino/MG</a:t>
            </a:r>
          </a:p>
          <a:p>
            <a:pPr algn="ctr">
              <a:spcBef>
                <a:spcPts val="1200"/>
              </a:spcBef>
            </a:pPr>
            <a:r>
              <a:rPr lang="pt-BR" dirty="0"/>
              <a:t>fernanda.heleno@saaesenadorfirmino.com.br</a:t>
            </a:r>
          </a:p>
          <a:p>
            <a:pPr algn="ctr">
              <a:spcBef>
                <a:spcPts val="1200"/>
              </a:spcBef>
            </a:pPr>
            <a:r>
              <a:rPr lang="pt-BR" dirty="0"/>
              <a:t>(32) 3536-1126</a:t>
            </a:r>
          </a:p>
        </p:txBody>
      </p:sp>
    </p:spTree>
    <p:extLst>
      <p:ext uri="{BB962C8B-B14F-4D97-AF65-F5344CB8AC3E}">
        <p14:creationId xmlns:p14="http://schemas.microsoft.com/office/powerpoint/2010/main" val="2656025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a:xfrm>
            <a:off x="323527" y="332656"/>
            <a:ext cx="8229600" cy="4525963"/>
          </a:xfrm>
        </p:spPr>
        <p:txBody>
          <a:bodyPr>
            <a:normAutofit/>
          </a:bodyPr>
          <a:lstStyle/>
          <a:p>
            <a:pPr marL="0" indent="0">
              <a:buNone/>
            </a:pPr>
            <a:r>
              <a:rPr lang="pt-BR" sz="2400" dirty="0">
                <a:cs typeface="Arial" panose="020B0604020202020204" pitchFamily="34" charset="0"/>
              </a:rPr>
              <a:t>Os principais impactos ambientais das indústrias de lácteos são:</a:t>
            </a:r>
          </a:p>
          <a:p>
            <a:pPr marL="0" indent="0">
              <a:buNone/>
            </a:pPr>
            <a:endParaRPr lang="pt-BR" sz="2400" dirty="0">
              <a:cs typeface="Arial" panose="020B0604020202020204" pitchFamily="34" charset="0"/>
            </a:endParaRPr>
          </a:p>
          <a:p>
            <a:pPr lvl="0"/>
            <a:r>
              <a:rPr lang="pt-BR" sz="2400" dirty="0">
                <a:cs typeface="Arial" panose="020B0604020202020204" pitchFamily="34" charset="0"/>
              </a:rPr>
              <a:t>Alto consumo de água;</a:t>
            </a:r>
          </a:p>
          <a:p>
            <a:pPr lvl="0"/>
            <a:r>
              <a:rPr lang="pt-BR" sz="2400" dirty="0">
                <a:cs typeface="Arial" panose="020B0604020202020204" pitchFamily="34" charset="0"/>
              </a:rPr>
              <a:t>Alto consumo de energia;</a:t>
            </a:r>
          </a:p>
          <a:p>
            <a:pPr lvl="0"/>
            <a:r>
              <a:rPr lang="pt-BR" sz="2400" b="1" i="1" dirty="0">
                <a:cs typeface="Arial" panose="020B0604020202020204" pitchFamily="34" charset="0"/>
              </a:rPr>
              <a:t>Geração de efluentes com elevada carga orgânica</a:t>
            </a:r>
            <a:r>
              <a:rPr lang="pt-BR" sz="2400" dirty="0">
                <a:cs typeface="Arial" panose="020B0604020202020204" pitchFamily="34" charset="0"/>
              </a:rPr>
              <a:t>; </a:t>
            </a:r>
          </a:p>
          <a:p>
            <a:pPr lvl="0"/>
            <a:r>
              <a:rPr lang="pt-BR" sz="2400" dirty="0">
                <a:cs typeface="Arial" panose="020B0604020202020204" pitchFamily="34" charset="0"/>
              </a:rPr>
              <a:t>Geração e gerenciamento de resíduos sólidos;</a:t>
            </a:r>
          </a:p>
          <a:p>
            <a:pPr lvl="0"/>
            <a:r>
              <a:rPr lang="pt-BR" sz="2400" dirty="0">
                <a:cs typeface="Arial" panose="020B0604020202020204" pitchFamily="34" charset="0"/>
              </a:rPr>
              <a:t>Emissões atmosféricas;</a:t>
            </a:r>
          </a:p>
          <a:p>
            <a:pPr lvl="0"/>
            <a:r>
              <a:rPr lang="pt-BR" sz="2400" dirty="0">
                <a:cs typeface="Arial" panose="020B0604020202020204" pitchFamily="34" charset="0"/>
              </a:rPr>
              <a:t>Ruído e vibração provenientes </a:t>
            </a:r>
          </a:p>
          <a:p>
            <a:pPr marL="0" lvl="0" indent="0">
              <a:buNone/>
            </a:pPr>
            <a:r>
              <a:rPr lang="pt-BR" sz="2400" dirty="0">
                <a:cs typeface="Arial" panose="020B0604020202020204" pitchFamily="34" charset="0"/>
              </a:rPr>
              <a:t>de máquinas e equipamentos.</a:t>
            </a:r>
          </a:p>
          <a:p>
            <a:pPr marL="0" indent="0">
              <a:buNone/>
            </a:pPr>
            <a:endParaRPr lang="pt-BR" sz="2400" dirty="0">
              <a:cs typeface="Arial" panose="020B0604020202020204" pitchFamily="34" charset="0"/>
            </a:endParaRPr>
          </a:p>
        </p:txBody>
      </p:sp>
      <p:pic>
        <p:nvPicPr>
          <p:cNvPr id="4" name="Imagem 3">
            <a:extLst>
              <a:ext uri="{FF2B5EF4-FFF2-40B4-BE49-F238E27FC236}">
                <a16:creationId xmlns:a16="http://schemas.microsoft.com/office/drawing/2014/main" id="{60467B2F-BFD6-434B-97ED-6D248EE9D194}"/>
              </a:ext>
            </a:extLst>
          </p:cNvPr>
          <p:cNvPicPr>
            <a:picLocks noChangeAspect="1"/>
          </p:cNvPicPr>
          <p:nvPr/>
        </p:nvPicPr>
        <p:blipFill>
          <a:blip r:embed="rId3"/>
          <a:stretch>
            <a:fillRect/>
          </a:stretch>
        </p:blipFill>
        <p:spPr>
          <a:xfrm>
            <a:off x="5076056" y="2944049"/>
            <a:ext cx="3744416" cy="2808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653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556E1-8EA6-4A5B-8488-5895365918D0}"/>
              </a:ext>
            </a:extLst>
          </p:cNvPr>
          <p:cNvSpPr>
            <a:spLocks noGrp="1"/>
          </p:cNvSpPr>
          <p:nvPr>
            <p:ph type="title"/>
          </p:nvPr>
        </p:nvSpPr>
        <p:spPr>
          <a:xfrm>
            <a:off x="0" y="791580"/>
            <a:ext cx="4967719" cy="3096344"/>
          </a:xfrm>
        </p:spPr>
        <p:txBody>
          <a:bodyPr>
            <a:normAutofit/>
          </a:bodyPr>
          <a:lstStyle/>
          <a:p>
            <a:pPr>
              <a:lnSpc>
                <a:spcPct val="150000"/>
              </a:lnSpc>
            </a:pPr>
            <a:r>
              <a:rPr lang="pt-BR" sz="6000" b="1" dirty="0"/>
              <a:t>Ozônio</a:t>
            </a:r>
          </a:p>
        </p:txBody>
      </p:sp>
      <p:pic>
        <p:nvPicPr>
          <p:cNvPr id="4102" name="Picture 6" descr="Resultado de imagem para o3 h2o2">
            <a:extLst>
              <a:ext uri="{FF2B5EF4-FFF2-40B4-BE49-F238E27FC236}">
                <a16:creationId xmlns:a16="http://schemas.microsoft.com/office/drawing/2014/main" id="{26C4555C-4FCC-4BD3-A108-0A57D4C6E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261478"/>
            <a:ext cx="1615793" cy="1615793"/>
          </a:xfrm>
          <a:prstGeom prst="rect">
            <a:avLst/>
          </a:prstGeom>
          <a:noFill/>
          <a:extLst>
            <a:ext uri="{909E8E84-426E-40DD-AFC4-6F175D3DCCD1}">
              <a14:hiddenFill xmlns:a14="http://schemas.microsoft.com/office/drawing/2010/main">
                <a:solidFill>
                  <a:srgbClr val="FFFFFF"/>
                </a:solidFill>
              </a14:hiddenFill>
            </a:ext>
          </a:extLst>
        </p:spPr>
      </p:pic>
      <p:sp>
        <p:nvSpPr>
          <p:cNvPr id="5" name="Elipse 4">
            <a:extLst>
              <a:ext uri="{FF2B5EF4-FFF2-40B4-BE49-F238E27FC236}">
                <a16:creationId xmlns:a16="http://schemas.microsoft.com/office/drawing/2014/main" id="{364E8A7F-59C6-43EE-809F-D18A61DCE320}"/>
              </a:ext>
            </a:extLst>
          </p:cNvPr>
          <p:cNvSpPr/>
          <p:nvPr/>
        </p:nvSpPr>
        <p:spPr>
          <a:xfrm>
            <a:off x="3553544" y="4653136"/>
            <a:ext cx="936104" cy="93610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dirty="0"/>
              <a:t>OH</a:t>
            </a:r>
            <a:r>
              <a:rPr lang="pt-BR" baseline="30000" dirty="0"/>
              <a:t>-</a:t>
            </a:r>
          </a:p>
        </p:txBody>
      </p:sp>
      <p:sp>
        <p:nvSpPr>
          <p:cNvPr id="10" name="Elipse 9">
            <a:extLst>
              <a:ext uri="{FF2B5EF4-FFF2-40B4-BE49-F238E27FC236}">
                <a16:creationId xmlns:a16="http://schemas.microsoft.com/office/drawing/2014/main" id="{5B43CA68-1523-403C-BF7C-9F5DC0056370}"/>
              </a:ext>
            </a:extLst>
          </p:cNvPr>
          <p:cNvSpPr/>
          <p:nvPr/>
        </p:nvSpPr>
        <p:spPr>
          <a:xfrm>
            <a:off x="5016233" y="4518248"/>
            <a:ext cx="1315576" cy="1143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baseline="30000" dirty="0"/>
          </a:p>
          <a:p>
            <a:pPr algn="ctr"/>
            <a:r>
              <a:rPr lang="pt-BR" baseline="30000" dirty="0"/>
              <a:t>Matéria Orgânica</a:t>
            </a:r>
          </a:p>
        </p:txBody>
      </p:sp>
      <p:sp>
        <p:nvSpPr>
          <p:cNvPr id="11" name="Elipse 10">
            <a:extLst>
              <a:ext uri="{FF2B5EF4-FFF2-40B4-BE49-F238E27FC236}">
                <a16:creationId xmlns:a16="http://schemas.microsoft.com/office/drawing/2014/main" id="{EDECC9B2-4038-4CF0-9287-612A677B5FA0}"/>
              </a:ext>
            </a:extLst>
          </p:cNvPr>
          <p:cNvSpPr/>
          <p:nvPr/>
        </p:nvSpPr>
        <p:spPr>
          <a:xfrm>
            <a:off x="7225952" y="4437112"/>
            <a:ext cx="1666528" cy="136815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baseline="30000" dirty="0"/>
          </a:p>
          <a:p>
            <a:pPr algn="ctr"/>
            <a:r>
              <a:rPr lang="pt-BR" baseline="30000" dirty="0"/>
              <a:t>Mineralização da Matéria Orgânica</a:t>
            </a:r>
          </a:p>
        </p:txBody>
      </p:sp>
      <p:sp>
        <p:nvSpPr>
          <p:cNvPr id="6" name="Seta: para a Direita 5">
            <a:extLst>
              <a:ext uri="{FF2B5EF4-FFF2-40B4-BE49-F238E27FC236}">
                <a16:creationId xmlns:a16="http://schemas.microsoft.com/office/drawing/2014/main" id="{9E055A7B-114B-4092-B22C-4720D4EEF0F1}"/>
              </a:ext>
            </a:extLst>
          </p:cNvPr>
          <p:cNvSpPr/>
          <p:nvPr/>
        </p:nvSpPr>
        <p:spPr>
          <a:xfrm>
            <a:off x="2961337" y="4905164"/>
            <a:ext cx="520199" cy="3600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13" name="Seta: para a Direita 12">
            <a:extLst>
              <a:ext uri="{FF2B5EF4-FFF2-40B4-BE49-F238E27FC236}">
                <a16:creationId xmlns:a16="http://schemas.microsoft.com/office/drawing/2014/main" id="{F84E974B-2693-4054-BB53-241F3D949E63}"/>
              </a:ext>
            </a:extLst>
          </p:cNvPr>
          <p:cNvSpPr/>
          <p:nvPr/>
        </p:nvSpPr>
        <p:spPr>
          <a:xfrm>
            <a:off x="6518781" y="4918836"/>
            <a:ext cx="520199" cy="3600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7" name="Cruz 6">
            <a:extLst>
              <a:ext uri="{FF2B5EF4-FFF2-40B4-BE49-F238E27FC236}">
                <a16:creationId xmlns:a16="http://schemas.microsoft.com/office/drawing/2014/main" id="{6DD6C648-ED83-4E70-B1E3-907167C74FAA}"/>
              </a:ext>
            </a:extLst>
          </p:cNvPr>
          <p:cNvSpPr/>
          <p:nvPr/>
        </p:nvSpPr>
        <p:spPr>
          <a:xfrm>
            <a:off x="4561656" y="4918836"/>
            <a:ext cx="360040" cy="360040"/>
          </a:xfrm>
          <a:prstGeom prst="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4106" name="Picture 10" descr="Resultado de imagem para formaÃ§Ã£o do ozÃ´nio">
            <a:extLst>
              <a:ext uri="{FF2B5EF4-FFF2-40B4-BE49-F238E27FC236}">
                <a16:creationId xmlns:a16="http://schemas.microsoft.com/office/drawing/2014/main" id="{55F1D2C3-3933-4623-8241-43FFFAB0D8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152"/>
          <a:stretch/>
        </p:blipFill>
        <p:spPr bwMode="auto">
          <a:xfrm>
            <a:off x="5574770" y="544660"/>
            <a:ext cx="3302363" cy="3590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aio 7">
            <a:extLst>
              <a:ext uri="{FF2B5EF4-FFF2-40B4-BE49-F238E27FC236}">
                <a16:creationId xmlns:a16="http://schemas.microsoft.com/office/drawing/2014/main" id="{2E3D3D1D-8640-4C99-9814-B92ED50386FB}"/>
              </a:ext>
            </a:extLst>
          </p:cNvPr>
          <p:cNvSpPr/>
          <p:nvPr/>
        </p:nvSpPr>
        <p:spPr>
          <a:xfrm>
            <a:off x="4456994" y="1091129"/>
            <a:ext cx="982452" cy="1143000"/>
          </a:xfrm>
          <a:prstGeom prst="lightningBol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53782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4029D-9F1A-42BB-A29A-62D3AFDDE6D4}"/>
              </a:ext>
            </a:extLst>
          </p:cNvPr>
          <p:cNvSpPr>
            <a:spLocks noGrp="1"/>
          </p:cNvSpPr>
          <p:nvPr>
            <p:ph type="title"/>
          </p:nvPr>
        </p:nvSpPr>
        <p:spPr>
          <a:xfrm>
            <a:off x="457200" y="332656"/>
            <a:ext cx="8229600" cy="810344"/>
          </a:xfrm>
        </p:spPr>
        <p:txBody>
          <a:bodyPr>
            <a:normAutofit/>
          </a:bodyPr>
          <a:lstStyle/>
          <a:p>
            <a:r>
              <a:rPr lang="pt-BR" sz="3200" b="1" dirty="0">
                <a:cs typeface="Arial" panose="020B0604020202020204" pitchFamily="34" charset="0"/>
              </a:rPr>
              <a:t>Flotação por Ar e por Ozônio Dissolvido</a:t>
            </a:r>
          </a:p>
        </p:txBody>
      </p:sp>
      <p:pic>
        <p:nvPicPr>
          <p:cNvPr id="2052" name="Picture 4" descr="Resultado de imagem para flotaÃ§Ã£o por ar dissolvido">
            <a:extLst>
              <a:ext uri="{FF2B5EF4-FFF2-40B4-BE49-F238E27FC236}">
                <a16:creationId xmlns:a16="http://schemas.microsoft.com/office/drawing/2014/main" id="{BEE19A26-814F-44A9-9528-1143FE5E7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312" y="2852936"/>
            <a:ext cx="5250160" cy="2953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Resultado de imagem para flotaÃ§Ã£o por ar dissolvido">
            <a:extLst>
              <a:ext uri="{FF2B5EF4-FFF2-40B4-BE49-F238E27FC236}">
                <a16:creationId xmlns:a16="http://schemas.microsoft.com/office/drawing/2014/main" id="{E58061A4-1BD8-4A57-97D4-F51522563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848271"/>
            <a:ext cx="5341911" cy="27247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810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4029D-9F1A-42BB-A29A-62D3AFDDE6D4}"/>
              </a:ext>
            </a:extLst>
          </p:cNvPr>
          <p:cNvSpPr>
            <a:spLocks noGrp="1"/>
          </p:cNvSpPr>
          <p:nvPr>
            <p:ph type="title"/>
          </p:nvPr>
        </p:nvSpPr>
        <p:spPr>
          <a:xfrm>
            <a:off x="457200" y="332656"/>
            <a:ext cx="8229600" cy="810344"/>
          </a:xfrm>
        </p:spPr>
        <p:txBody>
          <a:bodyPr>
            <a:normAutofit/>
          </a:bodyPr>
          <a:lstStyle/>
          <a:p>
            <a:r>
              <a:rPr lang="pt-BR" sz="3200" b="1" dirty="0">
                <a:cs typeface="Arial" panose="020B0604020202020204" pitchFamily="34" charset="0"/>
              </a:rPr>
              <a:t>Flotação por Ar e por Ozônio Dissolvido</a:t>
            </a:r>
          </a:p>
        </p:txBody>
      </p:sp>
      <p:pic>
        <p:nvPicPr>
          <p:cNvPr id="3074" name="Picture 2" descr="Resultado de imagem para ozone flotation">
            <a:extLst>
              <a:ext uri="{FF2B5EF4-FFF2-40B4-BE49-F238E27FC236}">
                <a16:creationId xmlns:a16="http://schemas.microsoft.com/office/drawing/2014/main" id="{E65EE12C-AC10-4589-8A8E-102E2CD61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78678"/>
            <a:ext cx="8568952" cy="396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559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341784"/>
            <a:ext cx="8568952" cy="1143000"/>
          </a:xfrm>
        </p:spPr>
        <p:txBody>
          <a:bodyPr>
            <a:normAutofit/>
          </a:bodyPr>
          <a:lstStyle/>
          <a:p>
            <a:pPr>
              <a:lnSpc>
                <a:spcPct val="150000"/>
              </a:lnSpc>
            </a:pPr>
            <a:r>
              <a:rPr lang="pt-BR" sz="3600" b="1" dirty="0"/>
              <a:t>Objetivo</a:t>
            </a:r>
          </a:p>
        </p:txBody>
      </p:sp>
      <p:sp>
        <p:nvSpPr>
          <p:cNvPr id="3" name="Espaço Reservado para Conteúdo 2"/>
          <p:cNvSpPr>
            <a:spLocks noGrp="1"/>
          </p:cNvSpPr>
          <p:nvPr>
            <p:ph idx="1"/>
          </p:nvPr>
        </p:nvSpPr>
        <p:spPr>
          <a:xfrm>
            <a:off x="316592" y="2888432"/>
            <a:ext cx="8568952" cy="2567856"/>
          </a:xfrm>
        </p:spPr>
        <p:txBody>
          <a:bodyPr/>
          <a:lstStyle/>
          <a:p>
            <a:pPr marL="0" indent="0" algn="just">
              <a:buNone/>
            </a:pPr>
            <a:r>
              <a:rPr lang="pt-BR" dirty="0"/>
              <a:t>Avaliar a eficiência da flotação por ozônio dissolvido para o tratamento da água residuária de laticínios.</a:t>
            </a:r>
          </a:p>
        </p:txBody>
      </p:sp>
      <p:pic>
        <p:nvPicPr>
          <p:cNvPr id="2052" name="Picture 4" descr="Resultado de imagem para imagem gratis alvo desenho png">
            <a:extLst>
              <a:ext uri="{FF2B5EF4-FFF2-40B4-BE49-F238E27FC236}">
                <a16:creationId xmlns:a16="http://schemas.microsoft.com/office/drawing/2014/main" id="{91F06EC2-64F3-4BE2-ABC5-7851B139A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90" y="548680"/>
            <a:ext cx="2289858" cy="213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47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4029D-9F1A-42BB-A29A-62D3AFDDE6D4}"/>
              </a:ext>
            </a:extLst>
          </p:cNvPr>
          <p:cNvSpPr>
            <a:spLocks noGrp="1"/>
          </p:cNvSpPr>
          <p:nvPr>
            <p:ph type="title"/>
          </p:nvPr>
        </p:nvSpPr>
        <p:spPr>
          <a:xfrm>
            <a:off x="457200" y="377660"/>
            <a:ext cx="8229600" cy="891380"/>
          </a:xfrm>
        </p:spPr>
        <p:txBody>
          <a:bodyPr>
            <a:normAutofit/>
          </a:bodyPr>
          <a:lstStyle/>
          <a:p>
            <a:pPr algn="ctr">
              <a:lnSpc>
                <a:spcPct val="150000"/>
              </a:lnSpc>
            </a:pPr>
            <a:r>
              <a:rPr lang="pt-BR" sz="3200" b="1" dirty="0">
                <a:cs typeface="Arial" panose="020B0604020202020204" pitchFamily="34" charset="0"/>
              </a:rPr>
              <a:t>Material e Métodos</a:t>
            </a:r>
          </a:p>
        </p:txBody>
      </p:sp>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a:xfrm>
            <a:off x="293503" y="1166018"/>
            <a:ext cx="8229600" cy="4525963"/>
          </a:xfrm>
        </p:spPr>
        <p:txBody>
          <a:bodyPr>
            <a:normAutofit/>
          </a:bodyPr>
          <a:lstStyle/>
          <a:p>
            <a:pPr>
              <a:buFont typeface="Wingdings" panose="05000000000000000000" pitchFamily="2" charset="2"/>
              <a:buChar char="ü"/>
            </a:pPr>
            <a:r>
              <a:rPr lang="pt-BR" sz="2400" dirty="0">
                <a:cs typeface="Arial" panose="020B0604020202020204" pitchFamily="34" charset="0"/>
              </a:rPr>
              <a:t>Características do efluente sintético utilizado.</a:t>
            </a:r>
          </a:p>
        </p:txBody>
      </p:sp>
      <p:graphicFrame>
        <p:nvGraphicFramePr>
          <p:cNvPr id="4" name="Tabela 3">
            <a:extLst>
              <a:ext uri="{FF2B5EF4-FFF2-40B4-BE49-F238E27FC236}">
                <a16:creationId xmlns:a16="http://schemas.microsoft.com/office/drawing/2014/main" id="{DD593C90-9CF8-4CDA-91C7-9695F6330EA8}"/>
              </a:ext>
            </a:extLst>
          </p:cNvPr>
          <p:cNvGraphicFramePr>
            <a:graphicFrameLocks noGrp="1"/>
          </p:cNvGraphicFramePr>
          <p:nvPr>
            <p:extLst>
              <p:ext uri="{D42A27DB-BD31-4B8C-83A1-F6EECF244321}">
                <p14:modId xmlns:p14="http://schemas.microsoft.com/office/powerpoint/2010/main" val="1174587291"/>
              </p:ext>
            </p:extLst>
          </p:nvPr>
        </p:nvGraphicFramePr>
        <p:xfrm>
          <a:off x="628650" y="1797047"/>
          <a:ext cx="7740016" cy="3263904"/>
        </p:xfrm>
        <a:graphic>
          <a:graphicData uri="http://schemas.openxmlformats.org/drawingml/2006/table">
            <a:tbl>
              <a:tblPr firstRow="1" firstCol="1">
                <a:tableStyleId>{9D7B26C5-4107-4FEC-AEDC-1716B250A1EF}</a:tableStyleId>
              </a:tblPr>
              <a:tblGrid>
                <a:gridCol w="2800568">
                  <a:extLst>
                    <a:ext uri="{9D8B030D-6E8A-4147-A177-3AD203B41FA5}">
                      <a16:colId xmlns:a16="http://schemas.microsoft.com/office/drawing/2014/main" val="2011346802"/>
                    </a:ext>
                  </a:extLst>
                </a:gridCol>
                <a:gridCol w="2358229">
                  <a:extLst>
                    <a:ext uri="{9D8B030D-6E8A-4147-A177-3AD203B41FA5}">
                      <a16:colId xmlns:a16="http://schemas.microsoft.com/office/drawing/2014/main" val="582531676"/>
                    </a:ext>
                  </a:extLst>
                </a:gridCol>
                <a:gridCol w="2581219">
                  <a:extLst>
                    <a:ext uri="{9D8B030D-6E8A-4147-A177-3AD203B41FA5}">
                      <a16:colId xmlns:a16="http://schemas.microsoft.com/office/drawing/2014/main" val="1978811506"/>
                    </a:ext>
                  </a:extLst>
                </a:gridCol>
              </a:tblGrid>
              <a:tr h="240411">
                <a:tc>
                  <a:txBody>
                    <a:bodyPr/>
                    <a:lstStyle/>
                    <a:p>
                      <a:pPr algn="ctr">
                        <a:lnSpc>
                          <a:spcPct val="150000"/>
                        </a:lnSpc>
                        <a:spcAft>
                          <a:spcPts val="0"/>
                        </a:spcAft>
                      </a:pPr>
                      <a:r>
                        <a:rPr lang="pt-BR" sz="2000" dirty="0">
                          <a:effectLst/>
                        </a:rPr>
                        <a:t>Parâmetro</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Unidade</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a:effectLst/>
                        </a:rPr>
                        <a:t>Valor</a:t>
                      </a:r>
                      <a:endParaRPr lang="pt-BR" sz="20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855386551"/>
                  </a:ext>
                </a:extLst>
              </a:tr>
              <a:tr h="240411">
                <a:tc>
                  <a:txBody>
                    <a:bodyPr/>
                    <a:lstStyle/>
                    <a:p>
                      <a:pPr algn="ctr">
                        <a:lnSpc>
                          <a:spcPct val="150000"/>
                        </a:lnSpc>
                        <a:spcAft>
                          <a:spcPts val="0"/>
                        </a:spcAft>
                      </a:pPr>
                      <a:r>
                        <a:rPr lang="pt-BR" sz="2000" dirty="0">
                          <a:effectLst/>
                        </a:rPr>
                        <a:t>pH</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(adimensional)</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7,6 (± 0,1)</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3295364380"/>
                  </a:ext>
                </a:extLst>
              </a:tr>
              <a:tr h="240411">
                <a:tc>
                  <a:txBody>
                    <a:bodyPr/>
                    <a:lstStyle/>
                    <a:p>
                      <a:pPr algn="ctr">
                        <a:lnSpc>
                          <a:spcPct val="150000"/>
                        </a:lnSpc>
                        <a:spcAft>
                          <a:spcPts val="0"/>
                        </a:spcAft>
                      </a:pPr>
                      <a:r>
                        <a:rPr lang="pt-BR" sz="2000">
                          <a:effectLst/>
                        </a:rPr>
                        <a:t>DQO</a:t>
                      </a:r>
                      <a:endParaRPr lang="pt-BR" sz="20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mg L</a:t>
                      </a:r>
                      <a:r>
                        <a:rPr lang="pt-BR" sz="2000" baseline="30000" dirty="0">
                          <a:effectLst/>
                        </a:rPr>
                        <a:t>-1</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3.065 (± 50)</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4276178235"/>
                  </a:ext>
                </a:extLst>
              </a:tr>
              <a:tr h="240411">
                <a:tc>
                  <a:txBody>
                    <a:bodyPr/>
                    <a:lstStyle/>
                    <a:p>
                      <a:pPr algn="ctr">
                        <a:lnSpc>
                          <a:spcPct val="150000"/>
                        </a:lnSpc>
                        <a:spcAft>
                          <a:spcPts val="0"/>
                        </a:spcAft>
                      </a:pPr>
                      <a:r>
                        <a:rPr lang="pt-BR" sz="2000">
                          <a:effectLst/>
                        </a:rPr>
                        <a:t>Turbidez</a:t>
                      </a:r>
                      <a:endParaRPr lang="pt-BR" sz="20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mg L</a:t>
                      </a:r>
                      <a:r>
                        <a:rPr lang="pt-BR" sz="2000" baseline="30000" dirty="0">
                          <a:effectLst/>
                        </a:rPr>
                        <a:t>-1</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625 (± 7)</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1951398246"/>
                  </a:ext>
                </a:extLst>
              </a:tr>
              <a:tr h="240411">
                <a:tc>
                  <a:txBody>
                    <a:bodyPr/>
                    <a:lstStyle/>
                    <a:p>
                      <a:pPr algn="ctr">
                        <a:lnSpc>
                          <a:spcPct val="150000"/>
                        </a:lnSpc>
                        <a:spcAft>
                          <a:spcPts val="0"/>
                        </a:spcAft>
                      </a:pPr>
                      <a:r>
                        <a:rPr lang="pt-BR" sz="2000">
                          <a:effectLst/>
                        </a:rPr>
                        <a:t>O&amp;G</a:t>
                      </a:r>
                      <a:endParaRPr lang="pt-BR" sz="20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mg L</a:t>
                      </a:r>
                      <a:r>
                        <a:rPr lang="pt-BR" sz="2000" baseline="30000" dirty="0">
                          <a:effectLst/>
                        </a:rPr>
                        <a:t>-1</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185,8 (± 14)</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3458381996"/>
                  </a:ext>
                </a:extLst>
              </a:tr>
              <a:tr h="240411">
                <a:tc>
                  <a:txBody>
                    <a:bodyPr/>
                    <a:lstStyle/>
                    <a:p>
                      <a:pPr algn="ctr">
                        <a:lnSpc>
                          <a:spcPct val="150000"/>
                        </a:lnSpc>
                        <a:spcAft>
                          <a:spcPts val="0"/>
                        </a:spcAft>
                      </a:pPr>
                      <a:r>
                        <a:rPr lang="pt-BR" sz="2000">
                          <a:effectLst/>
                        </a:rPr>
                        <a:t>ST</a:t>
                      </a:r>
                      <a:endParaRPr lang="pt-BR" sz="20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mg L</a:t>
                      </a:r>
                      <a:r>
                        <a:rPr lang="pt-BR" sz="2000" baseline="30000" dirty="0">
                          <a:effectLst/>
                        </a:rPr>
                        <a:t>-1</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a:effectLst/>
                        </a:rPr>
                        <a:t>3.973 </a:t>
                      </a:r>
                      <a:r>
                        <a:rPr lang="pt-BR" sz="2000" dirty="0">
                          <a:effectLst/>
                        </a:rPr>
                        <a:t>(± 114)</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2912056093"/>
                  </a:ext>
                </a:extLst>
              </a:tr>
              <a:tr h="240411">
                <a:tc>
                  <a:txBody>
                    <a:bodyPr/>
                    <a:lstStyle/>
                    <a:p>
                      <a:pPr algn="ctr">
                        <a:lnSpc>
                          <a:spcPct val="150000"/>
                        </a:lnSpc>
                        <a:spcAft>
                          <a:spcPts val="0"/>
                        </a:spcAft>
                      </a:pPr>
                      <a:r>
                        <a:rPr lang="pt-BR" sz="2000">
                          <a:effectLst/>
                        </a:rPr>
                        <a:t>SST</a:t>
                      </a:r>
                      <a:endParaRPr lang="pt-BR" sz="20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a:effectLst/>
                        </a:rPr>
                        <a:t>mg L</a:t>
                      </a:r>
                      <a:r>
                        <a:rPr lang="pt-BR" sz="2000" baseline="30000">
                          <a:effectLst/>
                        </a:rPr>
                        <a:t>-1</a:t>
                      </a:r>
                      <a:endParaRPr lang="pt-BR" sz="20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282 (± 10)</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3468568875"/>
                  </a:ext>
                </a:extLst>
              </a:tr>
              <a:tr h="240411">
                <a:tc>
                  <a:txBody>
                    <a:bodyPr/>
                    <a:lstStyle/>
                    <a:p>
                      <a:pPr algn="ctr">
                        <a:lnSpc>
                          <a:spcPct val="150000"/>
                        </a:lnSpc>
                        <a:spcAft>
                          <a:spcPts val="0"/>
                        </a:spcAft>
                      </a:pPr>
                      <a:r>
                        <a:rPr lang="pt-BR" sz="2000">
                          <a:effectLst/>
                        </a:rPr>
                        <a:t>Alcalinidade</a:t>
                      </a:r>
                      <a:endParaRPr lang="pt-BR" sz="20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mg L</a:t>
                      </a:r>
                      <a:r>
                        <a:rPr lang="pt-BR" sz="2000" baseline="30000" dirty="0">
                          <a:effectLst/>
                        </a:rPr>
                        <a:t>-1 </a:t>
                      </a:r>
                      <a:r>
                        <a:rPr lang="pt-BR" sz="2000" dirty="0">
                          <a:effectLst/>
                        </a:rPr>
                        <a:t>CaCO</a:t>
                      </a:r>
                      <a:r>
                        <a:rPr lang="pt-BR" sz="2000" baseline="-25000" dirty="0">
                          <a:effectLst/>
                        </a:rPr>
                        <a:t>3</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algn="ctr">
                        <a:lnSpc>
                          <a:spcPct val="150000"/>
                        </a:lnSpc>
                        <a:spcAft>
                          <a:spcPts val="0"/>
                        </a:spcAft>
                      </a:pPr>
                      <a:r>
                        <a:rPr lang="pt-BR" sz="2000" dirty="0">
                          <a:effectLst/>
                        </a:rPr>
                        <a:t>1.367 (± 3)</a:t>
                      </a:r>
                      <a:endParaRPr lang="pt-BR"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3965029455"/>
                  </a:ext>
                </a:extLst>
              </a:tr>
            </a:tbl>
          </a:graphicData>
        </a:graphic>
      </p:graphicFrame>
      <p:sp>
        <p:nvSpPr>
          <p:cNvPr id="5" name="Retângulo 4">
            <a:extLst>
              <a:ext uri="{FF2B5EF4-FFF2-40B4-BE49-F238E27FC236}">
                <a16:creationId xmlns:a16="http://schemas.microsoft.com/office/drawing/2014/main" id="{BDBB88B8-D8FC-45A4-920B-1A22D5EEB6C5}"/>
              </a:ext>
            </a:extLst>
          </p:cNvPr>
          <p:cNvSpPr/>
          <p:nvPr/>
        </p:nvSpPr>
        <p:spPr>
          <a:xfrm>
            <a:off x="295257" y="5186444"/>
            <a:ext cx="8555240" cy="646331"/>
          </a:xfrm>
          <a:prstGeom prst="rect">
            <a:avLst/>
          </a:prstGeom>
        </p:spPr>
        <p:txBody>
          <a:bodyPr wrap="square">
            <a:spAutoFit/>
          </a:bodyPr>
          <a:lstStyle/>
          <a:p>
            <a:pPr algn="just"/>
            <a:r>
              <a:rPr lang="pt-BR" dirty="0">
                <a:solidFill>
                  <a:srgbClr val="222222"/>
                </a:solidFill>
                <a:ea typeface="Calibri" panose="020F0502020204030204" pitchFamily="34" charset="0"/>
              </a:rPr>
              <a:t>Essa formulação caracteriza satisfatoriamente um efluente das indústrias de laticínios que não possui em sua composição o soro proveniente da fabricação de queijo.</a:t>
            </a:r>
            <a:endParaRPr lang="pt-BR" dirty="0"/>
          </a:p>
        </p:txBody>
      </p:sp>
    </p:spTree>
    <p:extLst>
      <p:ext uri="{BB962C8B-B14F-4D97-AF65-F5344CB8AC3E}">
        <p14:creationId xmlns:p14="http://schemas.microsoft.com/office/powerpoint/2010/main" val="3584503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8E35E6F-353D-4E5B-8818-A06599E64B75}"/>
              </a:ext>
            </a:extLst>
          </p:cNvPr>
          <p:cNvSpPr>
            <a:spLocks noGrp="1"/>
          </p:cNvSpPr>
          <p:nvPr>
            <p:ph idx="1"/>
          </p:nvPr>
        </p:nvSpPr>
        <p:spPr/>
        <p:txBody>
          <a:bodyPr>
            <a:normAutofit/>
          </a:bodyPr>
          <a:lstStyle/>
          <a:p>
            <a:pPr>
              <a:buFont typeface="Wingdings" panose="05000000000000000000" pitchFamily="2" charset="2"/>
              <a:buChar char="ü"/>
            </a:pPr>
            <a:r>
              <a:rPr lang="pt-BR" sz="2400" dirty="0">
                <a:cs typeface="Arial" panose="020B0604020202020204" pitchFamily="34" charset="0"/>
              </a:rPr>
              <a:t>Sistema utilizado no experimento</a:t>
            </a:r>
          </a:p>
        </p:txBody>
      </p:sp>
      <p:pic>
        <p:nvPicPr>
          <p:cNvPr id="5" name="Imagem 4">
            <a:extLst>
              <a:ext uri="{FF2B5EF4-FFF2-40B4-BE49-F238E27FC236}">
                <a16:creationId xmlns:a16="http://schemas.microsoft.com/office/drawing/2014/main" id="{93140392-AC8E-421C-B837-BB1037F98733}"/>
              </a:ext>
            </a:extLst>
          </p:cNvPr>
          <p:cNvPicPr/>
          <p:nvPr/>
        </p:nvPicPr>
        <p:blipFill rotWithShape="1">
          <a:blip r:embed="rId2">
            <a:extLst>
              <a:ext uri="{28A0092B-C50C-407E-A947-70E740481C1C}">
                <a14:useLocalDpi xmlns:a14="http://schemas.microsoft.com/office/drawing/2010/main" val="0"/>
              </a:ext>
            </a:extLst>
          </a:blip>
          <a:srcRect t="5728"/>
          <a:stretch/>
        </p:blipFill>
        <p:spPr bwMode="auto">
          <a:xfrm>
            <a:off x="323528" y="2060849"/>
            <a:ext cx="8496944" cy="3888432"/>
          </a:xfrm>
          <a:prstGeom prst="rect">
            <a:avLst/>
          </a:prstGeom>
          <a:ln>
            <a:noFill/>
          </a:ln>
          <a:effectLst>
            <a:softEdge rad="112500"/>
          </a:effectLst>
          <a:extLst>
            <a:ext uri="{53640926-AAD7-44D8-BBD7-CCE9431645EC}">
              <a14:shadowObscured xmlns:a14="http://schemas.microsoft.com/office/drawing/2010/main"/>
            </a:ext>
          </a:extLst>
        </p:spPr>
      </p:pic>
      <p:sp>
        <p:nvSpPr>
          <p:cNvPr id="7" name="Título 1">
            <a:extLst>
              <a:ext uri="{FF2B5EF4-FFF2-40B4-BE49-F238E27FC236}">
                <a16:creationId xmlns:a16="http://schemas.microsoft.com/office/drawing/2014/main" id="{3DA33BAC-0F4E-4A50-AD53-EFC16BCB5EC7}"/>
              </a:ext>
            </a:extLst>
          </p:cNvPr>
          <p:cNvSpPr>
            <a:spLocks noGrp="1"/>
          </p:cNvSpPr>
          <p:nvPr>
            <p:ph type="title"/>
          </p:nvPr>
        </p:nvSpPr>
        <p:spPr>
          <a:xfrm>
            <a:off x="457200" y="377660"/>
            <a:ext cx="8229600" cy="891380"/>
          </a:xfrm>
        </p:spPr>
        <p:txBody>
          <a:bodyPr>
            <a:normAutofit/>
          </a:bodyPr>
          <a:lstStyle/>
          <a:p>
            <a:pPr algn="ctr">
              <a:lnSpc>
                <a:spcPct val="150000"/>
              </a:lnSpc>
            </a:pPr>
            <a:r>
              <a:rPr lang="pt-BR" sz="3200" b="1" dirty="0">
                <a:cs typeface="Arial" panose="020B0604020202020204" pitchFamily="34" charset="0"/>
              </a:rPr>
              <a:t>Material e Métodos</a:t>
            </a:r>
          </a:p>
        </p:txBody>
      </p:sp>
    </p:spTree>
    <p:extLst>
      <p:ext uri="{BB962C8B-B14F-4D97-AF65-F5344CB8AC3E}">
        <p14:creationId xmlns:p14="http://schemas.microsoft.com/office/powerpoint/2010/main" val="1736620981"/>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958</TotalTime>
  <Words>3024</Words>
  <Application>Microsoft Office PowerPoint</Application>
  <PresentationFormat>Apresentação na tela (4:3)</PresentationFormat>
  <Paragraphs>402</Paragraphs>
  <Slides>29</Slides>
  <Notes>17</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29</vt:i4>
      </vt:variant>
    </vt:vector>
  </HeadingPairs>
  <TitlesOfParts>
    <vt:vector size="33" baseType="lpstr">
      <vt:lpstr>Arial</vt:lpstr>
      <vt:lpstr>Calibri</vt:lpstr>
      <vt:lpstr>Wingdings</vt:lpstr>
      <vt:lpstr>Tema do Office</vt:lpstr>
      <vt:lpstr>FLOTAÇÃO POR OZÔNIO DISSOLVIDO PARA O TRATAMENTO DE EFLUENTE DE LATICÍNIOS</vt:lpstr>
      <vt:lpstr>Indústria de Lácteos</vt:lpstr>
      <vt:lpstr>Apresentação do PowerPoint</vt:lpstr>
      <vt:lpstr>Ozônio</vt:lpstr>
      <vt:lpstr>Flotação por Ar e por Ozônio Dissolvido</vt:lpstr>
      <vt:lpstr>Flotação por Ar e por Ozônio Dissolvido</vt:lpstr>
      <vt:lpstr>Objetivo</vt:lpstr>
      <vt:lpstr>Material e Métodos</vt:lpstr>
      <vt:lpstr>Material e Métodos</vt:lpstr>
      <vt:lpstr>Material e Métodos</vt:lpstr>
      <vt:lpstr>Determinação do O3 - Método Iodométrico </vt:lpstr>
      <vt:lpstr>Determinação do O3 - Método DDPD</vt:lpstr>
      <vt:lpstr>Material e Métodos</vt:lpstr>
      <vt:lpstr>Material e Métodos</vt:lpstr>
      <vt:lpstr>Material e Métodos</vt:lpstr>
      <vt:lpstr>Resultados </vt:lpstr>
      <vt:lpstr>Resultados </vt:lpstr>
      <vt:lpstr>Resultados </vt:lpstr>
      <vt:lpstr>Resultados </vt:lpstr>
      <vt:lpstr>Resultados </vt:lpstr>
      <vt:lpstr>Resultados </vt:lpstr>
      <vt:lpstr>Resultados </vt:lpstr>
      <vt:lpstr>Conclusão</vt:lpstr>
      <vt:lpstr>Ozônio - outros trabalhos</vt:lpstr>
      <vt:lpstr>Ozônio - outros trabalhos</vt:lpstr>
      <vt:lpstr>Ozônio - outros trabalhos</vt:lpstr>
      <vt:lpstr>Ozônio - outros trabalhos</vt:lpstr>
      <vt:lpstr>Ozônio - outros trabalhos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Gabriel Silva</dc:creator>
  <cp:lastModifiedBy>Fernanda Heleno</cp:lastModifiedBy>
  <cp:revision>25</cp:revision>
  <dcterms:created xsi:type="dcterms:W3CDTF">2018-05-02T19:43:05Z</dcterms:created>
  <dcterms:modified xsi:type="dcterms:W3CDTF">2019-05-03T14:13:59Z</dcterms:modified>
</cp:coreProperties>
</file>