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93" r:id="rId3"/>
    <p:sldId id="294" r:id="rId4"/>
    <p:sldId id="295" r:id="rId5"/>
    <p:sldId id="296" r:id="rId6"/>
    <p:sldId id="297" r:id="rId7"/>
    <p:sldId id="300" r:id="rId8"/>
    <p:sldId id="303" r:id="rId9"/>
    <p:sldId id="298" r:id="rId10"/>
    <p:sldId id="301" r:id="rId11"/>
    <p:sldId id="302" r:id="rId12"/>
    <p:sldId id="304" r:id="rId13"/>
    <p:sldId id="305" r:id="rId14"/>
    <p:sldId id="311" r:id="rId15"/>
    <p:sldId id="306" r:id="rId16"/>
    <p:sldId id="307" r:id="rId17"/>
    <p:sldId id="308" r:id="rId18"/>
    <p:sldId id="310" r:id="rId19"/>
    <p:sldId id="312" r:id="rId20"/>
    <p:sldId id="273" r:id="rId21"/>
    <p:sldId id="272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77641" autoAdjust="0"/>
  </p:normalViewPr>
  <p:slideViewPr>
    <p:cSldViewPr>
      <p:cViewPr varScale="1">
        <p:scale>
          <a:sx n="74" d="100"/>
          <a:sy n="74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BB6282-52C1-4EE0-975A-8A56E6F87CF9}" type="doc">
      <dgm:prSet loTypeId="urn:microsoft.com/office/officeart/2005/8/layout/process4" loCatId="list" qsTypeId="urn:microsoft.com/office/officeart/2005/8/quickstyle/simple1" qsCatId="simple" csTypeId="urn:microsoft.com/office/officeart/2005/8/colors/accent0_3" csCatId="mainScheme" phldr="1"/>
      <dgm:spPr/>
    </dgm:pt>
    <dgm:pt modelId="{5390AB5B-7F9B-4724-9A52-73D9B9AE54D7}">
      <dgm:prSet custT="1"/>
      <dgm:spPr/>
      <dgm:t>
        <a:bodyPr/>
        <a:lstStyle/>
        <a:p>
          <a:r>
            <a:rPr lang="pt-BR" sz="1400" dirty="0" smtClean="0"/>
            <a:t>De todo esgoto coletado, somente 42,6% é conduzido a uma estação de tratamento. Desse modo, 96,7 milhões de pessoas não dispõem do serviço de tratamento de esgotos. </a:t>
          </a:r>
          <a:endParaRPr lang="pt-BR" sz="1400" dirty="0"/>
        </a:p>
      </dgm:t>
    </dgm:pt>
    <dgm:pt modelId="{9F6527E1-02A5-40DD-B4BF-FD3D8408D710}" type="parTrans" cxnId="{FE1BF631-BB67-4B4A-8CD4-D3367D75895F}">
      <dgm:prSet/>
      <dgm:spPr/>
      <dgm:t>
        <a:bodyPr/>
        <a:lstStyle/>
        <a:p>
          <a:endParaRPr lang="pt-BR"/>
        </a:p>
      </dgm:t>
    </dgm:pt>
    <dgm:pt modelId="{2AF62EA6-FBFD-4FEF-90AA-6819552A5F16}" type="sibTrans" cxnId="{FE1BF631-BB67-4B4A-8CD4-D3367D75895F}">
      <dgm:prSet/>
      <dgm:spPr/>
      <dgm:t>
        <a:bodyPr/>
        <a:lstStyle/>
        <a:p>
          <a:endParaRPr lang="pt-BR"/>
        </a:p>
      </dgm:t>
    </dgm:pt>
    <dgm:pt modelId="{D73F23E4-5EFC-4774-A50E-E25C295C1AFB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pt-BR" sz="1400" dirty="0" smtClean="0"/>
            <a:t>Segundo a ANA (2017), as redes coletoras de esgotos alcançam </a:t>
          </a:r>
          <a:r>
            <a:rPr lang="pt-BR" sz="1400" b="1" dirty="0" smtClean="0"/>
            <a:t>61,4% DA POPULAÇÃO URBANA </a:t>
          </a:r>
          <a:r>
            <a:rPr lang="pt-BR" sz="1400" dirty="0" smtClean="0"/>
            <a:t>brasileira, restando 65,1 milhões de pessoas nas cidades que não dispõem de sistema coletivo para afastamento dos esgotos sanitários</a:t>
          </a:r>
          <a:endParaRPr lang="pt-BR" sz="1400" dirty="0"/>
        </a:p>
      </dgm:t>
    </dgm:pt>
    <dgm:pt modelId="{1E859361-2892-436F-8D91-6A573F2156FC}" type="parTrans" cxnId="{20B86095-90BF-4C8C-A29E-C13FDC561F2E}">
      <dgm:prSet/>
      <dgm:spPr/>
      <dgm:t>
        <a:bodyPr/>
        <a:lstStyle/>
        <a:p>
          <a:endParaRPr lang="pt-BR"/>
        </a:p>
      </dgm:t>
    </dgm:pt>
    <dgm:pt modelId="{59B3D72D-82A7-4BCF-9BD4-DE8EC324D85A}" type="sibTrans" cxnId="{20B86095-90BF-4C8C-A29E-C13FDC561F2E}">
      <dgm:prSet/>
      <dgm:spPr/>
      <dgm:t>
        <a:bodyPr/>
        <a:lstStyle/>
        <a:p>
          <a:endParaRPr lang="pt-BR"/>
        </a:p>
      </dgm:t>
    </dgm:pt>
    <dgm:pt modelId="{B03BC258-8BCD-401B-9A2A-9DE3C27CBB95}">
      <dgm:prSet custT="1"/>
      <dgm:spPr/>
      <dgm:t>
        <a:bodyPr/>
        <a:lstStyle/>
        <a:p>
          <a:r>
            <a:rPr lang="pt-BR" sz="1400" dirty="0" smtClean="0"/>
            <a:t>Considerando a incapacidade de investimento e deficiência no quadro técnico dos pequenos municípios [ cerca de 90% dos municípios de SC ] , soluções simplificadas de tratamento de esgoto devem ser consideradas</a:t>
          </a:r>
          <a:endParaRPr lang="pt-BR" sz="1400" dirty="0"/>
        </a:p>
      </dgm:t>
    </dgm:pt>
    <dgm:pt modelId="{2945CA2A-5842-46AE-8C6B-928468604B4A}" type="parTrans" cxnId="{D25872AE-D35D-4BD7-A71C-4E6C2C7E58D8}">
      <dgm:prSet/>
      <dgm:spPr/>
      <dgm:t>
        <a:bodyPr/>
        <a:lstStyle/>
        <a:p>
          <a:endParaRPr lang="pt-BR"/>
        </a:p>
      </dgm:t>
    </dgm:pt>
    <dgm:pt modelId="{904D93D8-B71B-48F1-91BF-DD421A78BE69}" type="sibTrans" cxnId="{D25872AE-D35D-4BD7-A71C-4E6C2C7E58D8}">
      <dgm:prSet/>
      <dgm:spPr/>
      <dgm:t>
        <a:bodyPr/>
        <a:lstStyle/>
        <a:p>
          <a:endParaRPr lang="pt-BR"/>
        </a:p>
      </dgm:t>
    </dgm:pt>
    <dgm:pt modelId="{2A8B2168-027A-40DE-A627-EC76BF22284C}" type="pres">
      <dgm:prSet presAssocID="{4ABB6282-52C1-4EE0-975A-8A56E6F87CF9}" presName="Name0" presStyleCnt="0">
        <dgm:presLayoutVars>
          <dgm:dir/>
          <dgm:animLvl val="lvl"/>
          <dgm:resizeHandles val="exact"/>
        </dgm:presLayoutVars>
      </dgm:prSet>
      <dgm:spPr/>
    </dgm:pt>
    <dgm:pt modelId="{D2CFF654-010B-4802-B2F0-7CAD93CEA3BD}" type="pres">
      <dgm:prSet presAssocID="{B03BC258-8BCD-401B-9A2A-9DE3C27CBB95}" presName="boxAndChildren" presStyleCnt="0"/>
      <dgm:spPr/>
    </dgm:pt>
    <dgm:pt modelId="{2B4C9963-0A1E-4183-8D8E-4EA083F2BCA6}" type="pres">
      <dgm:prSet presAssocID="{B03BC258-8BCD-401B-9A2A-9DE3C27CBB95}" presName="parentTextBox" presStyleLbl="node1" presStyleIdx="0" presStyleCnt="3"/>
      <dgm:spPr/>
      <dgm:t>
        <a:bodyPr/>
        <a:lstStyle/>
        <a:p>
          <a:endParaRPr lang="pt-BR"/>
        </a:p>
      </dgm:t>
    </dgm:pt>
    <dgm:pt modelId="{9AC74220-F73E-4561-B2D1-AD1597A7431E}" type="pres">
      <dgm:prSet presAssocID="{2AF62EA6-FBFD-4FEF-90AA-6819552A5F16}" presName="sp" presStyleCnt="0"/>
      <dgm:spPr/>
    </dgm:pt>
    <dgm:pt modelId="{3EA23EFD-777D-4560-9CFD-38BFE3D2B09E}" type="pres">
      <dgm:prSet presAssocID="{5390AB5B-7F9B-4724-9A52-73D9B9AE54D7}" presName="arrowAndChildren" presStyleCnt="0"/>
      <dgm:spPr/>
    </dgm:pt>
    <dgm:pt modelId="{D31FFD74-00DF-4FB3-B8CC-FE868DA90CF2}" type="pres">
      <dgm:prSet presAssocID="{5390AB5B-7F9B-4724-9A52-73D9B9AE54D7}" presName="parentTextArrow" presStyleLbl="node1" presStyleIdx="1" presStyleCnt="3" custLinFactNeighborY="-2363"/>
      <dgm:spPr/>
      <dgm:t>
        <a:bodyPr/>
        <a:lstStyle/>
        <a:p>
          <a:endParaRPr lang="pt-BR"/>
        </a:p>
      </dgm:t>
    </dgm:pt>
    <dgm:pt modelId="{548DF97F-0462-47FC-B8BA-B2705EC5E667}" type="pres">
      <dgm:prSet presAssocID="{59B3D72D-82A7-4BCF-9BD4-DE8EC324D85A}" presName="sp" presStyleCnt="0"/>
      <dgm:spPr/>
    </dgm:pt>
    <dgm:pt modelId="{043DAE95-B4E2-4BAF-99EB-14B22139891D}" type="pres">
      <dgm:prSet presAssocID="{D73F23E4-5EFC-4774-A50E-E25C295C1AFB}" presName="arrowAndChildren" presStyleCnt="0"/>
      <dgm:spPr/>
    </dgm:pt>
    <dgm:pt modelId="{FF3ED243-898E-4164-9F42-7E40D8E02620}" type="pres">
      <dgm:prSet presAssocID="{D73F23E4-5EFC-4774-A50E-E25C295C1AFB}" presName="parentTextArrow" presStyleLbl="node1" presStyleIdx="2" presStyleCnt="3"/>
      <dgm:spPr/>
      <dgm:t>
        <a:bodyPr/>
        <a:lstStyle/>
        <a:p>
          <a:endParaRPr lang="pt-BR"/>
        </a:p>
      </dgm:t>
    </dgm:pt>
  </dgm:ptLst>
  <dgm:cxnLst>
    <dgm:cxn modelId="{D25872AE-D35D-4BD7-A71C-4E6C2C7E58D8}" srcId="{4ABB6282-52C1-4EE0-975A-8A56E6F87CF9}" destId="{B03BC258-8BCD-401B-9A2A-9DE3C27CBB95}" srcOrd="2" destOrd="0" parTransId="{2945CA2A-5842-46AE-8C6B-928468604B4A}" sibTransId="{904D93D8-B71B-48F1-91BF-DD421A78BE69}"/>
    <dgm:cxn modelId="{EA0A649E-EE85-490A-95E5-AB6AA1B74819}" type="presOf" srcId="{4ABB6282-52C1-4EE0-975A-8A56E6F87CF9}" destId="{2A8B2168-027A-40DE-A627-EC76BF22284C}" srcOrd="0" destOrd="0" presId="urn:microsoft.com/office/officeart/2005/8/layout/process4"/>
    <dgm:cxn modelId="{7DEB2553-E1AF-4F16-A612-3F663AF2C146}" type="presOf" srcId="{D73F23E4-5EFC-4774-A50E-E25C295C1AFB}" destId="{FF3ED243-898E-4164-9F42-7E40D8E02620}" srcOrd="0" destOrd="0" presId="urn:microsoft.com/office/officeart/2005/8/layout/process4"/>
    <dgm:cxn modelId="{20B86095-90BF-4C8C-A29E-C13FDC561F2E}" srcId="{4ABB6282-52C1-4EE0-975A-8A56E6F87CF9}" destId="{D73F23E4-5EFC-4774-A50E-E25C295C1AFB}" srcOrd="0" destOrd="0" parTransId="{1E859361-2892-436F-8D91-6A573F2156FC}" sibTransId="{59B3D72D-82A7-4BCF-9BD4-DE8EC324D85A}"/>
    <dgm:cxn modelId="{875935E5-6341-4C6F-A778-851FD285452C}" type="presOf" srcId="{B03BC258-8BCD-401B-9A2A-9DE3C27CBB95}" destId="{2B4C9963-0A1E-4183-8D8E-4EA083F2BCA6}" srcOrd="0" destOrd="0" presId="urn:microsoft.com/office/officeart/2005/8/layout/process4"/>
    <dgm:cxn modelId="{EE93B07A-6B26-45CF-AAAA-4FDAAC6AB03A}" type="presOf" srcId="{5390AB5B-7F9B-4724-9A52-73D9B9AE54D7}" destId="{D31FFD74-00DF-4FB3-B8CC-FE868DA90CF2}" srcOrd="0" destOrd="0" presId="urn:microsoft.com/office/officeart/2005/8/layout/process4"/>
    <dgm:cxn modelId="{FE1BF631-BB67-4B4A-8CD4-D3367D75895F}" srcId="{4ABB6282-52C1-4EE0-975A-8A56E6F87CF9}" destId="{5390AB5B-7F9B-4724-9A52-73D9B9AE54D7}" srcOrd="1" destOrd="0" parTransId="{9F6527E1-02A5-40DD-B4BF-FD3D8408D710}" sibTransId="{2AF62EA6-FBFD-4FEF-90AA-6819552A5F16}"/>
    <dgm:cxn modelId="{EB7B3685-A4F3-4A5C-B563-3E49E0B1A259}" type="presParOf" srcId="{2A8B2168-027A-40DE-A627-EC76BF22284C}" destId="{D2CFF654-010B-4802-B2F0-7CAD93CEA3BD}" srcOrd="0" destOrd="0" presId="urn:microsoft.com/office/officeart/2005/8/layout/process4"/>
    <dgm:cxn modelId="{6A754817-8B23-48B8-8960-392BDCED2BAE}" type="presParOf" srcId="{D2CFF654-010B-4802-B2F0-7CAD93CEA3BD}" destId="{2B4C9963-0A1E-4183-8D8E-4EA083F2BCA6}" srcOrd="0" destOrd="0" presId="urn:microsoft.com/office/officeart/2005/8/layout/process4"/>
    <dgm:cxn modelId="{504978AE-ACAE-4F89-9DF3-60D3CAABF705}" type="presParOf" srcId="{2A8B2168-027A-40DE-A627-EC76BF22284C}" destId="{9AC74220-F73E-4561-B2D1-AD1597A7431E}" srcOrd="1" destOrd="0" presId="urn:microsoft.com/office/officeart/2005/8/layout/process4"/>
    <dgm:cxn modelId="{C7073884-224B-42E3-A6C1-3D6632EB67CA}" type="presParOf" srcId="{2A8B2168-027A-40DE-A627-EC76BF22284C}" destId="{3EA23EFD-777D-4560-9CFD-38BFE3D2B09E}" srcOrd="2" destOrd="0" presId="urn:microsoft.com/office/officeart/2005/8/layout/process4"/>
    <dgm:cxn modelId="{F854A4CE-C1F7-4A68-B8DD-6C5694042B40}" type="presParOf" srcId="{3EA23EFD-777D-4560-9CFD-38BFE3D2B09E}" destId="{D31FFD74-00DF-4FB3-B8CC-FE868DA90CF2}" srcOrd="0" destOrd="0" presId="urn:microsoft.com/office/officeart/2005/8/layout/process4"/>
    <dgm:cxn modelId="{88F8BB10-7826-4370-8C7F-E1F5786D60CD}" type="presParOf" srcId="{2A8B2168-027A-40DE-A627-EC76BF22284C}" destId="{548DF97F-0462-47FC-B8BA-B2705EC5E667}" srcOrd="3" destOrd="0" presId="urn:microsoft.com/office/officeart/2005/8/layout/process4"/>
    <dgm:cxn modelId="{DEB1D15A-2B87-474B-AF5E-49CD05B57F14}" type="presParOf" srcId="{2A8B2168-027A-40DE-A627-EC76BF22284C}" destId="{043DAE95-B4E2-4BAF-99EB-14B22139891D}" srcOrd="4" destOrd="0" presId="urn:microsoft.com/office/officeart/2005/8/layout/process4"/>
    <dgm:cxn modelId="{16357D00-5FEB-4BDE-98D4-EB6BEF6D7A05}" type="presParOf" srcId="{043DAE95-B4E2-4BAF-99EB-14B22139891D}" destId="{FF3ED243-898E-4164-9F42-7E40D8E0262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78F4E5-6D86-4F51-926E-19860E91F470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F10A0F8-6BA4-4FA3-8465-46714902352C}">
      <dgm:prSet phldrT="[Texto]"/>
      <dgm:spPr/>
      <dgm:t>
        <a:bodyPr/>
        <a:lstStyle/>
        <a:p>
          <a:r>
            <a:rPr lang="pt-BR" dirty="0" smtClean="0"/>
            <a:t>Quanto a abordagem</a:t>
          </a:r>
          <a:endParaRPr lang="pt-BR" dirty="0"/>
        </a:p>
      </dgm:t>
    </dgm:pt>
    <dgm:pt modelId="{E86BA6F6-15BC-4EC4-B4EE-EDEA8B380F33}" type="parTrans" cxnId="{B71116C0-D8D9-49A0-98BF-4ECD73A9376B}">
      <dgm:prSet/>
      <dgm:spPr/>
      <dgm:t>
        <a:bodyPr/>
        <a:lstStyle/>
        <a:p>
          <a:endParaRPr lang="pt-BR"/>
        </a:p>
      </dgm:t>
    </dgm:pt>
    <dgm:pt modelId="{3A3B1282-D65C-47F4-AA69-90A54219E4C4}" type="sibTrans" cxnId="{B71116C0-D8D9-49A0-98BF-4ECD73A9376B}">
      <dgm:prSet/>
      <dgm:spPr/>
      <dgm:t>
        <a:bodyPr/>
        <a:lstStyle/>
        <a:p>
          <a:endParaRPr lang="pt-BR"/>
        </a:p>
      </dgm:t>
    </dgm:pt>
    <dgm:pt modelId="{EBC6C852-FB83-4A6B-920B-E063E42502D0}">
      <dgm:prSet phldrT="[Texto]"/>
      <dgm:spPr/>
      <dgm:t>
        <a:bodyPr/>
        <a:lstStyle/>
        <a:p>
          <a:r>
            <a:rPr lang="pt-BR" dirty="0" smtClean="0"/>
            <a:t>QUANTITATIVA </a:t>
          </a:r>
          <a:endParaRPr lang="pt-BR" dirty="0"/>
        </a:p>
      </dgm:t>
    </dgm:pt>
    <dgm:pt modelId="{59D5933F-9A2A-4EA1-B769-08791C121D0B}" type="parTrans" cxnId="{3F0F5B57-A322-425D-9E47-596A6EA1D157}">
      <dgm:prSet/>
      <dgm:spPr/>
      <dgm:t>
        <a:bodyPr/>
        <a:lstStyle/>
        <a:p>
          <a:endParaRPr lang="pt-BR"/>
        </a:p>
      </dgm:t>
    </dgm:pt>
    <dgm:pt modelId="{0E08C169-0ACA-4F99-A670-7B6F077B842C}" type="sibTrans" cxnId="{3F0F5B57-A322-425D-9E47-596A6EA1D157}">
      <dgm:prSet/>
      <dgm:spPr/>
      <dgm:t>
        <a:bodyPr/>
        <a:lstStyle/>
        <a:p>
          <a:endParaRPr lang="pt-BR"/>
        </a:p>
      </dgm:t>
    </dgm:pt>
    <dgm:pt modelId="{174D5112-92BD-489F-A3A7-E5BCAAEB9CFE}">
      <dgm:prSet phldrT="[Texto]"/>
      <dgm:spPr/>
      <dgm:t>
        <a:bodyPr/>
        <a:lstStyle/>
        <a:p>
          <a:r>
            <a:rPr lang="pt-BR" dirty="0" smtClean="0"/>
            <a:t>Quanto aos objetivos</a:t>
          </a:r>
          <a:endParaRPr lang="pt-BR" dirty="0"/>
        </a:p>
      </dgm:t>
    </dgm:pt>
    <dgm:pt modelId="{C1E4EB20-72CC-44A9-B072-9AB75C917710}" type="parTrans" cxnId="{7FC1B5F1-6B96-4EA1-A4C7-D0420F21DEC7}">
      <dgm:prSet/>
      <dgm:spPr/>
      <dgm:t>
        <a:bodyPr/>
        <a:lstStyle/>
        <a:p>
          <a:endParaRPr lang="pt-BR"/>
        </a:p>
      </dgm:t>
    </dgm:pt>
    <dgm:pt modelId="{E0FD945B-4475-4685-B99A-9AD63FAE2F0B}" type="sibTrans" cxnId="{7FC1B5F1-6B96-4EA1-A4C7-D0420F21DEC7}">
      <dgm:prSet/>
      <dgm:spPr/>
      <dgm:t>
        <a:bodyPr/>
        <a:lstStyle/>
        <a:p>
          <a:endParaRPr lang="pt-BR"/>
        </a:p>
      </dgm:t>
    </dgm:pt>
    <dgm:pt modelId="{54C4C62A-D5EE-4CE6-A464-C2BF0792C4AE}">
      <dgm:prSet phldrT="[Texto]"/>
      <dgm:spPr/>
      <dgm:t>
        <a:bodyPr/>
        <a:lstStyle/>
        <a:p>
          <a:r>
            <a:rPr lang="pt-BR" dirty="0" smtClean="0"/>
            <a:t>DESCRITIVA</a:t>
          </a:r>
          <a:endParaRPr lang="pt-BR" dirty="0"/>
        </a:p>
      </dgm:t>
    </dgm:pt>
    <dgm:pt modelId="{6921711C-34C5-46EB-862F-72B680F5E2A5}" type="parTrans" cxnId="{DE768662-D727-4B13-9A2C-702E81EEB273}">
      <dgm:prSet/>
      <dgm:spPr/>
      <dgm:t>
        <a:bodyPr/>
        <a:lstStyle/>
        <a:p>
          <a:endParaRPr lang="pt-BR"/>
        </a:p>
      </dgm:t>
    </dgm:pt>
    <dgm:pt modelId="{22EBF8D8-D0FE-47C9-9BA0-99BD0812D80C}" type="sibTrans" cxnId="{DE768662-D727-4B13-9A2C-702E81EEB273}">
      <dgm:prSet/>
      <dgm:spPr/>
      <dgm:t>
        <a:bodyPr/>
        <a:lstStyle/>
        <a:p>
          <a:endParaRPr lang="pt-BR"/>
        </a:p>
      </dgm:t>
    </dgm:pt>
    <dgm:pt modelId="{2656BEB2-9649-40E1-B85B-9684EA7EC815}">
      <dgm:prSet phldrT="[Texto]"/>
      <dgm:spPr/>
      <dgm:t>
        <a:bodyPr/>
        <a:lstStyle/>
        <a:p>
          <a:r>
            <a:rPr lang="pt-BR" dirty="0" smtClean="0"/>
            <a:t>Quanto aos procedimentos</a:t>
          </a:r>
          <a:endParaRPr lang="pt-BR" dirty="0"/>
        </a:p>
      </dgm:t>
    </dgm:pt>
    <dgm:pt modelId="{1D412AE9-862C-4700-A831-75A190BAC221}" type="parTrans" cxnId="{6037BFBC-1C27-4C04-BB3D-2E24E02CF935}">
      <dgm:prSet/>
      <dgm:spPr/>
      <dgm:t>
        <a:bodyPr/>
        <a:lstStyle/>
        <a:p>
          <a:endParaRPr lang="pt-BR"/>
        </a:p>
      </dgm:t>
    </dgm:pt>
    <dgm:pt modelId="{9B71FE04-C5A6-453E-87C1-6D2F00F0662D}" type="sibTrans" cxnId="{6037BFBC-1C27-4C04-BB3D-2E24E02CF935}">
      <dgm:prSet/>
      <dgm:spPr/>
      <dgm:t>
        <a:bodyPr/>
        <a:lstStyle/>
        <a:p>
          <a:endParaRPr lang="pt-BR"/>
        </a:p>
      </dgm:t>
    </dgm:pt>
    <dgm:pt modelId="{BA4A21B3-ED43-442A-A37B-3EDD6335AC5C}">
      <dgm:prSet phldrT="[Texto]"/>
      <dgm:spPr/>
      <dgm:t>
        <a:bodyPr/>
        <a:lstStyle/>
        <a:p>
          <a:r>
            <a:rPr lang="pt-BR" dirty="0" smtClean="0"/>
            <a:t>DOCUMENTAL</a:t>
          </a:r>
          <a:endParaRPr lang="pt-BR" dirty="0"/>
        </a:p>
      </dgm:t>
    </dgm:pt>
    <dgm:pt modelId="{FA4D18D4-2D47-425D-A384-029A3AE05BAF}" type="parTrans" cxnId="{168FFAC0-51CC-4F9D-B20B-F3C1F84D7AA3}">
      <dgm:prSet/>
      <dgm:spPr/>
      <dgm:t>
        <a:bodyPr/>
        <a:lstStyle/>
        <a:p>
          <a:endParaRPr lang="pt-BR"/>
        </a:p>
      </dgm:t>
    </dgm:pt>
    <dgm:pt modelId="{F287B03D-4ED7-4832-8417-0C2D46691FB8}" type="sibTrans" cxnId="{168FFAC0-51CC-4F9D-B20B-F3C1F84D7AA3}">
      <dgm:prSet/>
      <dgm:spPr/>
      <dgm:t>
        <a:bodyPr/>
        <a:lstStyle/>
        <a:p>
          <a:endParaRPr lang="pt-BR"/>
        </a:p>
      </dgm:t>
    </dgm:pt>
    <dgm:pt modelId="{16874149-4CFD-4402-9F22-64E3CBAA3E26}">
      <dgm:prSet phldrT="[Texto]"/>
      <dgm:spPr/>
      <dgm:t>
        <a:bodyPr/>
        <a:lstStyle/>
        <a:p>
          <a:r>
            <a:rPr lang="pt-BR" dirty="0" smtClean="0"/>
            <a:t>EXPERIMENTAL</a:t>
          </a:r>
          <a:endParaRPr lang="pt-BR" dirty="0"/>
        </a:p>
      </dgm:t>
    </dgm:pt>
    <dgm:pt modelId="{4D14BD7F-4A9F-400C-9E51-A5C7BF3B8A59}" type="parTrans" cxnId="{E8E231B0-52D7-4C86-9635-911280672D7D}">
      <dgm:prSet/>
      <dgm:spPr/>
      <dgm:t>
        <a:bodyPr/>
        <a:lstStyle/>
        <a:p>
          <a:endParaRPr lang="pt-BR"/>
        </a:p>
      </dgm:t>
    </dgm:pt>
    <dgm:pt modelId="{82A04683-01E2-437A-B729-E5232ACBBE23}" type="sibTrans" cxnId="{E8E231B0-52D7-4C86-9635-911280672D7D}">
      <dgm:prSet/>
      <dgm:spPr/>
      <dgm:t>
        <a:bodyPr/>
        <a:lstStyle/>
        <a:p>
          <a:endParaRPr lang="pt-BR"/>
        </a:p>
      </dgm:t>
    </dgm:pt>
    <dgm:pt modelId="{1B4A37F9-DA9A-4BC2-A035-070F75E99F83}" type="pres">
      <dgm:prSet presAssocID="{CC78F4E5-6D86-4F51-926E-19860E91F47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D9BFC01A-CAD4-4A98-B2F8-87196F0381B0}" type="pres">
      <dgm:prSet presAssocID="{3F10A0F8-6BA4-4FA3-8465-46714902352C}" presName="ParentComposite" presStyleCnt="0"/>
      <dgm:spPr/>
    </dgm:pt>
    <dgm:pt modelId="{718340DE-2201-40AD-8BB5-A2FDDF3DB760}" type="pres">
      <dgm:prSet presAssocID="{3F10A0F8-6BA4-4FA3-8465-46714902352C}" presName="Chord" presStyleLbl="bgShp" presStyleIdx="0" presStyleCnt="3"/>
      <dgm:spPr/>
    </dgm:pt>
    <dgm:pt modelId="{EA11C541-3143-4DFC-897A-C1E2C00FEB84}" type="pres">
      <dgm:prSet presAssocID="{3F10A0F8-6BA4-4FA3-8465-46714902352C}" presName="Pie" presStyleLbl="alignNode1" presStyleIdx="0" presStyleCnt="3"/>
      <dgm:spPr/>
    </dgm:pt>
    <dgm:pt modelId="{D98631CC-9260-43E4-8850-8FA4695C4A47}" type="pres">
      <dgm:prSet presAssocID="{3F10A0F8-6BA4-4FA3-8465-46714902352C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A95A252-2138-4921-97D5-F0ED3423893C}" type="pres">
      <dgm:prSet presAssocID="{0E08C169-0ACA-4F99-A670-7B6F077B842C}" presName="negSibTrans" presStyleCnt="0"/>
      <dgm:spPr/>
    </dgm:pt>
    <dgm:pt modelId="{78B1C10D-A299-4A9A-8508-9CDE8326FD7A}" type="pres">
      <dgm:prSet presAssocID="{3F10A0F8-6BA4-4FA3-8465-46714902352C}" presName="composite" presStyleCnt="0"/>
      <dgm:spPr/>
    </dgm:pt>
    <dgm:pt modelId="{1FD6D41B-B49D-47A1-86AD-A53FA76DF101}" type="pres">
      <dgm:prSet presAssocID="{3F10A0F8-6BA4-4FA3-8465-46714902352C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7359B9-9A11-49D3-85F6-A76252AC2713}" type="pres">
      <dgm:prSet presAssocID="{3A3B1282-D65C-47F4-AA69-90A54219E4C4}" presName="sibTrans" presStyleCnt="0"/>
      <dgm:spPr/>
    </dgm:pt>
    <dgm:pt modelId="{09F56BA9-1AD6-41C6-B219-09648C1B9F63}" type="pres">
      <dgm:prSet presAssocID="{174D5112-92BD-489F-A3A7-E5BCAAEB9CFE}" presName="ParentComposite" presStyleCnt="0"/>
      <dgm:spPr/>
    </dgm:pt>
    <dgm:pt modelId="{4CF18237-1172-4F2D-99B3-0607280F49B9}" type="pres">
      <dgm:prSet presAssocID="{174D5112-92BD-489F-A3A7-E5BCAAEB9CFE}" presName="Chord" presStyleLbl="bgShp" presStyleIdx="1" presStyleCnt="3"/>
      <dgm:spPr/>
    </dgm:pt>
    <dgm:pt modelId="{7F3B5623-F11E-4D9E-83AE-58F369CC5E66}" type="pres">
      <dgm:prSet presAssocID="{174D5112-92BD-489F-A3A7-E5BCAAEB9CFE}" presName="Pie" presStyleLbl="alignNode1" presStyleIdx="1" presStyleCnt="3"/>
      <dgm:spPr/>
    </dgm:pt>
    <dgm:pt modelId="{3EA5D091-B9BA-4770-9A55-4BCA90982287}" type="pres">
      <dgm:prSet presAssocID="{174D5112-92BD-489F-A3A7-E5BCAAEB9CFE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6C12C4-EE46-4147-92DD-303A2A37C778}" type="pres">
      <dgm:prSet presAssocID="{22EBF8D8-D0FE-47C9-9BA0-99BD0812D80C}" presName="negSibTrans" presStyleCnt="0"/>
      <dgm:spPr/>
    </dgm:pt>
    <dgm:pt modelId="{F4A5F10C-0328-432B-AFA4-F94B65D2314E}" type="pres">
      <dgm:prSet presAssocID="{174D5112-92BD-489F-A3A7-E5BCAAEB9CFE}" presName="composite" presStyleCnt="0"/>
      <dgm:spPr/>
    </dgm:pt>
    <dgm:pt modelId="{CCC5E1AF-7064-4C6C-8C16-55F88B03707C}" type="pres">
      <dgm:prSet presAssocID="{174D5112-92BD-489F-A3A7-E5BCAAEB9CFE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0D4AF7-EC53-4320-B872-2BE56111540B}" type="pres">
      <dgm:prSet presAssocID="{E0FD945B-4475-4685-B99A-9AD63FAE2F0B}" presName="sibTrans" presStyleCnt="0"/>
      <dgm:spPr/>
    </dgm:pt>
    <dgm:pt modelId="{DE6ECA9F-9EBC-4CD9-BD01-2AD5EC239425}" type="pres">
      <dgm:prSet presAssocID="{2656BEB2-9649-40E1-B85B-9684EA7EC815}" presName="ParentComposite" presStyleCnt="0"/>
      <dgm:spPr/>
    </dgm:pt>
    <dgm:pt modelId="{C1E1FCFA-AC21-43C9-91C6-DCB0EDB760B0}" type="pres">
      <dgm:prSet presAssocID="{2656BEB2-9649-40E1-B85B-9684EA7EC815}" presName="Chord" presStyleLbl="bgShp" presStyleIdx="2" presStyleCnt="3"/>
      <dgm:spPr/>
    </dgm:pt>
    <dgm:pt modelId="{DFEA4EFF-E260-4202-A99C-9CD15318B1D6}" type="pres">
      <dgm:prSet presAssocID="{2656BEB2-9649-40E1-B85B-9684EA7EC815}" presName="Pie" presStyleLbl="alignNode1" presStyleIdx="2" presStyleCnt="3"/>
      <dgm:spPr/>
    </dgm:pt>
    <dgm:pt modelId="{FF69E4AD-1B7A-4D2B-8ED9-EAF0DBF81902}" type="pres">
      <dgm:prSet presAssocID="{2656BEB2-9649-40E1-B85B-9684EA7EC815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486594-A784-442A-898F-F59F2CCBA990}" type="pres">
      <dgm:prSet presAssocID="{F287B03D-4ED7-4832-8417-0C2D46691FB8}" presName="negSibTrans" presStyleCnt="0"/>
      <dgm:spPr/>
    </dgm:pt>
    <dgm:pt modelId="{EDFF2C61-6198-408A-8E4D-1E9C7B164818}" type="pres">
      <dgm:prSet presAssocID="{2656BEB2-9649-40E1-B85B-9684EA7EC815}" presName="composite" presStyleCnt="0"/>
      <dgm:spPr/>
    </dgm:pt>
    <dgm:pt modelId="{4142D307-2ACC-4768-9D6C-B127F5001C13}" type="pres">
      <dgm:prSet presAssocID="{2656BEB2-9649-40E1-B85B-9684EA7EC815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BD222C7-A592-42BC-98A4-45F7299616DD}" type="presOf" srcId="{2656BEB2-9649-40E1-B85B-9684EA7EC815}" destId="{FF69E4AD-1B7A-4D2B-8ED9-EAF0DBF81902}" srcOrd="0" destOrd="0" presId="urn:microsoft.com/office/officeart/2009/3/layout/PieProcess"/>
    <dgm:cxn modelId="{7FC1B5F1-6B96-4EA1-A4C7-D0420F21DEC7}" srcId="{CC78F4E5-6D86-4F51-926E-19860E91F470}" destId="{174D5112-92BD-489F-A3A7-E5BCAAEB9CFE}" srcOrd="1" destOrd="0" parTransId="{C1E4EB20-72CC-44A9-B072-9AB75C917710}" sibTransId="{E0FD945B-4475-4685-B99A-9AD63FAE2F0B}"/>
    <dgm:cxn modelId="{77534917-EE14-4BE6-9DFB-2B6C57F709D5}" type="presOf" srcId="{EBC6C852-FB83-4A6B-920B-E063E42502D0}" destId="{1FD6D41B-B49D-47A1-86AD-A53FA76DF101}" srcOrd="0" destOrd="0" presId="urn:microsoft.com/office/officeart/2009/3/layout/PieProcess"/>
    <dgm:cxn modelId="{168FFAC0-51CC-4F9D-B20B-F3C1F84D7AA3}" srcId="{2656BEB2-9649-40E1-B85B-9684EA7EC815}" destId="{BA4A21B3-ED43-442A-A37B-3EDD6335AC5C}" srcOrd="0" destOrd="0" parTransId="{FA4D18D4-2D47-425D-A384-029A3AE05BAF}" sibTransId="{F287B03D-4ED7-4832-8417-0C2D46691FB8}"/>
    <dgm:cxn modelId="{22B274E6-749C-4861-8EDD-4D8C37A65612}" type="presOf" srcId="{BA4A21B3-ED43-442A-A37B-3EDD6335AC5C}" destId="{4142D307-2ACC-4768-9D6C-B127F5001C13}" srcOrd="0" destOrd="0" presId="urn:microsoft.com/office/officeart/2009/3/layout/PieProcess"/>
    <dgm:cxn modelId="{84C2C04B-F3D5-4A92-A684-7F8B0D2B4896}" type="presOf" srcId="{CC78F4E5-6D86-4F51-926E-19860E91F470}" destId="{1B4A37F9-DA9A-4BC2-A035-070F75E99F83}" srcOrd="0" destOrd="0" presId="urn:microsoft.com/office/officeart/2009/3/layout/PieProcess"/>
    <dgm:cxn modelId="{A998A862-D732-49BC-96FA-7A90C3FD79BC}" type="presOf" srcId="{16874149-4CFD-4402-9F22-64E3CBAA3E26}" destId="{4142D307-2ACC-4768-9D6C-B127F5001C13}" srcOrd="0" destOrd="1" presId="urn:microsoft.com/office/officeart/2009/3/layout/PieProcess"/>
    <dgm:cxn modelId="{C8F6CF45-400B-44BD-854B-6D18B97468EC}" type="presOf" srcId="{54C4C62A-D5EE-4CE6-A464-C2BF0792C4AE}" destId="{CCC5E1AF-7064-4C6C-8C16-55F88B03707C}" srcOrd="0" destOrd="0" presId="urn:microsoft.com/office/officeart/2009/3/layout/PieProcess"/>
    <dgm:cxn modelId="{DE768662-D727-4B13-9A2C-702E81EEB273}" srcId="{174D5112-92BD-489F-A3A7-E5BCAAEB9CFE}" destId="{54C4C62A-D5EE-4CE6-A464-C2BF0792C4AE}" srcOrd="0" destOrd="0" parTransId="{6921711C-34C5-46EB-862F-72B680F5E2A5}" sibTransId="{22EBF8D8-D0FE-47C9-9BA0-99BD0812D80C}"/>
    <dgm:cxn modelId="{3F0F5B57-A322-425D-9E47-596A6EA1D157}" srcId="{3F10A0F8-6BA4-4FA3-8465-46714902352C}" destId="{EBC6C852-FB83-4A6B-920B-E063E42502D0}" srcOrd="0" destOrd="0" parTransId="{59D5933F-9A2A-4EA1-B769-08791C121D0B}" sibTransId="{0E08C169-0ACA-4F99-A670-7B6F077B842C}"/>
    <dgm:cxn modelId="{E8E231B0-52D7-4C86-9635-911280672D7D}" srcId="{2656BEB2-9649-40E1-B85B-9684EA7EC815}" destId="{16874149-4CFD-4402-9F22-64E3CBAA3E26}" srcOrd="1" destOrd="0" parTransId="{4D14BD7F-4A9F-400C-9E51-A5C7BF3B8A59}" sibTransId="{82A04683-01E2-437A-B729-E5232ACBBE23}"/>
    <dgm:cxn modelId="{6037BFBC-1C27-4C04-BB3D-2E24E02CF935}" srcId="{CC78F4E5-6D86-4F51-926E-19860E91F470}" destId="{2656BEB2-9649-40E1-B85B-9684EA7EC815}" srcOrd="2" destOrd="0" parTransId="{1D412AE9-862C-4700-A831-75A190BAC221}" sibTransId="{9B71FE04-C5A6-453E-87C1-6D2F00F0662D}"/>
    <dgm:cxn modelId="{37B9D40A-EFE8-407D-9D3C-10265265B772}" type="presOf" srcId="{3F10A0F8-6BA4-4FA3-8465-46714902352C}" destId="{D98631CC-9260-43E4-8850-8FA4695C4A47}" srcOrd="0" destOrd="0" presId="urn:microsoft.com/office/officeart/2009/3/layout/PieProcess"/>
    <dgm:cxn modelId="{C37C0125-A0CD-415D-A892-55AC8EC036FB}" type="presOf" srcId="{174D5112-92BD-489F-A3A7-E5BCAAEB9CFE}" destId="{3EA5D091-B9BA-4770-9A55-4BCA90982287}" srcOrd="0" destOrd="0" presId="urn:microsoft.com/office/officeart/2009/3/layout/PieProcess"/>
    <dgm:cxn modelId="{B71116C0-D8D9-49A0-98BF-4ECD73A9376B}" srcId="{CC78F4E5-6D86-4F51-926E-19860E91F470}" destId="{3F10A0F8-6BA4-4FA3-8465-46714902352C}" srcOrd="0" destOrd="0" parTransId="{E86BA6F6-15BC-4EC4-B4EE-EDEA8B380F33}" sibTransId="{3A3B1282-D65C-47F4-AA69-90A54219E4C4}"/>
    <dgm:cxn modelId="{92A3EDA0-57F9-4E04-BA85-16414D80B1BA}" type="presParOf" srcId="{1B4A37F9-DA9A-4BC2-A035-070F75E99F83}" destId="{D9BFC01A-CAD4-4A98-B2F8-87196F0381B0}" srcOrd="0" destOrd="0" presId="urn:microsoft.com/office/officeart/2009/3/layout/PieProcess"/>
    <dgm:cxn modelId="{3E70DC4E-F28C-4BF4-A74D-4CE1CFF295B7}" type="presParOf" srcId="{D9BFC01A-CAD4-4A98-B2F8-87196F0381B0}" destId="{718340DE-2201-40AD-8BB5-A2FDDF3DB760}" srcOrd="0" destOrd="0" presId="urn:microsoft.com/office/officeart/2009/3/layout/PieProcess"/>
    <dgm:cxn modelId="{D7A9CD7C-13EF-40A4-9CC3-A408AF259EEE}" type="presParOf" srcId="{D9BFC01A-CAD4-4A98-B2F8-87196F0381B0}" destId="{EA11C541-3143-4DFC-897A-C1E2C00FEB84}" srcOrd="1" destOrd="0" presId="urn:microsoft.com/office/officeart/2009/3/layout/PieProcess"/>
    <dgm:cxn modelId="{438A0AA4-72CC-461F-84EB-137C05F10FFA}" type="presParOf" srcId="{D9BFC01A-CAD4-4A98-B2F8-87196F0381B0}" destId="{D98631CC-9260-43E4-8850-8FA4695C4A47}" srcOrd="2" destOrd="0" presId="urn:microsoft.com/office/officeart/2009/3/layout/PieProcess"/>
    <dgm:cxn modelId="{3A93A273-91D7-4B7A-B0E8-B3D153465C3E}" type="presParOf" srcId="{1B4A37F9-DA9A-4BC2-A035-070F75E99F83}" destId="{EA95A252-2138-4921-97D5-F0ED3423893C}" srcOrd="1" destOrd="0" presId="urn:microsoft.com/office/officeart/2009/3/layout/PieProcess"/>
    <dgm:cxn modelId="{9C571863-093B-4B99-8B96-7B815E7034C2}" type="presParOf" srcId="{1B4A37F9-DA9A-4BC2-A035-070F75E99F83}" destId="{78B1C10D-A299-4A9A-8508-9CDE8326FD7A}" srcOrd="2" destOrd="0" presId="urn:microsoft.com/office/officeart/2009/3/layout/PieProcess"/>
    <dgm:cxn modelId="{CA0EF944-F9E7-4054-B93A-C05E1662D623}" type="presParOf" srcId="{78B1C10D-A299-4A9A-8508-9CDE8326FD7A}" destId="{1FD6D41B-B49D-47A1-86AD-A53FA76DF101}" srcOrd="0" destOrd="0" presId="urn:microsoft.com/office/officeart/2009/3/layout/PieProcess"/>
    <dgm:cxn modelId="{B83E1036-5215-4803-A7D5-137FC724663C}" type="presParOf" srcId="{1B4A37F9-DA9A-4BC2-A035-070F75E99F83}" destId="{EC7359B9-9A11-49D3-85F6-A76252AC2713}" srcOrd="3" destOrd="0" presId="urn:microsoft.com/office/officeart/2009/3/layout/PieProcess"/>
    <dgm:cxn modelId="{835FB53C-3620-45EA-8516-09AE68C72FE7}" type="presParOf" srcId="{1B4A37F9-DA9A-4BC2-A035-070F75E99F83}" destId="{09F56BA9-1AD6-41C6-B219-09648C1B9F63}" srcOrd="4" destOrd="0" presId="urn:microsoft.com/office/officeart/2009/3/layout/PieProcess"/>
    <dgm:cxn modelId="{01603F18-DE7C-40F6-BEA4-65C402232023}" type="presParOf" srcId="{09F56BA9-1AD6-41C6-B219-09648C1B9F63}" destId="{4CF18237-1172-4F2D-99B3-0607280F49B9}" srcOrd="0" destOrd="0" presId="urn:microsoft.com/office/officeart/2009/3/layout/PieProcess"/>
    <dgm:cxn modelId="{F2E50CC3-57E0-421E-A99C-F1994889F533}" type="presParOf" srcId="{09F56BA9-1AD6-41C6-B219-09648C1B9F63}" destId="{7F3B5623-F11E-4D9E-83AE-58F369CC5E66}" srcOrd="1" destOrd="0" presId="urn:microsoft.com/office/officeart/2009/3/layout/PieProcess"/>
    <dgm:cxn modelId="{A17AAECD-B29B-4112-B429-27566DEBD34C}" type="presParOf" srcId="{09F56BA9-1AD6-41C6-B219-09648C1B9F63}" destId="{3EA5D091-B9BA-4770-9A55-4BCA90982287}" srcOrd="2" destOrd="0" presId="urn:microsoft.com/office/officeart/2009/3/layout/PieProcess"/>
    <dgm:cxn modelId="{BA5200AD-C8ED-486B-BEFD-ED991DFD0E61}" type="presParOf" srcId="{1B4A37F9-DA9A-4BC2-A035-070F75E99F83}" destId="{0E6C12C4-EE46-4147-92DD-303A2A37C778}" srcOrd="5" destOrd="0" presId="urn:microsoft.com/office/officeart/2009/3/layout/PieProcess"/>
    <dgm:cxn modelId="{80CA823D-AC45-4CB5-A5A5-36730E82E0CA}" type="presParOf" srcId="{1B4A37F9-DA9A-4BC2-A035-070F75E99F83}" destId="{F4A5F10C-0328-432B-AFA4-F94B65D2314E}" srcOrd="6" destOrd="0" presId="urn:microsoft.com/office/officeart/2009/3/layout/PieProcess"/>
    <dgm:cxn modelId="{B7014933-6C4A-4EAE-8DC7-DBC17DA1FE42}" type="presParOf" srcId="{F4A5F10C-0328-432B-AFA4-F94B65D2314E}" destId="{CCC5E1AF-7064-4C6C-8C16-55F88B03707C}" srcOrd="0" destOrd="0" presId="urn:microsoft.com/office/officeart/2009/3/layout/PieProcess"/>
    <dgm:cxn modelId="{DE273E8D-60DE-4702-A233-776129C1900E}" type="presParOf" srcId="{1B4A37F9-DA9A-4BC2-A035-070F75E99F83}" destId="{E80D4AF7-EC53-4320-B872-2BE56111540B}" srcOrd="7" destOrd="0" presId="urn:microsoft.com/office/officeart/2009/3/layout/PieProcess"/>
    <dgm:cxn modelId="{D2D6146D-3D88-4937-A400-CBB03A15546E}" type="presParOf" srcId="{1B4A37F9-DA9A-4BC2-A035-070F75E99F83}" destId="{DE6ECA9F-9EBC-4CD9-BD01-2AD5EC239425}" srcOrd="8" destOrd="0" presId="urn:microsoft.com/office/officeart/2009/3/layout/PieProcess"/>
    <dgm:cxn modelId="{BC603035-6AF3-4943-960A-1CE6DDD9BD6D}" type="presParOf" srcId="{DE6ECA9F-9EBC-4CD9-BD01-2AD5EC239425}" destId="{C1E1FCFA-AC21-43C9-91C6-DCB0EDB760B0}" srcOrd="0" destOrd="0" presId="urn:microsoft.com/office/officeart/2009/3/layout/PieProcess"/>
    <dgm:cxn modelId="{23E12A89-DC6D-4441-BEE3-735B9C3A5E5C}" type="presParOf" srcId="{DE6ECA9F-9EBC-4CD9-BD01-2AD5EC239425}" destId="{DFEA4EFF-E260-4202-A99C-9CD15318B1D6}" srcOrd="1" destOrd="0" presId="urn:microsoft.com/office/officeart/2009/3/layout/PieProcess"/>
    <dgm:cxn modelId="{ABA0CCFD-FFAA-425E-A730-8C6CA6718284}" type="presParOf" srcId="{DE6ECA9F-9EBC-4CD9-BD01-2AD5EC239425}" destId="{FF69E4AD-1B7A-4D2B-8ED9-EAF0DBF81902}" srcOrd="2" destOrd="0" presId="urn:microsoft.com/office/officeart/2009/3/layout/PieProcess"/>
    <dgm:cxn modelId="{BD228FC1-E1EE-4594-BD28-D07B0F954779}" type="presParOf" srcId="{1B4A37F9-DA9A-4BC2-A035-070F75E99F83}" destId="{36486594-A784-442A-898F-F59F2CCBA990}" srcOrd="9" destOrd="0" presId="urn:microsoft.com/office/officeart/2009/3/layout/PieProcess"/>
    <dgm:cxn modelId="{FACC2715-E670-4D1D-9A8B-9B421A6FEA2C}" type="presParOf" srcId="{1B4A37F9-DA9A-4BC2-A035-070F75E99F83}" destId="{EDFF2C61-6198-408A-8E4D-1E9C7B164818}" srcOrd="10" destOrd="0" presId="urn:microsoft.com/office/officeart/2009/3/layout/PieProcess"/>
    <dgm:cxn modelId="{B946C026-7F01-4EDB-B986-E4F03551A78D}" type="presParOf" srcId="{EDFF2C61-6198-408A-8E4D-1E9C7B164818}" destId="{4142D307-2ACC-4768-9D6C-B127F5001C13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6049DA-CFE8-47DE-81F3-4657F50E747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30CDA1E-4E03-4139-A50F-A54E33E3E409}">
      <dgm:prSet phldrT="[Texto]"/>
      <dgm:spPr/>
      <dgm:t>
        <a:bodyPr/>
        <a:lstStyle/>
        <a:p>
          <a:r>
            <a:rPr lang="pt-BR" dirty="0" smtClean="0"/>
            <a:t>6 meses</a:t>
          </a:r>
          <a:endParaRPr lang="pt-BR" dirty="0"/>
        </a:p>
      </dgm:t>
    </dgm:pt>
    <dgm:pt modelId="{1D19ED09-CBEA-41FD-AFCA-94602090CB3E}" type="parTrans" cxnId="{8D79E655-DAED-4384-9F73-E38E12A2E774}">
      <dgm:prSet/>
      <dgm:spPr/>
      <dgm:t>
        <a:bodyPr/>
        <a:lstStyle/>
        <a:p>
          <a:endParaRPr lang="pt-BR"/>
        </a:p>
      </dgm:t>
    </dgm:pt>
    <dgm:pt modelId="{698C48A1-99AA-46EB-933C-FF469C24808C}" type="sibTrans" cxnId="{8D79E655-DAED-4384-9F73-E38E12A2E774}">
      <dgm:prSet/>
      <dgm:spPr/>
      <dgm:t>
        <a:bodyPr/>
        <a:lstStyle/>
        <a:p>
          <a:endParaRPr lang="pt-BR"/>
        </a:p>
      </dgm:t>
    </dgm:pt>
    <dgm:pt modelId="{AE1F30F7-B6CB-48B7-A4A6-4E5FE11B8D59}">
      <dgm:prSet phldrT="[Texto]"/>
      <dgm:spPr/>
      <dgm:t>
        <a:bodyPr/>
        <a:lstStyle/>
        <a:p>
          <a:pPr algn="ctr"/>
          <a:r>
            <a:rPr lang="pt-BR" dirty="0" smtClean="0"/>
            <a:t> tanque Séptico e Filtro Anaeróbio</a:t>
          </a:r>
          <a:endParaRPr lang="pt-BR" dirty="0"/>
        </a:p>
      </dgm:t>
    </dgm:pt>
    <dgm:pt modelId="{96E51523-9857-4991-A6A7-573961CB5AFF}" type="parTrans" cxnId="{E0FA0137-9821-4E0F-9CAF-12914797F692}">
      <dgm:prSet/>
      <dgm:spPr/>
      <dgm:t>
        <a:bodyPr/>
        <a:lstStyle/>
        <a:p>
          <a:endParaRPr lang="pt-BR"/>
        </a:p>
      </dgm:t>
    </dgm:pt>
    <dgm:pt modelId="{92E0146B-F288-4ACE-A571-061F2FDAC07F}" type="sibTrans" cxnId="{E0FA0137-9821-4E0F-9CAF-12914797F692}">
      <dgm:prSet/>
      <dgm:spPr/>
      <dgm:t>
        <a:bodyPr/>
        <a:lstStyle/>
        <a:p>
          <a:endParaRPr lang="pt-BR"/>
        </a:p>
      </dgm:t>
    </dgm:pt>
    <dgm:pt modelId="{D9EE442F-0648-4402-9D5C-9246F4486F2A}">
      <dgm:prSet phldrT="[Texto]"/>
      <dgm:spPr/>
      <dgm:t>
        <a:bodyPr/>
        <a:lstStyle/>
        <a:p>
          <a:r>
            <a:rPr lang="pt-BR" dirty="0" smtClean="0"/>
            <a:t>1 ano</a:t>
          </a:r>
          <a:endParaRPr lang="pt-BR" dirty="0"/>
        </a:p>
      </dgm:t>
    </dgm:pt>
    <dgm:pt modelId="{15AB2F17-37F4-4397-9339-474AFDB89A80}" type="parTrans" cxnId="{5F2B7503-F246-4FE2-9B5F-C961BF92BC65}">
      <dgm:prSet/>
      <dgm:spPr/>
      <dgm:t>
        <a:bodyPr/>
        <a:lstStyle/>
        <a:p>
          <a:endParaRPr lang="pt-BR"/>
        </a:p>
      </dgm:t>
    </dgm:pt>
    <dgm:pt modelId="{E762A4DC-5EF3-4115-982E-E03FE25F2B76}" type="sibTrans" cxnId="{5F2B7503-F246-4FE2-9B5F-C961BF92BC65}">
      <dgm:prSet/>
      <dgm:spPr/>
      <dgm:t>
        <a:bodyPr/>
        <a:lstStyle/>
        <a:p>
          <a:endParaRPr lang="pt-BR"/>
        </a:p>
      </dgm:t>
    </dgm:pt>
    <dgm:pt modelId="{14A7BC26-55F1-4A52-8918-451EE2F9DC56}">
      <dgm:prSet phldrT="[Texto]"/>
      <dgm:spPr/>
      <dgm:t>
        <a:bodyPr/>
        <a:lstStyle/>
        <a:p>
          <a:r>
            <a:rPr lang="pt-BR" dirty="0" smtClean="0"/>
            <a:t>tanque Séptico e Filtro Anaeróbio</a:t>
          </a:r>
          <a:endParaRPr lang="pt-BR" dirty="0"/>
        </a:p>
      </dgm:t>
    </dgm:pt>
    <dgm:pt modelId="{D63B2BB7-7D1C-4413-8EC6-C8BF971E3058}" type="parTrans" cxnId="{09CF7716-314F-485D-87CD-A0B72DA7978C}">
      <dgm:prSet/>
      <dgm:spPr/>
      <dgm:t>
        <a:bodyPr/>
        <a:lstStyle/>
        <a:p>
          <a:endParaRPr lang="pt-BR"/>
        </a:p>
      </dgm:t>
    </dgm:pt>
    <dgm:pt modelId="{88866706-1DBF-404C-8B5E-01298C3F1C44}" type="sibTrans" cxnId="{09CF7716-314F-485D-87CD-A0B72DA7978C}">
      <dgm:prSet/>
      <dgm:spPr/>
      <dgm:t>
        <a:bodyPr/>
        <a:lstStyle/>
        <a:p>
          <a:endParaRPr lang="pt-BR"/>
        </a:p>
      </dgm:t>
    </dgm:pt>
    <dgm:pt modelId="{29DE92CF-4C00-4F25-940E-3EEDF37F7575}">
      <dgm:prSet phldrT="[Texto]"/>
      <dgm:spPr/>
      <dgm:t>
        <a:bodyPr/>
        <a:lstStyle/>
        <a:p>
          <a:r>
            <a:rPr lang="pt-BR" dirty="0" smtClean="0"/>
            <a:t>2 anos</a:t>
          </a:r>
          <a:endParaRPr lang="pt-BR" dirty="0"/>
        </a:p>
      </dgm:t>
    </dgm:pt>
    <dgm:pt modelId="{37613646-6A32-4130-A068-48082E5D0660}" type="parTrans" cxnId="{90A30D0B-3248-4F93-845C-FE106D52E3B7}">
      <dgm:prSet/>
      <dgm:spPr/>
      <dgm:t>
        <a:bodyPr/>
        <a:lstStyle/>
        <a:p>
          <a:endParaRPr lang="pt-BR"/>
        </a:p>
      </dgm:t>
    </dgm:pt>
    <dgm:pt modelId="{1437E879-ABBC-4A78-BAB4-247B64BB183E}" type="sibTrans" cxnId="{90A30D0B-3248-4F93-845C-FE106D52E3B7}">
      <dgm:prSet/>
      <dgm:spPr/>
      <dgm:t>
        <a:bodyPr/>
        <a:lstStyle/>
        <a:p>
          <a:endParaRPr lang="pt-BR"/>
        </a:p>
      </dgm:t>
    </dgm:pt>
    <dgm:pt modelId="{A5121F60-CAD9-4B96-92EB-1491382D2DDE}">
      <dgm:prSet phldrT="[Texto]"/>
      <dgm:spPr/>
      <dgm:t>
        <a:bodyPr/>
        <a:lstStyle/>
        <a:p>
          <a:r>
            <a:rPr lang="pt-BR" dirty="0" smtClean="0"/>
            <a:t>tanque Séptico e Filtro Anaeróbio</a:t>
          </a:r>
          <a:endParaRPr lang="pt-BR" dirty="0"/>
        </a:p>
      </dgm:t>
    </dgm:pt>
    <dgm:pt modelId="{999F4657-240F-498F-B8FD-260490BA4665}" type="parTrans" cxnId="{5C725E93-03F9-4E7E-B2A0-190EC897110D}">
      <dgm:prSet/>
      <dgm:spPr/>
      <dgm:t>
        <a:bodyPr/>
        <a:lstStyle/>
        <a:p>
          <a:endParaRPr lang="pt-BR"/>
        </a:p>
      </dgm:t>
    </dgm:pt>
    <dgm:pt modelId="{BD845432-754A-4D00-8615-4BFD66D847D2}" type="sibTrans" cxnId="{5C725E93-03F9-4E7E-B2A0-190EC897110D}">
      <dgm:prSet/>
      <dgm:spPr/>
      <dgm:t>
        <a:bodyPr/>
        <a:lstStyle/>
        <a:p>
          <a:endParaRPr lang="pt-BR"/>
        </a:p>
      </dgm:t>
    </dgm:pt>
    <dgm:pt modelId="{6E03696D-03D9-41D3-A572-691D270644CE}">
      <dgm:prSet phldrT="[Texto]"/>
      <dgm:spPr/>
      <dgm:t>
        <a:bodyPr/>
        <a:lstStyle/>
        <a:p>
          <a:r>
            <a:rPr lang="pt-BR" dirty="0" smtClean="0"/>
            <a:t>tanque Séptico e Filtro Anaeróbio</a:t>
          </a:r>
          <a:endParaRPr lang="pt-BR" dirty="0"/>
        </a:p>
      </dgm:t>
    </dgm:pt>
    <dgm:pt modelId="{BCB46312-3EB7-4241-BDCE-A03096B2BBF6}" type="parTrans" cxnId="{5F29F1DC-210B-4100-8CBE-477F577E4466}">
      <dgm:prSet/>
      <dgm:spPr/>
      <dgm:t>
        <a:bodyPr/>
        <a:lstStyle/>
        <a:p>
          <a:endParaRPr lang="pt-BR"/>
        </a:p>
      </dgm:t>
    </dgm:pt>
    <dgm:pt modelId="{E3C3D471-C44F-4475-B1DD-6BC0A9B3A737}" type="sibTrans" cxnId="{5F29F1DC-210B-4100-8CBE-477F577E4466}">
      <dgm:prSet/>
      <dgm:spPr/>
      <dgm:t>
        <a:bodyPr/>
        <a:lstStyle/>
        <a:p>
          <a:endParaRPr lang="pt-BR"/>
        </a:p>
      </dgm:t>
    </dgm:pt>
    <dgm:pt modelId="{D782A1D5-2B2D-41AD-9102-0B9270F1AC08}">
      <dgm:prSet phldrT="[Texto]"/>
      <dgm:spPr/>
      <dgm:t>
        <a:bodyPr/>
        <a:lstStyle/>
        <a:p>
          <a:r>
            <a:rPr lang="pt-BR" dirty="0" smtClean="0"/>
            <a:t>+ de 4 anos</a:t>
          </a:r>
          <a:endParaRPr lang="pt-BR" dirty="0"/>
        </a:p>
      </dgm:t>
    </dgm:pt>
    <dgm:pt modelId="{7C403F1C-7844-4B38-A4BA-FE7F55F6F6FA}" type="parTrans" cxnId="{00ED008C-5D28-4069-B6E7-C3EB0E803883}">
      <dgm:prSet/>
      <dgm:spPr/>
      <dgm:t>
        <a:bodyPr/>
        <a:lstStyle/>
        <a:p>
          <a:endParaRPr lang="pt-BR"/>
        </a:p>
      </dgm:t>
    </dgm:pt>
    <dgm:pt modelId="{924CD4FD-1A46-426C-8E91-2E9D42EA1538}" type="sibTrans" cxnId="{00ED008C-5D28-4069-B6E7-C3EB0E803883}">
      <dgm:prSet/>
      <dgm:spPr/>
      <dgm:t>
        <a:bodyPr/>
        <a:lstStyle/>
        <a:p>
          <a:endParaRPr lang="pt-BR"/>
        </a:p>
      </dgm:t>
    </dgm:pt>
    <dgm:pt modelId="{2533608C-8B31-46C2-800A-B9006E3DEE3B}" type="pres">
      <dgm:prSet presAssocID="{9C6049DA-CFE8-47DE-81F3-4657F50E747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682D5398-B17D-4046-AB23-D8A7EECEDFB8}" type="pres">
      <dgm:prSet presAssocID="{C30CDA1E-4E03-4139-A50F-A54E33E3E409}" presName="composite" presStyleCnt="0"/>
      <dgm:spPr/>
    </dgm:pt>
    <dgm:pt modelId="{AA7BD795-6BCD-4B08-B4E3-7D2027ECC7E7}" type="pres">
      <dgm:prSet presAssocID="{C30CDA1E-4E03-4139-A50F-A54E33E3E409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63E10F-5412-482B-90F6-3066EA7CE176}" type="pres">
      <dgm:prSet presAssocID="{C30CDA1E-4E03-4139-A50F-A54E33E3E409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492F2E-309D-41CB-915A-A66B31ACBC80}" type="pres">
      <dgm:prSet presAssocID="{C30CDA1E-4E03-4139-A50F-A54E33E3E409}" presName="BalanceSpacing" presStyleCnt="0"/>
      <dgm:spPr/>
    </dgm:pt>
    <dgm:pt modelId="{5F92475A-6F54-4AD4-98AA-1CF86B45AD87}" type="pres">
      <dgm:prSet presAssocID="{C30CDA1E-4E03-4139-A50F-A54E33E3E409}" presName="BalanceSpacing1" presStyleCnt="0"/>
      <dgm:spPr/>
    </dgm:pt>
    <dgm:pt modelId="{9A3218B4-2035-4E23-99F2-069CABB4EE6D}" type="pres">
      <dgm:prSet presAssocID="{698C48A1-99AA-46EB-933C-FF469C24808C}" presName="Accent1Text" presStyleLbl="node1" presStyleIdx="1" presStyleCnt="8"/>
      <dgm:spPr/>
      <dgm:t>
        <a:bodyPr/>
        <a:lstStyle/>
        <a:p>
          <a:endParaRPr lang="pt-BR"/>
        </a:p>
      </dgm:t>
    </dgm:pt>
    <dgm:pt modelId="{C9A020D6-71F9-4DE8-8BDD-6264CC65C440}" type="pres">
      <dgm:prSet presAssocID="{698C48A1-99AA-46EB-933C-FF469C24808C}" presName="spaceBetweenRectangles" presStyleCnt="0"/>
      <dgm:spPr/>
    </dgm:pt>
    <dgm:pt modelId="{FB0D3E90-7348-47A1-BD53-A3FA4616ADD6}" type="pres">
      <dgm:prSet presAssocID="{D9EE442F-0648-4402-9D5C-9246F4486F2A}" presName="composite" presStyleCnt="0"/>
      <dgm:spPr/>
    </dgm:pt>
    <dgm:pt modelId="{2EDDCB7B-B32B-4A78-BD4D-A999C42A141B}" type="pres">
      <dgm:prSet presAssocID="{D9EE442F-0648-4402-9D5C-9246F4486F2A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9C7287-C711-405B-B838-AD1A7ABBC0EE}" type="pres">
      <dgm:prSet presAssocID="{D9EE442F-0648-4402-9D5C-9246F4486F2A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BEBD73-66E6-412C-9004-977BDDBB15C8}" type="pres">
      <dgm:prSet presAssocID="{D9EE442F-0648-4402-9D5C-9246F4486F2A}" presName="BalanceSpacing" presStyleCnt="0"/>
      <dgm:spPr/>
    </dgm:pt>
    <dgm:pt modelId="{D1FA9E84-4389-42EF-B6E3-C9043F8998C5}" type="pres">
      <dgm:prSet presAssocID="{D9EE442F-0648-4402-9D5C-9246F4486F2A}" presName="BalanceSpacing1" presStyleCnt="0"/>
      <dgm:spPr/>
    </dgm:pt>
    <dgm:pt modelId="{4C54895E-48E5-441D-B0D6-7B83696D5126}" type="pres">
      <dgm:prSet presAssocID="{E762A4DC-5EF3-4115-982E-E03FE25F2B76}" presName="Accent1Text" presStyleLbl="node1" presStyleIdx="3" presStyleCnt="8"/>
      <dgm:spPr/>
      <dgm:t>
        <a:bodyPr/>
        <a:lstStyle/>
        <a:p>
          <a:endParaRPr lang="pt-BR"/>
        </a:p>
      </dgm:t>
    </dgm:pt>
    <dgm:pt modelId="{CB207D82-86DB-4A1F-B801-E5EE04FA5D0C}" type="pres">
      <dgm:prSet presAssocID="{E762A4DC-5EF3-4115-982E-E03FE25F2B76}" presName="spaceBetweenRectangles" presStyleCnt="0"/>
      <dgm:spPr/>
    </dgm:pt>
    <dgm:pt modelId="{84074105-E2F2-44DD-A1B3-D2F54F4CB2B9}" type="pres">
      <dgm:prSet presAssocID="{29DE92CF-4C00-4F25-940E-3EEDF37F7575}" presName="composite" presStyleCnt="0"/>
      <dgm:spPr/>
    </dgm:pt>
    <dgm:pt modelId="{950B3D2A-256B-4A8A-9E00-DE6DDD8B405A}" type="pres">
      <dgm:prSet presAssocID="{29DE92CF-4C00-4F25-940E-3EEDF37F757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14B6908-1899-4489-8D53-29D8AC6BB6CC}" type="pres">
      <dgm:prSet presAssocID="{29DE92CF-4C00-4F25-940E-3EEDF37F757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E432CB-171D-4B53-B82D-CEB548DE055E}" type="pres">
      <dgm:prSet presAssocID="{29DE92CF-4C00-4F25-940E-3EEDF37F7575}" presName="BalanceSpacing" presStyleCnt="0"/>
      <dgm:spPr/>
    </dgm:pt>
    <dgm:pt modelId="{5144EAA9-60BE-463B-B664-1723F6F1E006}" type="pres">
      <dgm:prSet presAssocID="{29DE92CF-4C00-4F25-940E-3EEDF37F7575}" presName="BalanceSpacing1" presStyleCnt="0"/>
      <dgm:spPr/>
    </dgm:pt>
    <dgm:pt modelId="{E16347F0-8B18-4893-BA54-F019D0C25968}" type="pres">
      <dgm:prSet presAssocID="{1437E879-ABBC-4A78-BAB4-247B64BB183E}" presName="Accent1Text" presStyleLbl="node1" presStyleIdx="5" presStyleCnt="8"/>
      <dgm:spPr/>
      <dgm:t>
        <a:bodyPr/>
        <a:lstStyle/>
        <a:p>
          <a:endParaRPr lang="pt-BR"/>
        </a:p>
      </dgm:t>
    </dgm:pt>
    <dgm:pt modelId="{93243F59-633D-4A97-BA18-963078466417}" type="pres">
      <dgm:prSet presAssocID="{1437E879-ABBC-4A78-BAB4-247B64BB183E}" presName="spaceBetweenRectangles" presStyleCnt="0"/>
      <dgm:spPr/>
    </dgm:pt>
    <dgm:pt modelId="{3E5A9703-FFF6-4B3C-9759-DAB4D0CF3C56}" type="pres">
      <dgm:prSet presAssocID="{D782A1D5-2B2D-41AD-9102-0B9270F1AC08}" presName="composite" presStyleCnt="0"/>
      <dgm:spPr/>
    </dgm:pt>
    <dgm:pt modelId="{F070C964-FE63-41DD-8C87-157D17AB6ECA}" type="pres">
      <dgm:prSet presAssocID="{D782A1D5-2B2D-41AD-9102-0B9270F1AC08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03860C-B8AC-451C-8087-82582B029B25}" type="pres">
      <dgm:prSet presAssocID="{D782A1D5-2B2D-41AD-9102-0B9270F1AC08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E92647-3102-48A5-9DFB-68F54C220E84}" type="pres">
      <dgm:prSet presAssocID="{D782A1D5-2B2D-41AD-9102-0B9270F1AC08}" presName="BalanceSpacing" presStyleCnt="0"/>
      <dgm:spPr/>
    </dgm:pt>
    <dgm:pt modelId="{B795EF69-3E85-45B9-BE8B-AFB75724911A}" type="pres">
      <dgm:prSet presAssocID="{D782A1D5-2B2D-41AD-9102-0B9270F1AC08}" presName="BalanceSpacing1" presStyleCnt="0"/>
      <dgm:spPr/>
    </dgm:pt>
    <dgm:pt modelId="{8185BD13-D18E-42E1-A2AD-CF4479E2A6E7}" type="pres">
      <dgm:prSet presAssocID="{924CD4FD-1A46-426C-8E91-2E9D42EA1538}" presName="Accent1Text" presStyleLbl="node1" presStyleIdx="7" presStyleCnt="8"/>
      <dgm:spPr/>
      <dgm:t>
        <a:bodyPr/>
        <a:lstStyle/>
        <a:p>
          <a:endParaRPr lang="pt-BR"/>
        </a:p>
      </dgm:t>
    </dgm:pt>
  </dgm:ptLst>
  <dgm:cxnLst>
    <dgm:cxn modelId="{95AE3159-4461-4461-9811-18D5FB1026AA}" type="presOf" srcId="{1437E879-ABBC-4A78-BAB4-247B64BB183E}" destId="{E16347F0-8B18-4893-BA54-F019D0C25968}" srcOrd="0" destOrd="0" presId="urn:microsoft.com/office/officeart/2008/layout/AlternatingHexagons"/>
    <dgm:cxn modelId="{B0A6BE53-CA0E-47D1-ACC2-A1B683650B7E}" type="presOf" srcId="{A5121F60-CAD9-4B96-92EB-1491382D2DDE}" destId="{014B6908-1899-4489-8D53-29D8AC6BB6CC}" srcOrd="0" destOrd="0" presId="urn:microsoft.com/office/officeart/2008/layout/AlternatingHexagons"/>
    <dgm:cxn modelId="{BACC3F6A-2C15-4927-9FF0-084C8AD1D853}" type="presOf" srcId="{E762A4DC-5EF3-4115-982E-E03FE25F2B76}" destId="{4C54895E-48E5-441D-B0D6-7B83696D5126}" srcOrd="0" destOrd="0" presId="urn:microsoft.com/office/officeart/2008/layout/AlternatingHexagons"/>
    <dgm:cxn modelId="{950973FB-E116-4B97-9BF1-9B79B4D590F0}" type="presOf" srcId="{AE1F30F7-B6CB-48B7-A4A6-4E5FE11B8D59}" destId="{C463E10F-5412-482B-90F6-3066EA7CE176}" srcOrd="0" destOrd="0" presId="urn:microsoft.com/office/officeart/2008/layout/AlternatingHexagons"/>
    <dgm:cxn modelId="{5F2B7503-F246-4FE2-9B5F-C961BF92BC65}" srcId="{9C6049DA-CFE8-47DE-81F3-4657F50E7471}" destId="{D9EE442F-0648-4402-9D5C-9246F4486F2A}" srcOrd="1" destOrd="0" parTransId="{15AB2F17-37F4-4397-9339-474AFDB89A80}" sibTransId="{E762A4DC-5EF3-4115-982E-E03FE25F2B76}"/>
    <dgm:cxn modelId="{5F29F1DC-210B-4100-8CBE-477F577E4466}" srcId="{D782A1D5-2B2D-41AD-9102-0B9270F1AC08}" destId="{6E03696D-03D9-41D3-A572-691D270644CE}" srcOrd="0" destOrd="0" parTransId="{BCB46312-3EB7-4241-BDCE-A03096B2BBF6}" sibTransId="{E3C3D471-C44F-4475-B1DD-6BC0A9B3A737}"/>
    <dgm:cxn modelId="{F65F3824-AB46-4E5B-A3C6-97EFB1A0653F}" type="presOf" srcId="{29DE92CF-4C00-4F25-940E-3EEDF37F7575}" destId="{950B3D2A-256B-4A8A-9E00-DE6DDD8B405A}" srcOrd="0" destOrd="0" presId="urn:microsoft.com/office/officeart/2008/layout/AlternatingHexagons"/>
    <dgm:cxn modelId="{09CF7716-314F-485D-87CD-A0B72DA7978C}" srcId="{D9EE442F-0648-4402-9D5C-9246F4486F2A}" destId="{14A7BC26-55F1-4A52-8918-451EE2F9DC56}" srcOrd="0" destOrd="0" parTransId="{D63B2BB7-7D1C-4413-8EC6-C8BF971E3058}" sibTransId="{88866706-1DBF-404C-8B5E-01298C3F1C44}"/>
    <dgm:cxn modelId="{3FD5A3A5-0A49-432E-BB3F-7FA1F3D4B0EF}" type="presOf" srcId="{698C48A1-99AA-46EB-933C-FF469C24808C}" destId="{9A3218B4-2035-4E23-99F2-069CABB4EE6D}" srcOrd="0" destOrd="0" presId="urn:microsoft.com/office/officeart/2008/layout/AlternatingHexagons"/>
    <dgm:cxn modelId="{90A30D0B-3248-4F93-845C-FE106D52E3B7}" srcId="{9C6049DA-CFE8-47DE-81F3-4657F50E7471}" destId="{29DE92CF-4C00-4F25-940E-3EEDF37F7575}" srcOrd="2" destOrd="0" parTransId="{37613646-6A32-4130-A068-48082E5D0660}" sibTransId="{1437E879-ABBC-4A78-BAB4-247B64BB183E}"/>
    <dgm:cxn modelId="{146F1D05-3EA6-4DD7-A58E-31683C8290A0}" type="presOf" srcId="{D782A1D5-2B2D-41AD-9102-0B9270F1AC08}" destId="{F070C964-FE63-41DD-8C87-157D17AB6ECA}" srcOrd="0" destOrd="0" presId="urn:microsoft.com/office/officeart/2008/layout/AlternatingHexagons"/>
    <dgm:cxn modelId="{E7265585-5022-47B1-BD49-2E127FB33276}" type="presOf" srcId="{D9EE442F-0648-4402-9D5C-9246F4486F2A}" destId="{2EDDCB7B-B32B-4A78-BD4D-A999C42A141B}" srcOrd="0" destOrd="0" presId="urn:microsoft.com/office/officeart/2008/layout/AlternatingHexagons"/>
    <dgm:cxn modelId="{8D79E655-DAED-4384-9F73-E38E12A2E774}" srcId="{9C6049DA-CFE8-47DE-81F3-4657F50E7471}" destId="{C30CDA1E-4E03-4139-A50F-A54E33E3E409}" srcOrd="0" destOrd="0" parTransId="{1D19ED09-CBEA-41FD-AFCA-94602090CB3E}" sibTransId="{698C48A1-99AA-46EB-933C-FF469C24808C}"/>
    <dgm:cxn modelId="{A284C83C-ADCB-4F71-BB18-14E4F523183E}" type="presOf" srcId="{6E03696D-03D9-41D3-A572-691D270644CE}" destId="{3703860C-B8AC-451C-8087-82582B029B25}" srcOrd="0" destOrd="0" presId="urn:microsoft.com/office/officeart/2008/layout/AlternatingHexagons"/>
    <dgm:cxn modelId="{266265B4-F801-4B9E-8070-39B0DC46F265}" type="presOf" srcId="{C30CDA1E-4E03-4139-A50F-A54E33E3E409}" destId="{AA7BD795-6BCD-4B08-B4E3-7D2027ECC7E7}" srcOrd="0" destOrd="0" presId="urn:microsoft.com/office/officeart/2008/layout/AlternatingHexagons"/>
    <dgm:cxn modelId="{6ADB2575-0ADE-480F-B2E0-4583C3AE8A12}" type="presOf" srcId="{14A7BC26-55F1-4A52-8918-451EE2F9DC56}" destId="{709C7287-C711-405B-B838-AD1A7ABBC0EE}" srcOrd="0" destOrd="0" presId="urn:microsoft.com/office/officeart/2008/layout/AlternatingHexagons"/>
    <dgm:cxn modelId="{C3AD4717-B5F0-478E-B3BC-692416730D3E}" type="presOf" srcId="{924CD4FD-1A46-426C-8E91-2E9D42EA1538}" destId="{8185BD13-D18E-42E1-A2AD-CF4479E2A6E7}" srcOrd="0" destOrd="0" presId="urn:microsoft.com/office/officeart/2008/layout/AlternatingHexagons"/>
    <dgm:cxn modelId="{E0FA0137-9821-4E0F-9CAF-12914797F692}" srcId="{C30CDA1E-4E03-4139-A50F-A54E33E3E409}" destId="{AE1F30F7-B6CB-48B7-A4A6-4E5FE11B8D59}" srcOrd="0" destOrd="0" parTransId="{96E51523-9857-4991-A6A7-573961CB5AFF}" sibTransId="{92E0146B-F288-4ACE-A571-061F2FDAC07F}"/>
    <dgm:cxn modelId="{BBF083C0-B952-4F62-BF6D-F03AB487B17C}" type="presOf" srcId="{9C6049DA-CFE8-47DE-81F3-4657F50E7471}" destId="{2533608C-8B31-46C2-800A-B9006E3DEE3B}" srcOrd="0" destOrd="0" presId="urn:microsoft.com/office/officeart/2008/layout/AlternatingHexagons"/>
    <dgm:cxn modelId="{5C725E93-03F9-4E7E-B2A0-190EC897110D}" srcId="{29DE92CF-4C00-4F25-940E-3EEDF37F7575}" destId="{A5121F60-CAD9-4B96-92EB-1491382D2DDE}" srcOrd="0" destOrd="0" parTransId="{999F4657-240F-498F-B8FD-260490BA4665}" sibTransId="{BD845432-754A-4D00-8615-4BFD66D847D2}"/>
    <dgm:cxn modelId="{00ED008C-5D28-4069-B6E7-C3EB0E803883}" srcId="{9C6049DA-CFE8-47DE-81F3-4657F50E7471}" destId="{D782A1D5-2B2D-41AD-9102-0B9270F1AC08}" srcOrd="3" destOrd="0" parTransId="{7C403F1C-7844-4B38-A4BA-FE7F55F6F6FA}" sibTransId="{924CD4FD-1A46-426C-8E91-2E9D42EA1538}"/>
    <dgm:cxn modelId="{9C022673-10B0-4B39-BEE7-EB7A8895D096}" type="presParOf" srcId="{2533608C-8B31-46C2-800A-B9006E3DEE3B}" destId="{682D5398-B17D-4046-AB23-D8A7EECEDFB8}" srcOrd="0" destOrd="0" presId="urn:microsoft.com/office/officeart/2008/layout/AlternatingHexagons"/>
    <dgm:cxn modelId="{B0A208C5-BE15-4118-B87A-A7E054CE5AE7}" type="presParOf" srcId="{682D5398-B17D-4046-AB23-D8A7EECEDFB8}" destId="{AA7BD795-6BCD-4B08-B4E3-7D2027ECC7E7}" srcOrd="0" destOrd="0" presId="urn:microsoft.com/office/officeart/2008/layout/AlternatingHexagons"/>
    <dgm:cxn modelId="{DC0F0D04-8E79-4B9A-80D5-153A0AD5B2AA}" type="presParOf" srcId="{682D5398-B17D-4046-AB23-D8A7EECEDFB8}" destId="{C463E10F-5412-482B-90F6-3066EA7CE176}" srcOrd="1" destOrd="0" presId="urn:microsoft.com/office/officeart/2008/layout/AlternatingHexagons"/>
    <dgm:cxn modelId="{002EA1F4-9584-4488-A401-542C0377F4DE}" type="presParOf" srcId="{682D5398-B17D-4046-AB23-D8A7EECEDFB8}" destId="{7E492F2E-309D-41CB-915A-A66B31ACBC80}" srcOrd="2" destOrd="0" presId="urn:microsoft.com/office/officeart/2008/layout/AlternatingHexagons"/>
    <dgm:cxn modelId="{B5B249D5-F9E7-4F3C-A938-06475A8C0267}" type="presParOf" srcId="{682D5398-B17D-4046-AB23-D8A7EECEDFB8}" destId="{5F92475A-6F54-4AD4-98AA-1CF86B45AD87}" srcOrd="3" destOrd="0" presId="urn:microsoft.com/office/officeart/2008/layout/AlternatingHexagons"/>
    <dgm:cxn modelId="{F55747F7-6C18-474C-8E75-2C79DF38040A}" type="presParOf" srcId="{682D5398-B17D-4046-AB23-D8A7EECEDFB8}" destId="{9A3218B4-2035-4E23-99F2-069CABB4EE6D}" srcOrd="4" destOrd="0" presId="urn:microsoft.com/office/officeart/2008/layout/AlternatingHexagons"/>
    <dgm:cxn modelId="{8EA512A5-1DAC-4C11-9D31-F488EDB88B65}" type="presParOf" srcId="{2533608C-8B31-46C2-800A-B9006E3DEE3B}" destId="{C9A020D6-71F9-4DE8-8BDD-6264CC65C440}" srcOrd="1" destOrd="0" presId="urn:microsoft.com/office/officeart/2008/layout/AlternatingHexagons"/>
    <dgm:cxn modelId="{16319FC9-98A1-4CDC-9246-BE6F449FE64B}" type="presParOf" srcId="{2533608C-8B31-46C2-800A-B9006E3DEE3B}" destId="{FB0D3E90-7348-47A1-BD53-A3FA4616ADD6}" srcOrd="2" destOrd="0" presId="urn:microsoft.com/office/officeart/2008/layout/AlternatingHexagons"/>
    <dgm:cxn modelId="{A63C1E89-D1CE-4E7C-964E-F416EB6AD2F4}" type="presParOf" srcId="{FB0D3E90-7348-47A1-BD53-A3FA4616ADD6}" destId="{2EDDCB7B-B32B-4A78-BD4D-A999C42A141B}" srcOrd="0" destOrd="0" presId="urn:microsoft.com/office/officeart/2008/layout/AlternatingHexagons"/>
    <dgm:cxn modelId="{097B6541-BFBD-4527-9A10-D6B7D1FB7102}" type="presParOf" srcId="{FB0D3E90-7348-47A1-BD53-A3FA4616ADD6}" destId="{709C7287-C711-405B-B838-AD1A7ABBC0EE}" srcOrd="1" destOrd="0" presId="urn:microsoft.com/office/officeart/2008/layout/AlternatingHexagons"/>
    <dgm:cxn modelId="{4DD839A2-2496-4F96-AAFD-B34F18FCBD86}" type="presParOf" srcId="{FB0D3E90-7348-47A1-BD53-A3FA4616ADD6}" destId="{BFBEBD73-66E6-412C-9004-977BDDBB15C8}" srcOrd="2" destOrd="0" presId="urn:microsoft.com/office/officeart/2008/layout/AlternatingHexagons"/>
    <dgm:cxn modelId="{38CD7C85-AB38-4B92-8E9B-B7B17620CADA}" type="presParOf" srcId="{FB0D3E90-7348-47A1-BD53-A3FA4616ADD6}" destId="{D1FA9E84-4389-42EF-B6E3-C9043F8998C5}" srcOrd="3" destOrd="0" presId="urn:microsoft.com/office/officeart/2008/layout/AlternatingHexagons"/>
    <dgm:cxn modelId="{2D55B1A4-4E17-4576-A62A-517CBD5C6433}" type="presParOf" srcId="{FB0D3E90-7348-47A1-BD53-A3FA4616ADD6}" destId="{4C54895E-48E5-441D-B0D6-7B83696D5126}" srcOrd="4" destOrd="0" presId="urn:microsoft.com/office/officeart/2008/layout/AlternatingHexagons"/>
    <dgm:cxn modelId="{59E6D4B7-9141-4D2E-BB74-2431371F460E}" type="presParOf" srcId="{2533608C-8B31-46C2-800A-B9006E3DEE3B}" destId="{CB207D82-86DB-4A1F-B801-E5EE04FA5D0C}" srcOrd="3" destOrd="0" presId="urn:microsoft.com/office/officeart/2008/layout/AlternatingHexagons"/>
    <dgm:cxn modelId="{8414B952-8540-4B5D-8EE0-350685B8CFC1}" type="presParOf" srcId="{2533608C-8B31-46C2-800A-B9006E3DEE3B}" destId="{84074105-E2F2-44DD-A1B3-D2F54F4CB2B9}" srcOrd="4" destOrd="0" presId="urn:microsoft.com/office/officeart/2008/layout/AlternatingHexagons"/>
    <dgm:cxn modelId="{CFB6F2CB-5162-4D5C-927C-AF99EF554B77}" type="presParOf" srcId="{84074105-E2F2-44DD-A1B3-D2F54F4CB2B9}" destId="{950B3D2A-256B-4A8A-9E00-DE6DDD8B405A}" srcOrd="0" destOrd="0" presId="urn:microsoft.com/office/officeart/2008/layout/AlternatingHexagons"/>
    <dgm:cxn modelId="{5B693CCD-3E30-4132-B316-925119E61E37}" type="presParOf" srcId="{84074105-E2F2-44DD-A1B3-D2F54F4CB2B9}" destId="{014B6908-1899-4489-8D53-29D8AC6BB6CC}" srcOrd="1" destOrd="0" presId="urn:microsoft.com/office/officeart/2008/layout/AlternatingHexagons"/>
    <dgm:cxn modelId="{0EAFEE88-76F4-4F35-B5D4-9DA491A5292B}" type="presParOf" srcId="{84074105-E2F2-44DD-A1B3-D2F54F4CB2B9}" destId="{BAE432CB-171D-4B53-B82D-CEB548DE055E}" srcOrd="2" destOrd="0" presId="urn:microsoft.com/office/officeart/2008/layout/AlternatingHexagons"/>
    <dgm:cxn modelId="{406B074D-DD96-47EE-B2B1-B09837E47B4F}" type="presParOf" srcId="{84074105-E2F2-44DD-A1B3-D2F54F4CB2B9}" destId="{5144EAA9-60BE-463B-B664-1723F6F1E006}" srcOrd="3" destOrd="0" presId="urn:microsoft.com/office/officeart/2008/layout/AlternatingHexagons"/>
    <dgm:cxn modelId="{D570C38B-BE80-4D81-8931-B4A0805B398E}" type="presParOf" srcId="{84074105-E2F2-44DD-A1B3-D2F54F4CB2B9}" destId="{E16347F0-8B18-4893-BA54-F019D0C25968}" srcOrd="4" destOrd="0" presId="urn:microsoft.com/office/officeart/2008/layout/AlternatingHexagons"/>
    <dgm:cxn modelId="{C90C73A2-48B3-4D08-A2BF-2E7D3ABC5C6C}" type="presParOf" srcId="{2533608C-8B31-46C2-800A-B9006E3DEE3B}" destId="{93243F59-633D-4A97-BA18-963078466417}" srcOrd="5" destOrd="0" presId="urn:microsoft.com/office/officeart/2008/layout/AlternatingHexagons"/>
    <dgm:cxn modelId="{0FD4E060-4911-46AF-9764-E0E3B2021BB1}" type="presParOf" srcId="{2533608C-8B31-46C2-800A-B9006E3DEE3B}" destId="{3E5A9703-FFF6-4B3C-9759-DAB4D0CF3C56}" srcOrd="6" destOrd="0" presId="urn:microsoft.com/office/officeart/2008/layout/AlternatingHexagons"/>
    <dgm:cxn modelId="{C20F51A1-2CCD-418B-8CB5-5471821DB5C3}" type="presParOf" srcId="{3E5A9703-FFF6-4B3C-9759-DAB4D0CF3C56}" destId="{F070C964-FE63-41DD-8C87-157D17AB6ECA}" srcOrd="0" destOrd="0" presId="urn:microsoft.com/office/officeart/2008/layout/AlternatingHexagons"/>
    <dgm:cxn modelId="{2F2AF5A6-D605-4DB0-B5CB-40DA2D8DE086}" type="presParOf" srcId="{3E5A9703-FFF6-4B3C-9759-DAB4D0CF3C56}" destId="{3703860C-B8AC-451C-8087-82582B029B25}" srcOrd="1" destOrd="0" presId="urn:microsoft.com/office/officeart/2008/layout/AlternatingHexagons"/>
    <dgm:cxn modelId="{4CBA6D3F-74CB-46E2-9886-BD168016D174}" type="presParOf" srcId="{3E5A9703-FFF6-4B3C-9759-DAB4D0CF3C56}" destId="{69E92647-3102-48A5-9DFB-68F54C220E84}" srcOrd="2" destOrd="0" presId="urn:microsoft.com/office/officeart/2008/layout/AlternatingHexagons"/>
    <dgm:cxn modelId="{9E79B1ED-3783-4392-8DAC-D0EF15749E74}" type="presParOf" srcId="{3E5A9703-FFF6-4B3C-9759-DAB4D0CF3C56}" destId="{B795EF69-3E85-45B9-BE8B-AFB75724911A}" srcOrd="3" destOrd="0" presId="urn:microsoft.com/office/officeart/2008/layout/AlternatingHexagons"/>
    <dgm:cxn modelId="{13C8978B-9493-4CD8-882D-85BDE7ED32C2}" type="presParOf" srcId="{3E5A9703-FFF6-4B3C-9759-DAB4D0CF3C56}" destId="{8185BD13-D18E-42E1-A2AD-CF4479E2A6E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418469-5203-4660-93A6-84095B84FAC6}" type="doc">
      <dgm:prSet loTypeId="urn:microsoft.com/office/officeart/2005/8/layout/pList2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6069985B-4A9F-4C89-9443-377EE300B1E0}">
      <dgm:prSet phldrT="[Texto]" custT="1"/>
      <dgm:spPr/>
      <dgm:t>
        <a:bodyPr/>
        <a:lstStyle/>
        <a:p>
          <a:r>
            <a:rPr lang="pt-BR" sz="1600" dirty="0" smtClean="0"/>
            <a:t>Tanque Séptico </a:t>
          </a:r>
        </a:p>
        <a:p>
          <a:r>
            <a:rPr lang="pt-BR" sz="1600" b="0" i="0" dirty="0" smtClean="0"/>
            <a:t>ABNT-7229/93. Os </a:t>
          </a:r>
          <a:r>
            <a:rPr lang="pt-BR" sz="1600" dirty="0" smtClean="0"/>
            <a:t>procedimentos de análise laboratorial seguiram o </a:t>
          </a:r>
          <a:r>
            <a:rPr lang="pt-BR" sz="1600" i="1" dirty="0" smtClean="0"/>
            <a:t>Standard </a:t>
          </a:r>
          <a:r>
            <a:rPr lang="pt-BR" sz="1600" i="1" dirty="0" err="1" smtClean="0"/>
            <a:t>Methodos</a:t>
          </a:r>
          <a:r>
            <a:rPr lang="pt-BR" sz="1600" i="1" dirty="0" smtClean="0"/>
            <a:t> for </a:t>
          </a:r>
          <a:r>
            <a:rPr lang="pt-BR" sz="1600" i="1" dirty="0" err="1" smtClean="0"/>
            <a:t>Examination</a:t>
          </a:r>
          <a:r>
            <a:rPr lang="pt-BR" sz="1600" i="1" dirty="0" smtClean="0"/>
            <a:t> </a:t>
          </a:r>
          <a:r>
            <a:rPr lang="pt-BR" sz="1600" i="1" dirty="0" err="1" smtClean="0"/>
            <a:t>of</a:t>
          </a:r>
          <a:r>
            <a:rPr lang="pt-BR" sz="1600" i="1" dirty="0" smtClean="0"/>
            <a:t> </a:t>
          </a:r>
          <a:r>
            <a:rPr lang="pt-BR" sz="1600" i="1" dirty="0" err="1" smtClean="0"/>
            <a:t>Water</a:t>
          </a:r>
          <a:r>
            <a:rPr lang="pt-BR" sz="1600" i="1" dirty="0" smtClean="0"/>
            <a:t> </a:t>
          </a:r>
          <a:r>
            <a:rPr lang="pt-BR" sz="1600" i="1" dirty="0" err="1" smtClean="0"/>
            <a:t>and</a:t>
          </a:r>
          <a:r>
            <a:rPr lang="pt-BR" sz="1600" i="1" dirty="0" smtClean="0"/>
            <a:t> </a:t>
          </a:r>
          <a:r>
            <a:rPr lang="pt-BR" sz="1600" i="1" dirty="0" err="1" smtClean="0"/>
            <a:t>Wastewater</a:t>
          </a:r>
          <a:r>
            <a:rPr lang="pt-BR" sz="1600" i="1" dirty="0" smtClean="0"/>
            <a:t>.</a:t>
          </a:r>
          <a:r>
            <a:rPr lang="pt-BR" sz="2700" dirty="0" smtClean="0"/>
            <a:t/>
          </a:r>
          <a:br>
            <a:rPr lang="pt-BR" sz="2700" dirty="0" smtClean="0"/>
          </a:br>
          <a:endParaRPr lang="pt-BR" sz="2700" dirty="0"/>
        </a:p>
      </dgm:t>
    </dgm:pt>
    <dgm:pt modelId="{EC956641-DC51-404F-BDFD-803682C9AB4A}" type="parTrans" cxnId="{4DF6B836-A7C8-48E2-85E1-0FA0A8F3A676}">
      <dgm:prSet/>
      <dgm:spPr/>
      <dgm:t>
        <a:bodyPr/>
        <a:lstStyle/>
        <a:p>
          <a:endParaRPr lang="pt-BR"/>
        </a:p>
      </dgm:t>
    </dgm:pt>
    <dgm:pt modelId="{CB096BE9-7569-4A3F-AFE0-D4D163A8FF45}" type="sibTrans" cxnId="{4DF6B836-A7C8-48E2-85E1-0FA0A8F3A676}">
      <dgm:prSet/>
      <dgm:spPr/>
      <dgm:t>
        <a:bodyPr/>
        <a:lstStyle/>
        <a:p>
          <a:endParaRPr lang="pt-BR"/>
        </a:p>
      </dgm:t>
    </dgm:pt>
    <dgm:pt modelId="{A943FBAD-A66C-4B2A-871C-4062964EF40F}">
      <dgm:prSet phldrT="[Texto]" custT="1"/>
      <dgm:spPr/>
      <dgm:t>
        <a:bodyPr/>
        <a:lstStyle/>
        <a:p>
          <a:r>
            <a:rPr lang="pt-BR" sz="1600" dirty="0" smtClean="0"/>
            <a:t>Filtro Anaeróbio</a:t>
          </a:r>
        </a:p>
        <a:p>
          <a:r>
            <a:rPr lang="pt-BR" sz="1600" b="0" i="0" dirty="0" smtClean="0"/>
            <a:t>ABNT – 13969/97. Os parâmetros analisados incluíram </a:t>
          </a:r>
          <a:r>
            <a:rPr lang="pt-BR" sz="1600" dirty="0" smtClean="0"/>
            <a:t>pH, Demanda bioquímica de oxigênio, Sólidos totais e Sólidos suspensos totais.</a:t>
          </a:r>
          <a:r>
            <a:rPr lang="pt-BR" sz="2600" dirty="0" smtClean="0"/>
            <a:t/>
          </a:r>
          <a:br>
            <a:rPr lang="pt-BR" sz="2600" dirty="0" smtClean="0"/>
          </a:br>
          <a:endParaRPr lang="pt-BR" sz="2600" dirty="0"/>
        </a:p>
      </dgm:t>
    </dgm:pt>
    <dgm:pt modelId="{63F53E91-8F01-4FAD-B3BE-A96B6138D13E}" type="parTrans" cxnId="{5A7112D1-AF62-4E0C-BA38-75B3C5F3CBE5}">
      <dgm:prSet/>
      <dgm:spPr/>
      <dgm:t>
        <a:bodyPr/>
        <a:lstStyle/>
        <a:p>
          <a:endParaRPr lang="pt-BR"/>
        </a:p>
      </dgm:t>
    </dgm:pt>
    <dgm:pt modelId="{8E7D0F15-019B-4830-8E25-15768D8FF31B}" type="sibTrans" cxnId="{5A7112D1-AF62-4E0C-BA38-75B3C5F3CBE5}">
      <dgm:prSet/>
      <dgm:spPr/>
      <dgm:t>
        <a:bodyPr/>
        <a:lstStyle/>
        <a:p>
          <a:endParaRPr lang="pt-BR"/>
        </a:p>
      </dgm:t>
    </dgm:pt>
    <dgm:pt modelId="{6E13AFC7-A2E7-4BE6-87D0-A543F68452C1}" type="pres">
      <dgm:prSet presAssocID="{8A418469-5203-4660-93A6-84095B84FA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286D86F-3725-40D3-8CD7-E20DF0998A0E}" type="pres">
      <dgm:prSet presAssocID="{8A418469-5203-4660-93A6-84095B84FAC6}" presName="bkgdShp" presStyleLbl="alignAccFollowNode1" presStyleIdx="0" presStyleCnt="1"/>
      <dgm:spPr/>
    </dgm:pt>
    <dgm:pt modelId="{80922E82-1854-46A1-AD33-4AAB9C093689}" type="pres">
      <dgm:prSet presAssocID="{8A418469-5203-4660-93A6-84095B84FAC6}" presName="linComp" presStyleCnt="0"/>
      <dgm:spPr/>
    </dgm:pt>
    <dgm:pt modelId="{8066D6F4-656C-48FD-925D-0094413AACF7}" type="pres">
      <dgm:prSet presAssocID="{6069985B-4A9F-4C89-9443-377EE300B1E0}" presName="compNode" presStyleCnt="0"/>
      <dgm:spPr/>
    </dgm:pt>
    <dgm:pt modelId="{A38927AD-2F0A-4051-9B67-46F2AFAAC9A6}" type="pres">
      <dgm:prSet presAssocID="{6069985B-4A9F-4C89-9443-377EE300B1E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6550FB-4B0C-43BF-AF33-BD3BA178B9A9}" type="pres">
      <dgm:prSet presAssocID="{6069985B-4A9F-4C89-9443-377EE300B1E0}" presName="invisiNode" presStyleLbl="node1" presStyleIdx="0" presStyleCnt="2"/>
      <dgm:spPr/>
    </dgm:pt>
    <dgm:pt modelId="{E9CA244F-E420-4AC9-BDA5-A2C60B62E66E}" type="pres">
      <dgm:prSet presAssocID="{6069985B-4A9F-4C89-9443-377EE300B1E0}" presName="imagNode" presStyleLbl="fgImgPlace1" presStyleIdx="0" presStyleCnt="2" custScaleX="98605" custScaleY="10223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16C9E0A-811F-4253-ADE7-869E28051BF7}" type="pres">
      <dgm:prSet presAssocID="{CB096BE9-7569-4A3F-AFE0-D4D163A8FF45}" presName="sibTrans" presStyleLbl="sibTrans2D1" presStyleIdx="0" presStyleCnt="0"/>
      <dgm:spPr/>
      <dgm:t>
        <a:bodyPr/>
        <a:lstStyle/>
        <a:p>
          <a:endParaRPr lang="pt-BR"/>
        </a:p>
      </dgm:t>
    </dgm:pt>
    <dgm:pt modelId="{0A6EE0F0-4768-4687-A64C-DA304B9F7C99}" type="pres">
      <dgm:prSet presAssocID="{A943FBAD-A66C-4B2A-871C-4062964EF40F}" presName="compNode" presStyleCnt="0"/>
      <dgm:spPr/>
    </dgm:pt>
    <dgm:pt modelId="{762A3B04-3E06-4934-A628-CDFBA63A7C06}" type="pres">
      <dgm:prSet presAssocID="{A943FBAD-A66C-4B2A-871C-4062964EF40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9D30CD-1A8C-49B3-9944-131F064AF2AB}" type="pres">
      <dgm:prSet presAssocID="{A943FBAD-A66C-4B2A-871C-4062964EF40F}" presName="invisiNode" presStyleLbl="node1" presStyleIdx="1" presStyleCnt="2"/>
      <dgm:spPr/>
    </dgm:pt>
    <dgm:pt modelId="{F68310D0-9361-4D4E-BF3E-F5EF184A09EA}" type="pres">
      <dgm:prSet presAssocID="{A943FBAD-A66C-4B2A-871C-4062964EF40F}" presName="imagNode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4DF6B836-A7C8-48E2-85E1-0FA0A8F3A676}" srcId="{8A418469-5203-4660-93A6-84095B84FAC6}" destId="{6069985B-4A9F-4C89-9443-377EE300B1E0}" srcOrd="0" destOrd="0" parTransId="{EC956641-DC51-404F-BDFD-803682C9AB4A}" sibTransId="{CB096BE9-7569-4A3F-AFE0-D4D163A8FF45}"/>
    <dgm:cxn modelId="{D773BF8F-40B5-40BD-A7DE-03DC31871018}" type="presOf" srcId="{6069985B-4A9F-4C89-9443-377EE300B1E0}" destId="{A38927AD-2F0A-4051-9B67-46F2AFAAC9A6}" srcOrd="0" destOrd="0" presId="urn:microsoft.com/office/officeart/2005/8/layout/pList2"/>
    <dgm:cxn modelId="{5A7112D1-AF62-4E0C-BA38-75B3C5F3CBE5}" srcId="{8A418469-5203-4660-93A6-84095B84FAC6}" destId="{A943FBAD-A66C-4B2A-871C-4062964EF40F}" srcOrd="1" destOrd="0" parTransId="{63F53E91-8F01-4FAD-B3BE-A96B6138D13E}" sibTransId="{8E7D0F15-019B-4830-8E25-15768D8FF31B}"/>
    <dgm:cxn modelId="{25137E2B-7E3B-4427-9C36-7865D74ED45B}" type="presOf" srcId="{8A418469-5203-4660-93A6-84095B84FAC6}" destId="{6E13AFC7-A2E7-4BE6-87D0-A543F68452C1}" srcOrd="0" destOrd="0" presId="urn:microsoft.com/office/officeart/2005/8/layout/pList2"/>
    <dgm:cxn modelId="{D02C203C-3E59-4EA0-90DE-48029B642E8E}" type="presOf" srcId="{CB096BE9-7569-4A3F-AFE0-D4D163A8FF45}" destId="{716C9E0A-811F-4253-ADE7-869E28051BF7}" srcOrd="0" destOrd="0" presId="urn:microsoft.com/office/officeart/2005/8/layout/pList2"/>
    <dgm:cxn modelId="{7B4CA2BE-9346-45D2-A3D9-0F62F384E98F}" type="presOf" srcId="{A943FBAD-A66C-4B2A-871C-4062964EF40F}" destId="{762A3B04-3E06-4934-A628-CDFBA63A7C06}" srcOrd="0" destOrd="0" presId="urn:microsoft.com/office/officeart/2005/8/layout/pList2"/>
    <dgm:cxn modelId="{E7A31B60-A85F-4EB7-AA14-3A9D14D40537}" type="presParOf" srcId="{6E13AFC7-A2E7-4BE6-87D0-A543F68452C1}" destId="{4286D86F-3725-40D3-8CD7-E20DF0998A0E}" srcOrd="0" destOrd="0" presId="urn:microsoft.com/office/officeart/2005/8/layout/pList2"/>
    <dgm:cxn modelId="{072B11C8-A16C-4DD5-97A0-1CD988EEAE6D}" type="presParOf" srcId="{6E13AFC7-A2E7-4BE6-87D0-A543F68452C1}" destId="{80922E82-1854-46A1-AD33-4AAB9C093689}" srcOrd="1" destOrd="0" presId="urn:microsoft.com/office/officeart/2005/8/layout/pList2"/>
    <dgm:cxn modelId="{DA103CF6-67FF-4159-A1E5-BC5C7714FC03}" type="presParOf" srcId="{80922E82-1854-46A1-AD33-4AAB9C093689}" destId="{8066D6F4-656C-48FD-925D-0094413AACF7}" srcOrd="0" destOrd="0" presId="urn:microsoft.com/office/officeart/2005/8/layout/pList2"/>
    <dgm:cxn modelId="{824F7330-CED1-44DE-AFD4-DD4E670F46D9}" type="presParOf" srcId="{8066D6F4-656C-48FD-925D-0094413AACF7}" destId="{A38927AD-2F0A-4051-9B67-46F2AFAAC9A6}" srcOrd="0" destOrd="0" presId="urn:microsoft.com/office/officeart/2005/8/layout/pList2"/>
    <dgm:cxn modelId="{C08F1554-58CC-4A04-9B52-148526BD4BE1}" type="presParOf" srcId="{8066D6F4-656C-48FD-925D-0094413AACF7}" destId="{286550FB-4B0C-43BF-AF33-BD3BA178B9A9}" srcOrd="1" destOrd="0" presId="urn:microsoft.com/office/officeart/2005/8/layout/pList2"/>
    <dgm:cxn modelId="{50A0EFF8-34BE-4610-8404-F71CECB2D358}" type="presParOf" srcId="{8066D6F4-656C-48FD-925D-0094413AACF7}" destId="{E9CA244F-E420-4AC9-BDA5-A2C60B62E66E}" srcOrd="2" destOrd="0" presId="urn:microsoft.com/office/officeart/2005/8/layout/pList2"/>
    <dgm:cxn modelId="{EDDB3508-A68F-457A-9494-2DEEBFD511C0}" type="presParOf" srcId="{80922E82-1854-46A1-AD33-4AAB9C093689}" destId="{716C9E0A-811F-4253-ADE7-869E28051BF7}" srcOrd="1" destOrd="0" presId="urn:microsoft.com/office/officeart/2005/8/layout/pList2"/>
    <dgm:cxn modelId="{A663FD9C-C338-4B81-9154-3A2A9203857F}" type="presParOf" srcId="{80922E82-1854-46A1-AD33-4AAB9C093689}" destId="{0A6EE0F0-4768-4687-A64C-DA304B9F7C99}" srcOrd="2" destOrd="0" presId="urn:microsoft.com/office/officeart/2005/8/layout/pList2"/>
    <dgm:cxn modelId="{66227910-4AB5-48BF-B43B-0E5307C86629}" type="presParOf" srcId="{0A6EE0F0-4768-4687-A64C-DA304B9F7C99}" destId="{762A3B04-3E06-4934-A628-CDFBA63A7C06}" srcOrd="0" destOrd="0" presId="urn:microsoft.com/office/officeart/2005/8/layout/pList2"/>
    <dgm:cxn modelId="{6F5F0912-910E-4B6C-B0BC-B6C4A507FBDB}" type="presParOf" srcId="{0A6EE0F0-4768-4687-A64C-DA304B9F7C99}" destId="{7F9D30CD-1A8C-49B3-9944-131F064AF2AB}" srcOrd="1" destOrd="0" presId="urn:microsoft.com/office/officeart/2005/8/layout/pList2"/>
    <dgm:cxn modelId="{20AE489F-574C-433C-B6A9-12E922E81500}" type="presParOf" srcId="{0A6EE0F0-4768-4687-A64C-DA304B9F7C99}" destId="{F68310D0-9361-4D4E-BF3E-F5EF184A09E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FEAEF9-AD1B-4C1D-ADD5-2ADECE6A1A5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CBCB8B6-4FBB-48A7-A167-DA911B682CA7}">
      <dgm:prSet phldrT="[Texto]" custT="1"/>
      <dgm:spPr/>
      <dgm:t>
        <a:bodyPr/>
        <a:lstStyle/>
        <a:p>
          <a:pPr algn="ctr"/>
          <a:r>
            <a:rPr lang="pt-BR" sz="1600" dirty="0" smtClean="0"/>
            <a:t>Estimativa de crescimento populacional</a:t>
          </a:r>
          <a:endParaRPr lang="pt-BR" sz="1600" dirty="0"/>
        </a:p>
      </dgm:t>
    </dgm:pt>
    <dgm:pt modelId="{EAD3FAF7-3C4B-4F01-BA2D-22387FD91556}" type="parTrans" cxnId="{C1595AB1-3BE0-41E4-8C0E-AACDE9951B7F}">
      <dgm:prSet/>
      <dgm:spPr/>
      <dgm:t>
        <a:bodyPr/>
        <a:lstStyle/>
        <a:p>
          <a:endParaRPr lang="pt-BR"/>
        </a:p>
      </dgm:t>
    </dgm:pt>
    <dgm:pt modelId="{0194DECD-9768-43C8-AFBC-49DF4D96D425}" type="sibTrans" cxnId="{C1595AB1-3BE0-41E4-8C0E-AACDE9951B7F}">
      <dgm:prSet/>
      <dgm:spPr/>
      <dgm:t>
        <a:bodyPr/>
        <a:lstStyle/>
        <a:p>
          <a:endParaRPr lang="pt-BR"/>
        </a:p>
      </dgm:t>
    </dgm:pt>
    <dgm:pt modelId="{586593A6-D838-4E94-B384-66D6676049F6}">
      <dgm:prSet phldrT="[Texto]" custT="1"/>
      <dgm:spPr/>
      <dgm:t>
        <a:bodyPr/>
        <a:lstStyle/>
        <a:p>
          <a:pPr algn="ctr"/>
          <a:r>
            <a:rPr lang="pt-BR" sz="1600" dirty="0" smtClean="0"/>
            <a:t>Cálculo de vazão média e vazão máxima de esgoto</a:t>
          </a:r>
          <a:endParaRPr lang="pt-BR" sz="1600" dirty="0"/>
        </a:p>
      </dgm:t>
    </dgm:pt>
    <dgm:pt modelId="{CAD829B2-CEF2-4417-AF16-C50CE1CD86CC}" type="parTrans" cxnId="{30CEDD27-572B-4C42-8B28-E0CD89ADCB8D}">
      <dgm:prSet/>
      <dgm:spPr/>
      <dgm:t>
        <a:bodyPr/>
        <a:lstStyle/>
        <a:p>
          <a:endParaRPr lang="pt-BR"/>
        </a:p>
      </dgm:t>
    </dgm:pt>
    <dgm:pt modelId="{5FE62D22-10B1-4B44-961F-0B1F5E9EDF41}" type="sibTrans" cxnId="{30CEDD27-572B-4C42-8B28-E0CD89ADCB8D}">
      <dgm:prSet/>
      <dgm:spPr/>
      <dgm:t>
        <a:bodyPr/>
        <a:lstStyle/>
        <a:p>
          <a:endParaRPr lang="pt-BR"/>
        </a:p>
      </dgm:t>
    </dgm:pt>
    <dgm:pt modelId="{5D7B69F4-29BD-4EC8-A94B-098DEDF3EA3C}">
      <dgm:prSet phldrT="[Texto]" custT="1"/>
      <dgm:spPr/>
      <dgm:t>
        <a:bodyPr/>
        <a:lstStyle/>
        <a:p>
          <a:r>
            <a:rPr lang="pt-BR" sz="1600" dirty="0" smtClean="0"/>
            <a:t>Projeção de Arrecadação </a:t>
          </a:r>
          <a:endParaRPr lang="pt-BR" sz="1600" dirty="0"/>
        </a:p>
      </dgm:t>
    </dgm:pt>
    <dgm:pt modelId="{A68F9CC6-2EA7-4D17-9DB8-FFDDE21D129B}" type="parTrans" cxnId="{BC2B71A2-7AA8-4B19-82F7-98CAEB3B8C4A}">
      <dgm:prSet/>
      <dgm:spPr/>
      <dgm:t>
        <a:bodyPr/>
        <a:lstStyle/>
        <a:p>
          <a:endParaRPr lang="pt-BR"/>
        </a:p>
      </dgm:t>
    </dgm:pt>
    <dgm:pt modelId="{A53FCED7-C388-4E54-ABA7-3ABCD6CA153D}" type="sibTrans" cxnId="{BC2B71A2-7AA8-4B19-82F7-98CAEB3B8C4A}">
      <dgm:prSet/>
      <dgm:spPr/>
      <dgm:t>
        <a:bodyPr/>
        <a:lstStyle/>
        <a:p>
          <a:endParaRPr lang="pt-BR"/>
        </a:p>
      </dgm:t>
    </dgm:pt>
    <dgm:pt modelId="{86A8B8A5-F6DA-4BCE-98FE-52EBD93772F9}" type="pres">
      <dgm:prSet presAssocID="{1FFEAEF9-AD1B-4C1D-ADD5-2ADECE6A1A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2A1CE8B-3619-4437-B641-7B212877695D}" type="pres">
      <dgm:prSet presAssocID="{1CBCB8B6-4FBB-48A7-A167-DA911B682CA7}" presName="composite" presStyleCnt="0"/>
      <dgm:spPr/>
    </dgm:pt>
    <dgm:pt modelId="{43D02E4B-F770-4A9D-9742-79CB7C1AC470}" type="pres">
      <dgm:prSet presAssocID="{1CBCB8B6-4FBB-48A7-A167-DA911B682CA7}" presName="rect1" presStyleLbl="trAlignAcc1" presStyleIdx="0" presStyleCnt="3" custScaleX="1062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A79E10-50BA-4B33-B505-7084DC36D62D}" type="pres">
      <dgm:prSet presAssocID="{1CBCB8B6-4FBB-48A7-A167-DA911B682CA7}" presName="rect2" presStyleLbl="fgImgPlace1" presStyleIdx="0" presStyleCnt="3"/>
      <dgm:spPr/>
    </dgm:pt>
    <dgm:pt modelId="{F5141FEF-EB78-4618-BFD9-C8B44B6D6EAB}" type="pres">
      <dgm:prSet presAssocID="{0194DECD-9768-43C8-AFBC-49DF4D96D425}" presName="sibTrans" presStyleCnt="0"/>
      <dgm:spPr/>
    </dgm:pt>
    <dgm:pt modelId="{7A5E7FCF-F209-4474-B5E7-0E8E36984E0C}" type="pres">
      <dgm:prSet presAssocID="{586593A6-D838-4E94-B384-66D6676049F6}" presName="composite" presStyleCnt="0"/>
      <dgm:spPr/>
    </dgm:pt>
    <dgm:pt modelId="{DE94D95B-923E-48C6-A58B-6DF7FE373B9D}" type="pres">
      <dgm:prSet presAssocID="{586593A6-D838-4E94-B384-66D6676049F6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6A80D4-D21B-4768-8DBC-8B4BFC41F3D6}" type="pres">
      <dgm:prSet presAssocID="{586593A6-D838-4E94-B384-66D6676049F6}" presName="rect2" presStyleLbl="fgImgPlace1" presStyleIdx="1" presStyleCnt="3"/>
      <dgm:spPr/>
    </dgm:pt>
    <dgm:pt modelId="{876861FA-4C75-43DD-8C0C-8B5193F15947}" type="pres">
      <dgm:prSet presAssocID="{5FE62D22-10B1-4B44-961F-0B1F5E9EDF41}" presName="sibTrans" presStyleCnt="0"/>
      <dgm:spPr/>
    </dgm:pt>
    <dgm:pt modelId="{72424659-3FA5-469A-AB21-89C50EE97995}" type="pres">
      <dgm:prSet presAssocID="{5D7B69F4-29BD-4EC8-A94B-098DEDF3EA3C}" presName="composite" presStyleCnt="0"/>
      <dgm:spPr/>
    </dgm:pt>
    <dgm:pt modelId="{DFDF672C-66F7-4238-B94B-D569525E6CC8}" type="pres">
      <dgm:prSet presAssocID="{5D7B69F4-29BD-4EC8-A94B-098DEDF3EA3C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33B31E-300A-4811-A801-89FD20F6EBA9}" type="pres">
      <dgm:prSet presAssocID="{5D7B69F4-29BD-4EC8-A94B-098DEDF3EA3C}" presName="rect2" presStyleLbl="fgImgPlace1" presStyleIdx="2" presStyleCnt="3"/>
      <dgm:spPr/>
    </dgm:pt>
  </dgm:ptLst>
  <dgm:cxnLst>
    <dgm:cxn modelId="{82041CB9-B3EE-4B48-9092-77D9FEE68495}" type="presOf" srcId="{1FFEAEF9-AD1B-4C1D-ADD5-2ADECE6A1A51}" destId="{86A8B8A5-F6DA-4BCE-98FE-52EBD93772F9}" srcOrd="0" destOrd="0" presId="urn:microsoft.com/office/officeart/2008/layout/PictureStrips"/>
    <dgm:cxn modelId="{A63F4513-643D-40AF-8AC8-65E38259E7EB}" type="presOf" srcId="{586593A6-D838-4E94-B384-66D6676049F6}" destId="{DE94D95B-923E-48C6-A58B-6DF7FE373B9D}" srcOrd="0" destOrd="0" presId="urn:microsoft.com/office/officeart/2008/layout/PictureStrips"/>
    <dgm:cxn modelId="{FFDF5A33-1FDF-4222-A21E-2FB700D7EEC8}" type="presOf" srcId="{1CBCB8B6-4FBB-48A7-A167-DA911B682CA7}" destId="{43D02E4B-F770-4A9D-9742-79CB7C1AC470}" srcOrd="0" destOrd="0" presId="urn:microsoft.com/office/officeart/2008/layout/PictureStrips"/>
    <dgm:cxn modelId="{C1595AB1-3BE0-41E4-8C0E-AACDE9951B7F}" srcId="{1FFEAEF9-AD1B-4C1D-ADD5-2ADECE6A1A51}" destId="{1CBCB8B6-4FBB-48A7-A167-DA911B682CA7}" srcOrd="0" destOrd="0" parTransId="{EAD3FAF7-3C4B-4F01-BA2D-22387FD91556}" sibTransId="{0194DECD-9768-43C8-AFBC-49DF4D96D425}"/>
    <dgm:cxn modelId="{EB69E14B-F2F0-4641-BB13-3639BAC7C959}" type="presOf" srcId="{5D7B69F4-29BD-4EC8-A94B-098DEDF3EA3C}" destId="{DFDF672C-66F7-4238-B94B-D569525E6CC8}" srcOrd="0" destOrd="0" presId="urn:microsoft.com/office/officeart/2008/layout/PictureStrips"/>
    <dgm:cxn modelId="{BC2B71A2-7AA8-4B19-82F7-98CAEB3B8C4A}" srcId="{1FFEAEF9-AD1B-4C1D-ADD5-2ADECE6A1A51}" destId="{5D7B69F4-29BD-4EC8-A94B-098DEDF3EA3C}" srcOrd="2" destOrd="0" parTransId="{A68F9CC6-2EA7-4D17-9DB8-FFDDE21D129B}" sibTransId="{A53FCED7-C388-4E54-ABA7-3ABCD6CA153D}"/>
    <dgm:cxn modelId="{30CEDD27-572B-4C42-8B28-E0CD89ADCB8D}" srcId="{1FFEAEF9-AD1B-4C1D-ADD5-2ADECE6A1A51}" destId="{586593A6-D838-4E94-B384-66D6676049F6}" srcOrd="1" destOrd="0" parTransId="{CAD829B2-CEF2-4417-AF16-C50CE1CD86CC}" sibTransId="{5FE62D22-10B1-4B44-961F-0B1F5E9EDF41}"/>
    <dgm:cxn modelId="{A8D6F0CE-5BFF-4C41-A2A6-BED8CE5002AE}" type="presParOf" srcId="{86A8B8A5-F6DA-4BCE-98FE-52EBD93772F9}" destId="{E2A1CE8B-3619-4437-B641-7B212877695D}" srcOrd="0" destOrd="0" presId="urn:microsoft.com/office/officeart/2008/layout/PictureStrips"/>
    <dgm:cxn modelId="{9BE087A6-1171-4882-A62C-227290C584F8}" type="presParOf" srcId="{E2A1CE8B-3619-4437-B641-7B212877695D}" destId="{43D02E4B-F770-4A9D-9742-79CB7C1AC470}" srcOrd="0" destOrd="0" presId="urn:microsoft.com/office/officeart/2008/layout/PictureStrips"/>
    <dgm:cxn modelId="{E52BE75A-941D-4047-B19E-3B9D3D35A7D3}" type="presParOf" srcId="{E2A1CE8B-3619-4437-B641-7B212877695D}" destId="{89A79E10-50BA-4B33-B505-7084DC36D62D}" srcOrd="1" destOrd="0" presId="urn:microsoft.com/office/officeart/2008/layout/PictureStrips"/>
    <dgm:cxn modelId="{770C7C9B-4E5D-49AC-B56F-B0941A305D6B}" type="presParOf" srcId="{86A8B8A5-F6DA-4BCE-98FE-52EBD93772F9}" destId="{F5141FEF-EB78-4618-BFD9-C8B44B6D6EAB}" srcOrd="1" destOrd="0" presId="urn:microsoft.com/office/officeart/2008/layout/PictureStrips"/>
    <dgm:cxn modelId="{A9545CD9-843A-4EE7-B1D4-476B6645D9CC}" type="presParOf" srcId="{86A8B8A5-F6DA-4BCE-98FE-52EBD93772F9}" destId="{7A5E7FCF-F209-4474-B5E7-0E8E36984E0C}" srcOrd="2" destOrd="0" presId="urn:microsoft.com/office/officeart/2008/layout/PictureStrips"/>
    <dgm:cxn modelId="{57938EE6-408A-449E-9AA5-A2CDB7F6E7B0}" type="presParOf" srcId="{7A5E7FCF-F209-4474-B5E7-0E8E36984E0C}" destId="{DE94D95B-923E-48C6-A58B-6DF7FE373B9D}" srcOrd="0" destOrd="0" presId="urn:microsoft.com/office/officeart/2008/layout/PictureStrips"/>
    <dgm:cxn modelId="{8EAAC098-8164-4A6F-B5C5-44D240946D08}" type="presParOf" srcId="{7A5E7FCF-F209-4474-B5E7-0E8E36984E0C}" destId="{816A80D4-D21B-4768-8DBC-8B4BFC41F3D6}" srcOrd="1" destOrd="0" presId="urn:microsoft.com/office/officeart/2008/layout/PictureStrips"/>
    <dgm:cxn modelId="{8C143E98-8BDB-41BF-B7A0-A6816E86CCAB}" type="presParOf" srcId="{86A8B8A5-F6DA-4BCE-98FE-52EBD93772F9}" destId="{876861FA-4C75-43DD-8C0C-8B5193F15947}" srcOrd="3" destOrd="0" presId="urn:microsoft.com/office/officeart/2008/layout/PictureStrips"/>
    <dgm:cxn modelId="{08DA96AE-B19C-49F3-9711-3BF3932276A6}" type="presParOf" srcId="{86A8B8A5-F6DA-4BCE-98FE-52EBD93772F9}" destId="{72424659-3FA5-469A-AB21-89C50EE97995}" srcOrd="4" destOrd="0" presId="urn:microsoft.com/office/officeart/2008/layout/PictureStrips"/>
    <dgm:cxn modelId="{61BAB22C-9BC7-42BD-99E4-2BAFCEF6ADB8}" type="presParOf" srcId="{72424659-3FA5-469A-AB21-89C50EE97995}" destId="{DFDF672C-66F7-4238-B94B-D569525E6CC8}" srcOrd="0" destOrd="0" presId="urn:microsoft.com/office/officeart/2008/layout/PictureStrips"/>
    <dgm:cxn modelId="{D439FAE2-6102-4A79-AC02-1AB109DEEB9B}" type="presParOf" srcId="{72424659-3FA5-469A-AB21-89C50EE97995}" destId="{2633B31E-300A-4811-A801-89FD20F6EBA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BDCCCD-8FE1-437D-968E-F54148EB558C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F2D836-4BBF-4124-8B42-6DD499D98F3A}">
      <dgm:prSet phldrT="[Texto]" custT="1"/>
      <dgm:spPr/>
      <dgm:t>
        <a:bodyPr/>
        <a:lstStyle/>
        <a:p>
          <a:pPr algn="ctr"/>
          <a:r>
            <a:rPr lang="pt-BR" sz="1400" b="1" dirty="0" smtClean="0">
              <a:solidFill>
                <a:schemeClr val="tx2"/>
              </a:solidFill>
            </a:rPr>
            <a:t>CUSTO SISTEMA LOCAL</a:t>
          </a:r>
          <a:endParaRPr lang="pt-BR" sz="1400" b="1" dirty="0">
            <a:solidFill>
              <a:schemeClr val="tx2"/>
            </a:solidFill>
          </a:endParaRPr>
        </a:p>
      </dgm:t>
    </dgm:pt>
    <dgm:pt modelId="{47C5E813-AE8B-4A21-951A-5C2B3E17A573}" type="parTrans" cxnId="{CD01D9D6-3C0E-4FAA-8673-A98FCF6318C6}">
      <dgm:prSet/>
      <dgm:spPr/>
      <dgm:t>
        <a:bodyPr/>
        <a:lstStyle/>
        <a:p>
          <a:endParaRPr lang="pt-BR"/>
        </a:p>
      </dgm:t>
    </dgm:pt>
    <dgm:pt modelId="{D1078362-7007-4162-BDB6-C856A2A4065F}" type="sibTrans" cxnId="{CD01D9D6-3C0E-4FAA-8673-A98FCF6318C6}">
      <dgm:prSet/>
      <dgm:spPr/>
      <dgm:t>
        <a:bodyPr/>
        <a:lstStyle/>
        <a:p>
          <a:endParaRPr lang="pt-BR"/>
        </a:p>
      </dgm:t>
    </dgm:pt>
    <dgm:pt modelId="{EF5EB6B2-716B-405E-84EF-CCFF64E6E3B3}">
      <dgm:prSet phldrT="[Texto]" custT="1"/>
      <dgm:spPr/>
      <dgm:t>
        <a:bodyPr/>
        <a:lstStyle/>
        <a:p>
          <a:pPr algn="ctr"/>
          <a:r>
            <a:rPr lang="pt-BR" sz="1400" dirty="0" smtClean="0"/>
            <a:t>ADM. DIRETA</a:t>
          </a:r>
          <a:endParaRPr lang="pt-BR" sz="1400" dirty="0"/>
        </a:p>
      </dgm:t>
    </dgm:pt>
    <dgm:pt modelId="{1604EA4F-25FD-4497-A854-550790FAB1C8}" type="parTrans" cxnId="{B722B546-5BE9-4FF3-9E57-3FD7AAF9DAE5}">
      <dgm:prSet/>
      <dgm:spPr/>
      <dgm:t>
        <a:bodyPr/>
        <a:lstStyle/>
        <a:p>
          <a:endParaRPr lang="pt-BR"/>
        </a:p>
      </dgm:t>
    </dgm:pt>
    <dgm:pt modelId="{AFCA4520-6FE0-460C-B6E7-F92B26344942}" type="sibTrans" cxnId="{B722B546-5BE9-4FF3-9E57-3FD7AAF9DAE5}">
      <dgm:prSet/>
      <dgm:spPr/>
      <dgm:t>
        <a:bodyPr/>
        <a:lstStyle/>
        <a:p>
          <a:endParaRPr lang="pt-BR"/>
        </a:p>
      </dgm:t>
    </dgm:pt>
    <dgm:pt modelId="{AF1895C3-E4AA-42CD-828C-BA427F3D24B9}">
      <dgm:prSet phldrT="[Texto]" custT="1"/>
      <dgm:spPr/>
      <dgm:t>
        <a:bodyPr/>
        <a:lstStyle/>
        <a:p>
          <a:r>
            <a:rPr lang="pt-BR" sz="1400" dirty="0" smtClean="0"/>
            <a:t>INVESTIMENTO</a:t>
          </a:r>
          <a:endParaRPr lang="pt-BR" sz="1400" dirty="0"/>
        </a:p>
      </dgm:t>
    </dgm:pt>
    <dgm:pt modelId="{4AAB5A81-3A8B-4DC8-AFC1-48CEBF08A874}" type="parTrans" cxnId="{D93EC8D5-1B0F-414E-808C-AF74094E54A0}">
      <dgm:prSet/>
      <dgm:spPr/>
      <dgm:t>
        <a:bodyPr/>
        <a:lstStyle/>
        <a:p>
          <a:endParaRPr lang="pt-BR"/>
        </a:p>
      </dgm:t>
    </dgm:pt>
    <dgm:pt modelId="{72D71AFC-0B87-4A53-BCD3-A88C54A7A36E}" type="sibTrans" cxnId="{D93EC8D5-1B0F-414E-808C-AF74094E54A0}">
      <dgm:prSet/>
      <dgm:spPr/>
      <dgm:t>
        <a:bodyPr/>
        <a:lstStyle/>
        <a:p>
          <a:endParaRPr lang="pt-BR"/>
        </a:p>
      </dgm:t>
    </dgm:pt>
    <dgm:pt modelId="{E5E9FD61-C4FF-49B7-93F9-159D908ABFFC}">
      <dgm:prSet phldrT="[Texto]" custT="1"/>
      <dgm:spPr/>
      <dgm:t>
        <a:bodyPr/>
        <a:lstStyle/>
        <a:p>
          <a:r>
            <a:rPr lang="pt-BR" sz="1400" dirty="0" smtClean="0"/>
            <a:t>OPERAÇÃO</a:t>
          </a:r>
          <a:endParaRPr lang="pt-BR" sz="1400" dirty="0"/>
        </a:p>
      </dgm:t>
    </dgm:pt>
    <dgm:pt modelId="{0491E940-E18C-48AC-81C5-5284EDE0AD9E}" type="parTrans" cxnId="{BDF9FA74-E0D0-4A2C-8FFA-D75E8492888E}">
      <dgm:prSet/>
      <dgm:spPr/>
      <dgm:t>
        <a:bodyPr/>
        <a:lstStyle/>
        <a:p>
          <a:endParaRPr lang="pt-BR"/>
        </a:p>
      </dgm:t>
    </dgm:pt>
    <dgm:pt modelId="{45C16530-590F-46BE-915B-CC6EF5B1623E}" type="sibTrans" cxnId="{BDF9FA74-E0D0-4A2C-8FFA-D75E8492888E}">
      <dgm:prSet/>
      <dgm:spPr/>
      <dgm:t>
        <a:bodyPr/>
        <a:lstStyle/>
        <a:p>
          <a:endParaRPr lang="pt-BR"/>
        </a:p>
      </dgm:t>
    </dgm:pt>
    <dgm:pt modelId="{B06EB3A4-CA80-4393-B121-F5FCE759B10D}">
      <dgm:prSet phldrT="[Texto]" custT="1"/>
      <dgm:spPr/>
      <dgm:t>
        <a:bodyPr/>
        <a:lstStyle/>
        <a:p>
          <a:r>
            <a:rPr lang="pt-BR" sz="1400" dirty="0" smtClean="0"/>
            <a:t>TERCEIRIZADO</a:t>
          </a:r>
          <a:endParaRPr lang="pt-BR" sz="1400" dirty="0"/>
        </a:p>
      </dgm:t>
    </dgm:pt>
    <dgm:pt modelId="{9693A9ED-1512-45AF-9827-8760C974C130}" type="parTrans" cxnId="{57151364-41A4-41AC-A46C-764EDD6F673D}">
      <dgm:prSet/>
      <dgm:spPr/>
      <dgm:t>
        <a:bodyPr/>
        <a:lstStyle/>
        <a:p>
          <a:endParaRPr lang="pt-BR"/>
        </a:p>
      </dgm:t>
    </dgm:pt>
    <dgm:pt modelId="{769CEAD5-3AE8-49DF-83F1-4FD32077CC74}" type="sibTrans" cxnId="{57151364-41A4-41AC-A46C-764EDD6F673D}">
      <dgm:prSet/>
      <dgm:spPr/>
      <dgm:t>
        <a:bodyPr/>
        <a:lstStyle/>
        <a:p>
          <a:endParaRPr lang="pt-BR"/>
        </a:p>
      </dgm:t>
    </dgm:pt>
    <dgm:pt modelId="{2E77D3C8-B47A-4630-A00C-8B6F482C3837}">
      <dgm:prSet phldrT="[Texto]" custT="1"/>
      <dgm:spPr/>
      <dgm:t>
        <a:bodyPr/>
        <a:lstStyle/>
        <a:p>
          <a:r>
            <a:rPr lang="pt-BR" sz="1400" dirty="0" smtClean="0"/>
            <a:t>INVESTIMENTO</a:t>
          </a:r>
          <a:endParaRPr lang="pt-BR" sz="1400" dirty="0"/>
        </a:p>
      </dgm:t>
    </dgm:pt>
    <dgm:pt modelId="{A3ABCD15-C9AF-404C-9B2A-58665A0D2E88}" type="parTrans" cxnId="{33DA8F93-F04C-46B1-A803-017589972020}">
      <dgm:prSet/>
      <dgm:spPr/>
      <dgm:t>
        <a:bodyPr/>
        <a:lstStyle/>
        <a:p>
          <a:endParaRPr lang="pt-BR"/>
        </a:p>
      </dgm:t>
    </dgm:pt>
    <dgm:pt modelId="{161BE444-F0BA-4C2C-8201-5400C4313A9B}" type="sibTrans" cxnId="{33DA8F93-F04C-46B1-A803-017589972020}">
      <dgm:prSet/>
      <dgm:spPr/>
      <dgm:t>
        <a:bodyPr/>
        <a:lstStyle/>
        <a:p>
          <a:endParaRPr lang="pt-BR"/>
        </a:p>
      </dgm:t>
    </dgm:pt>
    <dgm:pt modelId="{1FF07A05-8060-4166-9B93-9EA333BEDD2F}">
      <dgm:prSet phldrT="[Texto]" custT="1"/>
      <dgm:spPr/>
      <dgm:t>
        <a:bodyPr/>
        <a:lstStyle/>
        <a:p>
          <a:r>
            <a:rPr lang="pt-BR" sz="1400" dirty="0" smtClean="0"/>
            <a:t>OPERAÇÃO</a:t>
          </a:r>
          <a:endParaRPr lang="pt-BR" sz="1400" dirty="0"/>
        </a:p>
      </dgm:t>
    </dgm:pt>
    <dgm:pt modelId="{34E96761-EAD1-4154-A91A-13E2099786B7}" type="parTrans" cxnId="{5B170A1B-8AC4-46A4-962D-589B7D806AC1}">
      <dgm:prSet/>
      <dgm:spPr/>
      <dgm:t>
        <a:bodyPr/>
        <a:lstStyle/>
        <a:p>
          <a:endParaRPr lang="pt-BR"/>
        </a:p>
      </dgm:t>
    </dgm:pt>
    <dgm:pt modelId="{9CEC6F7C-2B76-486A-B262-F67F76D30913}" type="sibTrans" cxnId="{5B170A1B-8AC4-46A4-962D-589B7D806AC1}">
      <dgm:prSet/>
      <dgm:spPr/>
      <dgm:t>
        <a:bodyPr/>
        <a:lstStyle/>
        <a:p>
          <a:endParaRPr lang="pt-BR"/>
        </a:p>
      </dgm:t>
    </dgm:pt>
    <dgm:pt modelId="{646CB417-699B-4ECC-8615-644A5E6238A9}" type="pres">
      <dgm:prSet presAssocID="{39BDCCCD-8FE1-437D-968E-F54148EB55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EF2F64F-6E7C-4A3B-AF67-53D569F23995}" type="pres">
      <dgm:prSet presAssocID="{59F2D836-4BBF-4124-8B42-6DD499D98F3A}" presName="hierRoot1" presStyleCnt="0"/>
      <dgm:spPr/>
    </dgm:pt>
    <dgm:pt modelId="{68E55741-57CC-4CFD-A5CF-43600DC6CD18}" type="pres">
      <dgm:prSet presAssocID="{59F2D836-4BBF-4124-8B42-6DD499D98F3A}" presName="composite" presStyleCnt="0"/>
      <dgm:spPr/>
    </dgm:pt>
    <dgm:pt modelId="{8DF0D879-C0D3-44CF-AFFA-CF22D78B2274}" type="pres">
      <dgm:prSet presAssocID="{59F2D836-4BBF-4124-8B42-6DD499D98F3A}" presName="image" presStyleLbl="node0" presStyleIdx="0" presStyleCnt="1"/>
      <dgm:spPr/>
    </dgm:pt>
    <dgm:pt modelId="{9952B9DD-B068-4098-B926-71E505EB7AC7}" type="pres">
      <dgm:prSet presAssocID="{59F2D836-4BBF-4124-8B42-6DD499D98F3A}" presName="text" presStyleLbl="revTx" presStyleIdx="0" presStyleCnt="7" custLinFactNeighborX="-8660" custLinFactNeighborY="186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7715D74-D00B-4043-8522-EB69CAC148F6}" type="pres">
      <dgm:prSet presAssocID="{59F2D836-4BBF-4124-8B42-6DD499D98F3A}" presName="hierChild2" presStyleCnt="0"/>
      <dgm:spPr/>
    </dgm:pt>
    <dgm:pt modelId="{78003D10-0FA8-42FC-BA1D-DC4FE031F178}" type="pres">
      <dgm:prSet presAssocID="{1604EA4F-25FD-4497-A854-550790FAB1C8}" presName="Name10" presStyleLbl="parChTrans1D2" presStyleIdx="0" presStyleCnt="2"/>
      <dgm:spPr/>
      <dgm:t>
        <a:bodyPr/>
        <a:lstStyle/>
        <a:p>
          <a:endParaRPr lang="pt-BR"/>
        </a:p>
      </dgm:t>
    </dgm:pt>
    <dgm:pt modelId="{AE3A98CF-0059-4A43-B0D2-8DB42CFBC07F}" type="pres">
      <dgm:prSet presAssocID="{EF5EB6B2-716B-405E-84EF-CCFF64E6E3B3}" presName="hierRoot2" presStyleCnt="0"/>
      <dgm:spPr/>
    </dgm:pt>
    <dgm:pt modelId="{B2C15BE4-BA05-4D0E-A03E-9155DC7AB46E}" type="pres">
      <dgm:prSet presAssocID="{EF5EB6B2-716B-405E-84EF-CCFF64E6E3B3}" presName="composite2" presStyleCnt="0"/>
      <dgm:spPr/>
    </dgm:pt>
    <dgm:pt modelId="{C17FBAFD-06C9-4328-8C1D-5C6BAB366EE1}" type="pres">
      <dgm:prSet presAssocID="{EF5EB6B2-716B-405E-84EF-CCFF64E6E3B3}" presName="image2" presStyleLbl="node2" presStyleIdx="0" presStyleCnt="2"/>
      <dgm:spPr/>
    </dgm:pt>
    <dgm:pt modelId="{BA3CF0EB-87E1-41E6-80AF-0F61EE562CCD}" type="pres">
      <dgm:prSet presAssocID="{EF5EB6B2-716B-405E-84EF-CCFF64E6E3B3}" presName="text2" presStyleLbl="revTx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BB80D5A-23BE-4EB4-A717-EDF2D3955A48}" type="pres">
      <dgm:prSet presAssocID="{EF5EB6B2-716B-405E-84EF-CCFF64E6E3B3}" presName="hierChild3" presStyleCnt="0"/>
      <dgm:spPr/>
    </dgm:pt>
    <dgm:pt modelId="{C0C81B80-8FFE-403A-8D18-3C80D9F377DD}" type="pres">
      <dgm:prSet presAssocID="{4AAB5A81-3A8B-4DC8-AFC1-48CEBF08A874}" presName="Name17" presStyleLbl="parChTrans1D3" presStyleIdx="0" presStyleCnt="4"/>
      <dgm:spPr/>
      <dgm:t>
        <a:bodyPr/>
        <a:lstStyle/>
        <a:p>
          <a:endParaRPr lang="pt-BR"/>
        </a:p>
      </dgm:t>
    </dgm:pt>
    <dgm:pt modelId="{7402D7DB-D653-403E-AC63-27A7C60E4FF6}" type="pres">
      <dgm:prSet presAssocID="{AF1895C3-E4AA-42CD-828C-BA427F3D24B9}" presName="hierRoot3" presStyleCnt="0"/>
      <dgm:spPr/>
    </dgm:pt>
    <dgm:pt modelId="{B4423B6E-9151-4045-93AF-2F39DFA73462}" type="pres">
      <dgm:prSet presAssocID="{AF1895C3-E4AA-42CD-828C-BA427F3D24B9}" presName="composite3" presStyleCnt="0"/>
      <dgm:spPr/>
    </dgm:pt>
    <dgm:pt modelId="{EA5BF847-1CF2-417B-A928-DA3C23506A67}" type="pres">
      <dgm:prSet presAssocID="{AF1895C3-E4AA-42CD-828C-BA427F3D24B9}" presName="image3" presStyleLbl="node3" presStyleIdx="0" presStyleCnt="4"/>
      <dgm:spPr/>
    </dgm:pt>
    <dgm:pt modelId="{0BE1C7F8-0A7B-4518-B52B-E57CE0ED5DFF}" type="pres">
      <dgm:prSet presAssocID="{AF1895C3-E4AA-42CD-828C-BA427F3D24B9}" presName="text3" presStyleLbl="revTx" presStyleIdx="2" presStyleCnt="7" custScaleX="114504" custLinFactNeighborX="6211" custLinFactNeighborY="-280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6A80D1-0718-4BB0-B678-B8E23F2AA555}" type="pres">
      <dgm:prSet presAssocID="{AF1895C3-E4AA-42CD-828C-BA427F3D24B9}" presName="hierChild4" presStyleCnt="0"/>
      <dgm:spPr/>
    </dgm:pt>
    <dgm:pt modelId="{9CEF40E9-2DCC-4CF2-8ECE-98D403A7CA39}" type="pres">
      <dgm:prSet presAssocID="{0491E940-E18C-48AC-81C5-5284EDE0AD9E}" presName="Name17" presStyleLbl="parChTrans1D3" presStyleIdx="1" presStyleCnt="4"/>
      <dgm:spPr/>
      <dgm:t>
        <a:bodyPr/>
        <a:lstStyle/>
        <a:p>
          <a:endParaRPr lang="pt-BR"/>
        </a:p>
      </dgm:t>
    </dgm:pt>
    <dgm:pt modelId="{4935ACC4-B787-4775-9E2D-3E0E2A57BEA6}" type="pres">
      <dgm:prSet presAssocID="{E5E9FD61-C4FF-49B7-93F9-159D908ABFFC}" presName="hierRoot3" presStyleCnt="0"/>
      <dgm:spPr/>
    </dgm:pt>
    <dgm:pt modelId="{648530C6-2265-4FBA-8E2A-110F7B22616D}" type="pres">
      <dgm:prSet presAssocID="{E5E9FD61-C4FF-49B7-93F9-159D908ABFFC}" presName="composite3" presStyleCnt="0"/>
      <dgm:spPr/>
    </dgm:pt>
    <dgm:pt modelId="{798561DE-ABC4-4388-AB6D-2580D36BB8FF}" type="pres">
      <dgm:prSet presAssocID="{E5E9FD61-C4FF-49B7-93F9-159D908ABFFC}" presName="image3" presStyleLbl="node3" presStyleIdx="1" presStyleCnt="4"/>
      <dgm:spPr/>
    </dgm:pt>
    <dgm:pt modelId="{E924CB8E-4FDD-4138-A073-75D8A50F8916}" type="pres">
      <dgm:prSet presAssocID="{E5E9FD61-C4FF-49B7-93F9-159D908ABFFC}" presName="text3" presStyleLbl="revTx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35CAA83-ABD6-44AC-AD03-E26F94E4BD3D}" type="pres">
      <dgm:prSet presAssocID="{E5E9FD61-C4FF-49B7-93F9-159D908ABFFC}" presName="hierChild4" presStyleCnt="0"/>
      <dgm:spPr/>
    </dgm:pt>
    <dgm:pt modelId="{D6095613-501C-4692-9509-A3BC2E89D77F}" type="pres">
      <dgm:prSet presAssocID="{9693A9ED-1512-45AF-9827-8760C974C130}" presName="Name10" presStyleLbl="parChTrans1D2" presStyleIdx="1" presStyleCnt="2"/>
      <dgm:spPr/>
      <dgm:t>
        <a:bodyPr/>
        <a:lstStyle/>
        <a:p>
          <a:endParaRPr lang="pt-BR"/>
        </a:p>
      </dgm:t>
    </dgm:pt>
    <dgm:pt modelId="{1DA4DDB3-CA0D-44FE-B34D-4CB135AAB499}" type="pres">
      <dgm:prSet presAssocID="{B06EB3A4-CA80-4393-B121-F5FCE759B10D}" presName="hierRoot2" presStyleCnt="0"/>
      <dgm:spPr/>
    </dgm:pt>
    <dgm:pt modelId="{E628AD1D-D73A-4C01-9596-EB23F0E2DD86}" type="pres">
      <dgm:prSet presAssocID="{B06EB3A4-CA80-4393-B121-F5FCE759B10D}" presName="composite2" presStyleCnt="0"/>
      <dgm:spPr/>
    </dgm:pt>
    <dgm:pt modelId="{803DE97D-6DC6-4603-90C7-3989DB5CFAFC}" type="pres">
      <dgm:prSet presAssocID="{B06EB3A4-CA80-4393-B121-F5FCE759B10D}" presName="image2" presStyleLbl="node2" presStyleIdx="1" presStyleCnt="2"/>
      <dgm:spPr/>
    </dgm:pt>
    <dgm:pt modelId="{69FAE190-3EEB-43CF-9BB8-FD32CA7FA8C6}" type="pres">
      <dgm:prSet presAssocID="{B06EB3A4-CA80-4393-B121-F5FCE759B10D}" presName="text2" presStyleLbl="revTx" presStyleIdx="4" presStyleCnt="7" custScaleX="122036" custLinFactNeighborX="14940" custLinFactNeighborY="-47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211E54-1839-4CF7-82B1-B1753E6813A7}" type="pres">
      <dgm:prSet presAssocID="{B06EB3A4-CA80-4393-B121-F5FCE759B10D}" presName="hierChild3" presStyleCnt="0"/>
      <dgm:spPr/>
    </dgm:pt>
    <dgm:pt modelId="{34EFC702-D7C4-4DA2-B3A4-306769A4E684}" type="pres">
      <dgm:prSet presAssocID="{A3ABCD15-C9AF-404C-9B2A-58665A0D2E88}" presName="Name17" presStyleLbl="parChTrans1D3" presStyleIdx="2" presStyleCnt="4"/>
      <dgm:spPr/>
      <dgm:t>
        <a:bodyPr/>
        <a:lstStyle/>
        <a:p>
          <a:endParaRPr lang="pt-BR"/>
        </a:p>
      </dgm:t>
    </dgm:pt>
    <dgm:pt modelId="{1EDB8B0A-9C24-417B-B99C-78096CC17F07}" type="pres">
      <dgm:prSet presAssocID="{2E77D3C8-B47A-4630-A00C-8B6F482C3837}" presName="hierRoot3" presStyleCnt="0"/>
      <dgm:spPr/>
    </dgm:pt>
    <dgm:pt modelId="{8EE0086E-D1E8-4C3B-915C-968FA01430A4}" type="pres">
      <dgm:prSet presAssocID="{2E77D3C8-B47A-4630-A00C-8B6F482C3837}" presName="composite3" presStyleCnt="0"/>
      <dgm:spPr/>
    </dgm:pt>
    <dgm:pt modelId="{8B6DD24E-B09F-415C-B50F-3E186A984504}" type="pres">
      <dgm:prSet presAssocID="{2E77D3C8-B47A-4630-A00C-8B6F482C3837}" presName="image3" presStyleLbl="node3" presStyleIdx="2" presStyleCnt="4"/>
      <dgm:spPr/>
    </dgm:pt>
    <dgm:pt modelId="{1F4BA7FE-020A-4D3D-9E52-53A6777453DF}" type="pres">
      <dgm:prSet presAssocID="{2E77D3C8-B47A-4630-A00C-8B6F482C3837}" presName="text3" presStyleLbl="revTx" presStyleIdx="5" presStyleCnt="7" custScaleX="121006" custLinFactNeighborX="8102" custLinFactNeighborY="-280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7B423F-2B14-42B2-90E6-0E86BC818C5A}" type="pres">
      <dgm:prSet presAssocID="{2E77D3C8-B47A-4630-A00C-8B6F482C3837}" presName="hierChild4" presStyleCnt="0"/>
      <dgm:spPr/>
    </dgm:pt>
    <dgm:pt modelId="{1D0BAED0-8784-4893-95DB-19C190CC08C7}" type="pres">
      <dgm:prSet presAssocID="{34E96761-EAD1-4154-A91A-13E2099786B7}" presName="Name17" presStyleLbl="parChTrans1D3" presStyleIdx="3" presStyleCnt="4"/>
      <dgm:spPr/>
      <dgm:t>
        <a:bodyPr/>
        <a:lstStyle/>
        <a:p>
          <a:endParaRPr lang="pt-BR"/>
        </a:p>
      </dgm:t>
    </dgm:pt>
    <dgm:pt modelId="{32056DA5-7CDA-4F87-9BA0-CB5981AAE527}" type="pres">
      <dgm:prSet presAssocID="{1FF07A05-8060-4166-9B93-9EA333BEDD2F}" presName="hierRoot3" presStyleCnt="0"/>
      <dgm:spPr/>
    </dgm:pt>
    <dgm:pt modelId="{0C2486E9-55AA-4A93-BDA2-D54E2EA8A642}" type="pres">
      <dgm:prSet presAssocID="{1FF07A05-8060-4166-9B93-9EA333BEDD2F}" presName="composite3" presStyleCnt="0"/>
      <dgm:spPr/>
    </dgm:pt>
    <dgm:pt modelId="{CDF309AC-A2DF-4AB8-AD21-55DCD4BB1B99}" type="pres">
      <dgm:prSet presAssocID="{1FF07A05-8060-4166-9B93-9EA333BEDD2F}" presName="image3" presStyleLbl="node3" presStyleIdx="3" presStyleCnt="4"/>
      <dgm:spPr/>
    </dgm:pt>
    <dgm:pt modelId="{CCA25D21-40FF-487E-A8F8-7B7571B5BC02}" type="pres">
      <dgm:prSet presAssocID="{1FF07A05-8060-4166-9B93-9EA333BEDD2F}" presName="text3" presStyleLbl="revTx" presStyleIdx="6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5EE20EF-F01B-4618-96B7-6CEABF58180C}" type="pres">
      <dgm:prSet presAssocID="{1FF07A05-8060-4166-9B93-9EA333BEDD2F}" presName="hierChild4" presStyleCnt="0"/>
      <dgm:spPr/>
    </dgm:pt>
  </dgm:ptLst>
  <dgm:cxnLst>
    <dgm:cxn modelId="{D597F3B0-46A2-430E-87E7-39CE99D59696}" type="presOf" srcId="{4AAB5A81-3A8B-4DC8-AFC1-48CEBF08A874}" destId="{C0C81B80-8FFE-403A-8D18-3C80D9F377DD}" srcOrd="0" destOrd="0" presId="urn:microsoft.com/office/officeart/2009/layout/CirclePictureHierarchy"/>
    <dgm:cxn modelId="{3F9B4338-CCEB-4F38-831F-88200A8A4C12}" type="presOf" srcId="{2E77D3C8-B47A-4630-A00C-8B6F482C3837}" destId="{1F4BA7FE-020A-4D3D-9E52-53A6777453DF}" srcOrd="0" destOrd="0" presId="urn:microsoft.com/office/officeart/2009/layout/CirclePictureHierarchy"/>
    <dgm:cxn modelId="{6C791336-C9C9-455C-9BBD-0D5BFEA87753}" type="presOf" srcId="{39BDCCCD-8FE1-437D-968E-F54148EB558C}" destId="{646CB417-699B-4ECC-8615-644A5E6238A9}" srcOrd="0" destOrd="0" presId="urn:microsoft.com/office/officeart/2009/layout/CirclePictureHierarchy"/>
    <dgm:cxn modelId="{CE5FAEE9-81B2-4A46-82FB-8040D70A1198}" type="presOf" srcId="{0491E940-E18C-48AC-81C5-5284EDE0AD9E}" destId="{9CEF40E9-2DCC-4CF2-8ECE-98D403A7CA39}" srcOrd="0" destOrd="0" presId="urn:microsoft.com/office/officeart/2009/layout/CirclePictureHierarchy"/>
    <dgm:cxn modelId="{57151364-41A4-41AC-A46C-764EDD6F673D}" srcId="{59F2D836-4BBF-4124-8B42-6DD499D98F3A}" destId="{B06EB3A4-CA80-4393-B121-F5FCE759B10D}" srcOrd="1" destOrd="0" parTransId="{9693A9ED-1512-45AF-9827-8760C974C130}" sibTransId="{769CEAD5-3AE8-49DF-83F1-4FD32077CC74}"/>
    <dgm:cxn modelId="{E3E9DD72-98E9-401E-8981-F71AAAE84815}" type="presOf" srcId="{E5E9FD61-C4FF-49B7-93F9-159D908ABFFC}" destId="{E924CB8E-4FDD-4138-A073-75D8A50F8916}" srcOrd="0" destOrd="0" presId="urn:microsoft.com/office/officeart/2009/layout/CirclePictureHierarchy"/>
    <dgm:cxn modelId="{33DA8F93-F04C-46B1-A803-017589972020}" srcId="{B06EB3A4-CA80-4393-B121-F5FCE759B10D}" destId="{2E77D3C8-B47A-4630-A00C-8B6F482C3837}" srcOrd="0" destOrd="0" parTransId="{A3ABCD15-C9AF-404C-9B2A-58665A0D2E88}" sibTransId="{161BE444-F0BA-4C2C-8201-5400C4313A9B}"/>
    <dgm:cxn modelId="{50458055-247A-4EFB-837D-0FDF1628ABC7}" type="presOf" srcId="{9693A9ED-1512-45AF-9827-8760C974C130}" destId="{D6095613-501C-4692-9509-A3BC2E89D77F}" srcOrd="0" destOrd="0" presId="urn:microsoft.com/office/officeart/2009/layout/CirclePictureHierarchy"/>
    <dgm:cxn modelId="{B722B546-5BE9-4FF3-9E57-3FD7AAF9DAE5}" srcId="{59F2D836-4BBF-4124-8B42-6DD499D98F3A}" destId="{EF5EB6B2-716B-405E-84EF-CCFF64E6E3B3}" srcOrd="0" destOrd="0" parTransId="{1604EA4F-25FD-4497-A854-550790FAB1C8}" sibTransId="{AFCA4520-6FE0-460C-B6E7-F92B26344942}"/>
    <dgm:cxn modelId="{B5BBA7AE-BE9B-4025-9CBC-3858F65F2769}" type="presOf" srcId="{EF5EB6B2-716B-405E-84EF-CCFF64E6E3B3}" destId="{BA3CF0EB-87E1-41E6-80AF-0F61EE562CCD}" srcOrd="0" destOrd="0" presId="urn:microsoft.com/office/officeart/2009/layout/CirclePictureHierarchy"/>
    <dgm:cxn modelId="{8C7D2E7B-6848-4180-B0EC-DF2B72963C2D}" type="presOf" srcId="{59F2D836-4BBF-4124-8B42-6DD499D98F3A}" destId="{9952B9DD-B068-4098-B926-71E505EB7AC7}" srcOrd="0" destOrd="0" presId="urn:microsoft.com/office/officeart/2009/layout/CirclePictureHierarchy"/>
    <dgm:cxn modelId="{5E257B41-18EE-4C92-A8DA-9C17C05BBE28}" type="presOf" srcId="{1FF07A05-8060-4166-9B93-9EA333BEDD2F}" destId="{CCA25D21-40FF-487E-A8F8-7B7571B5BC02}" srcOrd="0" destOrd="0" presId="urn:microsoft.com/office/officeart/2009/layout/CirclePictureHierarchy"/>
    <dgm:cxn modelId="{174DB182-EA16-4519-A708-B02841488F22}" type="presOf" srcId="{B06EB3A4-CA80-4393-B121-F5FCE759B10D}" destId="{69FAE190-3EEB-43CF-9BB8-FD32CA7FA8C6}" srcOrd="0" destOrd="0" presId="urn:microsoft.com/office/officeart/2009/layout/CirclePictureHierarchy"/>
    <dgm:cxn modelId="{662CC56C-4603-4C45-9FCD-5589D45A227E}" type="presOf" srcId="{A3ABCD15-C9AF-404C-9B2A-58665A0D2E88}" destId="{34EFC702-D7C4-4DA2-B3A4-306769A4E684}" srcOrd="0" destOrd="0" presId="urn:microsoft.com/office/officeart/2009/layout/CirclePictureHierarchy"/>
    <dgm:cxn modelId="{5813A53A-259F-48F2-9226-E761B7FD2696}" type="presOf" srcId="{AF1895C3-E4AA-42CD-828C-BA427F3D24B9}" destId="{0BE1C7F8-0A7B-4518-B52B-E57CE0ED5DFF}" srcOrd="0" destOrd="0" presId="urn:microsoft.com/office/officeart/2009/layout/CirclePictureHierarchy"/>
    <dgm:cxn modelId="{5B170A1B-8AC4-46A4-962D-589B7D806AC1}" srcId="{B06EB3A4-CA80-4393-B121-F5FCE759B10D}" destId="{1FF07A05-8060-4166-9B93-9EA333BEDD2F}" srcOrd="1" destOrd="0" parTransId="{34E96761-EAD1-4154-A91A-13E2099786B7}" sibTransId="{9CEC6F7C-2B76-486A-B262-F67F76D30913}"/>
    <dgm:cxn modelId="{7560EA83-CA30-47B7-81FD-089624E21472}" type="presOf" srcId="{34E96761-EAD1-4154-A91A-13E2099786B7}" destId="{1D0BAED0-8784-4893-95DB-19C190CC08C7}" srcOrd="0" destOrd="0" presId="urn:microsoft.com/office/officeart/2009/layout/CirclePictureHierarchy"/>
    <dgm:cxn modelId="{D93EC8D5-1B0F-414E-808C-AF74094E54A0}" srcId="{EF5EB6B2-716B-405E-84EF-CCFF64E6E3B3}" destId="{AF1895C3-E4AA-42CD-828C-BA427F3D24B9}" srcOrd="0" destOrd="0" parTransId="{4AAB5A81-3A8B-4DC8-AFC1-48CEBF08A874}" sibTransId="{72D71AFC-0B87-4A53-BCD3-A88C54A7A36E}"/>
    <dgm:cxn modelId="{DFC4469F-9018-4D4B-B3EF-2BA89E7032D4}" type="presOf" srcId="{1604EA4F-25FD-4497-A854-550790FAB1C8}" destId="{78003D10-0FA8-42FC-BA1D-DC4FE031F178}" srcOrd="0" destOrd="0" presId="urn:microsoft.com/office/officeart/2009/layout/CirclePictureHierarchy"/>
    <dgm:cxn modelId="{BDF9FA74-E0D0-4A2C-8FFA-D75E8492888E}" srcId="{EF5EB6B2-716B-405E-84EF-CCFF64E6E3B3}" destId="{E5E9FD61-C4FF-49B7-93F9-159D908ABFFC}" srcOrd="1" destOrd="0" parTransId="{0491E940-E18C-48AC-81C5-5284EDE0AD9E}" sibTransId="{45C16530-590F-46BE-915B-CC6EF5B1623E}"/>
    <dgm:cxn modelId="{CD01D9D6-3C0E-4FAA-8673-A98FCF6318C6}" srcId="{39BDCCCD-8FE1-437D-968E-F54148EB558C}" destId="{59F2D836-4BBF-4124-8B42-6DD499D98F3A}" srcOrd="0" destOrd="0" parTransId="{47C5E813-AE8B-4A21-951A-5C2B3E17A573}" sibTransId="{D1078362-7007-4162-BDB6-C856A2A4065F}"/>
    <dgm:cxn modelId="{AB94D3F0-011C-4FF8-8D07-E5DA13B54E0A}" type="presParOf" srcId="{646CB417-699B-4ECC-8615-644A5E6238A9}" destId="{4EF2F64F-6E7C-4A3B-AF67-53D569F23995}" srcOrd="0" destOrd="0" presId="urn:microsoft.com/office/officeart/2009/layout/CirclePictureHierarchy"/>
    <dgm:cxn modelId="{BF60717C-77D5-4230-934F-D055E66C589F}" type="presParOf" srcId="{4EF2F64F-6E7C-4A3B-AF67-53D569F23995}" destId="{68E55741-57CC-4CFD-A5CF-43600DC6CD18}" srcOrd="0" destOrd="0" presId="urn:microsoft.com/office/officeart/2009/layout/CirclePictureHierarchy"/>
    <dgm:cxn modelId="{745F1277-808A-4382-AE2B-2B51E13F96E0}" type="presParOf" srcId="{68E55741-57CC-4CFD-A5CF-43600DC6CD18}" destId="{8DF0D879-C0D3-44CF-AFFA-CF22D78B2274}" srcOrd="0" destOrd="0" presId="urn:microsoft.com/office/officeart/2009/layout/CirclePictureHierarchy"/>
    <dgm:cxn modelId="{41AE13A4-216D-4BA8-8A95-8DE0C4604730}" type="presParOf" srcId="{68E55741-57CC-4CFD-A5CF-43600DC6CD18}" destId="{9952B9DD-B068-4098-B926-71E505EB7AC7}" srcOrd="1" destOrd="0" presId="urn:microsoft.com/office/officeart/2009/layout/CirclePictureHierarchy"/>
    <dgm:cxn modelId="{F8F7E2F0-1913-4A69-8CE2-FA27EC24A44E}" type="presParOf" srcId="{4EF2F64F-6E7C-4A3B-AF67-53D569F23995}" destId="{C7715D74-D00B-4043-8522-EB69CAC148F6}" srcOrd="1" destOrd="0" presId="urn:microsoft.com/office/officeart/2009/layout/CirclePictureHierarchy"/>
    <dgm:cxn modelId="{573A8698-604C-42B6-95D6-DC6C09C6A563}" type="presParOf" srcId="{C7715D74-D00B-4043-8522-EB69CAC148F6}" destId="{78003D10-0FA8-42FC-BA1D-DC4FE031F178}" srcOrd="0" destOrd="0" presId="urn:microsoft.com/office/officeart/2009/layout/CirclePictureHierarchy"/>
    <dgm:cxn modelId="{1BC4F1F0-828B-4705-893C-C06894E56DBE}" type="presParOf" srcId="{C7715D74-D00B-4043-8522-EB69CAC148F6}" destId="{AE3A98CF-0059-4A43-B0D2-8DB42CFBC07F}" srcOrd="1" destOrd="0" presId="urn:microsoft.com/office/officeart/2009/layout/CirclePictureHierarchy"/>
    <dgm:cxn modelId="{DB23DD18-F2E9-459F-8BD1-909E717815F4}" type="presParOf" srcId="{AE3A98CF-0059-4A43-B0D2-8DB42CFBC07F}" destId="{B2C15BE4-BA05-4D0E-A03E-9155DC7AB46E}" srcOrd="0" destOrd="0" presId="urn:microsoft.com/office/officeart/2009/layout/CirclePictureHierarchy"/>
    <dgm:cxn modelId="{8BEC9C57-6930-493F-86D5-7D86F2264096}" type="presParOf" srcId="{B2C15BE4-BA05-4D0E-A03E-9155DC7AB46E}" destId="{C17FBAFD-06C9-4328-8C1D-5C6BAB366EE1}" srcOrd="0" destOrd="0" presId="urn:microsoft.com/office/officeart/2009/layout/CirclePictureHierarchy"/>
    <dgm:cxn modelId="{A593C735-7786-4EC6-8A32-5D19A63DB104}" type="presParOf" srcId="{B2C15BE4-BA05-4D0E-A03E-9155DC7AB46E}" destId="{BA3CF0EB-87E1-41E6-80AF-0F61EE562CCD}" srcOrd="1" destOrd="0" presId="urn:microsoft.com/office/officeart/2009/layout/CirclePictureHierarchy"/>
    <dgm:cxn modelId="{E5A334B4-BAD1-4C7F-AB44-B4E16A495C6E}" type="presParOf" srcId="{AE3A98CF-0059-4A43-B0D2-8DB42CFBC07F}" destId="{3BB80D5A-23BE-4EB4-A717-EDF2D3955A48}" srcOrd="1" destOrd="0" presId="urn:microsoft.com/office/officeart/2009/layout/CirclePictureHierarchy"/>
    <dgm:cxn modelId="{DB36BFF0-87FB-4711-8646-70BEB9F33D3A}" type="presParOf" srcId="{3BB80D5A-23BE-4EB4-A717-EDF2D3955A48}" destId="{C0C81B80-8FFE-403A-8D18-3C80D9F377DD}" srcOrd="0" destOrd="0" presId="urn:microsoft.com/office/officeart/2009/layout/CirclePictureHierarchy"/>
    <dgm:cxn modelId="{6A5F9491-7C96-4370-988B-1FA4615E2C6D}" type="presParOf" srcId="{3BB80D5A-23BE-4EB4-A717-EDF2D3955A48}" destId="{7402D7DB-D653-403E-AC63-27A7C60E4FF6}" srcOrd="1" destOrd="0" presId="urn:microsoft.com/office/officeart/2009/layout/CirclePictureHierarchy"/>
    <dgm:cxn modelId="{F6BEE792-D477-429B-84C0-12F0B8284832}" type="presParOf" srcId="{7402D7DB-D653-403E-AC63-27A7C60E4FF6}" destId="{B4423B6E-9151-4045-93AF-2F39DFA73462}" srcOrd="0" destOrd="0" presId="urn:microsoft.com/office/officeart/2009/layout/CirclePictureHierarchy"/>
    <dgm:cxn modelId="{11258FE1-4BA6-40FC-91B7-70207938A0F8}" type="presParOf" srcId="{B4423B6E-9151-4045-93AF-2F39DFA73462}" destId="{EA5BF847-1CF2-417B-A928-DA3C23506A67}" srcOrd="0" destOrd="0" presId="urn:microsoft.com/office/officeart/2009/layout/CirclePictureHierarchy"/>
    <dgm:cxn modelId="{04299276-C3A9-401C-B233-00E99A55F980}" type="presParOf" srcId="{B4423B6E-9151-4045-93AF-2F39DFA73462}" destId="{0BE1C7F8-0A7B-4518-B52B-E57CE0ED5DFF}" srcOrd="1" destOrd="0" presId="urn:microsoft.com/office/officeart/2009/layout/CirclePictureHierarchy"/>
    <dgm:cxn modelId="{6942A762-F28C-442A-853F-5595C75A5A9A}" type="presParOf" srcId="{7402D7DB-D653-403E-AC63-27A7C60E4FF6}" destId="{2F6A80D1-0718-4BB0-B678-B8E23F2AA555}" srcOrd="1" destOrd="0" presId="urn:microsoft.com/office/officeart/2009/layout/CirclePictureHierarchy"/>
    <dgm:cxn modelId="{2EC2988E-8579-4695-9B72-430DA81A2281}" type="presParOf" srcId="{3BB80D5A-23BE-4EB4-A717-EDF2D3955A48}" destId="{9CEF40E9-2DCC-4CF2-8ECE-98D403A7CA39}" srcOrd="2" destOrd="0" presId="urn:microsoft.com/office/officeart/2009/layout/CirclePictureHierarchy"/>
    <dgm:cxn modelId="{6267879C-61E9-4909-B6A0-2A154F2D9649}" type="presParOf" srcId="{3BB80D5A-23BE-4EB4-A717-EDF2D3955A48}" destId="{4935ACC4-B787-4775-9E2D-3E0E2A57BEA6}" srcOrd="3" destOrd="0" presId="urn:microsoft.com/office/officeart/2009/layout/CirclePictureHierarchy"/>
    <dgm:cxn modelId="{60260357-9208-4CB2-80CE-2F9EA206304A}" type="presParOf" srcId="{4935ACC4-B787-4775-9E2D-3E0E2A57BEA6}" destId="{648530C6-2265-4FBA-8E2A-110F7B22616D}" srcOrd="0" destOrd="0" presId="urn:microsoft.com/office/officeart/2009/layout/CirclePictureHierarchy"/>
    <dgm:cxn modelId="{3238D8F4-694F-476B-915F-8F95CBBDF515}" type="presParOf" srcId="{648530C6-2265-4FBA-8E2A-110F7B22616D}" destId="{798561DE-ABC4-4388-AB6D-2580D36BB8FF}" srcOrd="0" destOrd="0" presId="urn:microsoft.com/office/officeart/2009/layout/CirclePictureHierarchy"/>
    <dgm:cxn modelId="{661DD196-C503-401E-812F-409624D5AC30}" type="presParOf" srcId="{648530C6-2265-4FBA-8E2A-110F7B22616D}" destId="{E924CB8E-4FDD-4138-A073-75D8A50F8916}" srcOrd="1" destOrd="0" presId="urn:microsoft.com/office/officeart/2009/layout/CirclePictureHierarchy"/>
    <dgm:cxn modelId="{79A84E62-FEFF-44C9-9B30-DF85B5B150FA}" type="presParOf" srcId="{4935ACC4-B787-4775-9E2D-3E0E2A57BEA6}" destId="{435CAA83-ABD6-44AC-AD03-E26F94E4BD3D}" srcOrd="1" destOrd="0" presId="urn:microsoft.com/office/officeart/2009/layout/CirclePictureHierarchy"/>
    <dgm:cxn modelId="{4C3747DE-6F84-43DE-ACF7-5F936A9D58BA}" type="presParOf" srcId="{C7715D74-D00B-4043-8522-EB69CAC148F6}" destId="{D6095613-501C-4692-9509-A3BC2E89D77F}" srcOrd="2" destOrd="0" presId="urn:microsoft.com/office/officeart/2009/layout/CirclePictureHierarchy"/>
    <dgm:cxn modelId="{C14B4F7F-A87D-4E5A-9C23-CA4DF32A88FE}" type="presParOf" srcId="{C7715D74-D00B-4043-8522-EB69CAC148F6}" destId="{1DA4DDB3-CA0D-44FE-B34D-4CB135AAB499}" srcOrd="3" destOrd="0" presId="urn:microsoft.com/office/officeart/2009/layout/CirclePictureHierarchy"/>
    <dgm:cxn modelId="{04D1F8C5-0E78-4471-8355-1FA80DA11463}" type="presParOf" srcId="{1DA4DDB3-CA0D-44FE-B34D-4CB135AAB499}" destId="{E628AD1D-D73A-4C01-9596-EB23F0E2DD86}" srcOrd="0" destOrd="0" presId="urn:microsoft.com/office/officeart/2009/layout/CirclePictureHierarchy"/>
    <dgm:cxn modelId="{ECF50BBD-8C85-4E98-A079-81A028F53DC6}" type="presParOf" srcId="{E628AD1D-D73A-4C01-9596-EB23F0E2DD86}" destId="{803DE97D-6DC6-4603-90C7-3989DB5CFAFC}" srcOrd="0" destOrd="0" presId="urn:microsoft.com/office/officeart/2009/layout/CirclePictureHierarchy"/>
    <dgm:cxn modelId="{0FC9AE6A-52D5-4DCB-9BDB-2E895A6266FA}" type="presParOf" srcId="{E628AD1D-D73A-4C01-9596-EB23F0E2DD86}" destId="{69FAE190-3EEB-43CF-9BB8-FD32CA7FA8C6}" srcOrd="1" destOrd="0" presId="urn:microsoft.com/office/officeart/2009/layout/CirclePictureHierarchy"/>
    <dgm:cxn modelId="{C616FCA6-FFB4-4ACF-84B6-FC3D28919124}" type="presParOf" srcId="{1DA4DDB3-CA0D-44FE-B34D-4CB135AAB499}" destId="{DE211E54-1839-4CF7-82B1-B1753E6813A7}" srcOrd="1" destOrd="0" presId="urn:microsoft.com/office/officeart/2009/layout/CirclePictureHierarchy"/>
    <dgm:cxn modelId="{4A19F0BD-5B60-4531-9DA5-2E7279DA846E}" type="presParOf" srcId="{DE211E54-1839-4CF7-82B1-B1753E6813A7}" destId="{34EFC702-D7C4-4DA2-B3A4-306769A4E684}" srcOrd="0" destOrd="0" presId="urn:microsoft.com/office/officeart/2009/layout/CirclePictureHierarchy"/>
    <dgm:cxn modelId="{0CC2C3EF-7CD8-468D-8597-6D7596794FAE}" type="presParOf" srcId="{DE211E54-1839-4CF7-82B1-B1753E6813A7}" destId="{1EDB8B0A-9C24-417B-B99C-78096CC17F07}" srcOrd="1" destOrd="0" presId="urn:microsoft.com/office/officeart/2009/layout/CirclePictureHierarchy"/>
    <dgm:cxn modelId="{04F26011-ED39-4F87-A2E0-388DDCB503FD}" type="presParOf" srcId="{1EDB8B0A-9C24-417B-B99C-78096CC17F07}" destId="{8EE0086E-D1E8-4C3B-915C-968FA01430A4}" srcOrd="0" destOrd="0" presId="urn:microsoft.com/office/officeart/2009/layout/CirclePictureHierarchy"/>
    <dgm:cxn modelId="{560C0B81-7F86-4B30-89D9-DDD8C0570F40}" type="presParOf" srcId="{8EE0086E-D1E8-4C3B-915C-968FA01430A4}" destId="{8B6DD24E-B09F-415C-B50F-3E186A984504}" srcOrd="0" destOrd="0" presId="urn:microsoft.com/office/officeart/2009/layout/CirclePictureHierarchy"/>
    <dgm:cxn modelId="{374F27D5-02EE-474E-8E70-9841A5EAAA1F}" type="presParOf" srcId="{8EE0086E-D1E8-4C3B-915C-968FA01430A4}" destId="{1F4BA7FE-020A-4D3D-9E52-53A6777453DF}" srcOrd="1" destOrd="0" presId="urn:microsoft.com/office/officeart/2009/layout/CirclePictureHierarchy"/>
    <dgm:cxn modelId="{7410EA27-97C4-4076-A1C5-E5702BC8546B}" type="presParOf" srcId="{1EDB8B0A-9C24-417B-B99C-78096CC17F07}" destId="{607B423F-2B14-42B2-90E6-0E86BC818C5A}" srcOrd="1" destOrd="0" presId="urn:microsoft.com/office/officeart/2009/layout/CirclePictureHierarchy"/>
    <dgm:cxn modelId="{6097660E-2736-4423-90D4-BFD32D450724}" type="presParOf" srcId="{DE211E54-1839-4CF7-82B1-B1753E6813A7}" destId="{1D0BAED0-8784-4893-95DB-19C190CC08C7}" srcOrd="2" destOrd="0" presId="urn:microsoft.com/office/officeart/2009/layout/CirclePictureHierarchy"/>
    <dgm:cxn modelId="{4D0B6E3B-647D-402B-9CF6-8026E474D552}" type="presParOf" srcId="{DE211E54-1839-4CF7-82B1-B1753E6813A7}" destId="{32056DA5-7CDA-4F87-9BA0-CB5981AAE527}" srcOrd="3" destOrd="0" presId="urn:microsoft.com/office/officeart/2009/layout/CirclePictureHierarchy"/>
    <dgm:cxn modelId="{A7B04E60-DE85-4DD9-8786-B89AB47875C7}" type="presParOf" srcId="{32056DA5-7CDA-4F87-9BA0-CB5981AAE527}" destId="{0C2486E9-55AA-4A93-BDA2-D54E2EA8A642}" srcOrd="0" destOrd="0" presId="urn:microsoft.com/office/officeart/2009/layout/CirclePictureHierarchy"/>
    <dgm:cxn modelId="{F90366B0-35BA-4565-AC7D-2DE7EC1F7D7B}" type="presParOf" srcId="{0C2486E9-55AA-4A93-BDA2-D54E2EA8A642}" destId="{CDF309AC-A2DF-4AB8-AD21-55DCD4BB1B99}" srcOrd="0" destOrd="0" presId="urn:microsoft.com/office/officeart/2009/layout/CirclePictureHierarchy"/>
    <dgm:cxn modelId="{992A0362-BF89-4900-B1CA-C1AC302EAD3C}" type="presParOf" srcId="{0C2486E9-55AA-4A93-BDA2-D54E2EA8A642}" destId="{CCA25D21-40FF-487E-A8F8-7B7571B5BC02}" srcOrd="1" destOrd="0" presId="urn:microsoft.com/office/officeart/2009/layout/CirclePictureHierarchy"/>
    <dgm:cxn modelId="{847860F9-29F7-4057-81BA-F82200C73C4D}" type="presParOf" srcId="{32056DA5-7CDA-4F87-9BA0-CB5981AAE527}" destId="{65EE20EF-F01B-4618-96B7-6CEABF58180C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B5DE09-7353-43BC-859B-7DDB9398BF0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E219D25-1E13-49C6-B516-58EEAE6A42FB}">
      <dgm:prSet phldrT="[Texto]"/>
      <dgm:spPr/>
      <dgm:t>
        <a:bodyPr/>
        <a:lstStyle/>
        <a:p>
          <a:r>
            <a:rPr lang="pt-BR" dirty="0" smtClean="0"/>
            <a:t>INDICADORES ECONÔMICOS</a:t>
          </a:r>
          <a:endParaRPr lang="pt-BR" dirty="0"/>
        </a:p>
      </dgm:t>
    </dgm:pt>
    <dgm:pt modelId="{02317E89-5405-456C-B469-411680645E9C}" type="parTrans" cxnId="{E2FD4271-241A-4190-A0F0-26EF43591160}">
      <dgm:prSet/>
      <dgm:spPr/>
      <dgm:t>
        <a:bodyPr/>
        <a:lstStyle/>
        <a:p>
          <a:endParaRPr lang="pt-BR"/>
        </a:p>
      </dgm:t>
    </dgm:pt>
    <dgm:pt modelId="{4AE2A172-99B8-4135-B376-26FD28EDC875}" type="sibTrans" cxnId="{E2FD4271-241A-4190-A0F0-26EF43591160}">
      <dgm:prSet/>
      <dgm:spPr/>
      <dgm:t>
        <a:bodyPr/>
        <a:lstStyle/>
        <a:p>
          <a:endParaRPr lang="pt-BR"/>
        </a:p>
      </dgm:t>
    </dgm:pt>
    <dgm:pt modelId="{093946DA-3071-4072-8D93-BAB88CEC24BB}">
      <dgm:prSet phldrT="[Texto]"/>
      <dgm:spPr/>
      <dgm:t>
        <a:bodyPr/>
        <a:lstStyle/>
        <a:p>
          <a:r>
            <a:rPr lang="pt-BR" dirty="0" smtClean="0"/>
            <a:t>VPL</a:t>
          </a:r>
          <a:endParaRPr lang="pt-BR" dirty="0"/>
        </a:p>
      </dgm:t>
    </dgm:pt>
    <dgm:pt modelId="{1AF96DAF-7697-44F2-A068-9F32C26E06BB}" type="parTrans" cxnId="{CBCA6775-6E53-4918-BA88-F827779CB325}">
      <dgm:prSet/>
      <dgm:spPr/>
      <dgm:t>
        <a:bodyPr/>
        <a:lstStyle/>
        <a:p>
          <a:endParaRPr lang="pt-BR"/>
        </a:p>
      </dgm:t>
    </dgm:pt>
    <dgm:pt modelId="{F2C1DB44-A328-4DDD-9AD0-51E6C4E8414A}" type="sibTrans" cxnId="{CBCA6775-6E53-4918-BA88-F827779CB325}">
      <dgm:prSet/>
      <dgm:spPr/>
      <dgm:t>
        <a:bodyPr/>
        <a:lstStyle/>
        <a:p>
          <a:endParaRPr lang="pt-BR"/>
        </a:p>
      </dgm:t>
    </dgm:pt>
    <dgm:pt modelId="{F9207C03-A089-4194-90AC-29FDD7EBB200}">
      <dgm:prSet phldrT="[Texto]"/>
      <dgm:spPr/>
      <dgm:t>
        <a:bodyPr/>
        <a:lstStyle/>
        <a:p>
          <a:r>
            <a:rPr lang="pt-BR" dirty="0" smtClean="0"/>
            <a:t>TIR</a:t>
          </a:r>
          <a:endParaRPr lang="pt-BR" dirty="0"/>
        </a:p>
      </dgm:t>
    </dgm:pt>
    <dgm:pt modelId="{FA23B757-544D-4B07-A263-59F363CB9D33}" type="parTrans" cxnId="{5694DADA-5A6F-410E-9BEE-FA8A3233322B}">
      <dgm:prSet/>
      <dgm:spPr/>
      <dgm:t>
        <a:bodyPr/>
        <a:lstStyle/>
        <a:p>
          <a:endParaRPr lang="pt-BR"/>
        </a:p>
      </dgm:t>
    </dgm:pt>
    <dgm:pt modelId="{FC6095DC-B623-46BD-99C3-235448F86103}" type="sibTrans" cxnId="{5694DADA-5A6F-410E-9BEE-FA8A3233322B}">
      <dgm:prSet/>
      <dgm:spPr/>
      <dgm:t>
        <a:bodyPr/>
        <a:lstStyle/>
        <a:p>
          <a:endParaRPr lang="pt-BR"/>
        </a:p>
      </dgm:t>
    </dgm:pt>
    <dgm:pt modelId="{033970F2-F906-4395-BEF5-65D405C53682}">
      <dgm:prSet phldrT="[Texto]"/>
      <dgm:spPr/>
      <dgm:t>
        <a:bodyPr/>
        <a:lstStyle/>
        <a:p>
          <a:r>
            <a:rPr lang="pt-BR" dirty="0" smtClean="0"/>
            <a:t>Payback Descontado</a:t>
          </a:r>
          <a:endParaRPr lang="pt-BR" dirty="0"/>
        </a:p>
      </dgm:t>
    </dgm:pt>
    <dgm:pt modelId="{4C7649D3-1F86-455A-B1FA-B16B8986662D}" type="parTrans" cxnId="{703A1D7A-959E-44A6-ACDD-79F9DE3602AA}">
      <dgm:prSet/>
      <dgm:spPr/>
      <dgm:t>
        <a:bodyPr/>
        <a:lstStyle/>
        <a:p>
          <a:endParaRPr lang="pt-BR"/>
        </a:p>
      </dgm:t>
    </dgm:pt>
    <dgm:pt modelId="{79644421-8762-419E-AC06-E648DF690529}" type="sibTrans" cxnId="{703A1D7A-959E-44A6-ACDD-79F9DE3602AA}">
      <dgm:prSet/>
      <dgm:spPr/>
      <dgm:t>
        <a:bodyPr/>
        <a:lstStyle/>
        <a:p>
          <a:endParaRPr lang="pt-BR"/>
        </a:p>
      </dgm:t>
    </dgm:pt>
    <dgm:pt modelId="{AC068B7C-8A92-43BF-B526-48C8D73B26B5}" type="pres">
      <dgm:prSet presAssocID="{ADB5DE09-7353-43BC-859B-7DDB9398BF0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0C64ECC-55CA-4E47-BD3F-14FC47524BF4}" type="pres">
      <dgm:prSet presAssocID="{5E219D25-1E13-49C6-B516-58EEAE6A42FB}" presName="hierRoot1" presStyleCnt="0">
        <dgm:presLayoutVars>
          <dgm:hierBranch val="init"/>
        </dgm:presLayoutVars>
      </dgm:prSet>
      <dgm:spPr/>
    </dgm:pt>
    <dgm:pt modelId="{21C1966A-7E14-4BB0-ADB2-7DCCDAE00955}" type="pres">
      <dgm:prSet presAssocID="{5E219D25-1E13-49C6-B516-58EEAE6A42FB}" presName="rootComposite1" presStyleCnt="0"/>
      <dgm:spPr/>
    </dgm:pt>
    <dgm:pt modelId="{C42DB0BD-C43D-40EC-8EEA-9C7F9F01C903}" type="pres">
      <dgm:prSet presAssocID="{5E219D25-1E13-49C6-B516-58EEAE6A42FB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26BC66F-A3B5-4F49-B778-8727C928FABB}" type="pres">
      <dgm:prSet presAssocID="{5E219D25-1E13-49C6-B516-58EEAE6A42FB}" presName="topArc1" presStyleLbl="parChTrans1D1" presStyleIdx="0" presStyleCnt="8"/>
      <dgm:spPr/>
    </dgm:pt>
    <dgm:pt modelId="{659BD973-0F47-49F0-9410-7357609FED93}" type="pres">
      <dgm:prSet presAssocID="{5E219D25-1E13-49C6-B516-58EEAE6A42FB}" presName="bottomArc1" presStyleLbl="parChTrans1D1" presStyleIdx="1" presStyleCnt="8"/>
      <dgm:spPr/>
    </dgm:pt>
    <dgm:pt modelId="{45C6194C-9C74-4BEC-872E-7BBC268A4487}" type="pres">
      <dgm:prSet presAssocID="{5E219D25-1E13-49C6-B516-58EEAE6A42FB}" presName="topConnNode1" presStyleLbl="node1" presStyleIdx="0" presStyleCnt="0"/>
      <dgm:spPr/>
      <dgm:t>
        <a:bodyPr/>
        <a:lstStyle/>
        <a:p>
          <a:endParaRPr lang="pt-BR"/>
        </a:p>
      </dgm:t>
    </dgm:pt>
    <dgm:pt modelId="{7A5ACC42-F32E-48C4-B635-53C40B05B412}" type="pres">
      <dgm:prSet presAssocID="{5E219D25-1E13-49C6-B516-58EEAE6A42FB}" presName="hierChild2" presStyleCnt="0"/>
      <dgm:spPr/>
    </dgm:pt>
    <dgm:pt modelId="{96BFF7C2-15CE-43DD-8FA7-94A66393BEF6}" type="pres">
      <dgm:prSet presAssocID="{1AF96DAF-7697-44F2-A068-9F32C26E06BB}" presName="Name28" presStyleLbl="parChTrans1D2" presStyleIdx="0" presStyleCnt="3"/>
      <dgm:spPr/>
      <dgm:t>
        <a:bodyPr/>
        <a:lstStyle/>
        <a:p>
          <a:endParaRPr lang="pt-BR"/>
        </a:p>
      </dgm:t>
    </dgm:pt>
    <dgm:pt modelId="{E96AD16A-8FD8-40DB-A374-4033DF94629B}" type="pres">
      <dgm:prSet presAssocID="{093946DA-3071-4072-8D93-BAB88CEC24BB}" presName="hierRoot2" presStyleCnt="0">
        <dgm:presLayoutVars>
          <dgm:hierBranch val="init"/>
        </dgm:presLayoutVars>
      </dgm:prSet>
      <dgm:spPr/>
    </dgm:pt>
    <dgm:pt modelId="{613CE03D-4CB8-4283-BDEF-AF9776692180}" type="pres">
      <dgm:prSet presAssocID="{093946DA-3071-4072-8D93-BAB88CEC24BB}" presName="rootComposite2" presStyleCnt="0"/>
      <dgm:spPr/>
    </dgm:pt>
    <dgm:pt modelId="{E14D19EF-CC82-405C-A7F9-F580A41F827C}" type="pres">
      <dgm:prSet presAssocID="{093946DA-3071-4072-8D93-BAB88CEC24B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B5FC991-FF47-4090-8D6D-7314CB817EB5}" type="pres">
      <dgm:prSet presAssocID="{093946DA-3071-4072-8D93-BAB88CEC24BB}" presName="topArc2" presStyleLbl="parChTrans1D1" presStyleIdx="2" presStyleCnt="8"/>
      <dgm:spPr/>
    </dgm:pt>
    <dgm:pt modelId="{FA59DD9A-8E33-4ECD-AEB4-15ADB4DE070C}" type="pres">
      <dgm:prSet presAssocID="{093946DA-3071-4072-8D93-BAB88CEC24BB}" presName="bottomArc2" presStyleLbl="parChTrans1D1" presStyleIdx="3" presStyleCnt="8"/>
      <dgm:spPr/>
    </dgm:pt>
    <dgm:pt modelId="{9D709848-371D-4106-9DB7-F585C8D1B062}" type="pres">
      <dgm:prSet presAssocID="{093946DA-3071-4072-8D93-BAB88CEC24BB}" presName="topConnNode2" presStyleLbl="node2" presStyleIdx="0" presStyleCnt="0"/>
      <dgm:spPr/>
      <dgm:t>
        <a:bodyPr/>
        <a:lstStyle/>
        <a:p>
          <a:endParaRPr lang="pt-BR"/>
        </a:p>
      </dgm:t>
    </dgm:pt>
    <dgm:pt modelId="{C1926C73-96B4-49F3-91AF-F6B42E663F2D}" type="pres">
      <dgm:prSet presAssocID="{093946DA-3071-4072-8D93-BAB88CEC24BB}" presName="hierChild4" presStyleCnt="0"/>
      <dgm:spPr/>
    </dgm:pt>
    <dgm:pt modelId="{CD9BBE76-5A53-4C67-8D14-E20626BB637F}" type="pres">
      <dgm:prSet presAssocID="{093946DA-3071-4072-8D93-BAB88CEC24BB}" presName="hierChild5" presStyleCnt="0"/>
      <dgm:spPr/>
    </dgm:pt>
    <dgm:pt modelId="{11110EDB-ED2A-4DDE-9500-E9B0BAE1B04B}" type="pres">
      <dgm:prSet presAssocID="{FA23B757-544D-4B07-A263-59F363CB9D33}" presName="Name28" presStyleLbl="parChTrans1D2" presStyleIdx="1" presStyleCnt="3"/>
      <dgm:spPr/>
      <dgm:t>
        <a:bodyPr/>
        <a:lstStyle/>
        <a:p>
          <a:endParaRPr lang="pt-BR"/>
        </a:p>
      </dgm:t>
    </dgm:pt>
    <dgm:pt modelId="{F4BBDA85-1EB4-4C0A-98C9-8331327B2276}" type="pres">
      <dgm:prSet presAssocID="{F9207C03-A089-4194-90AC-29FDD7EBB200}" presName="hierRoot2" presStyleCnt="0">
        <dgm:presLayoutVars>
          <dgm:hierBranch val="init"/>
        </dgm:presLayoutVars>
      </dgm:prSet>
      <dgm:spPr/>
    </dgm:pt>
    <dgm:pt modelId="{65980EFA-85AD-4325-8247-0CFAC758BD99}" type="pres">
      <dgm:prSet presAssocID="{F9207C03-A089-4194-90AC-29FDD7EBB200}" presName="rootComposite2" presStyleCnt="0"/>
      <dgm:spPr/>
    </dgm:pt>
    <dgm:pt modelId="{F910EE97-5585-4393-949C-4BEFA750FE5B}" type="pres">
      <dgm:prSet presAssocID="{F9207C03-A089-4194-90AC-29FDD7EBB20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E7D708B-560B-4DCA-9F56-F16AE372E54C}" type="pres">
      <dgm:prSet presAssocID="{F9207C03-A089-4194-90AC-29FDD7EBB200}" presName="topArc2" presStyleLbl="parChTrans1D1" presStyleIdx="4" presStyleCnt="8"/>
      <dgm:spPr/>
    </dgm:pt>
    <dgm:pt modelId="{8528B0C5-7884-468C-A4BA-68467414F8E9}" type="pres">
      <dgm:prSet presAssocID="{F9207C03-A089-4194-90AC-29FDD7EBB200}" presName="bottomArc2" presStyleLbl="parChTrans1D1" presStyleIdx="5" presStyleCnt="8"/>
      <dgm:spPr/>
    </dgm:pt>
    <dgm:pt modelId="{6D2C475A-F483-4F0C-BB13-F9AEE0A2F2CE}" type="pres">
      <dgm:prSet presAssocID="{F9207C03-A089-4194-90AC-29FDD7EBB200}" presName="topConnNode2" presStyleLbl="node2" presStyleIdx="0" presStyleCnt="0"/>
      <dgm:spPr/>
      <dgm:t>
        <a:bodyPr/>
        <a:lstStyle/>
        <a:p>
          <a:endParaRPr lang="pt-BR"/>
        </a:p>
      </dgm:t>
    </dgm:pt>
    <dgm:pt modelId="{85716B42-CAB0-4610-B77F-CC23C5B540CF}" type="pres">
      <dgm:prSet presAssocID="{F9207C03-A089-4194-90AC-29FDD7EBB200}" presName="hierChild4" presStyleCnt="0"/>
      <dgm:spPr/>
    </dgm:pt>
    <dgm:pt modelId="{148699B4-F897-4BF3-A365-088C727A7110}" type="pres">
      <dgm:prSet presAssocID="{F9207C03-A089-4194-90AC-29FDD7EBB200}" presName="hierChild5" presStyleCnt="0"/>
      <dgm:spPr/>
    </dgm:pt>
    <dgm:pt modelId="{95BC52DB-F42D-4F69-941E-97BE797694DC}" type="pres">
      <dgm:prSet presAssocID="{4C7649D3-1F86-455A-B1FA-B16B8986662D}" presName="Name28" presStyleLbl="parChTrans1D2" presStyleIdx="2" presStyleCnt="3"/>
      <dgm:spPr/>
      <dgm:t>
        <a:bodyPr/>
        <a:lstStyle/>
        <a:p>
          <a:endParaRPr lang="pt-BR"/>
        </a:p>
      </dgm:t>
    </dgm:pt>
    <dgm:pt modelId="{E506B632-8D29-47CA-AA36-5CA646911068}" type="pres">
      <dgm:prSet presAssocID="{033970F2-F906-4395-BEF5-65D405C53682}" presName="hierRoot2" presStyleCnt="0">
        <dgm:presLayoutVars>
          <dgm:hierBranch val="init"/>
        </dgm:presLayoutVars>
      </dgm:prSet>
      <dgm:spPr/>
    </dgm:pt>
    <dgm:pt modelId="{B038DF5A-A6D7-42B5-A73E-D3BCC4D399CC}" type="pres">
      <dgm:prSet presAssocID="{033970F2-F906-4395-BEF5-65D405C53682}" presName="rootComposite2" presStyleCnt="0"/>
      <dgm:spPr/>
    </dgm:pt>
    <dgm:pt modelId="{6A1BA305-CFD5-446C-B338-8EEADDCBD61A}" type="pres">
      <dgm:prSet presAssocID="{033970F2-F906-4395-BEF5-65D405C5368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4514DF4-703D-4B7A-9C80-90EF8A75FD7F}" type="pres">
      <dgm:prSet presAssocID="{033970F2-F906-4395-BEF5-65D405C53682}" presName="topArc2" presStyleLbl="parChTrans1D1" presStyleIdx="6" presStyleCnt="8"/>
      <dgm:spPr/>
    </dgm:pt>
    <dgm:pt modelId="{F0188A34-E065-4F5C-A60E-CD1664441BC5}" type="pres">
      <dgm:prSet presAssocID="{033970F2-F906-4395-BEF5-65D405C53682}" presName="bottomArc2" presStyleLbl="parChTrans1D1" presStyleIdx="7" presStyleCnt="8"/>
      <dgm:spPr/>
    </dgm:pt>
    <dgm:pt modelId="{18D4000B-A60A-46FF-9F42-1A19CC20EFE8}" type="pres">
      <dgm:prSet presAssocID="{033970F2-F906-4395-BEF5-65D405C53682}" presName="topConnNode2" presStyleLbl="node2" presStyleIdx="0" presStyleCnt="0"/>
      <dgm:spPr/>
      <dgm:t>
        <a:bodyPr/>
        <a:lstStyle/>
        <a:p>
          <a:endParaRPr lang="pt-BR"/>
        </a:p>
      </dgm:t>
    </dgm:pt>
    <dgm:pt modelId="{EE1088E4-DA82-44F8-9AA9-145A8B4FCE64}" type="pres">
      <dgm:prSet presAssocID="{033970F2-F906-4395-BEF5-65D405C53682}" presName="hierChild4" presStyleCnt="0"/>
      <dgm:spPr/>
    </dgm:pt>
    <dgm:pt modelId="{7B1177CD-8DD8-45D9-88E8-DDDC9A408AD4}" type="pres">
      <dgm:prSet presAssocID="{033970F2-F906-4395-BEF5-65D405C53682}" presName="hierChild5" presStyleCnt="0"/>
      <dgm:spPr/>
    </dgm:pt>
    <dgm:pt modelId="{9B00B9ED-B341-4FC0-ADD7-FD52519F0240}" type="pres">
      <dgm:prSet presAssocID="{5E219D25-1E13-49C6-B516-58EEAE6A42FB}" presName="hierChild3" presStyleCnt="0"/>
      <dgm:spPr/>
    </dgm:pt>
  </dgm:ptLst>
  <dgm:cxnLst>
    <dgm:cxn modelId="{E9809DE4-EA65-4B9E-BF15-15E7E20F4CEB}" type="presOf" srcId="{093946DA-3071-4072-8D93-BAB88CEC24BB}" destId="{9D709848-371D-4106-9DB7-F585C8D1B062}" srcOrd="1" destOrd="0" presId="urn:microsoft.com/office/officeart/2008/layout/HalfCircleOrganizationChart"/>
    <dgm:cxn modelId="{E99B553C-77E8-4E1A-8BF4-2760C9AB8125}" type="presOf" srcId="{ADB5DE09-7353-43BC-859B-7DDB9398BF09}" destId="{AC068B7C-8A92-43BF-B526-48C8D73B26B5}" srcOrd="0" destOrd="0" presId="urn:microsoft.com/office/officeart/2008/layout/HalfCircleOrganizationChart"/>
    <dgm:cxn modelId="{703A1D7A-959E-44A6-ACDD-79F9DE3602AA}" srcId="{5E219D25-1E13-49C6-B516-58EEAE6A42FB}" destId="{033970F2-F906-4395-BEF5-65D405C53682}" srcOrd="2" destOrd="0" parTransId="{4C7649D3-1F86-455A-B1FA-B16B8986662D}" sibTransId="{79644421-8762-419E-AC06-E648DF690529}"/>
    <dgm:cxn modelId="{3197999A-0EC5-48B3-BB86-43C896CC674C}" type="presOf" srcId="{093946DA-3071-4072-8D93-BAB88CEC24BB}" destId="{E14D19EF-CC82-405C-A7F9-F580A41F827C}" srcOrd="0" destOrd="0" presId="urn:microsoft.com/office/officeart/2008/layout/HalfCircleOrganizationChart"/>
    <dgm:cxn modelId="{709A3553-3AD9-40E7-A4D3-6B652AA907E3}" type="presOf" srcId="{FA23B757-544D-4B07-A263-59F363CB9D33}" destId="{11110EDB-ED2A-4DDE-9500-E9B0BAE1B04B}" srcOrd="0" destOrd="0" presId="urn:microsoft.com/office/officeart/2008/layout/HalfCircleOrganizationChart"/>
    <dgm:cxn modelId="{CBCA6775-6E53-4918-BA88-F827779CB325}" srcId="{5E219D25-1E13-49C6-B516-58EEAE6A42FB}" destId="{093946DA-3071-4072-8D93-BAB88CEC24BB}" srcOrd="0" destOrd="0" parTransId="{1AF96DAF-7697-44F2-A068-9F32C26E06BB}" sibTransId="{F2C1DB44-A328-4DDD-9AD0-51E6C4E8414A}"/>
    <dgm:cxn modelId="{0AB53CEA-3856-4DDA-9143-E758EC799D24}" type="presOf" srcId="{F9207C03-A089-4194-90AC-29FDD7EBB200}" destId="{F910EE97-5585-4393-949C-4BEFA750FE5B}" srcOrd="0" destOrd="0" presId="urn:microsoft.com/office/officeart/2008/layout/HalfCircleOrganizationChart"/>
    <dgm:cxn modelId="{7D560465-64CD-4CF5-B303-CEDB7756205C}" type="presOf" srcId="{1AF96DAF-7697-44F2-A068-9F32C26E06BB}" destId="{96BFF7C2-15CE-43DD-8FA7-94A66393BEF6}" srcOrd="0" destOrd="0" presId="urn:microsoft.com/office/officeart/2008/layout/HalfCircleOrganizationChart"/>
    <dgm:cxn modelId="{5694DADA-5A6F-410E-9BEE-FA8A3233322B}" srcId="{5E219D25-1E13-49C6-B516-58EEAE6A42FB}" destId="{F9207C03-A089-4194-90AC-29FDD7EBB200}" srcOrd="1" destOrd="0" parTransId="{FA23B757-544D-4B07-A263-59F363CB9D33}" sibTransId="{FC6095DC-B623-46BD-99C3-235448F86103}"/>
    <dgm:cxn modelId="{589324C6-4057-48A1-9DD1-7BEDC5691795}" type="presOf" srcId="{033970F2-F906-4395-BEF5-65D405C53682}" destId="{6A1BA305-CFD5-446C-B338-8EEADDCBD61A}" srcOrd="0" destOrd="0" presId="urn:microsoft.com/office/officeart/2008/layout/HalfCircleOrganizationChart"/>
    <dgm:cxn modelId="{22910E1E-0DA2-410C-82C0-2796C1440900}" type="presOf" srcId="{4C7649D3-1F86-455A-B1FA-B16B8986662D}" destId="{95BC52DB-F42D-4F69-941E-97BE797694DC}" srcOrd="0" destOrd="0" presId="urn:microsoft.com/office/officeart/2008/layout/HalfCircleOrganizationChart"/>
    <dgm:cxn modelId="{B81A7642-5DD2-4809-8AEC-6DE5A8E68FFA}" type="presOf" srcId="{5E219D25-1E13-49C6-B516-58EEAE6A42FB}" destId="{45C6194C-9C74-4BEC-872E-7BBC268A4487}" srcOrd="1" destOrd="0" presId="urn:microsoft.com/office/officeart/2008/layout/HalfCircleOrganizationChart"/>
    <dgm:cxn modelId="{E2FD4271-241A-4190-A0F0-26EF43591160}" srcId="{ADB5DE09-7353-43BC-859B-7DDB9398BF09}" destId="{5E219D25-1E13-49C6-B516-58EEAE6A42FB}" srcOrd="0" destOrd="0" parTransId="{02317E89-5405-456C-B469-411680645E9C}" sibTransId="{4AE2A172-99B8-4135-B376-26FD28EDC875}"/>
    <dgm:cxn modelId="{F2E9BC6C-3325-45FD-8098-6CD0BD6A1B47}" type="presOf" srcId="{033970F2-F906-4395-BEF5-65D405C53682}" destId="{18D4000B-A60A-46FF-9F42-1A19CC20EFE8}" srcOrd="1" destOrd="0" presId="urn:microsoft.com/office/officeart/2008/layout/HalfCircleOrganizationChart"/>
    <dgm:cxn modelId="{76DFB18B-85D2-44AD-BB7E-21E3EE254377}" type="presOf" srcId="{5E219D25-1E13-49C6-B516-58EEAE6A42FB}" destId="{C42DB0BD-C43D-40EC-8EEA-9C7F9F01C903}" srcOrd="0" destOrd="0" presId="urn:microsoft.com/office/officeart/2008/layout/HalfCircleOrganizationChart"/>
    <dgm:cxn modelId="{432381BC-1EDF-47ED-B467-1DA3FE194568}" type="presOf" srcId="{F9207C03-A089-4194-90AC-29FDD7EBB200}" destId="{6D2C475A-F483-4F0C-BB13-F9AEE0A2F2CE}" srcOrd="1" destOrd="0" presId="urn:microsoft.com/office/officeart/2008/layout/HalfCircleOrganizationChart"/>
    <dgm:cxn modelId="{D20333C5-88DE-4ABA-BFA5-BF77500350BD}" type="presParOf" srcId="{AC068B7C-8A92-43BF-B526-48C8D73B26B5}" destId="{40C64ECC-55CA-4E47-BD3F-14FC47524BF4}" srcOrd="0" destOrd="0" presId="urn:microsoft.com/office/officeart/2008/layout/HalfCircleOrganizationChart"/>
    <dgm:cxn modelId="{7FEF2D47-E818-46C9-B906-BF5FD5801172}" type="presParOf" srcId="{40C64ECC-55CA-4E47-BD3F-14FC47524BF4}" destId="{21C1966A-7E14-4BB0-ADB2-7DCCDAE00955}" srcOrd="0" destOrd="0" presId="urn:microsoft.com/office/officeart/2008/layout/HalfCircleOrganizationChart"/>
    <dgm:cxn modelId="{9EAD6560-0858-4241-8D8B-22AA76793A21}" type="presParOf" srcId="{21C1966A-7E14-4BB0-ADB2-7DCCDAE00955}" destId="{C42DB0BD-C43D-40EC-8EEA-9C7F9F01C903}" srcOrd="0" destOrd="0" presId="urn:microsoft.com/office/officeart/2008/layout/HalfCircleOrganizationChart"/>
    <dgm:cxn modelId="{323412D7-C01D-4C2F-B59F-FFD672092D54}" type="presParOf" srcId="{21C1966A-7E14-4BB0-ADB2-7DCCDAE00955}" destId="{C26BC66F-A3B5-4F49-B778-8727C928FABB}" srcOrd="1" destOrd="0" presId="urn:microsoft.com/office/officeart/2008/layout/HalfCircleOrganizationChart"/>
    <dgm:cxn modelId="{4D12A326-7728-42E1-A347-4727D4A55CF4}" type="presParOf" srcId="{21C1966A-7E14-4BB0-ADB2-7DCCDAE00955}" destId="{659BD973-0F47-49F0-9410-7357609FED93}" srcOrd="2" destOrd="0" presId="urn:microsoft.com/office/officeart/2008/layout/HalfCircleOrganizationChart"/>
    <dgm:cxn modelId="{BC0D6EBE-6809-4BBA-A0BD-80075BE30DA2}" type="presParOf" srcId="{21C1966A-7E14-4BB0-ADB2-7DCCDAE00955}" destId="{45C6194C-9C74-4BEC-872E-7BBC268A4487}" srcOrd="3" destOrd="0" presId="urn:microsoft.com/office/officeart/2008/layout/HalfCircleOrganizationChart"/>
    <dgm:cxn modelId="{02BB822F-4CF7-4A8C-A7B0-34C49672D68E}" type="presParOf" srcId="{40C64ECC-55CA-4E47-BD3F-14FC47524BF4}" destId="{7A5ACC42-F32E-48C4-B635-53C40B05B412}" srcOrd="1" destOrd="0" presId="urn:microsoft.com/office/officeart/2008/layout/HalfCircleOrganizationChart"/>
    <dgm:cxn modelId="{DB44C67F-82C8-455C-AD4F-3663667BEAFB}" type="presParOf" srcId="{7A5ACC42-F32E-48C4-B635-53C40B05B412}" destId="{96BFF7C2-15CE-43DD-8FA7-94A66393BEF6}" srcOrd="0" destOrd="0" presId="urn:microsoft.com/office/officeart/2008/layout/HalfCircleOrganizationChart"/>
    <dgm:cxn modelId="{402BF1AD-9E11-4521-BFA3-3E137070C862}" type="presParOf" srcId="{7A5ACC42-F32E-48C4-B635-53C40B05B412}" destId="{E96AD16A-8FD8-40DB-A374-4033DF94629B}" srcOrd="1" destOrd="0" presId="urn:microsoft.com/office/officeart/2008/layout/HalfCircleOrganizationChart"/>
    <dgm:cxn modelId="{FA02AE16-3668-4B1D-9E22-46BDE5187E0E}" type="presParOf" srcId="{E96AD16A-8FD8-40DB-A374-4033DF94629B}" destId="{613CE03D-4CB8-4283-BDEF-AF9776692180}" srcOrd="0" destOrd="0" presId="urn:microsoft.com/office/officeart/2008/layout/HalfCircleOrganizationChart"/>
    <dgm:cxn modelId="{F6E8DC88-0870-43B3-A22E-61EF404BEED8}" type="presParOf" srcId="{613CE03D-4CB8-4283-BDEF-AF9776692180}" destId="{E14D19EF-CC82-405C-A7F9-F580A41F827C}" srcOrd="0" destOrd="0" presId="urn:microsoft.com/office/officeart/2008/layout/HalfCircleOrganizationChart"/>
    <dgm:cxn modelId="{E8C23C18-0728-444F-8909-B7E803D57F19}" type="presParOf" srcId="{613CE03D-4CB8-4283-BDEF-AF9776692180}" destId="{7B5FC991-FF47-4090-8D6D-7314CB817EB5}" srcOrd="1" destOrd="0" presId="urn:microsoft.com/office/officeart/2008/layout/HalfCircleOrganizationChart"/>
    <dgm:cxn modelId="{1C48AB47-9A81-4B75-95DB-ECFE2A1FFB8A}" type="presParOf" srcId="{613CE03D-4CB8-4283-BDEF-AF9776692180}" destId="{FA59DD9A-8E33-4ECD-AEB4-15ADB4DE070C}" srcOrd="2" destOrd="0" presId="urn:microsoft.com/office/officeart/2008/layout/HalfCircleOrganizationChart"/>
    <dgm:cxn modelId="{58B48800-6166-4B1D-8E26-9555B9E576DF}" type="presParOf" srcId="{613CE03D-4CB8-4283-BDEF-AF9776692180}" destId="{9D709848-371D-4106-9DB7-F585C8D1B062}" srcOrd="3" destOrd="0" presId="urn:microsoft.com/office/officeart/2008/layout/HalfCircleOrganizationChart"/>
    <dgm:cxn modelId="{B16697C3-9A15-427C-B123-847422F2EBBE}" type="presParOf" srcId="{E96AD16A-8FD8-40DB-A374-4033DF94629B}" destId="{C1926C73-96B4-49F3-91AF-F6B42E663F2D}" srcOrd="1" destOrd="0" presId="urn:microsoft.com/office/officeart/2008/layout/HalfCircleOrganizationChart"/>
    <dgm:cxn modelId="{E097B467-DCA6-4C02-8660-C95501EED72F}" type="presParOf" srcId="{E96AD16A-8FD8-40DB-A374-4033DF94629B}" destId="{CD9BBE76-5A53-4C67-8D14-E20626BB637F}" srcOrd="2" destOrd="0" presId="urn:microsoft.com/office/officeart/2008/layout/HalfCircleOrganizationChart"/>
    <dgm:cxn modelId="{A23F65AE-A311-4B21-9848-C296FB34177F}" type="presParOf" srcId="{7A5ACC42-F32E-48C4-B635-53C40B05B412}" destId="{11110EDB-ED2A-4DDE-9500-E9B0BAE1B04B}" srcOrd="2" destOrd="0" presId="urn:microsoft.com/office/officeart/2008/layout/HalfCircleOrganizationChart"/>
    <dgm:cxn modelId="{9086A8ED-ED64-4602-BDE0-B537A008B53A}" type="presParOf" srcId="{7A5ACC42-F32E-48C4-B635-53C40B05B412}" destId="{F4BBDA85-1EB4-4C0A-98C9-8331327B2276}" srcOrd="3" destOrd="0" presId="urn:microsoft.com/office/officeart/2008/layout/HalfCircleOrganizationChart"/>
    <dgm:cxn modelId="{7ACD8899-99B4-4C97-9F24-22F9C20E402A}" type="presParOf" srcId="{F4BBDA85-1EB4-4C0A-98C9-8331327B2276}" destId="{65980EFA-85AD-4325-8247-0CFAC758BD99}" srcOrd="0" destOrd="0" presId="urn:microsoft.com/office/officeart/2008/layout/HalfCircleOrganizationChart"/>
    <dgm:cxn modelId="{A18EAF7B-8585-4543-BD1B-CE6F5A32A3E4}" type="presParOf" srcId="{65980EFA-85AD-4325-8247-0CFAC758BD99}" destId="{F910EE97-5585-4393-949C-4BEFA750FE5B}" srcOrd="0" destOrd="0" presId="urn:microsoft.com/office/officeart/2008/layout/HalfCircleOrganizationChart"/>
    <dgm:cxn modelId="{1411673C-8A48-44C5-B063-75D27922DF14}" type="presParOf" srcId="{65980EFA-85AD-4325-8247-0CFAC758BD99}" destId="{EE7D708B-560B-4DCA-9F56-F16AE372E54C}" srcOrd="1" destOrd="0" presId="urn:microsoft.com/office/officeart/2008/layout/HalfCircleOrganizationChart"/>
    <dgm:cxn modelId="{5143CB41-6444-4FEC-963F-9301B7A4F40B}" type="presParOf" srcId="{65980EFA-85AD-4325-8247-0CFAC758BD99}" destId="{8528B0C5-7884-468C-A4BA-68467414F8E9}" srcOrd="2" destOrd="0" presId="urn:microsoft.com/office/officeart/2008/layout/HalfCircleOrganizationChart"/>
    <dgm:cxn modelId="{416B7A1A-B50D-4990-8A6D-DB5BCEF9DD20}" type="presParOf" srcId="{65980EFA-85AD-4325-8247-0CFAC758BD99}" destId="{6D2C475A-F483-4F0C-BB13-F9AEE0A2F2CE}" srcOrd="3" destOrd="0" presId="urn:microsoft.com/office/officeart/2008/layout/HalfCircleOrganizationChart"/>
    <dgm:cxn modelId="{4D31D16E-55C5-452C-92CB-681653E467E6}" type="presParOf" srcId="{F4BBDA85-1EB4-4C0A-98C9-8331327B2276}" destId="{85716B42-CAB0-4610-B77F-CC23C5B540CF}" srcOrd="1" destOrd="0" presId="urn:microsoft.com/office/officeart/2008/layout/HalfCircleOrganizationChart"/>
    <dgm:cxn modelId="{29396D17-0B85-4940-BDE1-3330CAF6E6A8}" type="presParOf" srcId="{F4BBDA85-1EB4-4C0A-98C9-8331327B2276}" destId="{148699B4-F897-4BF3-A365-088C727A7110}" srcOrd="2" destOrd="0" presId="urn:microsoft.com/office/officeart/2008/layout/HalfCircleOrganizationChart"/>
    <dgm:cxn modelId="{00628A63-0D4D-4F09-8A88-04396105A813}" type="presParOf" srcId="{7A5ACC42-F32E-48C4-B635-53C40B05B412}" destId="{95BC52DB-F42D-4F69-941E-97BE797694DC}" srcOrd="4" destOrd="0" presId="urn:microsoft.com/office/officeart/2008/layout/HalfCircleOrganizationChart"/>
    <dgm:cxn modelId="{54F33600-7A7C-4CB0-B6DD-5E583F9F3689}" type="presParOf" srcId="{7A5ACC42-F32E-48C4-B635-53C40B05B412}" destId="{E506B632-8D29-47CA-AA36-5CA646911068}" srcOrd="5" destOrd="0" presId="urn:microsoft.com/office/officeart/2008/layout/HalfCircleOrganizationChart"/>
    <dgm:cxn modelId="{FBE73B6A-2061-4635-8875-95A2F9647539}" type="presParOf" srcId="{E506B632-8D29-47CA-AA36-5CA646911068}" destId="{B038DF5A-A6D7-42B5-A73E-D3BCC4D399CC}" srcOrd="0" destOrd="0" presId="urn:microsoft.com/office/officeart/2008/layout/HalfCircleOrganizationChart"/>
    <dgm:cxn modelId="{D0454567-8F09-4F08-857A-F6E0FE46D04A}" type="presParOf" srcId="{B038DF5A-A6D7-42B5-A73E-D3BCC4D399CC}" destId="{6A1BA305-CFD5-446C-B338-8EEADDCBD61A}" srcOrd="0" destOrd="0" presId="urn:microsoft.com/office/officeart/2008/layout/HalfCircleOrganizationChart"/>
    <dgm:cxn modelId="{9E9E9D54-EA92-4401-ABEA-C9B9B179CF62}" type="presParOf" srcId="{B038DF5A-A6D7-42B5-A73E-D3BCC4D399CC}" destId="{44514DF4-703D-4B7A-9C80-90EF8A75FD7F}" srcOrd="1" destOrd="0" presId="urn:microsoft.com/office/officeart/2008/layout/HalfCircleOrganizationChart"/>
    <dgm:cxn modelId="{AA946232-A31F-496C-961D-5F3CFDF26B79}" type="presParOf" srcId="{B038DF5A-A6D7-42B5-A73E-D3BCC4D399CC}" destId="{F0188A34-E065-4F5C-A60E-CD1664441BC5}" srcOrd="2" destOrd="0" presId="urn:microsoft.com/office/officeart/2008/layout/HalfCircleOrganizationChart"/>
    <dgm:cxn modelId="{2FE5DE6B-85D2-4E2A-87C9-2AF872CD34DE}" type="presParOf" srcId="{B038DF5A-A6D7-42B5-A73E-D3BCC4D399CC}" destId="{18D4000B-A60A-46FF-9F42-1A19CC20EFE8}" srcOrd="3" destOrd="0" presId="urn:microsoft.com/office/officeart/2008/layout/HalfCircleOrganizationChart"/>
    <dgm:cxn modelId="{F944524A-EE02-4A0C-AFE2-EC61D8A027BC}" type="presParOf" srcId="{E506B632-8D29-47CA-AA36-5CA646911068}" destId="{EE1088E4-DA82-44F8-9AA9-145A8B4FCE64}" srcOrd="1" destOrd="0" presId="urn:microsoft.com/office/officeart/2008/layout/HalfCircleOrganizationChart"/>
    <dgm:cxn modelId="{0062D516-3DB8-40F8-B3C9-206437877CE5}" type="presParOf" srcId="{E506B632-8D29-47CA-AA36-5CA646911068}" destId="{7B1177CD-8DD8-45D9-88E8-DDDC9A408AD4}" srcOrd="2" destOrd="0" presId="urn:microsoft.com/office/officeart/2008/layout/HalfCircleOrganizationChart"/>
    <dgm:cxn modelId="{B02B7435-5835-422B-88D2-FFB7E09FB10B}" type="presParOf" srcId="{40C64ECC-55CA-4E47-BD3F-14FC47524BF4}" destId="{9B00B9ED-B341-4FC0-ADD7-FD52519F024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9E491D-4664-444A-B0D6-988386EFD3E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1C2D421-6A68-4A79-AEE7-D1621C6C1741}">
      <dgm:prSet phldrT="[Texto]"/>
      <dgm:spPr/>
      <dgm:t>
        <a:bodyPr/>
        <a:lstStyle/>
        <a:p>
          <a:r>
            <a:rPr lang="pt-BR" dirty="0" smtClean="0"/>
            <a:t>Administração Direta</a:t>
          </a:r>
          <a:endParaRPr lang="pt-BR" dirty="0"/>
        </a:p>
      </dgm:t>
    </dgm:pt>
    <dgm:pt modelId="{FE4065A0-20B6-491A-AAEC-EF07476234CE}" type="parTrans" cxnId="{A3C2B23C-3670-40B6-901F-4FB1DC5A2F30}">
      <dgm:prSet/>
      <dgm:spPr/>
      <dgm:t>
        <a:bodyPr/>
        <a:lstStyle/>
        <a:p>
          <a:endParaRPr lang="pt-BR"/>
        </a:p>
      </dgm:t>
    </dgm:pt>
    <dgm:pt modelId="{A773570E-4EDC-4ACA-BC6A-051152D41CEE}" type="sibTrans" cxnId="{A3C2B23C-3670-40B6-901F-4FB1DC5A2F30}">
      <dgm:prSet/>
      <dgm:spPr/>
      <dgm:t>
        <a:bodyPr/>
        <a:lstStyle/>
        <a:p>
          <a:endParaRPr lang="pt-BR"/>
        </a:p>
      </dgm:t>
    </dgm:pt>
    <dgm:pt modelId="{4715A6AA-B496-4A05-B552-4C0B812A12AC}">
      <dgm:prSet phldrT="[Texto]"/>
      <dgm:spPr/>
      <dgm:t>
        <a:bodyPr/>
        <a:lstStyle/>
        <a:p>
          <a:r>
            <a:rPr lang="pt-BR" dirty="0" smtClean="0"/>
            <a:t>Investimento</a:t>
          </a:r>
          <a:endParaRPr lang="pt-BR" dirty="0"/>
        </a:p>
      </dgm:t>
    </dgm:pt>
    <dgm:pt modelId="{61E227A9-7C6F-4AFD-B1BD-778F64A1FD93}" type="parTrans" cxnId="{179CDD3B-0BA3-4624-A7E5-FE62F8FE1497}">
      <dgm:prSet/>
      <dgm:spPr/>
      <dgm:t>
        <a:bodyPr/>
        <a:lstStyle/>
        <a:p>
          <a:endParaRPr lang="pt-BR"/>
        </a:p>
      </dgm:t>
    </dgm:pt>
    <dgm:pt modelId="{1270F783-828E-4CC4-8048-31996CBDD0D8}" type="sibTrans" cxnId="{179CDD3B-0BA3-4624-A7E5-FE62F8FE1497}">
      <dgm:prSet/>
      <dgm:spPr/>
      <dgm:t>
        <a:bodyPr/>
        <a:lstStyle/>
        <a:p>
          <a:endParaRPr lang="pt-BR"/>
        </a:p>
      </dgm:t>
    </dgm:pt>
    <dgm:pt modelId="{8F008627-5AEA-4EE9-9D9F-DE1181FE3B4F}">
      <dgm:prSet phldrT="[Texto]"/>
      <dgm:spPr/>
      <dgm:t>
        <a:bodyPr/>
        <a:lstStyle/>
        <a:p>
          <a:r>
            <a:rPr lang="pt-BR" dirty="0" smtClean="0"/>
            <a:t>Operação</a:t>
          </a:r>
          <a:endParaRPr lang="pt-BR" dirty="0"/>
        </a:p>
      </dgm:t>
    </dgm:pt>
    <dgm:pt modelId="{3B909425-1161-481F-BC11-FE56BF8B1E51}" type="parTrans" cxnId="{4AAEB355-5B29-48D8-97A4-8A5344519140}">
      <dgm:prSet/>
      <dgm:spPr/>
      <dgm:t>
        <a:bodyPr/>
        <a:lstStyle/>
        <a:p>
          <a:endParaRPr lang="pt-BR"/>
        </a:p>
      </dgm:t>
    </dgm:pt>
    <dgm:pt modelId="{D311FD93-CB9A-4D3D-BDC7-431FCBC9A427}" type="sibTrans" cxnId="{4AAEB355-5B29-48D8-97A4-8A5344519140}">
      <dgm:prSet/>
      <dgm:spPr/>
      <dgm:t>
        <a:bodyPr/>
        <a:lstStyle/>
        <a:p>
          <a:endParaRPr lang="pt-BR"/>
        </a:p>
      </dgm:t>
    </dgm:pt>
    <dgm:pt modelId="{7ACF9FA7-662D-40BD-B876-F730998C4293}" type="pres">
      <dgm:prSet presAssocID="{DB9E491D-4664-444A-B0D6-988386EFD3E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1B8B287C-FB9F-441F-938B-CD495FDB7442}" type="pres">
      <dgm:prSet presAssocID="{81C2D421-6A68-4A79-AEE7-D1621C6C1741}" presName="hierRoot1" presStyleCnt="0">
        <dgm:presLayoutVars>
          <dgm:hierBranch val="init"/>
        </dgm:presLayoutVars>
      </dgm:prSet>
      <dgm:spPr/>
    </dgm:pt>
    <dgm:pt modelId="{210BB068-6358-4786-8C4D-24E82FB14C3E}" type="pres">
      <dgm:prSet presAssocID="{81C2D421-6A68-4A79-AEE7-D1621C6C1741}" presName="rootComposite1" presStyleCnt="0"/>
      <dgm:spPr/>
    </dgm:pt>
    <dgm:pt modelId="{24E62F1F-5F66-4502-85AD-2D71606C6BD5}" type="pres">
      <dgm:prSet presAssocID="{81C2D421-6A68-4A79-AEE7-D1621C6C1741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CC52637-FA83-4E77-830F-3D45D2816D3B}" type="pres">
      <dgm:prSet presAssocID="{81C2D421-6A68-4A79-AEE7-D1621C6C1741}" presName="topArc1" presStyleLbl="parChTrans1D1" presStyleIdx="0" presStyleCnt="6"/>
      <dgm:spPr/>
    </dgm:pt>
    <dgm:pt modelId="{CC33E910-5DF8-42CA-A0AA-43865C705CC5}" type="pres">
      <dgm:prSet presAssocID="{81C2D421-6A68-4A79-AEE7-D1621C6C1741}" presName="bottomArc1" presStyleLbl="parChTrans1D1" presStyleIdx="1" presStyleCnt="6"/>
      <dgm:spPr/>
    </dgm:pt>
    <dgm:pt modelId="{412460E2-3C1C-4C12-BC8D-FF13824C7D3B}" type="pres">
      <dgm:prSet presAssocID="{81C2D421-6A68-4A79-AEE7-D1621C6C1741}" presName="topConnNode1" presStyleLbl="node1" presStyleIdx="0" presStyleCnt="0"/>
      <dgm:spPr/>
      <dgm:t>
        <a:bodyPr/>
        <a:lstStyle/>
        <a:p>
          <a:endParaRPr lang="pt-BR"/>
        </a:p>
      </dgm:t>
    </dgm:pt>
    <dgm:pt modelId="{45889891-4BBF-4738-8AF7-344FFB719958}" type="pres">
      <dgm:prSet presAssocID="{81C2D421-6A68-4A79-AEE7-D1621C6C1741}" presName="hierChild2" presStyleCnt="0"/>
      <dgm:spPr/>
    </dgm:pt>
    <dgm:pt modelId="{B5A58258-EC1F-4868-B733-DE08AB49D1F7}" type="pres">
      <dgm:prSet presAssocID="{61E227A9-7C6F-4AFD-B1BD-778F64A1FD9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06178E1F-4B0D-4319-8A57-749E6550C6C6}" type="pres">
      <dgm:prSet presAssocID="{4715A6AA-B496-4A05-B552-4C0B812A12AC}" presName="hierRoot2" presStyleCnt="0">
        <dgm:presLayoutVars>
          <dgm:hierBranch val="init"/>
        </dgm:presLayoutVars>
      </dgm:prSet>
      <dgm:spPr/>
    </dgm:pt>
    <dgm:pt modelId="{2EEFA46D-715B-4822-B4BA-D8F409B00CCF}" type="pres">
      <dgm:prSet presAssocID="{4715A6AA-B496-4A05-B552-4C0B812A12AC}" presName="rootComposite2" presStyleCnt="0"/>
      <dgm:spPr/>
    </dgm:pt>
    <dgm:pt modelId="{37735AE0-06C7-4BD7-8353-D72B47247C1B}" type="pres">
      <dgm:prSet presAssocID="{4715A6AA-B496-4A05-B552-4C0B812A12A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E9244DD-5323-456A-BC75-F0A34431A327}" type="pres">
      <dgm:prSet presAssocID="{4715A6AA-B496-4A05-B552-4C0B812A12AC}" presName="topArc2" presStyleLbl="parChTrans1D1" presStyleIdx="2" presStyleCnt="6"/>
      <dgm:spPr/>
    </dgm:pt>
    <dgm:pt modelId="{2D3AB508-AD0F-45DA-97D5-5BB670FB1113}" type="pres">
      <dgm:prSet presAssocID="{4715A6AA-B496-4A05-B552-4C0B812A12AC}" presName="bottomArc2" presStyleLbl="parChTrans1D1" presStyleIdx="3" presStyleCnt="6"/>
      <dgm:spPr/>
    </dgm:pt>
    <dgm:pt modelId="{C8408812-4AB2-4C38-ACE6-55F7E3AEB215}" type="pres">
      <dgm:prSet presAssocID="{4715A6AA-B496-4A05-B552-4C0B812A12AC}" presName="topConnNode2" presStyleLbl="node2" presStyleIdx="0" presStyleCnt="0"/>
      <dgm:spPr/>
      <dgm:t>
        <a:bodyPr/>
        <a:lstStyle/>
        <a:p>
          <a:endParaRPr lang="pt-BR"/>
        </a:p>
      </dgm:t>
    </dgm:pt>
    <dgm:pt modelId="{50006A5D-4D30-404A-90A5-423C6427173E}" type="pres">
      <dgm:prSet presAssocID="{4715A6AA-B496-4A05-B552-4C0B812A12AC}" presName="hierChild4" presStyleCnt="0"/>
      <dgm:spPr/>
    </dgm:pt>
    <dgm:pt modelId="{7AAFAE33-73B1-40DD-B45B-3068972FD368}" type="pres">
      <dgm:prSet presAssocID="{4715A6AA-B496-4A05-B552-4C0B812A12AC}" presName="hierChild5" presStyleCnt="0"/>
      <dgm:spPr/>
    </dgm:pt>
    <dgm:pt modelId="{0C4D96A8-5636-4DC5-9C3F-BD0419BD36C0}" type="pres">
      <dgm:prSet presAssocID="{3B909425-1161-481F-BC11-FE56BF8B1E51}" presName="Name28" presStyleLbl="parChTrans1D2" presStyleIdx="1" presStyleCnt="2"/>
      <dgm:spPr/>
      <dgm:t>
        <a:bodyPr/>
        <a:lstStyle/>
        <a:p>
          <a:endParaRPr lang="pt-BR"/>
        </a:p>
      </dgm:t>
    </dgm:pt>
    <dgm:pt modelId="{7431CD1C-3766-4DBD-B460-917F78777921}" type="pres">
      <dgm:prSet presAssocID="{8F008627-5AEA-4EE9-9D9F-DE1181FE3B4F}" presName="hierRoot2" presStyleCnt="0">
        <dgm:presLayoutVars>
          <dgm:hierBranch val="init"/>
        </dgm:presLayoutVars>
      </dgm:prSet>
      <dgm:spPr/>
    </dgm:pt>
    <dgm:pt modelId="{31B4FBB8-3D6E-4D68-AEAA-261CDB3DE790}" type="pres">
      <dgm:prSet presAssocID="{8F008627-5AEA-4EE9-9D9F-DE1181FE3B4F}" presName="rootComposite2" presStyleCnt="0"/>
      <dgm:spPr/>
    </dgm:pt>
    <dgm:pt modelId="{96BBDCE3-9E55-4C84-BB73-BD72FEAF08EB}" type="pres">
      <dgm:prSet presAssocID="{8F008627-5AEA-4EE9-9D9F-DE1181FE3B4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26A178C-E904-45B3-AAD2-486671FB137E}" type="pres">
      <dgm:prSet presAssocID="{8F008627-5AEA-4EE9-9D9F-DE1181FE3B4F}" presName="topArc2" presStyleLbl="parChTrans1D1" presStyleIdx="4" presStyleCnt="6"/>
      <dgm:spPr/>
    </dgm:pt>
    <dgm:pt modelId="{8D7CD978-AA87-441C-9280-E462525CA5FB}" type="pres">
      <dgm:prSet presAssocID="{8F008627-5AEA-4EE9-9D9F-DE1181FE3B4F}" presName="bottomArc2" presStyleLbl="parChTrans1D1" presStyleIdx="5" presStyleCnt="6"/>
      <dgm:spPr/>
    </dgm:pt>
    <dgm:pt modelId="{F77F60E4-094D-4EF3-BCB9-C1142537F4BD}" type="pres">
      <dgm:prSet presAssocID="{8F008627-5AEA-4EE9-9D9F-DE1181FE3B4F}" presName="topConnNode2" presStyleLbl="node2" presStyleIdx="0" presStyleCnt="0"/>
      <dgm:spPr/>
      <dgm:t>
        <a:bodyPr/>
        <a:lstStyle/>
        <a:p>
          <a:endParaRPr lang="pt-BR"/>
        </a:p>
      </dgm:t>
    </dgm:pt>
    <dgm:pt modelId="{559DBF90-90C6-4EF3-BF34-16DB4F7A09ED}" type="pres">
      <dgm:prSet presAssocID="{8F008627-5AEA-4EE9-9D9F-DE1181FE3B4F}" presName="hierChild4" presStyleCnt="0"/>
      <dgm:spPr/>
    </dgm:pt>
    <dgm:pt modelId="{9AE605C5-AA66-4BB4-AFC7-08FE00986C1A}" type="pres">
      <dgm:prSet presAssocID="{8F008627-5AEA-4EE9-9D9F-DE1181FE3B4F}" presName="hierChild5" presStyleCnt="0"/>
      <dgm:spPr/>
    </dgm:pt>
    <dgm:pt modelId="{15EB341C-330B-4042-8ECF-B3815A3FE999}" type="pres">
      <dgm:prSet presAssocID="{81C2D421-6A68-4A79-AEE7-D1621C6C1741}" presName="hierChild3" presStyleCnt="0"/>
      <dgm:spPr/>
    </dgm:pt>
  </dgm:ptLst>
  <dgm:cxnLst>
    <dgm:cxn modelId="{4AAEB355-5B29-48D8-97A4-8A5344519140}" srcId="{81C2D421-6A68-4A79-AEE7-D1621C6C1741}" destId="{8F008627-5AEA-4EE9-9D9F-DE1181FE3B4F}" srcOrd="1" destOrd="0" parTransId="{3B909425-1161-481F-BC11-FE56BF8B1E51}" sibTransId="{D311FD93-CB9A-4D3D-BDC7-431FCBC9A427}"/>
    <dgm:cxn modelId="{FF7FCAE0-89D8-4292-BCDC-B1B219D796CE}" type="presOf" srcId="{DB9E491D-4664-444A-B0D6-988386EFD3E4}" destId="{7ACF9FA7-662D-40BD-B876-F730998C4293}" srcOrd="0" destOrd="0" presId="urn:microsoft.com/office/officeart/2008/layout/HalfCircleOrganizationChart"/>
    <dgm:cxn modelId="{6B1DE7DE-6300-4EE9-AD6D-EFC9CAB48D94}" type="presOf" srcId="{8F008627-5AEA-4EE9-9D9F-DE1181FE3B4F}" destId="{F77F60E4-094D-4EF3-BCB9-C1142537F4BD}" srcOrd="1" destOrd="0" presId="urn:microsoft.com/office/officeart/2008/layout/HalfCircleOrganizationChart"/>
    <dgm:cxn modelId="{5875A76B-7773-4204-90C8-E70232066359}" type="presOf" srcId="{8F008627-5AEA-4EE9-9D9F-DE1181FE3B4F}" destId="{96BBDCE3-9E55-4C84-BB73-BD72FEAF08EB}" srcOrd="0" destOrd="0" presId="urn:microsoft.com/office/officeart/2008/layout/HalfCircleOrganizationChart"/>
    <dgm:cxn modelId="{45F37D0E-E678-45A2-97A5-C2C0605D8F54}" type="presOf" srcId="{4715A6AA-B496-4A05-B552-4C0B812A12AC}" destId="{37735AE0-06C7-4BD7-8353-D72B47247C1B}" srcOrd="0" destOrd="0" presId="urn:microsoft.com/office/officeart/2008/layout/HalfCircleOrganizationChart"/>
    <dgm:cxn modelId="{179CDD3B-0BA3-4624-A7E5-FE62F8FE1497}" srcId="{81C2D421-6A68-4A79-AEE7-D1621C6C1741}" destId="{4715A6AA-B496-4A05-B552-4C0B812A12AC}" srcOrd="0" destOrd="0" parTransId="{61E227A9-7C6F-4AFD-B1BD-778F64A1FD93}" sibTransId="{1270F783-828E-4CC4-8048-31996CBDD0D8}"/>
    <dgm:cxn modelId="{C304F654-AFE7-435A-9FC9-6BA7F7D96BE0}" type="presOf" srcId="{81C2D421-6A68-4A79-AEE7-D1621C6C1741}" destId="{24E62F1F-5F66-4502-85AD-2D71606C6BD5}" srcOrd="0" destOrd="0" presId="urn:microsoft.com/office/officeart/2008/layout/HalfCircleOrganizationChart"/>
    <dgm:cxn modelId="{939609BE-E1D1-4972-A017-E81BA7F850A5}" type="presOf" srcId="{81C2D421-6A68-4A79-AEE7-D1621C6C1741}" destId="{412460E2-3C1C-4C12-BC8D-FF13824C7D3B}" srcOrd="1" destOrd="0" presId="urn:microsoft.com/office/officeart/2008/layout/HalfCircleOrganizationChart"/>
    <dgm:cxn modelId="{79D8F18F-879C-49FF-AC0F-885414A3B756}" type="presOf" srcId="{61E227A9-7C6F-4AFD-B1BD-778F64A1FD93}" destId="{B5A58258-EC1F-4868-B733-DE08AB49D1F7}" srcOrd="0" destOrd="0" presId="urn:microsoft.com/office/officeart/2008/layout/HalfCircleOrganizationChart"/>
    <dgm:cxn modelId="{A3C2B23C-3670-40B6-901F-4FB1DC5A2F30}" srcId="{DB9E491D-4664-444A-B0D6-988386EFD3E4}" destId="{81C2D421-6A68-4A79-AEE7-D1621C6C1741}" srcOrd="0" destOrd="0" parTransId="{FE4065A0-20B6-491A-AAEC-EF07476234CE}" sibTransId="{A773570E-4EDC-4ACA-BC6A-051152D41CEE}"/>
    <dgm:cxn modelId="{FF20066F-5956-4BD4-B018-E8D3E6FB0EA4}" type="presOf" srcId="{4715A6AA-B496-4A05-B552-4C0B812A12AC}" destId="{C8408812-4AB2-4C38-ACE6-55F7E3AEB215}" srcOrd="1" destOrd="0" presId="urn:microsoft.com/office/officeart/2008/layout/HalfCircleOrganizationChart"/>
    <dgm:cxn modelId="{F3E04AF4-F35F-43A2-9593-84896B64D2B6}" type="presOf" srcId="{3B909425-1161-481F-BC11-FE56BF8B1E51}" destId="{0C4D96A8-5636-4DC5-9C3F-BD0419BD36C0}" srcOrd="0" destOrd="0" presId="urn:microsoft.com/office/officeart/2008/layout/HalfCircleOrganizationChart"/>
    <dgm:cxn modelId="{63ABF24E-C060-4619-A3DC-805F429D694D}" type="presParOf" srcId="{7ACF9FA7-662D-40BD-B876-F730998C4293}" destId="{1B8B287C-FB9F-441F-938B-CD495FDB7442}" srcOrd="0" destOrd="0" presId="urn:microsoft.com/office/officeart/2008/layout/HalfCircleOrganizationChart"/>
    <dgm:cxn modelId="{55C0C18B-3A9E-4605-9000-EFC932FC267D}" type="presParOf" srcId="{1B8B287C-FB9F-441F-938B-CD495FDB7442}" destId="{210BB068-6358-4786-8C4D-24E82FB14C3E}" srcOrd="0" destOrd="0" presId="urn:microsoft.com/office/officeart/2008/layout/HalfCircleOrganizationChart"/>
    <dgm:cxn modelId="{B3648C6D-F56B-4226-929A-411C8D8078A2}" type="presParOf" srcId="{210BB068-6358-4786-8C4D-24E82FB14C3E}" destId="{24E62F1F-5F66-4502-85AD-2D71606C6BD5}" srcOrd="0" destOrd="0" presId="urn:microsoft.com/office/officeart/2008/layout/HalfCircleOrganizationChart"/>
    <dgm:cxn modelId="{0C7BAC26-CD6A-4B16-88EE-823A24649C9F}" type="presParOf" srcId="{210BB068-6358-4786-8C4D-24E82FB14C3E}" destId="{8CC52637-FA83-4E77-830F-3D45D2816D3B}" srcOrd="1" destOrd="0" presId="urn:microsoft.com/office/officeart/2008/layout/HalfCircleOrganizationChart"/>
    <dgm:cxn modelId="{AA51A08A-56A9-42D5-9497-7FE62A4DA502}" type="presParOf" srcId="{210BB068-6358-4786-8C4D-24E82FB14C3E}" destId="{CC33E910-5DF8-42CA-A0AA-43865C705CC5}" srcOrd="2" destOrd="0" presId="urn:microsoft.com/office/officeart/2008/layout/HalfCircleOrganizationChart"/>
    <dgm:cxn modelId="{28D09DAD-3798-44F2-B494-4A917152AA18}" type="presParOf" srcId="{210BB068-6358-4786-8C4D-24E82FB14C3E}" destId="{412460E2-3C1C-4C12-BC8D-FF13824C7D3B}" srcOrd="3" destOrd="0" presId="urn:microsoft.com/office/officeart/2008/layout/HalfCircleOrganizationChart"/>
    <dgm:cxn modelId="{72B2EDCA-D36E-4187-8342-BF5CC8CC6D77}" type="presParOf" srcId="{1B8B287C-FB9F-441F-938B-CD495FDB7442}" destId="{45889891-4BBF-4738-8AF7-344FFB719958}" srcOrd="1" destOrd="0" presId="urn:microsoft.com/office/officeart/2008/layout/HalfCircleOrganizationChart"/>
    <dgm:cxn modelId="{EF8EF7FC-B735-4592-A510-E85A962C6B9F}" type="presParOf" srcId="{45889891-4BBF-4738-8AF7-344FFB719958}" destId="{B5A58258-EC1F-4868-B733-DE08AB49D1F7}" srcOrd="0" destOrd="0" presId="urn:microsoft.com/office/officeart/2008/layout/HalfCircleOrganizationChart"/>
    <dgm:cxn modelId="{34566405-A71E-4F9F-A964-6618825A7BE8}" type="presParOf" srcId="{45889891-4BBF-4738-8AF7-344FFB719958}" destId="{06178E1F-4B0D-4319-8A57-749E6550C6C6}" srcOrd="1" destOrd="0" presId="urn:microsoft.com/office/officeart/2008/layout/HalfCircleOrganizationChart"/>
    <dgm:cxn modelId="{4C23E1C0-EE13-4067-B1C6-6750702224C7}" type="presParOf" srcId="{06178E1F-4B0D-4319-8A57-749E6550C6C6}" destId="{2EEFA46D-715B-4822-B4BA-D8F409B00CCF}" srcOrd="0" destOrd="0" presId="urn:microsoft.com/office/officeart/2008/layout/HalfCircleOrganizationChart"/>
    <dgm:cxn modelId="{A6AF2F58-5C80-4774-BDB2-5BD2FBAF0731}" type="presParOf" srcId="{2EEFA46D-715B-4822-B4BA-D8F409B00CCF}" destId="{37735AE0-06C7-4BD7-8353-D72B47247C1B}" srcOrd="0" destOrd="0" presId="urn:microsoft.com/office/officeart/2008/layout/HalfCircleOrganizationChart"/>
    <dgm:cxn modelId="{E767F598-50CC-4224-8E80-E9179586609B}" type="presParOf" srcId="{2EEFA46D-715B-4822-B4BA-D8F409B00CCF}" destId="{6E9244DD-5323-456A-BC75-F0A34431A327}" srcOrd="1" destOrd="0" presId="urn:microsoft.com/office/officeart/2008/layout/HalfCircleOrganizationChart"/>
    <dgm:cxn modelId="{367B6FF7-07A0-4055-8149-2A318C13D394}" type="presParOf" srcId="{2EEFA46D-715B-4822-B4BA-D8F409B00CCF}" destId="{2D3AB508-AD0F-45DA-97D5-5BB670FB1113}" srcOrd="2" destOrd="0" presId="urn:microsoft.com/office/officeart/2008/layout/HalfCircleOrganizationChart"/>
    <dgm:cxn modelId="{8EA4DD68-715F-4636-ADA3-23A4667AAC08}" type="presParOf" srcId="{2EEFA46D-715B-4822-B4BA-D8F409B00CCF}" destId="{C8408812-4AB2-4C38-ACE6-55F7E3AEB215}" srcOrd="3" destOrd="0" presId="urn:microsoft.com/office/officeart/2008/layout/HalfCircleOrganizationChart"/>
    <dgm:cxn modelId="{8E9338BE-8E82-4DDD-8789-59B2A65640A0}" type="presParOf" srcId="{06178E1F-4B0D-4319-8A57-749E6550C6C6}" destId="{50006A5D-4D30-404A-90A5-423C6427173E}" srcOrd="1" destOrd="0" presId="urn:microsoft.com/office/officeart/2008/layout/HalfCircleOrganizationChart"/>
    <dgm:cxn modelId="{30322539-9A64-4F02-80AB-2E879C24D9F4}" type="presParOf" srcId="{06178E1F-4B0D-4319-8A57-749E6550C6C6}" destId="{7AAFAE33-73B1-40DD-B45B-3068972FD368}" srcOrd="2" destOrd="0" presId="urn:microsoft.com/office/officeart/2008/layout/HalfCircleOrganizationChart"/>
    <dgm:cxn modelId="{136893EC-DAE6-43FE-B1D8-8AD382CF4BA9}" type="presParOf" srcId="{45889891-4BBF-4738-8AF7-344FFB719958}" destId="{0C4D96A8-5636-4DC5-9C3F-BD0419BD36C0}" srcOrd="2" destOrd="0" presId="urn:microsoft.com/office/officeart/2008/layout/HalfCircleOrganizationChart"/>
    <dgm:cxn modelId="{90879FDF-ADAB-43EA-AA3E-7FA1A5EF4E87}" type="presParOf" srcId="{45889891-4BBF-4738-8AF7-344FFB719958}" destId="{7431CD1C-3766-4DBD-B460-917F78777921}" srcOrd="3" destOrd="0" presId="urn:microsoft.com/office/officeart/2008/layout/HalfCircleOrganizationChart"/>
    <dgm:cxn modelId="{B5CEAFD1-A696-4E1F-8ABE-D4C53E84DDB4}" type="presParOf" srcId="{7431CD1C-3766-4DBD-B460-917F78777921}" destId="{31B4FBB8-3D6E-4D68-AEAA-261CDB3DE790}" srcOrd="0" destOrd="0" presId="urn:microsoft.com/office/officeart/2008/layout/HalfCircleOrganizationChart"/>
    <dgm:cxn modelId="{FB0B6253-114A-4F6C-A47C-D9FCCA84A843}" type="presParOf" srcId="{31B4FBB8-3D6E-4D68-AEAA-261CDB3DE790}" destId="{96BBDCE3-9E55-4C84-BB73-BD72FEAF08EB}" srcOrd="0" destOrd="0" presId="urn:microsoft.com/office/officeart/2008/layout/HalfCircleOrganizationChart"/>
    <dgm:cxn modelId="{9AFF61FC-A27B-439A-8766-68040881F45B}" type="presParOf" srcId="{31B4FBB8-3D6E-4D68-AEAA-261CDB3DE790}" destId="{826A178C-E904-45B3-AAD2-486671FB137E}" srcOrd="1" destOrd="0" presId="urn:microsoft.com/office/officeart/2008/layout/HalfCircleOrganizationChart"/>
    <dgm:cxn modelId="{6DC741E1-A6AF-4879-9E02-1F57BFD1AC06}" type="presParOf" srcId="{31B4FBB8-3D6E-4D68-AEAA-261CDB3DE790}" destId="{8D7CD978-AA87-441C-9280-E462525CA5FB}" srcOrd="2" destOrd="0" presId="urn:microsoft.com/office/officeart/2008/layout/HalfCircleOrganizationChart"/>
    <dgm:cxn modelId="{03BB8197-7783-4667-9599-6B36AF42BF71}" type="presParOf" srcId="{31B4FBB8-3D6E-4D68-AEAA-261CDB3DE790}" destId="{F77F60E4-094D-4EF3-BCB9-C1142537F4BD}" srcOrd="3" destOrd="0" presId="urn:microsoft.com/office/officeart/2008/layout/HalfCircleOrganizationChart"/>
    <dgm:cxn modelId="{8F7EC9B6-23F7-42B2-A651-A85ACFDA30B0}" type="presParOf" srcId="{7431CD1C-3766-4DBD-B460-917F78777921}" destId="{559DBF90-90C6-4EF3-BF34-16DB4F7A09ED}" srcOrd="1" destOrd="0" presId="urn:microsoft.com/office/officeart/2008/layout/HalfCircleOrganizationChart"/>
    <dgm:cxn modelId="{BDBE608B-9D5F-438C-8553-C56FD623B092}" type="presParOf" srcId="{7431CD1C-3766-4DBD-B460-917F78777921}" destId="{9AE605C5-AA66-4BB4-AFC7-08FE00986C1A}" srcOrd="2" destOrd="0" presId="urn:microsoft.com/office/officeart/2008/layout/HalfCircleOrganizationChart"/>
    <dgm:cxn modelId="{0DC90521-AC05-4CE3-95BB-4051A6CD5439}" type="presParOf" srcId="{1B8B287C-FB9F-441F-938B-CD495FDB7442}" destId="{15EB341C-330B-4042-8ECF-B3815A3FE99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B9E491D-4664-444A-B0D6-988386EFD3E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1C2D421-6A68-4A79-AEE7-D1621C6C1741}">
      <dgm:prSet phldrT="[Texto]" custT="1"/>
      <dgm:spPr/>
      <dgm:t>
        <a:bodyPr/>
        <a:lstStyle/>
        <a:p>
          <a:r>
            <a:rPr lang="pt-BR" sz="1800" dirty="0" smtClean="0"/>
            <a:t>Terceirizado</a:t>
          </a:r>
          <a:endParaRPr lang="pt-BR" sz="1800" dirty="0"/>
        </a:p>
      </dgm:t>
    </dgm:pt>
    <dgm:pt modelId="{FE4065A0-20B6-491A-AAEC-EF07476234CE}" type="parTrans" cxnId="{A3C2B23C-3670-40B6-901F-4FB1DC5A2F30}">
      <dgm:prSet/>
      <dgm:spPr/>
      <dgm:t>
        <a:bodyPr/>
        <a:lstStyle/>
        <a:p>
          <a:endParaRPr lang="pt-BR"/>
        </a:p>
      </dgm:t>
    </dgm:pt>
    <dgm:pt modelId="{A773570E-4EDC-4ACA-BC6A-051152D41CEE}" type="sibTrans" cxnId="{A3C2B23C-3670-40B6-901F-4FB1DC5A2F30}">
      <dgm:prSet/>
      <dgm:spPr/>
      <dgm:t>
        <a:bodyPr/>
        <a:lstStyle/>
        <a:p>
          <a:endParaRPr lang="pt-BR"/>
        </a:p>
      </dgm:t>
    </dgm:pt>
    <dgm:pt modelId="{4715A6AA-B496-4A05-B552-4C0B812A12AC}">
      <dgm:prSet phldrT="[Texto]" custT="1"/>
      <dgm:spPr/>
      <dgm:t>
        <a:bodyPr/>
        <a:lstStyle/>
        <a:p>
          <a:r>
            <a:rPr lang="pt-BR" sz="1800" dirty="0" smtClean="0"/>
            <a:t>Investimento</a:t>
          </a:r>
          <a:endParaRPr lang="pt-BR" sz="1800" dirty="0"/>
        </a:p>
      </dgm:t>
    </dgm:pt>
    <dgm:pt modelId="{61E227A9-7C6F-4AFD-B1BD-778F64A1FD93}" type="parTrans" cxnId="{179CDD3B-0BA3-4624-A7E5-FE62F8FE1497}">
      <dgm:prSet/>
      <dgm:spPr/>
      <dgm:t>
        <a:bodyPr/>
        <a:lstStyle/>
        <a:p>
          <a:endParaRPr lang="pt-BR"/>
        </a:p>
      </dgm:t>
    </dgm:pt>
    <dgm:pt modelId="{1270F783-828E-4CC4-8048-31996CBDD0D8}" type="sibTrans" cxnId="{179CDD3B-0BA3-4624-A7E5-FE62F8FE1497}">
      <dgm:prSet/>
      <dgm:spPr/>
      <dgm:t>
        <a:bodyPr/>
        <a:lstStyle/>
        <a:p>
          <a:endParaRPr lang="pt-BR"/>
        </a:p>
      </dgm:t>
    </dgm:pt>
    <dgm:pt modelId="{8F008627-5AEA-4EE9-9D9F-DE1181FE3B4F}">
      <dgm:prSet phldrT="[Texto]" custT="1"/>
      <dgm:spPr/>
      <dgm:t>
        <a:bodyPr/>
        <a:lstStyle/>
        <a:p>
          <a:r>
            <a:rPr lang="pt-BR" sz="1800" dirty="0" smtClean="0"/>
            <a:t>Operação</a:t>
          </a:r>
          <a:endParaRPr lang="pt-BR" sz="1800" dirty="0"/>
        </a:p>
      </dgm:t>
    </dgm:pt>
    <dgm:pt modelId="{3B909425-1161-481F-BC11-FE56BF8B1E51}" type="parTrans" cxnId="{4AAEB355-5B29-48D8-97A4-8A5344519140}">
      <dgm:prSet/>
      <dgm:spPr/>
      <dgm:t>
        <a:bodyPr/>
        <a:lstStyle/>
        <a:p>
          <a:endParaRPr lang="pt-BR"/>
        </a:p>
      </dgm:t>
    </dgm:pt>
    <dgm:pt modelId="{D311FD93-CB9A-4D3D-BDC7-431FCBC9A427}" type="sibTrans" cxnId="{4AAEB355-5B29-48D8-97A4-8A5344519140}">
      <dgm:prSet/>
      <dgm:spPr/>
      <dgm:t>
        <a:bodyPr/>
        <a:lstStyle/>
        <a:p>
          <a:endParaRPr lang="pt-BR"/>
        </a:p>
      </dgm:t>
    </dgm:pt>
    <dgm:pt modelId="{7ACF9FA7-662D-40BD-B876-F730998C4293}" type="pres">
      <dgm:prSet presAssocID="{DB9E491D-4664-444A-B0D6-988386EFD3E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1B8B287C-FB9F-441F-938B-CD495FDB7442}" type="pres">
      <dgm:prSet presAssocID="{81C2D421-6A68-4A79-AEE7-D1621C6C1741}" presName="hierRoot1" presStyleCnt="0">
        <dgm:presLayoutVars>
          <dgm:hierBranch val="init"/>
        </dgm:presLayoutVars>
      </dgm:prSet>
      <dgm:spPr/>
    </dgm:pt>
    <dgm:pt modelId="{210BB068-6358-4786-8C4D-24E82FB14C3E}" type="pres">
      <dgm:prSet presAssocID="{81C2D421-6A68-4A79-AEE7-D1621C6C1741}" presName="rootComposite1" presStyleCnt="0"/>
      <dgm:spPr/>
    </dgm:pt>
    <dgm:pt modelId="{24E62F1F-5F66-4502-85AD-2D71606C6BD5}" type="pres">
      <dgm:prSet presAssocID="{81C2D421-6A68-4A79-AEE7-D1621C6C1741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CC52637-FA83-4E77-830F-3D45D2816D3B}" type="pres">
      <dgm:prSet presAssocID="{81C2D421-6A68-4A79-AEE7-D1621C6C1741}" presName="topArc1" presStyleLbl="parChTrans1D1" presStyleIdx="0" presStyleCnt="6"/>
      <dgm:spPr/>
    </dgm:pt>
    <dgm:pt modelId="{CC33E910-5DF8-42CA-A0AA-43865C705CC5}" type="pres">
      <dgm:prSet presAssocID="{81C2D421-6A68-4A79-AEE7-D1621C6C1741}" presName="bottomArc1" presStyleLbl="parChTrans1D1" presStyleIdx="1" presStyleCnt="6"/>
      <dgm:spPr/>
    </dgm:pt>
    <dgm:pt modelId="{412460E2-3C1C-4C12-BC8D-FF13824C7D3B}" type="pres">
      <dgm:prSet presAssocID="{81C2D421-6A68-4A79-AEE7-D1621C6C1741}" presName="topConnNode1" presStyleLbl="node1" presStyleIdx="0" presStyleCnt="0"/>
      <dgm:spPr/>
      <dgm:t>
        <a:bodyPr/>
        <a:lstStyle/>
        <a:p>
          <a:endParaRPr lang="pt-BR"/>
        </a:p>
      </dgm:t>
    </dgm:pt>
    <dgm:pt modelId="{45889891-4BBF-4738-8AF7-344FFB719958}" type="pres">
      <dgm:prSet presAssocID="{81C2D421-6A68-4A79-AEE7-D1621C6C1741}" presName="hierChild2" presStyleCnt="0"/>
      <dgm:spPr/>
    </dgm:pt>
    <dgm:pt modelId="{B5A58258-EC1F-4868-B733-DE08AB49D1F7}" type="pres">
      <dgm:prSet presAssocID="{61E227A9-7C6F-4AFD-B1BD-778F64A1FD93}" presName="Name28" presStyleLbl="parChTrans1D2" presStyleIdx="0" presStyleCnt="2"/>
      <dgm:spPr/>
      <dgm:t>
        <a:bodyPr/>
        <a:lstStyle/>
        <a:p>
          <a:endParaRPr lang="pt-BR"/>
        </a:p>
      </dgm:t>
    </dgm:pt>
    <dgm:pt modelId="{06178E1F-4B0D-4319-8A57-749E6550C6C6}" type="pres">
      <dgm:prSet presAssocID="{4715A6AA-B496-4A05-B552-4C0B812A12AC}" presName="hierRoot2" presStyleCnt="0">
        <dgm:presLayoutVars>
          <dgm:hierBranch val="init"/>
        </dgm:presLayoutVars>
      </dgm:prSet>
      <dgm:spPr/>
    </dgm:pt>
    <dgm:pt modelId="{2EEFA46D-715B-4822-B4BA-D8F409B00CCF}" type="pres">
      <dgm:prSet presAssocID="{4715A6AA-B496-4A05-B552-4C0B812A12AC}" presName="rootComposite2" presStyleCnt="0"/>
      <dgm:spPr/>
    </dgm:pt>
    <dgm:pt modelId="{37735AE0-06C7-4BD7-8353-D72B47247C1B}" type="pres">
      <dgm:prSet presAssocID="{4715A6AA-B496-4A05-B552-4C0B812A12A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E9244DD-5323-456A-BC75-F0A34431A327}" type="pres">
      <dgm:prSet presAssocID="{4715A6AA-B496-4A05-B552-4C0B812A12AC}" presName="topArc2" presStyleLbl="parChTrans1D1" presStyleIdx="2" presStyleCnt="6"/>
      <dgm:spPr/>
    </dgm:pt>
    <dgm:pt modelId="{2D3AB508-AD0F-45DA-97D5-5BB670FB1113}" type="pres">
      <dgm:prSet presAssocID="{4715A6AA-B496-4A05-B552-4C0B812A12AC}" presName="bottomArc2" presStyleLbl="parChTrans1D1" presStyleIdx="3" presStyleCnt="6"/>
      <dgm:spPr/>
    </dgm:pt>
    <dgm:pt modelId="{C8408812-4AB2-4C38-ACE6-55F7E3AEB215}" type="pres">
      <dgm:prSet presAssocID="{4715A6AA-B496-4A05-B552-4C0B812A12AC}" presName="topConnNode2" presStyleLbl="node2" presStyleIdx="0" presStyleCnt="0"/>
      <dgm:spPr/>
      <dgm:t>
        <a:bodyPr/>
        <a:lstStyle/>
        <a:p>
          <a:endParaRPr lang="pt-BR"/>
        </a:p>
      </dgm:t>
    </dgm:pt>
    <dgm:pt modelId="{50006A5D-4D30-404A-90A5-423C6427173E}" type="pres">
      <dgm:prSet presAssocID="{4715A6AA-B496-4A05-B552-4C0B812A12AC}" presName="hierChild4" presStyleCnt="0"/>
      <dgm:spPr/>
    </dgm:pt>
    <dgm:pt modelId="{7AAFAE33-73B1-40DD-B45B-3068972FD368}" type="pres">
      <dgm:prSet presAssocID="{4715A6AA-B496-4A05-B552-4C0B812A12AC}" presName="hierChild5" presStyleCnt="0"/>
      <dgm:spPr/>
    </dgm:pt>
    <dgm:pt modelId="{0C4D96A8-5636-4DC5-9C3F-BD0419BD36C0}" type="pres">
      <dgm:prSet presAssocID="{3B909425-1161-481F-BC11-FE56BF8B1E51}" presName="Name28" presStyleLbl="parChTrans1D2" presStyleIdx="1" presStyleCnt="2"/>
      <dgm:spPr/>
      <dgm:t>
        <a:bodyPr/>
        <a:lstStyle/>
        <a:p>
          <a:endParaRPr lang="pt-BR"/>
        </a:p>
      </dgm:t>
    </dgm:pt>
    <dgm:pt modelId="{7431CD1C-3766-4DBD-B460-917F78777921}" type="pres">
      <dgm:prSet presAssocID="{8F008627-5AEA-4EE9-9D9F-DE1181FE3B4F}" presName="hierRoot2" presStyleCnt="0">
        <dgm:presLayoutVars>
          <dgm:hierBranch val="init"/>
        </dgm:presLayoutVars>
      </dgm:prSet>
      <dgm:spPr/>
    </dgm:pt>
    <dgm:pt modelId="{31B4FBB8-3D6E-4D68-AEAA-261CDB3DE790}" type="pres">
      <dgm:prSet presAssocID="{8F008627-5AEA-4EE9-9D9F-DE1181FE3B4F}" presName="rootComposite2" presStyleCnt="0"/>
      <dgm:spPr/>
    </dgm:pt>
    <dgm:pt modelId="{96BBDCE3-9E55-4C84-BB73-BD72FEAF08EB}" type="pres">
      <dgm:prSet presAssocID="{8F008627-5AEA-4EE9-9D9F-DE1181FE3B4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26A178C-E904-45B3-AAD2-486671FB137E}" type="pres">
      <dgm:prSet presAssocID="{8F008627-5AEA-4EE9-9D9F-DE1181FE3B4F}" presName="topArc2" presStyleLbl="parChTrans1D1" presStyleIdx="4" presStyleCnt="6"/>
      <dgm:spPr/>
    </dgm:pt>
    <dgm:pt modelId="{8D7CD978-AA87-441C-9280-E462525CA5FB}" type="pres">
      <dgm:prSet presAssocID="{8F008627-5AEA-4EE9-9D9F-DE1181FE3B4F}" presName="bottomArc2" presStyleLbl="parChTrans1D1" presStyleIdx="5" presStyleCnt="6"/>
      <dgm:spPr/>
    </dgm:pt>
    <dgm:pt modelId="{F77F60E4-094D-4EF3-BCB9-C1142537F4BD}" type="pres">
      <dgm:prSet presAssocID="{8F008627-5AEA-4EE9-9D9F-DE1181FE3B4F}" presName="topConnNode2" presStyleLbl="node2" presStyleIdx="0" presStyleCnt="0"/>
      <dgm:spPr/>
      <dgm:t>
        <a:bodyPr/>
        <a:lstStyle/>
        <a:p>
          <a:endParaRPr lang="pt-BR"/>
        </a:p>
      </dgm:t>
    </dgm:pt>
    <dgm:pt modelId="{559DBF90-90C6-4EF3-BF34-16DB4F7A09ED}" type="pres">
      <dgm:prSet presAssocID="{8F008627-5AEA-4EE9-9D9F-DE1181FE3B4F}" presName="hierChild4" presStyleCnt="0"/>
      <dgm:spPr/>
    </dgm:pt>
    <dgm:pt modelId="{9AE605C5-AA66-4BB4-AFC7-08FE00986C1A}" type="pres">
      <dgm:prSet presAssocID="{8F008627-5AEA-4EE9-9D9F-DE1181FE3B4F}" presName="hierChild5" presStyleCnt="0"/>
      <dgm:spPr/>
    </dgm:pt>
    <dgm:pt modelId="{15EB341C-330B-4042-8ECF-B3815A3FE999}" type="pres">
      <dgm:prSet presAssocID="{81C2D421-6A68-4A79-AEE7-D1621C6C1741}" presName="hierChild3" presStyleCnt="0"/>
      <dgm:spPr/>
    </dgm:pt>
  </dgm:ptLst>
  <dgm:cxnLst>
    <dgm:cxn modelId="{4AAEB355-5B29-48D8-97A4-8A5344519140}" srcId="{81C2D421-6A68-4A79-AEE7-D1621C6C1741}" destId="{8F008627-5AEA-4EE9-9D9F-DE1181FE3B4F}" srcOrd="1" destOrd="0" parTransId="{3B909425-1161-481F-BC11-FE56BF8B1E51}" sibTransId="{D311FD93-CB9A-4D3D-BDC7-431FCBC9A427}"/>
    <dgm:cxn modelId="{602824AE-6487-4F5A-8945-2547903FC402}" type="presOf" srcId="{8F008627-5AEA-4EE9-9D9F-DE1181FE3B4F}" destId="{F77F60E4-094D-4EF3-BCB9-C1142537F4BD}" srcOrd="1" destOrd="0" presId="urn:microsoft.com/office/officeart/2008/layout/HalfCircleOrganizationChart"/>
    <dgm:cxn modelId="{D1506B9E-70B0-4267-8D17-366B08F14D2E}" type="presOf" srcId="{3B909425-1161-481F-BC11-FE56BF8B1E51}" destId="{0C4D96A8-5636-4DC5-9C3F-BD0419BD36C0}" srcOrd="0" destOrd="0" presId="urn:microsoft.com/office/officeart/2008/layout/HalfCircleOrganizationChart"/>
    <dgm:cxn modelId="{179CDD3B-0BA3-4624-A7E5-FE62F8FE1497}" srcId="{81C2D421-6A68-4A79-AEE7-D1621C6C1741}" destId="{4715A6AA-B496-4A05-B552-4C0B812A12AC}" srcOrd="0" destOrd="0" parTransId="{61E227A9-7C6F-4AFD-B1BD-778F64A1FD93}" sibTransId="{1270F783-828E-4CC4-8048-31996CBDD0D8}"/>
    <dgm:cxn modelId="{0734B7BB-794B-4896-9B6C-CE9860B3403C}" type="presOf" srcId="{DB9E491D-4664-444A-B0D6-988386EFD3E4}" destId="{7ACF9FA7-662D-40BD-B876-F730998C4293}" srcOrd="0" destOrd="0" presId="urn:microsoft.com/office/officeart/2008/layout/HalfCircleOrganizationChart"/>
    <dgm:cxn modelId="{C20C9C45-B9FA-4C61-85CB-CED3DE00B099}" type="presOf" srcId="{4715A6AA-B496-4A05-B552-4C0B812A12AC}" destId="{C8408812-4AB2-4C38-ACE6-55F7E3AEB215}" srcOrd="1" destOrd="0" presId="urn:microsoft.com/office/officeart/2008/layout/HalfCircleOrganizationChart"/>
    <dgm:cxn modelId="{82151776-4F86-4EFC-A6AA-A88E54C6496B}" type="presOf" srcId="{81C2D421-6A68-4A79-AEE7-D1621C6C1741}" destId="{412460E2-3C1C-4C12-BC8D-FF13824C7D3B}" srcOrd="1" destOrd="0" presId="urn:microsoft.com/office/officeart/2008/layout/HalfCircleOrganizationChart"/>
    <dgm:cxn modelId="{3FC0DD70-A3F6-4E66-B415-7AFB8D2BD170}" type="presOf" srcId="{4715A6AA-B496-4A05-B552-4C0B812A12AC}" destId="{37735AE0-06C7-4BD7-8353-D72B47247C1B}" srcOrd="0" destOrd="0" presId="urn:microsoft.com/office/officeart/2008/layout/HalfCircleOrganizationChart"/>
    <dgm:cxn modelId="{B028E0AB-7C0A-42B4-9095-FACDC1D70614}" type="presOf" srcId="{81C2D421-6A68-4A79-AEE7-D1621C6C1741}" destId="{24E62F1F-5F66-4502-85AD-2D71606C6BD5}" srcOrd="0" destOrd="0" presId="urn:microsoft.com/office/officeart/2008/layout/HalfCircleOrganizationChart"/>
    <dgm:cxn modelId="{DB832985-F12E-471E-88F6-BB32E652027A}" type="presOf" srcId="{61E227A9-7C6F-4AFD-B1BD-778F64A1FD93}" destId="{B5A58258-EC1F-4868-B733-DE08AB49D1F7}" srcOrd="0" destOrd="0" presId="urn:microsoft.com/office/officeart/2008/layout/HalfCircleOrganizationChart"/>
    <dgm:cxn modelId="{B1A2A25B-048D-4689-A24B-0740F79F6081}" type="presOf" srcId="{8F008627-5AEA-4EE9-9D9F-DE1181FE3B4F}" destId="{96BBDCE3-9E55-4C84-BB73-BD72FEAF08EB}" srcOrd="0" destOrd="0" presId="urn:microsoft.com/office/officeart/2008/layout/HalfCircleOrganizationChart"/>
    <dgm:cxn modelId="{A3C2B23C-3670-40B6-901F-4FB1DC5A2F30}" srcId="{DB9E491D-4664-444A-B0D6-988386EFD3E4}" destId="{81C2D421-6A68-4A79-AEE7-D1621C6C1741}" srcOrd="0" destOrd="0" parTransId="{FE4065A0-20B6-491A-AAEC-EF07476234CE}" sibTransId="{A773570E-4EDC-4ACA-BC6A-051152D41CEE}"/>
    <dgm:cxn modelId="{A8B3C76D-3EB5-4A2C-9A04-D64694934BE1}" type="presParOf" srcId="{7ACF9FA7-662D-40BD-B876-F730998C4293}" destId="{1B8B287C-FB9F-441F-938B-CD495FDB7442}" srcOrd="0" destOrd="0" presId="urn:microsoft.com/office/officeart/2008/layout/HalfCircleOrganizationChart"/>
    <dgm:cxn modelId="{3E8D2B4C-3278-4FF7-95AE-98CBEFA5DBC8}" type="presParOf" srcId="{1B8B287C-FB9F-441F-938B-CD495FDB7442}" destId="{210BB068-6358-4786-8C4D-24E82FB14C3E}" srcOrd="0" destOrd="0" presId="urn:microsoft.com/office/officeart/2008/layout/HalfCircleOrganizationChart"/>
    <dgm:cxn modelId="{B7CA2634-F436-426F-817C-1A2152D5C0D6}" type="presParOf" srcId="{210BB068-6358-4786-8C4D-24E82FB14C3E}" destId="{24E62F1F-5F66-4502-85AD-2D71606C6BD5}" srcOrd="0" destOrd="0" presId="urn:microsoft.com/office/officeart/2008/layout/HalfCircleOrganizationChart"/>
    <dgm:cxn modelId="{5A9F8590-0440-418E-B915-61C487A0B1A2}" type="presParOf" srcId="{210BB068-6358-4786-8C4D-24E82FB14C3E}" destId="{8CC52637-FA83-4E77-830F-3D45D2816D3B}" srcOrd="1" destOrd="0" presId="urn:microsoft.com/office/officeart/2008/layout/HalfCircleOrganizationChart"/>
    <dgm:cxn modelId="{74435F61-A826-4421-A8BB-E8F6E646B552}" type="presParOf" srcId="{210BB068-6358-4786-8C4D-24E82FB14C3E}" destId="{CC33E910-5DF8-42CA-A0AA-43865C705CC5}" srcOrd="2" destOrd="0" presId="urn:microsoft.com/office/officeart/2008/layout/HalfCircleOrganizationChart"/>
    <dgm:cxn modelId="{56E0058C-6F17-4D6F-BF90-011935109D8B}" type="presParOf" srcId="{210BB068-6358-4786-8C4D-24E82FB14C3E}" destId="{412460E2-3C1C-4C12-BC8D-FF13824C7D3B}" srcOrd="3" destOrd="0" presId="urn:microsoft.com/office/officeart/2008/layout/HalfCircleOrganizationChart"/>
    <dgm:cxn modelId="{48112C76-CAEC-4CAD-BB4B-6F6729464B5A}" type="presParOf" srcId="{1B8B287C-FB9F-441F-938B-CD495FDB7442}" destId="{45889891-4BBF-4738-8AF7-344FFB719958}" srcOrd="1" destOrd="0" presId="urn:microsoft.com/office/officeart/2008/layout/HalfCircleOrganizationChart"/>
    <dgm:cxn modelId="{6B87F51F-5975-48DE-8ED1-638599FB462B}" type="presParOf" srcId="{45889891-4BBF-4738-8AF7-344FFB719958}" destId="{B5A58258-EC1F-4868-B733-DE08AB49D1F7}" srcOrd="0" destOrd="0" presId="urn:microsoft.com/office/officeart/2008/layout/HalfCircleOrganizationChart"/>
    <dgm:cxn modelId="{0C72D11C-2EB2-46D4-8F08-0D6ED6FE429C}" type="presParOf" srcId="{45889891-4BBF-4738-8AF7-344FFB719958}" destId="{06178E1F-4B0D-4319-8A57-749E6550C6C6}" srcOrd="1" destOrd="0" presId="urn:microsoft.com/office/officeart/2008/layout/HalfCircleOrganizationChart"/>
    <dgm:cxn modelId="{70C6C0FF-CFFC-4B2E-8A15-3CA3E9E63908}" type="presParOf" srcId="{06178E1F-4B0D-4319-8A57-749E6550C6C6}" destId="{2EEFA46D-715B-4822-B4BA-D8F409B00CCF}" srcOrd="0" destOrd="0" presId="urn:microsoft.com/office/officeart/2008/layout/HalfCircleOrganizationChart"/>
    <dgm:cxn modelId="{42E7F434-DBCF-4F91-A152-B64A723DBF0D}" type="presParOf" srcId="{2EEFA46D-715B-4822-B4BA-D8F409B00CCF}" destId="{37735AE0-06C7-4BD7-8353-D72B47247C1B}" srcOrd="0" destOrd="0" presId="urn:microsoft.com/office/officeart/2008/layout/HalfCircleOrganizationChart"/>
    <dgm:cxn modelId="{32E6E495-1AA4-425A-B748-584BBAA8A272}" type="presParOf" srcId="{2EEFA46D-715B-4822-B4BA-D8F409B00CCF}" destId="{6E9244DD-5323-456A-BC75-F0A34431A327}" srcOrd="1" destOrd="0" presId="urn:microsoft.com/office/officeart/2008/layout/HalfCircleOrganizationChart"/>
    <dgm:cxn modelId="{406A69A6-7B67-44E9-94A8-E06909FBA4CD}" type="presParOf" srcId="{2EEFA46D-715B-4822-B4BA-D8F409B00CCF}" destId="{2D3AB508-AD0F-45DA-97D5-5BB670FB1113}" srcOrd="2" destOrd="0" presId="urn:microsoft.com/office/officeart/2008/layout/HalfCircleOrganizationChart"/>
    <dgm:cxn modelId="{9B70EAD3-02AC-477A-BECD-DCDAA902A746}" type="presParOf" srcId="{2EEFA46D-715B-4822-B4BA-D8F409B00CCF}" destId="{C8408812-4AB2-4C38-ACE6-55F7E3AEB215}" srcOrd="3" destOrd="0" presId="urn:microsoft.com/office/officeart/2008/layout/HalfCircleOrganizationChart"/>
    <dgm:cxn modelId="{4BCF3305-D747-4242-BFB6-69D46BAC4E35}" type="presParOf" srcId="{06178E1F-4B0D-4319-8A57-749E6550C6C6}" destId="{50006A5D-4D30-404A-90A5-423C6427173E}" srcOrd="1" destOrd="0" presId="urn:microsoft.com/office/officeart/2008/layout/HalfCircleOrganizationChart"/>
    <dgm:cxn modelId="{9CF015CE-7BD0-4ECB-8F8B-EDE7F112190D}" type="presParOf" srcId="{06178E1F-4B0D-4319-8A57-749E6550C6C6}" destId="{7AAFAE33-73B1-40DD-B45B-3068972FD368}" srcOrd="2" destOrd="0" presId="urn:microsoft.com/office/officeart/2008/layout/HalfCircleOrganizationChart"/>
    <dgm:cxn modelId="{9411B7BA-27C5-47B0-AD61-07FCD3FEBA7B}" type="presParOf" srcId="{45889891-4BBF-4738-8AF7-344FFB719958}" destId="{0C4D96A8-5636-4DC5-9C3F-BD0419BD36C0}" srcOrd="2" destOrd="0" presId="urn:microsoft.com/office/officeart/2008/layout/HalfCircleOrganizationChart"/>
    <dgm:cxn modelId="{FEAE8601-8636-428F-8867-DBE736FFB4AA}" type="presParOf" srcId="{45889891-4BBF-4738-8AF7-344FFB719958}" destId="{7431CD1C-3766-4DBD-B460-917F78777921}" srcOrd="3" destOrd="0" presId="urn:microsoft.com/office/officeart/2008/layout/HalfCircleOrganizationChart"/>
    <dgm:cxn modelId="{4BF2A652-15CD-44E2-8E79-9566C6B43E7C}" type="presParOf" srcId="{7431CD1C-3766-4DBD-B460-917F78777921}" destId="{31B4FBB8-3D6E-4D68-AEAA-261CDB3DE790}" srcOrd="0" destOrd="0" presId="urn:microsoft.com/office/officeart/2008/layout/HalfCircleOrganizationChart"/>
    <dgm:cxn modelId="{17C1FF2A-4316-433F-A24E-4676C3E628AB}" type="presParOf" srcId="{31B4FBB8-3D6E-4D68-AEAA-261CDB3DE790}" destId="{96BBDCE3-9E55-4C84-BB73-BD72FEAF08EB}" srcOrd="0" destOrd="0" presId="urn:microsoft.com/office/officeart/2008/layout/HalfCircleOrganizationChart"/>
    <dgm:cxn modelId="{E37FBA9D-097E-4BC0-A316-DD09F3C6E34E}" type="presParOf" srcId="{31B4FBB8-3D6E-4D68-AEAA-261CDB3DE790}" destId="{826A178C-E904-45B3-AAD2-486671FB137E}" srcOrd="1" destOrd="0" presId="urn:microsoft.com/office/officeart/2008/layout/HalfCircleOrganizationChart"/>
    <dgm:cxn modelId="{2708E7DA-2D0D-4856-A277-FD600E9D41AA}" type="presParOf" srcId="{31B4FBB8-3D6E-4D68-AEAA-261CDB3DE790}" destId="{8D7CD978-AA87-441C-9280-E462525CA5FB}" srcOrd="2" destOrd="0" presId="urn:microsoft.com/office/officeart/2008/layout/HalfCircleOrganizationChart"/>
    <dgm:cxn modelId="{EEDFFFCB-EB1B-41B1-8F3A-5989442FE699}" type="presParOf" srcId="{31B4FBB8-3D6E-4D68-AEAA-261CDB3DE790}" destId="{F77F60E4-094D-4EF3-BCB9-C1142537F4BD}" srcOrd="3" destOrd="0" presId="urn:microsoft.com/office/officeart/2008/layout/HalfCircleOrganizationChart"/>
    <dgm:cxn modelId="{D15A3E3C-5634-4D77-8714-8E9C597FF91B}" type="presParOf" srcId="{7431CD1C-3766-4DBD-B460-917F78777921}" destId="{559DBF90-90C6-4EF3-BF34-16DB4F7A09ED}" srcOrd="1" destOrd="0" presId="urn:microsoft.com/office/officeart/2008/layout/HalfCircleOrganizationChart"/>
    <dgm:cxn modelId="{A602A85B-AE7A-405E-AAC3-2FBCB0FDDB8A}" type="presParOf" srcId="{7431CD1C-3766-4DBD-B460-917F78777921}" destId="{9AE605C5-AA66-4BB4-AFC7-08FE00986C1A}" srcOrd="2" destOrd="0" presId="urn:microsoft.com/office/officeart/2008/layout/HalfCircleOrganizationChart"/>
    <dgm:cxn modelId="{FCA20E30-BF91-4E8F-80D8-6C6E7925381D}" type="presParOf" srcId="{1B8B287C-FB9F-441F-938B-CD495FDB7442}" destId="{15EB341C-330B-4042-8ECF-B3815A3FE99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C9963-0A1E-4183-8D8E-4EA083F2BCA6}">
      <dsp:nvSpPr>
        <dsp:cNvPr id="0" name=""/>
        <dsp:cNvSpPr/>
      </dsp:nvSpPr>
      <dsp:spPr>
        <a:xfrm>
          <a:off x="0" y="3059187"/>
          <a:ext cx="7164796" cy="10040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Considerando a incapacidade de investimento e deficiência no quadro técnico dos pequenos municípios [ cerca de 90% dos municípios de SC ] , soluções simplificadas de tratamento de esgoto devem ser consideradas</a:t>
          </a:r>
          <a:endParaRPr lang="pt-BR" sz="1400" kern="1200" dirty="0"/>
        </a:p>
      </dsp:txBody>
      <dsp:txXfrm>
        <a:off x="0" y="3059187"/>
        <a:ext cx="7164796" cy="1004093"/>
      </dsp:txXfrm>
    </dsp:sp>
    <dsp:sp modelId="{D31FFD74-00DF-4FB3-B8CC-FE868DA90CF2}">
      <dsp:nvSpPr>
        <dsp:cNvPr id="0" name=""/>
        <dsp:cNvSpPr/>
      </dsp:nvSpPr>
      <dsp:spPr>
        <a:xfrm rot="10800000">
          <a:off x="0" y="1493461"/>
          <a:ext cx="7164796" cy="1544296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 todo esgoto coletado, somente 42,6% é conduzido a uma estação de tratamento. Desse modo, 96,7 milhões de pessoas não dispõem do serviço de tratamento de esgotos. </a:t>
          </a:r>
          <a:endParaRPr lang="pt-BR" sz="1400" kern="1200" dirty="0"/>
        </a:p>
      </dsp:txBody>
      <dsp:txXfrm rot="10800000">
        <a:off x="0" y="1493461"/>
        <a:ext cx="7164796" cy="1003437"/>
      </dsp:txXfrm>
    </dsp:sp>
    <dsp:sp modelId="{FF3ED243-898E-4164-9F42-7E40D8E02620}">
      <dsp:nvSpPr>
        <dsp:cNvPr id="0" name=""/>
        <dsp:cNvSpPr/>
      </dsp:nvSpPr>
      <dsp:spPr>
        <a:xfrm rot="10800000">
          <a:off x="0" y="718"/>
          <a:ext cx="7164796" cy="1544296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Segundo a ANA (2017), as redes coletoras de esgotos alcançam </a:t>
          </a:r>
          <a:r>
            <a:rPr lang="pt-BR" sz="1400" b="1" kern="1200" dirty="0" smtClean="0"/>
            <a:t>61,4% DA POPULAÇÃO URBANA </a:t>
          </a:r>
          <a:r>
            <a:rPr lang="pt-BR" sz="1400" kern="1200" dirty="0" smtClean="0"/>
            <a:t>brasileira, restando 65,1 milhões de pessoas nas cidades que não dispõem de sistema coletivo para afastamento dos esgotos sanitários</a:t>
          </a:r>
          <a:endParaRPr lang="pt-BR" sz="1400" kern="1200" dirty="0"/>
        </a:p>
      </dsp:txBody>
      <dsp:txXfrm rot="10800000">
        <a:off x="0" y="718"/>
        <a:ext cx="7164796" cy="1003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340DE-2201-40AD-8BB5-A2FDDF3DB760}">
      <dsp:nvSpPr>
        <dsp:cNvPr id="0" name=""/>
        <dsp:cNvSpPr/>
      </dsp:nvSpPr>
      <dsp:spPr>
        <a:xfrm>
          <a:off x="2515" y="617140"/>
          <a:ext cx="707429" cy="7074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1C541-3143-4DFC-897A-C1E2C00FEB84}">
      <dsp:nvSpPr>
        <dsp:cNvPr id="0" name=""/>
        <dsp:cNvSpPr/>
      </dsp:nvSpPr>
      <dsp:spPr>
        <a:xfrm>
          <a:off x="73258" y="687883"/>
          <a:ext cx="565943" cy="565943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631CC-9260-43E4-8850-8FA4695C4A47}">
      <dsp:nvSpPr>
        <dsp:cNvPr id="0" name=""/>
        <dsp:cNvSpPr/>
      </dsp:nvSpPr>
      <dsp:spPr>
        <a:xfrm rot="16200000">
          <a:off x="-811028" y="2208857"/>
          <a:ext cx="2051546" cy="42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Quanto a abordagem</a:t>
          </a:r>
          <a:endParaRPr lang="pt-BR" sz="1500" kern="1200" dirty="0"/>
        </a:p>
      </dsp:txBody>
      <dsp:txXfrm>
        <a:off x="-811028" y="2208857"/>
        <a:ext cx="2051546" cy="424457"/>
      </dsp:txXfrm>
    </dsp:sp>
    <dsp:sp modelId="{1FD6D41B-B49D-47A1-86AD-A53FA76DF101}">
      <dsp:nvSpPr>
        <dsp:cNvPr id="0" name=""/>
        <dsp:cNvSpPr/>
      </dsp:nvSpPr>
      <dsp:spPr>
        <a:xfrm>
          <a:off x="497715" y="617140"/>
          <a:ext cx="1414859" cy="282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QUANTITATIVA </a:t>
          </a:r>
          <a:endParaRPr lang="pt-BR" sz="1500" kern="1200" dirty="0"/>
        </a:p>
      </dsp:txBody>
      <dsp:txXfrm>
        <a:off x="497715" y="617140"/>
        <a:ext cx="1414859" cy="2829718"/>
      </dsp:txXfrm>
    </dsp:sp>
    <dsp:sp modelId="{4CF18237-1172-4F2D-99B3-0607280F49B9}">
      <dsp:nvSpPr>
        <dsp:cNvPr id="0" name=""/>
        <dsp:cNvSpPr/>
      </dsp:nvSpPr>
      <dsp:spPr>
        <a:xfrm>
          <a:off x="2092969" y="617140"/>
          <a:ext cx="707429" cy="7074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B5623-F11E-4D9E-83AE-58F369CC5E66}">
      <dsp:nvSpPr>
        <dsp:cNvPr id="0" name=""/>
        <dsp:cNvSpPr/>
      </dsp:nvSpPr>
      <dsp:spPr>
        <a:xfrm>
          <a:off x="2163712" y="687883"/>
          <a:ext cx="565943" cy="56594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5D091-B9BA-4770-9A55-4BCA90982287}">
      <dsp:nvSpPr>
        <dsp:cNvPr id="0" name=""/>
        <dsp:cNvSpPr/>
      </dsp:nvSpPr>
      <dsp:spPr>
        <a:xfrm rot="16200000">
          <a:off x="1279425" y="2208857"/>
          <a:ext cx="2051546" cy="42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Quanto aos objetivos</a:t>
          </a:r>
          <a:endParaRPr lang="pt-BR" sz="1500" kern="1200" dirty="0"/>
        </a:p>
      </dsp:txBody>
      <dsp:txXfrm>
        <a:off x="1279425" y="2208857"/>
        <a:ext cx="2051546" cy="424457"/>
      </dsp:txXfrm>
    </dsp:sp>
    <dsp:sp modelId="{CCC5E1AF-7064-4C6C-8C16-55F88B03707C}">
      <dsp:nvSpPr>
        <dsp:cNvPr id="0" name=""/>
        <dsp:cNvSpPr/>
      </dsp:nvSpPr>
      <dsp:spPr>
        <a:xfrm>
          <a:off x="2588170" y="617140"/>
          <a:ext cx="1414859" cy="282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DESCRITIVA</a:t>
          </a:r>
          <a:endParaRPr lang="pt-BR" sz="1500" kern="1200" dirty="0"/>
        </a:p>
      </dsp:txBody>
      <dsp:txXfrm>
        <a:off x="2588170" y="617140"/>
        <a:ext cx="1414859" cy="2829718"/>
      </dsp:txXfrm>
    </dsp:sp>
    <dsp:sp modelId="{C1E1FCFA-AC21-43C9-91C6-DCB0EDB760B0}">
      <dsp:nvSpPr>
        <dsp:cNvPr id="0" name=""/>
        <dsp:cNvSpPr/>
      </dsp:nvSpPr>
      <dsp:spPr>
        <a:xfrm>
          <a:off x="4183424" y="617140"/>
          <a:ext cx="707429" cy="7074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A4EFF-E260-4202-A99C-9CD15318B1D6}">
      <dsp:nvSpPr>
        <dsp:cNvPr id="0" name=""/>
        <dsp:cNvSpPr/>
      </dsp:nvSpPr>
      <dsp:spPr>
        <a:xfrm>
          <a:off x="4254167" y="687883"/>
          <a:ext cx="565943" cy="5659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9E4AD-1B7A-4D2B-8ED9-EAF0DBF81902}">
      <dsp:nvSpPr>
        <dsp:cNvPr id="0" name=""/>
        <dsp:cNvSpPr/>
      </dsp:nvSpPr>
      <dsp:spPr>
        <a:xfrm rot="16200000">
          <a:off x="3369880" y="2208857"/>
          <a:ext cx="2051546" cy="42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Quanto aos procedimentos</a:t>
          </a:r>
          <a:endParaRPr lang="pt-BR" sz="1500" kern="1200" dirty="0"/>
        </a:p>
      </dsp:txBody>
      <dsp:txXfrm>
        <a:off x="3369880" y="2208857"/>
        <a:ext cx="2051546" cy="424457"/>
      </dsp:txXfrm>
    </dsp:sp>
    <dsp:sp modelId="{4142D307-2ACC-4768-9D6C-B127F5001C13}">
      <dsp:nvSpPr>
        <dsp:cNvPr id="0" name=""/>
        <dsp:cNvSpPr/>
      </dsp:nvSpPr>
      <dsp:spPr>
        <a:xfrm>
          <a:off x="4678625" y="617140"/>
          <a:ext cx="1414859" cy="282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DOCUMENTAL</a:t>
          </a:r>
          <a:endParaRPr lang="pt-BR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EXPERIMENTAL</a:t>
          </a:r>
          <a:endParaRPr lang="pt-BR" sz="1500" kern="1200" dirty="0"/>
        </a:p>
      </dsp:txBody>
      <dsp:txXfrm>
        <a:off x="4678625" y="617140"/>
        <a:ext cx="1414859" cy="2829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BD795-6BCD-4B08-B4E3-7D2027ECC7E7}">
      <dsp:nvSpPr>
        <dsp:cNvPr id="0" name=""/>
        <dsp:cNvSpPr/>
      </dsp:nvSpPr>
      <dsp:spPr>
        <a:xfrm rot="5400000">
          <a:off x="2730564" y="77267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6 meses</a:t>
          </a:r>
          <a:endParaRPr lang="pt-BR" sz="1600" kern="1200" dirty="0"/>
        </a:p>
      </dsp:txBody>
      <dsp:txXfrm rot="-5400000">
        <a:off x="2960086" y="181211"/>
        <a:ext cx="685278" cy="787675"/>
      </dsp:txXfrm>
    </dsp:sp>
    <dsp:sp modelId="{C463E10F-5412-482B-90F6-3066EA7CE176}">
      <dsp:nvSpPr>
        <dsp:cNvPr id="0" name=""/>
        <dsp:cNvSpPr/>
      </dsp:nvSpPr>
      <dsp:spPr>
        <a:xfrm>
          <a:off x="3830716" y="231751"/>
          <a:ext cx="1277064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 tanque Séptico e Filtro Anaeróbio</a:t>
          </a:r>
          <a:endParaRPr lang="pt-BR" sz="1300" kern="1200" dirty="0"/>
        </a:p>
      </dsp:txBody>
      <dsp:txXfrm>
        <a:off x="3830716" y="231751"/>
        <a:ext cx="1277064" cy="686593"/>
      </dsp:txXfrm>
    </dsp:sp>
    <dsp:sp modelId="{9A3218B4-2035-4E23-99F2-069CABB4EE6D}">
      <dsp:nvSpPr>
        <dsp:cNvPr id="0" name=""/>
        <dsp:cNvSpPr/>
      </dsp:nvSpPr>
      <dsp:spPr>
        <a:xfrm rot="5400000">
          <a:off x="1655359" y="77267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 rot="-5400000">
        <a:off x="1884881" y="181211"/>
        <a:ext cx="685278" cy="787675"/>
      </dsp:txXfrm>
    </dsp:sp>
    <dsp:sp modelId="{2EDDCB7B-B32B-4A78-BD4D-A999C42A141B}">
      <dsp:nvSpPr>
        <dsp:cNvPr id="0" name=""/>
        <dsp:cNvSpPr/>
      </dsp:nvSpPr>
      <dsp:spPr>
        <a:xfrm rot="5400000">
          <a:off x="2190902" y="1048568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1 ano</a:t>
          </a:r>
          <a:endParaRPr lang="pt-BR" sz="1600" kern="1200" dirty="0"/>
        </a:p>
      </dsp:txBody>
      <dsp:txXfrm rot="-5400000">
        <a:off x="2420424" y="1152512"/>
        <a:ext cx="685278" cy="787675"/>
      </dsp:txXfrm>
    </dsp:sp>
    <dsp:sp modelId="{709C7287-C711-405B-B838-AD1A7ABBC0EE}">
      <dsp:nvSpPr>
        <dsp:cNvPr id="0" name=""/>
        <dsp:cNvSpPr/>
      </dsp:nvSpPr>
      <dsp:spPr>
        <a:xfrm>
          <a:off x="988218" y="1203052"/>
          <a:ext cx="1235868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tanque Séptico e Filtro Anaeróbio</a:t>
          </a:r>
          <a:endParaRPr lang="pt-BR" sz="1300" kern="1200" dirty="0"/>
        </a:p>
      </dsp:txBody>
      <dsp:txXfrm>
        <a:off x="988218" y="1203052"/>
        <a:ext cx="1235868" cy="686593"/>
      </dsp:txXfrm>
    </dsp:sp>
    <dsp:sp modelId="{4C54895E-48E5-441D-B0D6-7B83696D5126}">
      <dsp:nvSpPr>
        <dsp:cNvPr id="0" name=""/>
        <dsp:cNvSpPr/>
      </dsp:nvSpPr>
      <dsp:spPr>
        <a:xfrm rot="5400000">
          <a:off x="3266107" y="1048568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 rot="-5400000">
        <a:off x="3495629" y="1152512"/>
        <a:ext cx="685278" cy="787675"/>
      </dsp:txXfrm>
    </dsp:sp>
    <dsp:sp modelId="{950B3D2A-256B-4A8A-9E00-DE6DDD8B405A}">
      <dsp:nvSpPr>
        <dsp:cNvPr id="0" name=""/>
        <dsp:cNvSpPr/>
      </dsp:nvSpPr>
      <dsp:spPr>
        <a:xfrm rot="5400000">
          <a:off x="2730564" y="2019870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2 anos</a:t>
          </a:r>
          <a:endParaRPr lang="pt-BR" sz="1600" kern="1200" dirty="0"/>
        </a:p>
      </dsp:txBody>
      <dsp:txXfrm rot="-5400000">
        <a:off x="2960086" y="2123814"/>
        <a:ext cx="685278" cy="787675"/>
      </dsp:txXfrm>
    </dsp:sp>
    <dsp:sp modelId="{014B6908-1899-4489-8D53-29D8AC6BB6CC}">
      <dsp:nvSpPr>
        <dsp:cNvPr id="0" name=""/>
        <dsp:cNvSpPr/>
      </dsp:nvSpPr>
      <dsp:spPr>
        <a:xfrm>
          <a:off x="3830716" y="2174353"/>
          <a:ext cx="1277064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tanque Séptico e Filtro Anaeróbio</a:t>
          </a:r>
          <a:endParaRPr lang="pt-BR" sz="1300" kern="1200" dirty="0"/>
        </a:p>
      </dsp:txBody>
      <dsp:txXfrm>
        <a:off x="3830716" y="2174353"/>
        <a:ext cx="1277064" cy="686593"/>
      </dsp:txXfrm>
    </dsp:sp>
    <dsp:sp modelId="{E16347F0-8B18-4893-BA54-F019D0C25968}">
      <dsp:nvSpPr>
        <dsp:cNvPr id="0" name=""/>
        <dsp:cNvSpPr/>
      </dsp:nvSpPr>
      <dsp:spPr>
        <a:xfrm rot="5400000">
          <a:off x="1655359" y="2019870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 rot="-5400000">
        <a:off x="1884881" y="2123814"/>
        <a:ext cx="685278" cy="787675"/>
      </dsp:txXfrm>
    </dsp:sp>
    <dsp:sp modelId="{F070C964-FE63-41DD-8C87-157D17AB6ECA}">
      <dsp:nvSpPr>
        <dsp:cNvPr id="0" name=""/>
        <dsp:cNvSpPr/>
      </dsp:nvSpPr>
      <dsp:spPr>
        <a:xfrm rot="5400000">
          <a:off x="2190902" y="2991171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+ de 4 anos</a:t>
          </a:r>
          <a:endParaRPr lang="pt-BR" sz="1600" kern="1200" dirty="0"/>
        </a:p>
      </dsp:txBody>
      <dsp:txXfrm rot="-5400000">
        <a:off x="2420424" y="3095115"/>
        <a:ext cx="685278" cy="787675"/>
      </dsp:txXfrm>
    </dsp:sp>
    <dsp:sp modelId="{3703860C-B8AC-451C-8087-82582B029B25}">
      <dsp:nvSpPr>
        <dsp:cNvPr id="0" name=""/>
        <dsp:cNvSpPr/>
      </dsp:nvSpPr>
      <dsp:spPr>
        <a:xfrm>
          <a:off x="988218" y="3145655"/>
          <a:ext cx="1235868" cy="686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tanque Séptico e Filtro Anaeróbio</a:t>
          </a:r>
          <a:endParaRPr lang="pt-BR" sz="1300" kern="1200" dirty="0"/>
        </a:p>
      </dsp:txBody>
      <dsp:txXfrm>
        <a:off x="988218" y="3145655"/>
        <a:ext cx="1235868" cy="686593"/>
      </dsp:txXfrm>
    </dsp:sp>
    <dsp:sp modelId="{8185BD13-D18E-42E1-A2AD-CF4479E2A6E7}">
      <dsp:nvSpPr>
        <dsp:cNvPr id="0" name=""/>
        <dsp:cNvSpPr/>
      </dsp:nvSpPr>
      <dsp:spPr>
        <a:xfrm rot="5400000">
          <a:off x="3266107" y="2991171"/>
          <a:ext cx="1144322" cy="995560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 rot="-5400000">
        <a:off x="3495629" y="3095115"/>
        <a:ext cx="685278" cy="787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6D86F-3725-40D3-8CD7-E20DF0998A0E}">
      <dsp:nvSpPr>
        <dsp:cNvPr id="0" name=""/>
        <dsp:cNvSpPr/>
      </dsp:nvSpPr>
      <dsp:spPr>
        <a:xfrm>
          <a:off x="0" y="0"/>
          <a:ext cx="6096000" cy="182880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A244F-E420-4AC9-BDA5-A2C60B62E66E}">
      <dsp:nvSpPr>
        <dsp:cNvPr id="0" name=""/>
        <dsp:cNvSpPr/>
      </dsp:nvSpPr>
      <dsp:spPr>
        <a:xfrm>
          <a:off x="202607" y="228846"/>
          <a:ext cx="2689963" cy="137110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927AD-2F0A-4051-9B67-46F2AFAAC9A6}">
      <dsp:nvSpPr>
        <dsp:cNvPr id="0" name=""/>
        <dsp:cNvSpPr/>
      </dsp:nvSpPr>
      <dsp:spPr>
        <a:xfrm rot="10800000">
          <a:off x="183579" y="1828799"/>
          <a:ext cx="2728019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Tanque Séptico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i="0" kern="1200" dirty="0" smtClean="0"/>
            <a:t>ABNT-7229/93. Os </a:t>
          </a:r>
          <a:r>
            <a:rPr lang="pt-BR" sz="1600" kern="1200" dirty="0" smtClean="0"/>
            <a:t>procedimentos de análise laboratorial seguiram o </a:t>
          </a:r>
          <a:r>
            <a:rPr lang="pt-BR" sz="1600" i="1" kern="1200" dirty="0" smtClean="0"/>
            <a:t>Standard </a:t>
          </a:r>
          <a:r>
            <a:rPr lang="pt-BR" sz="1600" i="1" kern="1200" dirty="0" err="1" smtClean="0"/>
            <a:t>Methodos</a:t>
          </a:r>
          <a:r>
            <a:rPr lang="pt-BR" sz="1600" i="1" kern="1200" dirty="0" smtClean="0"/>
            <a:t> for </a:t>
          </a:r>
          <a:r>
            <a:rPr lang="pt-BR" sz="1600" i="1" kern="1200" dirty="0" err="1" smtClean="0"/>
            <a:t>Examination</a:t>
          </a:r>
          <a:r>
            <a:rPr lang="pt-BR" sz="1600" i="1" kern="1200" dirty="0" smtClean="0"/>
            <a:t> </a:t>
          </a:r>
          <a:r>
            <a:rPr lang="pt-BR" sz="1600" i="1" kern="1200" dirty="0" err="1" smtClean="0"/>
            <a:t>of</a:t>
          </a:r>
          <a:r>
            <a:rPr lang="pt-BR" sz="1600" i="1" kern="1200" dirty="0" smtClean="0"/>
            <a:t> </a:t>
          </a:r>
          <a:r>
            <a:rPr lang="pt-BR" sz="1600" i="1" kern="1200" dirty="0" err="1" smtClean="0"/>
            <a:t>Water</a:t>
          </a:r>
          <a:r>
            <a:rPr lang="pt-BR" sz="1600" i="1" kern="1200" dirty="0" smtClean="0"/>
            <a:t> </a:t>
          </a:r>
          <a:r>
            <a:rPr lang="pt-BR" sz="1600" i="1" kern="1200" dirty="0" err="1" smtClean="0"/>
            <a:t>and</a:t>
          </a:r>
          <a:r>
            <a:rPr lang="pt-BR" sz="1600" i="1" kern="1200" dirty="0" smtClean="0"/>
            <a:t> </a:t>
          </a:r>
          <a:r>
            <a:rPr lang="pt-BR" sz="1600" i="1" kern="1200" dirty="0" err="1" smtClean="0"/>
            <a:t>Wastewater</a:t>
          </a:r>
          <a:r>
            <a:rPr lang="pt-BR" sz="1600" i="1" kern="1200" dirty="0" smtClean="0"/>
            <a:t>.</a:t>
          </a:r>
          <a:r>
            <a:rPr lang="pt-BR" sz="2700" kern="1200" dirty="0" smtClean="0"/>
            <a:t/>
          </a:r>
          <a:br>
            <a:rPr lang="pt-BR" sz="2700" kern="1200" dirty="0" smtClean="0"/>
          </a:br>
          <a:endParaRPr lang="pt-BR" sz="2700" kern="1200" dirty="0"/>
        </a:p>
      </dsp:txBody>
      <dsp:txXfrm rot="10800000">
        <a:off x="252319" y="1828799"/>
        <a:ext cx="2590539" cy="2166460"/>
      </dsp:txXfrm>
    </dsp:sp>
    <dsp:sp modelId="{F68310D0-9361-4D4E-BF3E-F5EF184A09EA}">
      <dsp:nvSpPr>
        <dsp:cNvPr id="0" name=""/>
        <dsp:cNvSpPr/>
      </dsp:nvSpPr>
      <dsp:spPr>
        <a:xfrm>
          <a:off x="3184400" y="243840"/>
          <a:ext cx="2728019" cy="134112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A3B04-3E06-4934-A628-CDFBA63A7C06}">
      <dsp:nvSpPr>
        <dsp:cNvPr id="0" name=""/>
        <dsp:cNvSpPr/>
      </dsp:nvSpPr>
      <dsp:spPr>
        <a:xfrm rot="10800000">
          <a:off x="3184400" y="1828799"/>
          <a:ext cx="2728019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Filtro Anaeróbio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i="0" kern="1200" dirty="0" smtClean="0"/>
            <a:t>ABNT – 13969/97. Os parâmetros analisados incluíram </a:t>
          </a:r>
          <a:r>
            <a:rPr lang="pt-BR" sz="1600" kern="1200" dirty="0" smtClean="0"/>
            <a:t>pH, Demanda bioquímica de oxigênio, Sólidos totais e Sólidos suspensos totais.</a:t>
          </a:r>
          <a:r>
            <a:rPr lang="pt-BR" sz="2600" kern="1200" dirty="0" smtClean="0"/>
            <a:t/>
          </a:r>
          <a:br>
            <a:rPr lang="pt-BR" sz="2600" kern="1200" dirty="0" smtClean="0"/>
          </a:br>
          <a:endParaRPr lang="pt-BR" sz="2600" kern="1200" dirty="0"/>
        </a:p>
      </dsp:txBody>
      <dsp:txXfrm rot="10800000">
        <a:off x="3253140" y="1828799"/>
        <a:ext cx="2590539" cy="21664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02E4B-F770-4A9D-9742-79CB7C1AC470}">
      <dsp:nvSpPr>
        <dsp:cNvPr id="0" name=""/>
        <dsp:cNvSpPr/>
      </dsp:nvSpPr>
      <dsp:spPr>
        <a:xfrm>
          <a:off x="1283063" y="196761"/>
          <a:ext cx="2886029" cy="8486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4786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Estimativa de crescimento populacional</a:t>
          </a:r>
          <a:endParaRPr lang="pt-BR" sz="1600" kern="1200" dirty="0"/>
        </a:p>
      </dsp:txBody>
      <dsp:txXfrm>
        <a:off x="1283063" y="196761"/>
        <a:ext cx="2886029" cy="848600"/>
      </dsp:txXfrm>
    </dsp:sp>
    <dsp:sp modelId="{89A79E10-50BA-4B33-B505-7084DC36D62D}">
      <dsp:nvSpPr>
        <dsp:cNvPr id="0" name=""/>
        <dsp:cNvSpPr/>
      </dsp:nvSpPr>
      <dsp:spPr>
        <a:xfrm>
          <a:off x="1255170" y="74185"/>
          <a:ext cx="594020" cy="89103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4D95B-923E-48C6-A58B-6DF7FE373B9D}">
      <dsp:nvSpPr>
        <dsp:cNvPr id="0" name=""/>
        <dsp:cNvSpPr/>
      </dsp:nvSpPr>
      <dsp:spPr>
        <a:xfrm>
          <a:off x="1410944" y="1265055"/>
          <a:ext cx="2715522" cy="8486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4786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Cálculo de vazão média e vazão máxima de esgoto</a:t>
          </a:r>
          <a:endParaRPr lang="pt-BR" sz="1600" kern="1200" dirty="0"/>
        </a:p>
      </dsp:txBody>
      <dsp:txXfrm>
        <a:off x="1410944" y="1265055"/>
        <a:ext cx="2715522" cy="848600"/>
      </dsp:txXfrm>
    </dsp:sp>
    <dsp:sp modelId="{816A80D4-D21B-4768-8DBC-8B4BFC41F3D6}">
      <dsp:nvSpPr>
        <dsp:cNvPr id="0" name=""/>
        <dsp:cNvSpPr/>
      </dsp:nvSpPr>
      <dsp:spPr>
        <a:xfrm>
          <a:off x="1297797" y="1142479"/>
          <a:ext cx="594020" cy="89103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F672C-66F7-4238-B94B-D569525E6CC8}">
      <dsp:nvSpPr>
        <dsp:cNvPr id="0" name=""/>
        <dsp:cNvSpPr/>
      </dsp:nvSpPr>
      <dsp:spPr>
        <a:xfrm>
          <a:off x="1410944" y="2333349"/>
          <a:ext cx="2715522" cy="8486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478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Projeção de Arrecadação </a:t>
          </a:r>
          <a:endParaRPr lang="pt-BR" sz="1600" kern="1200" dirty="0"/>
        </a:p>
      </dsp:txBody>
      <dsp:txXfrm>
        <a:off x="1410944" y="2333349"/>
        <a:ext cx="2715522" cy="848600"/>
      </dsp:txXfrm>
    </dsp:sp>
    <dsp:sp modelId="{2633B31E-300A-4811-A801-89FD20F6EBA9}">
      <dsp:nvSpPr>
        <dsp:cNvPr id="0" name=""/>
        <dsp:cNvSpPr/>
      </dsp:nvSpPr>
      <dsp:spPr>
        <a:xfrm>
          <a:off x="1297797" y="2210773"/>
          <a:ext cx="594020" cy="89103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BAED0-8784-4893-95DB-19C190CC08C7}">
      <dsp:nvSpPr>
        <dsp:cNvPr id="0" name=""/>
        <dsp:cNvSpPr/>
      </dsp:nvSpPr>
      <dsp:spPr>
        <a:xfrm>
          <a:off x="5423254" y="2395274"/>
          <a:ext cx="1113492" cy="228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52"/>
              </a:lnTo>
              <a:lnTo>
                <a:pt x="1113492" y="115052"/>
              </a:lnTo>
              <a:lnTo>
                <a:pt x="1113492" y="2282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FC702-D7C4-4DA2-B3A4-306769A4E684}">
      <dsp:nvSpPr>
        <dsp:cNvPr id="0" name=""/>
        <dsp:cNvSpPr/>
      </dsp:nvSpPr>
      <dsp:spPr>
        <a:xfrm>
          <a:off x="4429539" y="2395274"/>
          <a:ext cx="993715" cy="228292"/>
        </a:xfrm>
        <a:custGeom>
          <a:avLst/>
          <a:gdLst/>
          <a:ahLst/>
          <a:cxnLst/>
          <a:rect l="0" t="0" r="0" b="0"/>
          <a:pathLst>
            <a:path>
              <a:moveTo>
                <a:pt x="993715" y="0"/>
              </a:moveTo>
              <a:lnTo>
                <a:pt x="993715" y="115052"/>
              </a:lnTo>
              <a:lnTo>
                <a:pt x="0" y="115052"/>
              </a:lnTo>
              <a:lnTo>
                <a:pt x="0" y="2282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95613-501C-4692-9509-A3BC2E89D77F}">
      <dsp:nvSpPr>
        <dsp:cNvPr id="0" name=""/>
        <dsp:cNvSpPr/>
      </dsp:nvSpPr>
      <dsp:spPr>
        <a:xfrm>
          <a:off x="3471805" y="1442244"/>
          <a:ext cx="1951449" cy="228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52"/>
              </a:lnTo>
              <a:lnTo>
                <a:pt x="1951449" y="115052"/>
              </a:lnTo>
              <a:lnTo>
                <a:pt x="1951449" y="2282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F40E9-2DCC-4CF2-8ECE-98D403A7CA39}">
      <dsp:nvSpPr>
        <dsp:cNvPr id="0" name=""/>
        <dsp:cNvSpPr/>
      </dsp:nvSpPr>
      <dsp:spPr>
        <a:xfrm>
          <a:off x="1400577" y="2395274"/>
          <a:ext cx="1035933" cy="228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052"/>
              </a:lnTo>
              <a:lnTo>
                <a:pt x="1035933" y="115052"/>
              </a:lnTo>
              <a:lnTo>
                <a:pt x="1035933" y="2282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81B80-8FFE-403A-8D18-3C80D9F377DD}">
      <dsp:nvSpPr>
        <dsp:cNvPr id="0" name=""/>
        <dsp:cNvSpPr/>
      </dsp:nvSpPr>
      <dsp:spPr>
        <a:xfrm>
          <a:off x="364644" y="2395274"/>
          <a:ext cx="1035933" cy="228292"/>
        </a:xfrm>
        <a:custGeom>
          <a:avLst/>
          <a:gdLst/>
          <a:ahLst/>
          <a:cxnLst/>
          <a:rect l="0" t="0" r="0" b="0"/>
          <a:pathLst>
            <a:path>
              <a:moveTo>
                <a:pt x="1035933" y="0"/>
              </a:moveTo>
              <a:lnTo>
                <a:pt x="1035933" y="115052"/>
              </a:lnTo>
              <a:lnTo>
                <a:pt x="0" y="115052"/>
              </a:lnTo>
              <a:lnTo>
                <a:pt x="0" y="2282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03D10-0FA8-42FC-BA1D-DC4FE031F178}">
      <dsp:nvSpPr>
        <dsp:cNvPr id="0" name=""/>
        <dsp:cNvSpPr/>
      </dsp:nvSpPr>
      <dsp:spPr>
        <a:xfrm>
          <a:off x="1400577" y="1442244"/>
          <a:ext cx="2071227" cy="228292"/>
        </a:xfrm>
        <a:custGeom>
          <a:avLst/>
          <a:gdLst/>
          <a:ahLst/>
          <a:cxnLst/>
          <a:rect l="0" t="0" r="0" b="0"/>
          <a:pathLst>
            <a:path>
              <a:moveTo>
                <a:pt x="2071227" y="0"/>
              </a:moveTo>
              <a:lnTo>
                <a:pt x="2071227" y="115052"/>
              </a:lnTo>
              <a:lnTo>
                <a:pt x="0" y="115052"/>
              </a:lnTo>
              <a:lnTo>
                <a:pt x="0" y="2282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0D879-C0D3-44CF-AFFA-CF22D78B2274}">
      <dsp:nvSpPr>
        <dsp:cNvPr id="0" name=""/>
        <dsp:cNvSpPr/>
      </dsp:nvSpPr>
      <dsp:spPr>
        <a:xfrm>
          <a:off x="3109436" y="717506"/>
          <a:ext cx="724737" cy="724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2B9DD-B068-4098-B926-71E505EB7AC7}">
      <dsp:nvSpPr>
        <dsp:cNvPr id="0" name=""/>
        <dsp:cNvSpPr/>
      </dsp:nvSpPr>
      <dsp:spPr>
        <a:xfrm>
          <a:off x="3740030" y="729211"/>
          <a:ext cx="1087106" cy="724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2"/>
              </a:solidFill>
            </a:rPr>
            <a:t>CUSTO SISTEMA LOCAL</a:t>
          </a:r>
          <a:endParaRPr lang="pt-BR" sz="1400" b="1" kern="1200" dirty="0">
            <a:solidFill>
              <a:schemeClr val="tx2"/>
            </a:solidFill>
          </a:endParaRPr>
        </a:p>
      </dsp:txBody>
      <dsp:txXfrm>
        <a:off x="3740030" y="729211"/>
        <a:ext cx="1087106" cy="724737"/>
      </dsp:txXfrm>
    </dsp:sp>
    <dsp:sp modelId="{C17FBAFD-06C9-4328-8C1D-5C6BAB366EE1}">
      <dsp:nvSpPr>
        <dsp:cNvPr id="0" name=""/>
        <dsp:cNvSpPr/>
      </dsp:nvSpPr>
      <dsp:spPr>
        <a:xfrm>
          <a:off x="1038208" y="1670536"/>
          <a:ext cx="724737" cy="724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CF0EB-87E1-41E6-80AF-0F61EE562CCD}">
      <dsp:nvSpPr>
        <dsp:cNvPr id="0" name=""/>
        <dsp:cNvSpPr/>
      </dsp:nvSpPr>
      <dsp:spPr>
        <a:xfrm>
          <a:off x="1762946" y="1668725"/>
          <a:ext cx="1087106" cy="724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ADM. DIRETA</a:t>
          </a:r>
          <a:endParaRPr lang="pt-BR" sz="1400" kern="1200" dirty="0"/>
        </a:p>
      </dsp:txBody>
      <dsp:txXfrm>
        <a:off x="1762946" y="1668725"/>
        <a:ext cx="1087106" cy="724737"/>
      </dsp:txXfrm>
    </dsp:sp>
    <dsp:sp modelId="{EA5BF847-1CF2-417B-A928-DA3C23506A67}">
      <dsp:nvSpPr>
        <dsp:cNvPr id="0" name=""/>
        <dsp:cNvSpPr/>
      </dsp:nvSpPr>
      <dsp:spPr>
        <a:xfrm>
          <a:off x="2275" y="2623567"/>
          <a:ext cx="724737" cy="724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1C7F8-0A7B-4518-B52B-E57CE0ED5DFF}">
      <dsp:nvSpPr>
        <dsp:cNvPr id="0" name=""/>
        <dsp:cNvSpPr/>
      </dsp:nvSpPr>
      <dsp:spPr>
        <a:xfrm>
          <a:off x="715696" y="2601419"/>
          <a:ext cx="1244780" cy="724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INVESTIMENTO</a:t>
          </a:r>
          <a:endParaRPr lang="pt-BR" sz="1400" kern="1200" dirty="0"/>
        </a:p>
      </dsp:txBody>
      <dsp:txXfrm>
        <a:off x="715696" y="2601419"/>
        <a:ext cx="1244780" cy="724737"/>
      </dsp:txXfrm>
    </dsp:sp>
    <dsp:sp modelId="{798561DE-ABC4-4388-AB6D-2580D36BB8FF}">
      <dsp:nvSpPr>
        <dsp:cNvPr id="0" name=""/>
        <dsp:cNvSpPr/>
      </dsp:nvSpPr>
      <dsp:spPr>
        <a:xfrm>
          <a:off x="2074141" y="2623567"/>
          <a:ext cx="724737" cy="724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4CB8E-4FDD-4138-A073-75D8A50F8916}">
      <dsp:nvSpPr>
        <dsp:cNvPr id="0" name=""/>
        <dsp:cNvSpPr/>
      </dsp:nvSpPr>
      <dsp:spPr>
        <a:xfrm>
          <a:off x="2798879" y="2621755"/>
          <a:ext cx="1087106" cy="724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OPERAÇÃO</a:t>
          </a:r>
          <a:endParaRPr lang="pt-BR" sz="1400" kern="1200" dirty="0"/>
        </a:p>
      </dsp:txBody>
      <dsp:txXfrm>
        <a:off x="2798879" y="2621755"/>
        <a:ext cx="1087106" cy="724737"/>
      </dsp:txXfrm>
    </dsp:sp>
    <dsp:sp modelId="{803DE97D-6DC6-4603-90C7-3989DB5CFAFC}">
      <dsp:nvSpPr>
        <dsp:cNvPr id="0" name=""/>
        <dsp:cNvSpPr/>
      </dsp:nvSpPr>
      <dsp:spPr>
        <a:xfrm>
          <a:off x="5060886" y="1670536"/>
          <a:ext cx="724737" cy="724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AE190-3EEB-43CF-9BB8-FD32CA7FA8C6}">
      <dsp:nvSpPr>
        <dsp:cNvPr id="0" name=""/>
        <dsp:cNvSpPr/>
      </dsp:nvSpPr>
      <dsp:spPr>
        <a:xfrm>
          <a:off x="5828260" y="1665311"/>
          <a:ext cx="1326661" cy="724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TERCEIRIZADO</a:t>
          </a:r>
          <a:endParaRPr lang="pt-BR" sz="1400" kern="1200" dirty="0"/>
        </a:p>
      </dsp:txBody>
      <dsp:txXfrm>
        <a:off x="5828260" y="1665311"/>
        <a:ext cx="1326661" cy="724737"/>
      </dsp:txXfrm>
    </dsp:sp>
    <dsp:sp modelId="{8B6DD24E-B09F-415C-B50F-3E186A984504}">
      <dsp:nvSpPr>
        <dsp:cNvPr id="0" name=""/>
        <dsp:cNvSpPr/>
      </dsp:nvSpPr>
      <dsp:spPr>
        <a:xfrm>
          <a:off x="4067170" y="2623567"/>
          <a:ext cx="724737" cy="724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BA7FE-020A-4D3D-9E52-53A6777453DF}">
      <dsp:nvSpPr>
        <dsp:cNvPr id="0" name=""/>
        <dsp:cNvSpPr/>
      </dsp:nvSpPr>
      <dsp:spPr>
        <a:xfrm>
          <a:off x="4765807" y="2601419"/>
          <a:ext cx="1315464" cy="724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INVESTIMENTO</a:t>
          </a:r>
          <a:endParaRPr lang="pt-BR" sz="1400" kern="1200" dirty="0"/>
        </a:p>
      </dsp:txBody>
      <dsp:txXfrm>
        <a:off x="4765807" y="2601419"/>
        <a:ext cx="1315464" cy="724737"/>
      </dsp:txXfrm>
    </dsp:sp>
    <dsp:sp modelId="{CDF309AC-A2DF-4AB8-AD21-55DCD4BB1B99}">
      <dsp:nvSpPr>
        <dsp:cNvPr id="0" name=""/>
        <dsp:cNvSpPr/>
      </dsp:nvSpPr>
      <dsp:spPr>
        <a:xfrm>
          <a:off x="6174378" y="2623567"/>
          <a:ext cx="724737" cy="724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25D21-40FF-487E-A8F8-7B7571B5BC02}">
      <dsp:nvSpPr>
        <dsp:cNvPr id="0" name=""/>
        <dsp:cNvSpPr/>
      </dsp:nvSpPr>
      <dsp:spPr>
        <a:xfrm>
          <a:off x="6899116" y="2621755"/>
          <a:ext cx="1087106" cy="724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OPERAÇÃO</a:t>
          </a:r>
          <a:endParaRPr lang="pt-BR" sz="1400" kern="1200" dirty="0"/>
        </a:p>
      </dsp:txBody>
      <dsp:txXfrm>
        <a:off x="6899116" y="2621755"/>
        <a:ext cx="1087106" cy="7247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C52DB-F42D-4F69-941E-97BE797694DC}">
      <dsp:nvSpPr>
        <dsp:cNvPr id="0" name=""/>
        <dsp:cNvSpPr/>
      </dsp:nvSpPr>
      <dsp:spPr>
        <a:xfrm>
          <a:off x="3047999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10EDB-ED2A-4DDE-9500-E9B0BAE1B04B}">
      <dsp:nvSpPr>
        <dsp:cNvPr id="0" name=""/>
        <dsp:cNvSpPr/>
      </dsp:nvSpPr>
      <dsp:spPr>
        <a:xfrm>
          <a:off x="3002279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FF7C2-15CE-43DD-8FA7-94A66393BEF6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BC66F-A3B5-4F49-B778-8727C928FABB}">
      <dsp:nvSpPr>
        <dsp:cNvPr id="0" name=""/>
        <dsp:cNvSpPr/>
      </dsp:nvSpPr>
      <dsp:spPr>
        <a:xfrm>
          <a:off x="2602445" y="953758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BD973-0F47-49F0-9410-7357609FED93}">
      <dsp:nvSpPr>
        <dsp:cNvPr id="0" name=""/>
        <dsp:cNvSpPr/>
      </dsp:nvSpPr>
      <dsp:spPr>
        <a:xfrm>
          <a:off x="2602445" y="953758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DB0BD-C43D-40EC-8EEA-9C7F9F01C903}">
      <dsp:nvSpPr>
        <dsp:cNvPr id="0" name=""/>
        <dsp:cNvSpPr/>
      </dsp:nvSpPr>
      <dsp:spPr>
        <a:xfrm>
          <a:off x="2156891" y="1114158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INDICADORES ECONÔMICOS</a:t>
          </a:r>
          <a:endParaRPr lang="pt-BR" sz="1900" kern="1200" dirty="0"/>
        </a:p>
      </dsp:txBody>
      <dsp:txXfrm>
        <a:off x="2156891" y="1114158"/>
        <a:ext cx="1782216" cy="570309"/>
      </dsp:txXfrm>
    </dsp:sp>
    <dsp:sp modelId="{7B5FC991-FF47-4090-8D6D-7314CB817EB5}">
      <dsp:nvSpPr>
        <dsp:cNvPr id="0" name=""/>
        <dsp:cNvSpPr/>
      </dsp:nvSpPr>
      <dsp:spPr>
        <a:xfrm>
          <a:off x="445963" y="2219132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9DD9A-8E33-4ECD-AEB4-15ADB4DE070C}">
      <dsp:nvSpPr>
        <dsp:cNvPr id="0" name=""/>
        <dsp:cNvSpPr/>
      </dsp:nvSpPr>
      <dsp:spPr>
        <a:xfrm>
          <a:off x="445963" y="2219132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D19EF-CC82-405C-A7F9-F580A41F827C}">
      <dsp:nvSpPr>
        <dsp:cNvPr id="0" name=""/>
        <dsp:cNvSpPr/>
      </dsp:nvSpPr>
      <dsp:spPr>
        <a:xfrm>
          <a:off x="409" y="2379532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VPL</a:t>
          </a:r>
          <a:endParaRPr lang="pt-BR" sz="1900" kern="1200" dirty="0"/>
        </a:p>
      </dsp:txBody>
      <dsp:txXfrm>
        <a:off x="409" y="2379532"/>
        <a:ext cx="1782216" cy="570309"/>
      </dsp:txXfrm>
    </dsp:sp>
    <dsp:sp modelId="{EE7D708B-560B-4DCA-9F56-F16AE372E54C}">
      <dsp:nvSpPr>
        <dsp:cNvPr id="0" name=""/>
        <dsp:cNvSpPr/>
      </dsp:nvSpPr>
      <dsp:spPr>
        <a:xfrm>
          <a:off x="2602445" y="2219132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8B0C5-7884-468C-A4BA-68467414F8E9}">
      <dsp:nvSpPr>
        <dsp:cNvPr id="0" name=""/>
        <dsp:cNvSpPr/>
      </dsp:nvSpPr>
      <dsp:spPr>
        <a:xfrm>
          <a:off x="2602445" y="2219132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0EE97-5585-4393-949C-4BEFA750FE5B}">
      <dsp:nvSpPr>
        <dsp:cNvPr id="0" name=""/>
        <dsp:cNvSpPr/>
      </dsp:nvSpPr>
      <dsp:spPr>
        <a:xfrm>
          <a:off x="2156891" y="2379532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TIR</a:t>
          </a:r>
          <a:endParaRPr lang="pt-BR" sz="1900" kern="1200" dirty="0"/>
        </a:p>
      </dsp:txBody>
      <dsp:txXfrm>
        <a:off x="2156891" y="2379532"/>
        <a:ext cx="1782216" cy="570309"/>
      </dsp:txXfrm>
    </dsp:sp>
    <dsp:sp modelId="{44514DF4-703D-4B7A-9C80-90EF8A75FD7F}">
      <dsp:nvSpPr>
        <dsp:cNvPr id="0" name=""/>
        <dsp:cNvSpPr/>
      </dsp:nvSpPr>
      <dsp:spPr>
        <a:xfrm>
          <a:off x="4758928" y="2219132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88A34-E065-4F5C-A60E-CD1664441BC5}">
      <dsp:nvSpPr>
        <dsp:cNvPr id="0" name=""/>
        <dsp:cNvSpPr/>
      </dsp:nvSpPr>
      <dsp:spPr>
        <a:xfrm>
          <a:off x="4758928" y="2219132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BA305-CFD5-446C-B338-8EEADDCBD61A}">
      <dsp:nvSpPr>
        <dsp:cNvPr id="0" name=""/>
        <dsp:cNvSpPr/>
      </dsp:nvSpPr>
      <dsp:spPr>
        <a:xfrm>
          <a:off x="4313373" y="2379532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Payback Descontado</a:t>
          </a:r>
          <a:endParaRPr lang="pt-BR" sz="1900" kern="1200" dirty="0"/>
        </a:p>
      </dsp:txBody>
      <dsp:txXfrm>
        <a:off x="4313373" y="2379532"/>
        <a:ext cx="1782216" cy="5703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D96A8-5636-4DC5-9C3F-BD0419BD36C0}">
      <dsp:nvSpPr>
        <dsp:cNvPr id="0" name=""/>
        <dsp:cNvSpPr/>
      </dsp:nvSpPr>
      <dsp:spPr>
        <a:xfrm>
          <a:off x="2448271" y="839955"/>
          <a:ext cx="1014350" cy="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44"/>
              </a:lnTo>
              <a:lnTo>
                <a:pt x="1014350" y="176044"/>
              </a:lnTo>
              <a:lnTo>
                <a:pt x="1014350" y="3520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58258-EC1F-4868-B733-DE08AB49D1F7}">
      <dsp:nvSpPr>
        <dsp:cNvPr id="0" name=""/>
        <dsp:cNvSpPr/>
      </dsp:nvSpPr>
      <dsp:spPr>
        <a:xfrm>
          <a:off x="1433921" y="839955"/>
          <a:ext cx="1014350" cy="352088"/>
        </a:xfrm>
        <a:custGeom>
          <a:avLst/>
          <a:gdLst/>
          <a:ahLst/>
          <a:cxnLst/>
          <a:rect l="0" t="0" r="0" b="0"/>
          <a:pathLst>
            <a:path>
              <a:moveTo>
                <a:pt x="1014350" y="0"/>
              </a:moveTo>
              <a:lnTo>
                <a:pt x="1014350" y="176044"/>
              </a:lnTo>
              <a:lnTo>
                <a:pt x="0" y="176044"/>
              </a:lnTo>
              <a:lnTo>
                <a:pt x="0" y="3520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52637-FA83-4E77-830F-3D45D2816D3B}">
      <dsp:nvSpPr>
        <dsp:cNvPr id="0" name=""/>
        <dsp:cNvSpPr/>
      </dsp:nvSpPr>
      <dsp:spPr>
        <a:xfrm>
          <a:off x="2029118" y="1649"/>
          <a:ext cx="838306" cy="8383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3E910-5DF8-42CA-A0AA-43865C705CC5}">
      <dsp:nvSpPr>
        <dsp:cNvPr id="0" name=""/>
        <dsp:cNvSpPr/>
      </dsp:nvSpPr>
      <dsp:spPr>
        <a:xfrm>
          <a:off x="2029118" y="1649"/>
          <a:ext cx="838306" cy="8383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62F1F-5F66-4502-85AD-2D71606C6BD5}">
      <dsp:nvSpPr>
        <dsp:cNvPr id="0" name=""/>
        <dsp:cNvSpPr/>
      </dsp:nvSpPr>
      <dsp:spPr>
        <a:xfrm>
          <a:off x="1609965" y="152544"/>
          <a:ext cx="1676612" cy="5365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Administração Direta</a:t>
          </a:r>
          <a:endParaRPr lang="pt-BR" sz="1800" kern="1200" dirty="0"/>
        </a:p>
      </dsp:txBody>
      <dsp:txXfrm>
        <a:off x="1609965" y="152544"/>
        <a:ext cx="1676612" cy="536515"/>
      </dsp:txXfrm>
    </dsp:sp>
    <dsp:sp modelId="{6E9244DD-5323-456A-BC75-F0A34431A327}">
      <dsp:nvSpPr>
        <dsp:cNvPr id="0" name=""/>
        <dsp:cNvSpPr/>
      </dsp:nvSpPr>
      <dsp:spPr>
        <a:xfrm>
          <a:off x="1014768" y="1192044"/>
          <a:ext cx="838306" cy="8383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AB508-AD0F-45DA-97D5-5BB670FB1113}">
      <dsp:nvSpPr>
        <dsp:cNvPr id="0" name=""/>
        <dsp:cNvSpPr/>
      </dsp:nvSpPr>
      <dsp:spPr>
        <a:xfrm>
          <a:off x="1014768" y="1192044"/>
          <a:ext cx="838306" cy="8383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35AE0-06C7-4BD7-8353-D72B47247C1B}">
      <dsp:nvSpPr>
        <dsp:cNvPr id="0" name=""/>
        <dsp:cNvSpPr/>
      </dsp:nvSpPr>
      <dsp:spPr>
        <a:xfrm>
          <a:off x="595615" y="1342939"/>
          <a:ext cx="1676612" cy="5365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Investimento</a:t>
          </a:r>
          <a:endParaRPr lang="pt-BR" sz="1800" kern="1200" dirty="0"/>
        </a:p>
      </dsp:txBody>
      <dsp:txXfrm>
        <a:off x="595615" y="1342939"/>
        <a:ext cx="1676612" cy="536515"/>
      </dsp:txXfrm>
    </dsp:sp>
    <dsp:sp modelId="{826A178C-E904-45B3-AAD2-486671FB137E}">
      <dsp:nvSpPr>
        <dsp:cNvPr id="0" name=""/>
        <dsp:cNvSpPr/>
      </dsp:nvSpPr>
      <dsp:spPr>
        <a:xfrm>
          <a:off x="3043469" y="1192044"/>
          <a:ext cx="838306" cy="8383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CD978-AA87-441C-9280-E462525CA5FB}">
      <dsp:nvSpPr>
        <dsp:cNvPr id="0" name=""/>
        <dsp:cNvSpPr/>
      </dsp:nvSpPr>
      <dsp:spPr>
        <a:xfrm>
          <a:off x="3043469" y="1192044"/>
          <a:ext cx="838306" cy="8383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BDCE3-9E55-4C84-BB73-BD72FEAF08EB}">
      <dsp:nvSpPr>
        <dsp:cNvPr id="0" name=""/>
        <dsp:cNvSpPr/>
      </dsp:nvSpPr>
      <dsp:spPr>
        <a:xfrm>
          <a:off x="2624316" y="1342939"/>
          <a:ext cx="1676612" cy="5365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Operação</a:t>
          </a:r>
          <a:endParaRPr lang="pt-BR" sz="1800" kern="1200" dirty="0"/>
        </a:p>
      </dsp:txBody>
      <dsp:txXfrm>
        <a:off x="2624316" y="1342939"/>
        <a:ext cx="1676612" cy="5365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D96A8-5636-4DC5-9C3F-BD0419BD36C0}">
      <dsp:nvSpPr>
        <dsp:cNvPr id="0" name=""/>
        <dsp:cNvSpPr/>
      </dsp:nvSpPr>
      <dsp:spPr>
        <a:xfrm>
          <a:off x="2448271" y="839955"/>
          <a:ext cx="1014350" cy="352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44"/>
              </a:lnTo>
              <a:lnTo>
                <a:pt x="1014350" y="176044"/>
              </a:lnTo>
              <a:lnTo>
                <a:pt x="1014350" y="3520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58258-EC1F-4868-B733-DE08AB49D1F7}">
      <dsp:nvSpPr>
        <dsp:cNvPr id="0" name=""/>
        <dsp:cNvSpPr/>
      </dsp:nvSpPr>
      <dsp:spPr>
        <a:xfrm>
          <a:off x="1433921" y="839955"/>
          <a:ext cx="1014350" cy="352088"/>
        </a:xfrm>
        <a:custGeom>
          <a:avLst/>
          <a:gdLst/>
          <a:ahLst/>
          <a:cxnLst/>
          <a:rect l="0" t="0" r="0" b="0"/>
          <a:pathLst>
            <a:path>
              <a:moveTo>
                <a:pt x="1014350" y="0"/>
              </a:moveTo>
              <a:lnTo>
                <a:pt x="1014350" y="176044"/>
              </a:lnTo>
              <a:lnTo>
                <a:pt x="0" y="176044"/>
              </a:lnTo>
              <a:lnTo>
                <a:pt x="0" y="3520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52637-FA83-4E77-830F-3D45D2816D3B}">
      <dsp:nvSpPr>
        <dsp:cNvPr id="0" name=""/>
        <dsp:cNvSpPr/>
      </dsp:nvSpPr>
      <dsp:spPr>
        <a:xfrm>
          <a:off x="2029118" y="1649"/>
          <a:ext cx="838306" cy="8383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3E910-5DF8-42CA-A0AA-43865C705CC5}">
      <dsp:nvSpPr>
        <dsp:cNvPr id="0" name=""/>
        <dsp:cNvSpPr/>
      </dsp:nvSpPr>
      <dsp:spPr>
        <a:xfrm>
          <a:off x="2029118" y="1649"/>
          <a:ext cx="838306" cy="8383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62F1F-5F66-4502-85AD-2D71606C6BD5}">
      <dsp:nvSpPr>
        <dsp:cNvPr id="0" name=""/>
        <dsp:cNvSpPr/>
      </dsp:nvSpPr>
      <dsp:spPr>
        <a:xfrm>
          <a:off x="1609965" y="152544"/>
          <a:ext cx="1676612" cy="5365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Terceirizado</a:t>
          </a:r>
          <a:endParaRPr lang="pt-BR" sz="1800" kern="1200" dirty="0"/>
        </a:p>
      </dsp:txBody>
      <dsp:txXfrm>
        <a:off x="1609965" y="152544"/>
        <a:ext cx="1676612" cy="536515"/>
      </dsp:txXfrm>
    </dsp:sp>
    <dsp:sp modelId="{6E9244DD-5323-456A-BC75-F0A34431A327}">
      <dsp:nvSpPr>
        <dsp:cNvPr id="0" name=""/>
        <dsp:cNvSpPr/>
      </dsp:nvSpPr>
      <dsp:spPr>
        <a:xfrm>
          <a:off x="1014768" y="1192044"/>
          <a:ext cx="838306" cy="8383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AB508-AD0F-45DA-97D5-5BB670FB1113}">
      <dsp:nvSpPr>
        <dsp:cNvPr id="0" name=""/>
        <dsp:cNvSpPr/>
      </dsp:nvSpPr>
      <dsp:spPr>
        <a:xfrm>
          <a:off x="1014768" y="1192044"/>
          <a:ext cx="838306" cy="8383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35AE0-06C7-4BD7-8353-D72B47247C1B}">
      <dsp:nvSpPr>
        <dsp:cNvPr id="0" name=""/>
        <dsp:cNvSpPr/>
      </dsp:nvSpPr>
      <dsp:spPr>
        <a:xfrm>
          <a:off x="595615" y="1342939"/>
          <a:ext cx="1676612" cy="5365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Investimento</a:t>
          </a:r>
          <a:endParaRPr lang="pt-BR" sz="1800" kern="1200" dirty="0"/>
        </a:p>
      </dsp:txBody>
      <dsp:txXfrm>
        <a:off x="595615" y="1342939"/>
        <a:ext cx="1676612" cy="536515"/>
      </dsp:txXfrm>
    </dsp:sp>
    <dsp:sp modelId="{826A178C-E904-45B3-AAD2-486671FB137E}">
      <dsp:nvSpPr>
        <dsp:cNvPr id="0" name=""/>
        <dsp:cNvSpPr/>
      </dsp:nvSpPr>
      <dsp:spPr>
        <a:xfrm>
          <a:off x="3043469" y="1192044"/>
          <a:ext cx="838306" cy="83830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CD978-AA87-441C-9280-E462525CA5FB}">
      <dsp:nvSpPr>
        <dsp:cNvPr id="0" name=""/>
        <dsp:cNvSpPr/>
      </dsp:nvSpPr>
      <dsp:spPr>
        <a:xfrm>
          <a:off x="3043469" y="1192044"/>
          <a:ext cx="838306" cy="83830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BDCE3-9E55-4C84-BB73-BD72FEAF08EB}">
      <dsp:nvSpPr>
        <dsp:cNvPr id="0" name=""/>
        <dsp:cNvSpPr/>
      </dsp:nvSpPr>
      <dsp:spPr>
        <a:xfrm>
          <a:off x="2624316" y="1342939"/>
          <a:ext cx="1676612" cy="5365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Operação</a:t>
          </a:r>
          <a:endParaRPr lang="pt-BR" sz="1800" kern="1200" dirty="0"/>
        </a:p>
      </dsp:txBody>
      <dsp:txXfrm>
        <a:off x="2624316" y="1342939"/>
        <a:ext cx="1676612" cy="536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pPr/>
              <a:t>08/05/2019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4DACC-6F69-48B2-9A41-4829EE03FA02}" type="datetimeFigureOut">
              <a:rPr lang="pt-BR" smtClean="0"/>
              <a:pPr/>
              <a:t>08/05/2019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29AC3-D566-4F10-863D-F0434C46119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9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29D3-5132-494B-90FC-95D67B027041}" type="datetime1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CA2C-0617-4D98-9157-C4CD5746E687}" type="datetime1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E9D0-85B0-4208-A17C-99F55341854A}" type="datetime1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504F-E913-459F-97E5-DFF57075C348}" type="datetime1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9645-67F0-4288-AA51-9D5E30B9224C}" type="datetime1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C407-1233-47CE-8458-A1B4E2B5B811}" type="datetime1">
              <a:rPr lang="pt-BR" smtClean="0"/>
              <a:t>08/05/2019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C5EA-3211-4776-A843-565877D12EB8}" type="datetime1">
              <a:rPr lang="pt-BR" smtClean="0"/>
              <a:t>08/05/2019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7068-016B-424C-8EE2-CF68F2024EA0}" type="datetime1">
              <a:rPr lang="pt-BR" smtClean="0"/>
              <a:t>08/05/2019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B3D0-0A06-471D-BBDC-E79B150D7138}" type="datetime1">
              <a:rPr lang="pt-BR" smtClean="0"/>
              <a:t>08/05/2019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B9E6-8C90-45AC-9CA2-B1A18C9CD60A}" type="datetime1">
              <a:rPr lang="pt-BR" smtClean="0"/>
              <a:t>08/05/2019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F693-EFAF-4901-90D4-99D5C884B1D3}" type="datetime1">
              <a:rPr lang="pt-BR" smtClean="0"/>
              <a:t>08/05/2019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0B6C-E200-4364-8088-92FD2546F7B9}" type="datetime1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nasa.gov.br:8080/documents/20182/37483/05eng_domiciliares.%20pdf/361e14dd-b083-4508-9c99-7fdf56fb29e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jarbas.ferrari@udesc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649112"/>
            <a:ext cx="7434572" cy="1785950"/>
          </a:xfrm>
        </p:spPr>
        <p:txBody>
          <a:bodyPr anchor="ctr" anchorCtr="0">
            <a:normAutofit/>
          </a:bodyPr>
          <a:lstStyle/>
          <a:p>
            <a:r>
              <a:rPr lang="pt-BR" sz="2400" b="1" dirty="0"/>
              <a:t>ASPECTOS  AMBIENTAIS  E  ECONÔMICOS  DA  GESTÃO  DE  SISTEMAS  LOCAIS  DE TRATAMENTO  DE  ESGOTO  EM  MUNICÍPIOS  DE  PEQUENO  PORTE</a:t>
            </a:r>
            <a:endParaRPr lang="pt-BR" sz="2400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552843" y="3448812"/>
            <a:ext cx="8038313" cy="1928826"/>
          </a:xfrm>
        </p:spPr>
        <p:txBody>
          <a:bodyPr>
            <a:normAutofit fontScale="32500" lnSpcReduction="20000"/>
          </a:bodyPr>
          <a:lstStyle/>
          <a:p>
            <a:pPr algn="l">
              <a:buNone/>
            </a:pPr>
            <a:r>
              <a:rPr lang="pt-BR" sz="3700" b="1" dirty="0" smtClean="0">
                <a:cs typeface="Arial" pitchFamily="34" charset="0"/>
              </a:rPr>
              <a:t>Autores:</a:t>
            </a:r>
          </a:p>
          <a:p>
            <a:pPr>
              <a:buNone/>
            </a:pPr>
            <a:endParaRPr lang="pt-BR" sz="3700" b="1" dirty="0" smtClean="0"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pt-BR" sz="3700" b="1" dirty="0" smtClean="0">
                <a:cs typeface="Arial" pitchFamily="34" charset="0"/>
              </a:rPr>
              <a:t>Jarbas </a:t>
            </a:r>
            <a:r>
              <a:rPr lang="pt-BR" sz="3700" b="1" dirty="0" smtClean="0">
                <a:cs typeface="Arial" pitchFamily="34" charset="0"/>
              </a:rPr>
              <a:t>Cleber Ferrari  - </a:t>
            </a:r>
            <a:r>
              <a:rPr lang="pt-BR" sz="3700" dirty="0" smtClean="0">
                <a:cs typeface="Arial" pitchFamily="34" charset="0"/>
              </a:rPr>
              <a:t>Professor Engenharia Civil – </a:t>
            </a:r>
            <a:r>
              <a:rPr lang="pt-BR" sz="3700" dirty="0">
                <a:cs typeface="Arial" pitchFamily="34" charset="0"/>
              </a:rPr>
              <a:t>UDESC/Campus Ibirama SC</a:t>
            </a:r>
            <a:endParaRPr lang="pt-BR" sz="3700" b="1" dirty="0"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t-BR" sz="3700" b="1" dirty="0">
                <a:ea typeface="Calibri" panose="020F0502020204030204" pitchFamily="34" charset="0"/>
                <a:cs typeface="Times New Roman" panose="02020603050405020304" pitchFamily="18" charset="0"/>
              </a:rPr>
              <a:t>Rafael </a:t>
            </a:r>
            <a:r>
              <a:rPr lang="pt-BR" sz="3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Naatz</a:t>
            </a:r>
            <a:r>
              <a:rPr lang="pt-BR" sz="3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- Engenheiro </a:t>
            </a:r>
            <a:r>
              <a:rPr lang="pt-BR" sz="3700" dirty="0">
                <a:ea typeface="Calibri" panose="020F0502020204030204" pitchFamily="34" charset="0"/>
                <a:cs typeface="Times New Roman" panose="02020603050405020304" pitchFamily="18" charset="0"/>
              </a:rPr>
              <a:t>Sanitarista – OP Engenharia Ltda.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  <a:tabLst>
                <a:tab pos="2700020" algn="ctr"/>
                <a:tab pos="5400040" algn="r"/>
              </a:tabLst>
            </a:pPr>
            <a:r>
              <a:rPr lang="pt-BR" sz="3700" b="1" dirty="0">
                <a:ea typeface="Calibri" panose="020F0502020204030204" pitchFamily="34" charset="0"/>
                <a:cs typeface="Times New Roman" panose="02020603050405020304" pitchFamily="18" charset="0"/>
              </a:rPr>
              <a:t>Jéssica da </a:t>
            </a:r>
            <a:r>
              <a:rPr lang="pt-BR" sz="3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Silva</a:t>
            </a:r>
            <a:r>
              <a:rPr lang="pt-BR" sz="3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- Engenharia </a:t>
            </a:r>
            <a:r>
              <a:rPr lang="pt-BR" sz="3700" dirty="0">
                <a:ea typeface="Calibri" panose="020F0502020204030204" pitchFamily="34" charset="0"/>
                <a:cs typeface="Times New Roman" panose="02020603050405020304" pitchFamily="18" charset="0"/>
              </a:rPr>
              <a:t>Sanitarista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t-BR" sz="3700" b="1" dirty="0">
                <a:ea typeface="Calibri" panose="020F0502020204030204" pitchFamily="34" charset="0"/>
                <a:cs typeface="Times New Roman" panose="02020603050405020304" pitchFamily="18" charset="0"/>
              </a:rPr>
              <a:t>Ana Carla da </a:t>
            </a:r>
            <a:r>
              <a:rPr lang="pt-BR" sz="3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Silva</a:t>
            </a:r>
            <a:r>
              <a:rPr lang="pt-BR" sz="3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- Engenheira </a:t>
            </a:r>
            <a:r>
              <a:rPr lang="pt-BR" sz="3700" dirty="0">
                <a:ea typeface="Calibri" panose="020F0502020204030204" pitchFamily="34" charset="0"/>
                <a:cs typeface="Times New Roman" panose="02020603050405020304" pitchFamily="18" charset="0"/>
              </a:rPr>
              <a:t>Sanitarista – H2SA Engenharia </a:t>
            </a:r>
            <a:r>
              <a:rPr lang="pt-BR" sz="37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Ltda</a:t>
            </a:r>
            <a:endParaRPr lang="pt-BR" sz="3700" b="1" dirty="0"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t-BR" sz="3700" b="1" dirty="0" smtClean="0">
                <a:cs typeface="Arial" pitchFamily="34" charset="0"/>
              </a:rPr>
              <a:t>Willian </a:t>
            </a:r>
            <a:r>
              <a:rPr lang="pt-BR" sz="3700" b="1" dirty="0" smtClean="0">
                <a:cs typeface="Arial" pitchFamily="34" charset="0"/>
              </a:rPr>
              <a:t>Jucelio Goetten - </a:t>
            </a:r>
            <a:r>
              <a:rPr lang="pt-BR" sz="3700" dirty="0" smtClean="0">
                <a:cs typeface="Arial" pitchFamily="34" charset="0"/>
              </a:rPr>
              <a:t>Professor Engenharia Civil – UDESC/Campus Ibirama SC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3700" b="1" dirty="0"/>
              <a:t>Joice </a:t>
            </a:r>
            <a:r>
              <a:rPr lang="pt-BR" sz="3700" b="1" dirty="0" smtClean="0"/>
              <a:t>Zink</a:t>
            </a:r>
            <a:r>
              <a:rPr lang="pt-BR" sz="3700" dirty="0"/>
              <a:t> </a:t>
            </a:r>
            <a:r>
              <a:rPr lang="pt-BR" sz="3700" dirty="0" smtClean="0"/>
              <a:t>- Graduanda </a:t>
            </a:r>
            <a:r>
              <a:rPr lang="pt-BR" sz="3700" dirty="0"/>
              <a:t>em Engenharia </a:t>
            </a:r>
            <a:r>
              <a:rPr lang="pt-BR" sz="4300" dirty="0"/>
              <a:t>Sanitária – UDESC/Campus Ibirama SC</a:t>
            </a:r>
          </a:p>
          <a:p>
            <a:pPr>
              <a:lnSpc>
                <a:spcPct val="120000"/>
              </a:lnSpc>
              <a:buNone/>
            </a:pPr>
            <a:endParaRPr lang="pt-BR" sz="3700" b="1" dirty="0" smtClean="0">
              <a:cs typeface="Arial" pitchFamily="34" charset="0"/>
            </a:endParaRPr>
          </a:p>
          <a:p>
            <a:pPr>
              <a:buNone/>
            </a:pPr>
            <a:endParaRPr lang="pt-BR" sz="2700" b="1" dirty="0" smtClean="0"/>
          </a:p>
          <a:p>
            <a:pPr algn="l"/>
            <a:endParaRPr lang="pt-BR" sz="2700" dirty="0"/>
          </a:p>
        </p:txBody>
      </p:sp>
      <p:sp>
        <p:nvSpPr>
          <p:cNvPr id="7" name="Retângulo 6"/>
          <p:cNvSpPr/>
          <p:nvPr/>
        </p:nvSpPr>
        <p:spPr>
          <a:xfrm>
            <a:off x="428596" y="428604"/>
            <a:ext cx="8286808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28604"/>
            <a:ext cx="1008112" cy="88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3" y="548680"/>
            <a:ext cx="1890538" cy="56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83526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METODOLOGIA</a:t>
            </a:r>
            <a:endParaRPr lang="pt-BR" sz="2800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57200" y="1475656"/>
            <a:ext cx="548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ESTUDOS DE VIABILIDADE  ECONÔMICO-FINANCERIA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0320742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86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83526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RESULTADOS E DISCUSSÕES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445607" y="1442662"/>
            <a:ext cx="817649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chemeClr val="tx2"/>
                </a:solidFill>
                <a:ea typeface="Times New Roman" panose="02020603050405020304" pitchFamily="18" charset="0"/>
              </a:rPr>
              <a:t>AVALIAÇÃO DA EFICIÊNCIA DOS SISTEMAS LOCAIS</a:t>
            </a:r>
          </a:p>
          <a:p>
            <a:endParaRPr lang="pt-BR" sz="16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A avaliação </a:t>
            </a:r>
            <a:r>
              <a:rPr lang="pt-BR" sz="1400" i="1" dirty="0"/>
              <a:t>in loco</a:t>
            </a:r>
            <a:r>
              <a:rPr lang="pt-BR" sz="1400" dirty="0"/>
              <a:t> dos sistemas locais verificou o </a:t>
            </a:r>
            <a:r>
              <a:rPr lang="pt-BR" sz="1400" b="1" dirty="0"/>
              <a:t>acumulo gordura dentro do tanque séptico</a:t>
            </a:r>
            <a:r>
              <a:rPr lang="pt-BR" sz="1400" dirty="0"/>
              <a:t>, o que diminui significativamente a eficiência do sistema</a:t>
            </a:r>
            <a:r>
              <a:rPr lang="pt-BR" sz="1400" dirty="0" smtClean="0">
                <a:ea typeface="Times New Roman" panose="02020603050405020304" pitchFamily="18" charset="0"/>
              </a:rPr>
              <a:t> (Instalação prevista na </a:t>
            </a:r>
            <a:r>
              <a:rPr lang="pt-BR" sz="1400" dirty="0"/>
              <a:t>NBR 7.229 (ABNT, 1993</a:t>
            </a:r>
            <a:r>
              <a:rPr lang="pt-BR" sz="1400" dirty="0" smtClean="0"/>
              <a:t>)</a:t>
            </a:r>
          </a:p>
          <a:p>
            <a:pPr algn="just"/>
            <a:endParaRPr lang="pt-BR" sz="14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O monitoramento e limpeza sistemática dos sistemas locais de tratamento de esgoto em municípios de pequeno porte levariam a uma </a:t>
            </a:r>
            <a:r>
              <a:rPr lang="pt-BR" sz="1400" b="1" dirty="0"/>
              <a:t>grande demanda por instalações de pós-tratamento desse </a:t>
            </a:r>
            <a:r>
              <a:rPr lang="pt-BR" sz="1400" b="1" dirty="0" smtClean="0"/>
              <a:t>efluente.</a:t>
            </a:r>
          </a:p>
          <a:p>
            <a:pPr algn="just"/>
            <a:endParaRPr lang="pt-BR" sz="1400" b="1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b="1" dirty="0"/>
              <a:t>As consequências ambientais e socioeconômicas</a:t>
            </a:r>
            <a:r>
              <a:rPr lang="pt-BR" sz="1400" dirty="0"/>
              <a:t> decorrentes do despejo de esgoto não tratado nos corpos hídricos </a:t>
            </a:r>
            <a:r>
              <a:rPr lang="pt-BR" sz="1400" b="1" dirty="0"/>
              <a:t>transcendem os limites dos </a:t>
            </a:r>
            <a:r>
              <a:rPr lang="pt-BR" sz="1400" b="1" dirty="0" smtClean="0"/>
              <a:t>municípios</a:t>
            </a:r>
            <a:r>
              <a:rPr lang="pt-BR" sz="1400" dirty="0" smtClean="0"/>
              <a:t>, portanto toda  intervenção </a:t>
            </a:r>
            <a:r>
              <a:rPr lang="pt-BR" sz="1400" dirty="0"/>
              <a:t>positiva nos serviços de esgotamento sanitário, deve ocorrer considerando o âmbito da bacia </a:t>
            </a:r>
            <a:r>
              <a:rPr lang="pt-BR" sz="1400" dirty="0" smtClean="0"/>
              <a:t>hidrográfica.</a:t>
            </a:r>
          </a:p>
          <a:p>
            <a:pPr algn="just"/>
            <a:endParaRPr lang="pt-BR" sz="1400" dirty="0" smtClean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Como ponto de amostragem, não pode ser utilizado o tubo guia presente no filtro anaeróbio, </a:t>
            </a:r>
            <a:r>
              <a:rPr lang="pt-BR" sz="1400" dirty="0" smtClean="0"/>
              <a:t>sendo </a:t>
            </a:r>
            <a:r>
              <a:rPr lang="pt-BR" sz="1400" dirty="0"/>
              <a:t>necessário a construção de um </a:t>
            </a:r>
            <a:r>
              <a:rPr lang="pt-BR" sz="1400" b="1" dirty="0"/>
              <a:t>ponto de amostragem na saída do filtro </a:t>
            </a:r>
            <a:r>
              <a:rPr lang="pt-BR" sz="1400" b="1" dirty="0" smtClean="0"/>
              <a:t>anaeróbio.</a:t>
            </a:r>
          </a:p>
          <a:p>
            <a:pPr lvl="0" algn="just"/>
            <a:endParaRPr lang="pt-BR" sz="1400" b="1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400" dirty="0"/>
              <a:t>Considerando o que preconiza a NBR 7.229 (ABNT, 1993) e  NBR 13.969 (ABNT, 1997) e as análises realizadas nos sistemas </a:t>
            </a:r>
            <a:r>
              <a:rPr lang="pt-BR" sz="1400" dirty="0" smtClean="0"/>
              <a:t>locais, </a:t>
            </a:r>
            <a:r>
              <a:rPr lang="pt-BR" sz="1400" dirty="0"/>
              <a:t>o tempo de limpeza sugerido para que se mantenha a </a:t>
            </a:r>
            <a:r>
              <a:rPr lang="pt-BR" sz="1400" b="1" dirty="0"/>
              <a:t>eficiência na remoção de matéria orgânica e sólidos é de 1 ano. </a:t>
            </a:r>
          </a:p>
        </p:txBody>
      </p:sp>
    </p:spTree>
    <p:extLst>
      <p:ext uri="{BB962C8B-B14F-4D97-AF65-F5344CB8AC3E}">
        <p14:creationId xmlns:p14="http://schemas.microsoft.com/office/powerpoint/2010/main" val="9485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83526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RESULTADOS E DISCUSSÕES</a:t>
            </a:r>
            <a:endParaRPr lang="pt-BR" sz="2800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1259632" y="1575542"/>
            <a:ext cx="684076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Figura </a:t>
            </a:r>
            <a:r>
              <a:rPr lang="pt-BR" sz="1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01 – Resultados do parâmetro SST em sistemas com diferentes tempos de uso</a:t>
            </a:r>
            <a:r>
              <a:rPr lang="pt-BR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029560"/>
            <a:ext cx="5037104" cy="327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83526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RESULTADOS E DISCUSSÕES</a:t>
            </a:r>
            <a:endParaRPr lang="pt-BR" sz="2800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457200" y="1556792"/>
            <a:ext cx="82032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AVALIAÇÃO DA VIABILIDADE ECONÔMICO-FINANCEIRA DOS SISTEMAS LOCAIS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64982675"/>
              </p:ext>
            </p:extLst>
          </p:nvPr>
        </p:nvGraphicFramePr>
        <p:xfrm>
          <a:off x="2555776" y="2204864"/>
          <a:ext cx="4896544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57200" y="4267835"/>
            <a:ext cx="473654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 </a:t>
            </a:r>
            <a:r>
              <a:rPr lang="pt-BR" sz="1400" dirty="0" smtClean="0"/>
              <a:t>Caminhão “LIMPA FOSSA” = R$ 303.801,33 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smtClean="0"/>
              <a:t>Adequação  dos Sistemas locais = R$ 2.075,25 </a:t>
            </a:r>
          </a:p>
          <a:p>
            <a:pPr algn="ctr">
              <a:lnSpc>
                <a:spcPct val="150000"/>
              </a:lnSpc>
            </a:pPr>
            <a:r>
              <a:rPr lang="pt-BR" sz="1400" dirty="0" smtClean="0"/>
              <a:t>Estima a adequação de 30% dos sistemas (AMMVI, 2018)</a:t>
            </a:r>
            <a:endParaRPr lang="pt-BR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364088" y="4437112"/>
            <a:ext cx="30963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1600" dirty="0" smtClean="0"/>
              <a:t> </a:t>
            </a:r>
            <a:r>
              <a:rPr lang="pt-BR" sz="1400" dirty="0" smtClean="0"/>
              <a:t>Equipe de monitoramento e limpeza = R$ 23.970,46</a:t>
            </a:r>
            <a:endParaRPr lang="pt-BR" sz="1400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1400" dirty="0" smtClean="0"/>
              <a:t>Disposição Final = R$ 30,79 (CASAN, 2018)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6054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14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457200" y="1556792"/>
            <a:ext cx="82032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  <a:ea typeface="Times New Roman" panose="02020603050405020304" pitchFamily="18" charset="0"/>
              </a:rPr>
              <a:t>AVALIAÇÃO DA VIABILIDADE ECONÔMICO-FINANCEIRA DOS SISTEMAS LOCAIS</a:t>
            </a:r>
            <a:endParaRPr lang="pt-BR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5465976"/>
              </p:ext>
            </p:extLst>
          </p:nvPr>
        </p:nvGraphicFramePr>
        <p:xfrm>
          <a:off x="2555776" y="2204864"/>
          <a:ext cx="4896544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457200" y="4267835"/>
            <a:ext cx="47365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 smtClean="0"/>
              <a:t>Adequação  dos Sistemas locais = R$ 2.075,25 </a:t>
            </a:r>
          </a:p>
          <a:p>
            <a:pPr algn="ctr">
              <a:lnSpc>
                <a:spcPct val="150000"/>
              </a:lnSpc>
            </a:pPr>
            <a:r>
              <a:rPr lang="pt-BR" sz="1400" dirty="0" smtClean="0"/>
              <a:t>Estima a adequação de 30% dos sistemas (AMMVI, 2018)</a:t>
            </a:r>
            <a:endParaRPr lang="pt-BR" sz="1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364088" y="4360168"/>
            <a:ext cx="3096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pt-BR" sz="1600" dirty="0" smtClean="0"/>
              <a:t> </a:t>
            </a:r>
            <a:r>
              <a:rPr lang="pt-BR" sz="1400" dirty="0" smtClean="0"/>
              <a:t>Custo médio do serviço de limpeza dos sistemas locais = R$ 411,25</a:t>
            </a:r>
            <a:endParaRPr lang="pt-BR" sz="1400" dirty="0"/>
          </a:p>
        </p:txBody>
      </p:sp>
      <p:sp>
        <p:nvSpPr>
          <p:cNvPr id="20" name="Título 1"/>
          <p:cNvSpPr>
            <a:spLocks noGrp="1"/>
          </p:cNvSpPr>
          <p:nvPr>
            <p:ph type="title"/>
          </p:nvPr>
        </p:nvSpPr>
        <p:spPr>
          <a:xfrm>
            <a:off x="483526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RESULTADOS E DISCUSSÕES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27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83526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RESULTADOS E DISCUSSÕES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1259632" y="1424062"/>
            <a:ext cx="6279720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Figura 02 - Evolução dos custos do sistema local (operação direta e terceirizado)</a:t>
            </a:r>
            <a:endParaRPr lang="pt-B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7036"/>
            <a:ext cx="5760640" cy="375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8352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smtClean="0"/>
              <a:t>RESULTADOS E DISCUSSÕES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632714" y="1628800"/>
            <a:ext cx="79312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dirty="0" smtClean="0">
                <a:solidFill>
                  <a:srgbClr val="000000"/>
                </a:solidFill>
              </a:rPr>
              <a:t>A projeção de arrecadação seguindo as diretrizes do MPSC (2016) que considera uma taxa de</a:t>
            </a:r>
            <a:br>
              <a:rPr lang="pt-BR" sz="1600" dirty="0" smtClean="0">
                <a:solidFill>
                  <a:srgbClr val="000000"/>
                </a:solidFill>
              </a:rPr>
            </a:br>
            <a:r>
              <a:rPr lang="pt-BR" sz="1600" dirty="0" smtClean="0">
                <a:solidFill>
                  <a:srgbClr val="000000"/>
                </a:solidFill>
              </a:rPr>
              <a:t>retorno de 80% e uma vazão média diária por ligação de 14,69 </a:t>
            </a:r>
            <a:r>
              <a:rPr lang="pt-BR" sz="1600" dirty="0"/>
              <a:t>m</a:t>
            </a:r>
            <a:r>
              <a:rPr lang="pt-BR" sz="1600" baseline="30000" dirty="0"/>
              <a:t>3</a:t>
            </a:r>
            <a:r>
              <a:rPr lang="pt-BR" sz="1600" dirty="0"/>
              <a:t>/mês</a:t>
            </a:r>
            <a:r>
              <a:rPr lang="pt-BR" sz="1600" dirty="0" smtClean="0"/>
              <a:t>.</a:t>
            </a:r>
            <a:r>
              <a:rPr lang="pt-BR" sz="1600" dirty="0" smtClean="0">
                <a:solidFill>
                  <a:srgbClr val="000000"/>
                </a:solidFill>
              </a:rPr>
              <a:t> Nesse caso, de acordo com a política tarifária da CASAN, o valor médio cobrado por ligação para o ano de 2018 seria de R$ 101,00.</a:t>
            </a:r>
            <a:r>
              <a:rPr lang="pt-BR" sz="1600" dirty="0" smtClean="0"/>
              <a:t> </a:t>
            </a:r>
          </a:p>
          <a:p>
            <a:pPr algn="ctr">
              <a:lnSpc>
                <a:spcPct val="150000"/>
              </a:lnSpc>
            </a:pPr>
            <a:endParaRPr lang="pt-BR" sz="1600" dirty="0" smtClean="0"/>
          </a:p>
          <a:p>
            <a:pPr algn="ctr">
              <a:lnSpc>
                <a:spcPct val="150000"/>
              </a:lnSpc>
            </a:pPr>
            <a:endParaRPr lang="pt-BR" sz="1600" dirty="0"/>
          </a:p>
          <a:p>
            <a:pPr algn="ctr">
              <a:lnSpc>
                <a:spcPct val="150000"/>
              </a:lnSpc>
            </a:pPr>
            <a:r>
              <a:rPr lang="pt-BR" sz="1600" dirty="0" smtClean="0"/>
              <a:t>O SUPERÁVIT gerado poderia financiar a construção de novas </a:t>
            </a:r>
            <a:r>
              <a:rPr lang="pt-BR" sz="1600" dirty="0" err="1" smtClean="0"/>
              <a:t>ETEs</a:t>
            </a:r>
            <a:r>
              <a:rPr lang="pt-BR" sz="1600" dirty="0"/>
              <a:t> </a:t>
            </a:r>
            <a:r>
              <a:rPr lang="pt-BR" sz="1600" dirty="0" smtClean="0"/>
              <a:t>e promover a equidade subsidiando ações de melhorias sanitárias em áreas onde as condições são precárias.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32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84812" y="2816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smtClean="0"/>
              <a:t>RESULTADOS E DISCUSSÕES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2445"/>
              </p:ext>
            </p:extLst>
          </p:nvPr>
        </p:nvGraphicFramePr>
        <p:xfrm>
          <a:off x="971600" y="2924945"/>
          <a:ext cx="3456384" cy="960120"/>
        </p:xfrm>
        <a:graphic>
          <a:graphicData uri="http://schemas.openxmlformats.org/drawingml/2006/table">
            <a:tbl>
              <a:tblPr firstRow="1" firstCol="1" bandRow="1"/>
              <a:tblGrid>
                <a:gridCol w="1993074"/>
                <a:gridCol w="1463310"/>
              </a:tblGrid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VPL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R$ 9.115.874,17</a:t>
                      </a:r>
                      <a:endParaRPr lang="pt-BR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TIR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114,78%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PAYBACK DESCONTADO 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meses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66960"/>
              </p:ext>
            </p:extLst>
          </p:nvPr>
        </p:nvGraphicFramePr>
        <p:xfrm>
          <a:off x="4572000" y="2924944"/>
          <a:ext cx="3456384" cy="960120"/>
        </p:xfrm>
        <a:graphic>
          <a:graphicData uri="http://schemas.openxmlformats.org/drawingml/2006/table">
            <a:tbl>
              <a:tblPr firstRow="1" firstCol="1" bandRow="1"/>
              <a:tblGrid>
                <a:gridCol w="1993074"/>
                <a:gridCol w="1463310"/>
              </a:tblGrid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VPL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R$ 22.493.619,78</a:t>
                      </a:r>
                      <a:endParaRPr lang="pt-BR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TIR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115,18%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PAYBACK DESCONTADO </a:t>
                      </a:r>
                      <a:endParaRPr lang="pt-BR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meses</a:t>
                      </a:r>
                      <a:endParaRPr lang="pt-BR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971600" y="191683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Análise de </a:t>
            </a:r>
            <a:r>
              <a:rPr lang="pt-BR" dirty="0" smtClean="0"/>
              <a:t>viabilidade</a:t>
            </a:r>
            <a:r>
              <a:rPr lang="pt-BR" dirty="0" smtClean="0"/>
              <a:t> </a:t>
            </a:r>
            <a:r>
              <a:rPr lang="pt-BR" dirty="0" smtClean="0"/>
              <a:t>para uma população de 2.803 hab.  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599612" y="1916832"/>
            <a:ext cx="3428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Análise de </a:t>
            </a:r>
            <a:r>
              <a:rPr lang="pt-BR" dirty="0" smtClean="0"/>
              <a:t>viabilidade</a:t>
            </a:r>
            <a:r>
              <a:rPr lang="pt-BR" dirty="0" smtClean="0"/>
              <a:t> </a:t>
            </a:r>
            <a:r>
              <a:rPr lang="pt-BR" dirty="0" smtClean="0"/>
              <a:t>para uma população de 7.031 hab.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5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8352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dirty="0" smtClean="0"/>
              <a:t>CONCLUSÕES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461822" y="1599184"/>
            <a:ext cx="8075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483526" y="1599184"/>
            <a:ext cx="8229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R</a:t>
            </a:r>
            <a:r>
              <a:rPr lang="pt-BR" sz="1600" dirty="0" smtClean="0"/>
              <a:t>ealizando </a:t>
            </a:r>
            <a:r>
              <a:rPr lang="pt-BR" sz="1600" dirty="0"/>
              <a:t>uma análise crítica dos resultados, é preciso considerar este </a:t>
            </a:r>
            <a:r>
              <a:rPr lang="pt-BR" sz="1600" dirty="0" smtClean="0"/>
              <a:t>TRABALHO COMO PRELIMINAR, </a:t>
            </a:r>
            <a:r>
              <a:rPr lang="pt-BR" sz="1600" dirty="0"/>
              <a:t>visto que questões relevantes não foram abordadas, tais como: </a:t>
            </a:r>
            <a:endParaRPr lang="pt-BR" sz="1600" dirty="0" smtClean="0"/>
          </a:p>
          <a:p>
            <a:pPr>
              <a:lnSpc>
                <a:spcPct val="150000"/>
              </a:lnSpc>
            </a:pPr>
            <a:r>
              <a:rPr lang="pt-BR" sz="1600" dirty="0"/>
              <a:t>	</a:t>
            </a:r>
            <a:r>
              <a:rPr lang="pt-BR" sz="1600" dirty="0" smtClean="0"/>
              <a:t>i</a:t>
            </a:r>
            <a:r>
              <a:rPr lang="pt-BR" sz="1600" dirty="0"/>
              <a:t>) Adequação das caixas de gordura que afetam significativamente a eficiência dos sistemas locais;</a:t>
            </a:r>
            <a:br>
              <a:rPr lang="pt-BR" sz="1600" dirty="0"/>
            </a:br>
            <a:r>
              <a:rPr lang="pt-BR" sz="1600" dirty="0" smtClean="0"/>
              <a:t>	</a:t>
            </a:r>
            <a:r>
              <a:rPr lang="pt-BR" sz="1600" dirty="0" err="1" smtClean="0"/>
              <a:t>ii</a:t>
            </a:r>
            <a:r>
              <a:rPr lang="pt-BR" sz="1600" dirty="0"/>
              <a:t>) A contabilização de custos administrativos e custos de monitoramento e fiscalização dos sistemas locais</a:t>
            </a:r>
            <a:r>
              <a:rPr lang="pt-BR" sz="1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pt-BR" sz="1600" dirty="0"/>
              <a:t>	</a:t>
            </a:r>
            <a:r>
              <a:rPr lang="pt-BR" sz="1600" dirty="0" err="1" smtClean="0"/>
              <a:t>iii</a:t>
            </a:r>
            <a:r>
              <a:rPr lang="pt-BR" sz="1600" dirty="0"/>
              <a:t>) A disponibilidade regional de </a:t>
            </a:r>
            <a:r>
              <a:rPr lang="pt-BR" sz="1600" dirty="0" err="1"/>
              <a:t>ETEs</a:t>
            </a:r>
            <a:r>
              <a:rPr lang="pt-BR" sz="1600" dirty="0"/>
              <a:t> que poderiam receber todo esse efluente; </a:t>
            </a:r>
            <a:endParaRPr lang="pt-BR" sz="1600" dirty="0" smtClean="0"/>
          </a:p>
          <a:p>
            <a:pPr>
              <a:lnSpc>
                <a:spcPct val="150000"/>
              </a:lnSpc>
            </a:pPr>
            <a:r>
              <a:rPr lang="pt-BR" sz="1600" dirty="0"/>
              <a:t>	</a:t>
            </a:r>
            <a:r>
              <a:rPr lang="pt-BR" sz="1600" dirty="0" err="1" smtClean="0"/>
              <a:t>iv</a:t>
            </a:r>
            <a:r>
              <a:rPr lang="pt-BR" sz="1600" dirty="0" smtClean="0"/>
              <a:t>) Os </a:t>
            </a:r>
            <a:r>
              <a:rPr lang="pt-BR" sz="1600" dirty="0"/>
              <a:t>custos de implantação de tanques de estabilização para os efluentes coletados; </a:t>
            </a:r>
            <a:endParaRPr lang="pt-BR" sz="1600" dirty="0" smtClean="0"/>
          </a:p>
          <a:p>
            <a:pPr>
              <a:lnSpc>
                <a:spcPct val="150000"/>
              </a:lnSpc>
            </a:pPr>
            <a:r>
              <a:rPr lang="pt-BR" sz="1600" dirty="0"/>
              <a:t>	</a:t>
            </a:r>
            <a:r>
              <a:rPr lang="pt-BR" sz="1600" dirty="0" smtClean="0"/>
              <a:t>v) </a:t>
            </a:r>
            <a:r>
              <a:rPr lang="pt-BR" sz="1600" dirty="0"/>
              <a:t>A realização de um estudo de viabilidade de um consórcio para a construção de uma ETE para a disposição final do efluente coletado, considerando aspectos relacionados a solução do problema no âmbito da bacia hidrográfica.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34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8352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dirty="0" smtClean="0"/>
              <a:t>CONCLUSÕES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457200" y="1658796"/>
            <a:ext cx="79255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Em síntese, a gestão dos sistemas locais de tratamento de esgoto se </a:t>
            </a:r>
            <a:r>
              <a:rPr lang="pt-BR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mostram EFICIENTE DO PONTO DE VISTA AMBIENTAL, </a:t>
            </a:r>
            <a:r>
              <a:rPr lang="pt-B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desde que sejam realizadas as adequações dos sistemas locais às normas técnicas vigentes e que o processo de limpeza sistemática do sistema (caixa de gordura + tanque séptico + filtro anaeróbio) seja regulamentado no município, sendo realizado anualmente.  </a:t>
            </a:r>
            <a:endParaRPr lang="pt-BR" sz="16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t-BR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 proposta de mostra VIÁVEL DO PONTO DE VISTA ECONÔMICO, quando </a:t>
            </a:r>
            <a:r>
              <a:rPr lang="pt-B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consideramos os municípios de pequeno porte, visto que </a:t>
            </a:r>
            <a:r>
              <a:rPr lang="pt-BR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há uma </a:t>
            </a:r>
            <a:r>
              <a:rPr lang="pt-B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necessidade de investimentos </a:t>
            </a:r>
            <a:r>
              <a:rPr lang="pt-BR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iniciais menores, em comparação com os </a:t>
            </a:r>
            <a:r>
              <a:rPr lang="pt-BR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sistemas coletivos. 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9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2800" dirty="0" smtClean="0"/>
              <a:t>MOTIVAÇÃO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2</a:t>
            </a:fld>
            <a:endParaRPr lang="pt-BR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217902703"/>
              </p:ext>
            </p:extLst>
          </p:nvPr>
        </p:nvGraphicFramePr>
        <p:xfrm>
          <a:off x="1115616" y="1431479"/>
          <a:ext cx="71647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72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75656"/>
            <a:ext cx="8229600" cy="3798762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200" dirty="0"/>
              <a:t>ABNT. ASSOCIAÇÃO BRASILEIRA DE NORMAS TÉCNICAS. NBR 13969: </a:t>
            </a:r>
            <a:r>
              <a:rPr lang="pt-BR" sz="1200" dirty="0" smtClean="0"/>
              <a:t>Tanques sépticos </a:t>
            </a:r>
            <a:r>
              <a:rPr lang="pt-BR" sz="1200" dirty="0"/>
              <a:t>- Unidades de tratamento complementar e disposição final dos </a:t>
            </a:r>
            <a:r>
              <a:rPr lang="pt-BR" sz="1200" dirty="0" smtClean="0"/>
              <a:t>efluentes líquidos </a:t>
            </a:r>
            <a:r>
              <a:rPr lang="pt-BR" sz="1200" dirty="0"/>
              <a:t>- Projeto, construção e operação. Rio de Janeiro: </a:t>
            </a:r>
          </a:p>
          <a:p>
            <a:r>
              <a:rPr lang="pt-BR" sz="1200" dirty="0"/>
              <a:t>ABNT. ASSOCIAÇÃO BRASILEIRA DE NORMAS TÉCNICAS. NBR 7229: </a:t>
            </a:r>
            <a:r>
              <a:rPr lang="pt-BR" sz="1200" dirty="0" smtClean="0"/>
              <a:t>Projeto, construção </a:t>
            </a:r>
            <a:r>
              <a:rPr lang="pt-BR" sz="1200" dirty="0"/>
              <a:t>e operação de sistemas de tanques sépticos. Rio de Janeiro: </a:t>
            </a:r>
            <a:r>
              <a:rPr lang="pt-BR" sz="1200" dirty="0" smtClean="0"/>
              <a:t>ABNT, 1993</a:t>
            </a:r>
            <a:r>
              <a:rPr lang="pt-BR" sz="1200" dirty="0"/>
              <a:t>. </a:t>
            </a:r>
            <a:endParaRPr lang="pt-BR" sz="1200" dirty="0" smtClean="0"/>
          </a:p>
          <a:p>
            <a:r>
              <a:rPr lang="pt-BR" sz="1200" dirty="0"/>
              <a:t>AMMVI. Assessoria de Saneamento e Meio Ambiente. 17 jul. 2017. Disponível em: &lt;https://www.ammvi.org.br/cms/pagina/ver/codMapaItem/100349&gt;. Acessado em: 03 nov. 2018 </a:t>
            </a:r>
            <a:endParaRPr lang="pt-BR" sz="1200" dirty="0" smtClean="0"/>
          </a:p>
          <a:p>
            <a:r>
              <a:rPr lang="pt-BR" sz="1200" dirty="0"/>
              <a:t> BRASIL. Fundação Nacional de Saúde – FUNASA. Manual de orientações técnicas para elaboração de projeto de melhorias sanitárias domiciliares. Brasília: Funasa, 2005. 68 p. disponível em: &lt;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http://www.funasa.gov.br:8080/documents/20182/37483/05eng_domiciliares. </a:t>
            </a:r>
            <a:r>
              <a:rPr lang="pt-BR" sz="1200" dirty="0" err="1">
                <a:solidFill>
                  <a:schemeClr val="tx2">
                    <a:lumMod val="75000"/>
                  </a:schemeClr>
                </a:solidFill>
                <a:hlinkClick r:id="rId2"/>
              </a:rPr>
              <a:t>pdf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/361e14dd-b083-4508-9c99-7fdf56fb29ec</a:t>
            </a:r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&gt;. </a:t>
            </a:r>
            <a:r>
              <a:rPr lang="pt-BR" sz="1200" dirty="0"/>
              <a:t>Acessado em </a:t>
            </a:r>
            <a:r>
              <a:rPr lang="pt-BR" sz="1200" i="1" dirty="0"/>
              <a:t>12 set</a:t>
            </a:r>
            <a:r>
              <a:rPr lang="pt-BR" sz="1200" dirty="0"/>
              <a:t>. 2018. </a:t>
            </a:r>
            <a:endParaRPr lang="pt-BR" sz="1200" dirty="0" smtClean="0"/>
          </a:p>
          <a:p>
            <a:r>
              <a:rPr lang="pt-BR" sz="1200" dirty="0"/>
              <a:t>CHERNICHARO, C. A. L. Princípios do tratamento biológico de </a:t>
            </a:r>
            <a:r>
              <a:rPr lang="pt-BR" sz="1200" dirty="0" smtClean="0"/>
              <a:t>água </a:t>
            </a:r>
            <a:r>
              <a:rPr lang="pt-BR" sz="1200" dirty="0" err="1" smtClean="0"/>
              <a:t>residuárias</a:t>
            </a:r>
            <a:r>
              <a:rPr lang="pt-BR" sz="1200" dirty="0"/>
              <a:t>: reatores anaeróbios. Belo Horizonte, UFMG: 2016</a:t>
            </a:r>
            <a:r>
              <a:rPr lang="pt-BR" sz="1200" dirty="0" smtClean="0"/>
              <a:t>.</a:t>
            </a:r>
            <a:endParaRPr lang="pt-BR" sz="1200" dirty="0"/>
          </a:p>
          <a:p>
            <a:r>
              <a:rPr lang="pt-BR" sz="1200" dirty="0"/>
              <a:t>FGV - FUNDAÇÃO GETÚLIO VARGAS. Viabilidade Econômico-Financeira de Projetos. Ricardo Bordeaux-Rêgo, </a:t>
            </a:r>
            <a:r>
              <a:rPr lang="pt-BR" sz="1200" dirty="0" err="1"/>
              <a:t>Goret</a:t>
            </a:r>
            <a:r>
              <a:rPr lang="pt-BR" sz="1200" dirty="0"/>
              <a:t> Pereira Paulo, Ilda Maria de Paiva Almeida </a:t>
            </a:r>
            <a:r>
              <a:rPr lang="pt-BR" sz="1200" dirty="0" err="1"/>
              <a:t>Spritzer</a:t>
            </a:r>
            <a:r>
              <a:rPr lang="pt-BR" sz="1200" dirty="0"/>
              <a:t>, </a:t>
            </a:r>
            <a:r>
              <a:rPr lang="pt-BR" sz="1200" dirty="0" err="1"/>
              <a:t>Luis</a:t>
            </a:r>
            <a:r>
              <a:rPr lang="pt-BR" sz="1200" dirty="0"/>
              <a:t> Péres </a:t>
            </a:r>
            <a:r>
              <a:rPr lang="pt-BR" sz="1200" dirty="0" err="1"/>
              <a:t>Zotes</a:t>
            </a:r>
            <a:r>
              <a:rPr lang="pt-BR" sz="1200" dirty="0"/>
              <a:t>, 3ª ed. Rio de Janeiro: Editora FGV, 2010. </a:t>
            </a:r>
          </a:p>
          <a:p>
            <a:r>
              <a:rPr lang="pt-BR" sz="1200" dirty="0"/>
              <a:t>GIL, A. C. Como elaborar projetos de pesquisa. 5ª ed. São Paulo: Editora Atlas, 2002.</a:t>
            </a:r>
          </a:p>
          <a:p>
            <a:r>
              <a:rPr lang="pt-BR" sz="1200" dirty="0"/>
              <a:t>SILVA, P. C. ÁVILA, R.O. Avaliação do desempenho de sistemas </a:t>
            </a:r>
            <a:r>
              <a:rPr lang="pt-BR" sz="1200" dirty="0" smtClean="0"/>
              <a:t>tanque séptico-filtro </a:t>
            </a:r>
            <a:r>
              <a:rPr lang="pt-BR" sz="1200" dirty="0"/>
              <a:t>anaeróbio com diferentes tipos de meio suporte. 2014. </a:t>
            </a:r>
            <a:r>
              <a:rPr lang="pt-BR" sz="1200" dirty="0" smtClean="0"/>
              <a:t>Dissertação (Mestrado</a:t>
            </a:r>
            <a:r>
              <a:rPr lang="pt-BR" sz="1200" dirty="0"/>
              <a:t>), UFLA, Minas Gerais, 2014.</a:t>
            </a:r>
          </a:p>
          <a:p>
            <a:endParaRPr lang="pt-BR" sz="12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8352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dirty="0" smtClean="0"/>
              <a:t>REFERÊNCIAS</a:t>
            </a:r>
            <a:endParaRPr lang="pt-BR" sz="2800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369729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None/>
            </a:pPr>
            <a:r>
              <a:rPr lang="pt-BR" sz="5400" b="1" dirty="0" smtClean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OBRIGADO!</a:t>
            </a:r>
            <a:endParaRPr lang="pt-BR" sz="5400" b="1" dirty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  <a:p>
            <a:pPr lvl="0" algn="ctr">
              <a:buNone/>
            </a:pPr>
            <a:endParaRPr lang="pt-BR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endParaRPr lang="pt-BR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Jarbas Cleber Ferrari</a:t>
            </a:r>
          </a:p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pt-BR" sz="1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jarbas.ferrari@udesc.br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pt-BR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UNIVERSIDADE DO ESTADO DE SANTA CATARINA - UDESC</a:t>
            </a:r>
          </a:p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Endereço: Rua Dr. Getúlio Vargas 2822, Bela Vista – Ibirama/SC. </a:t>
            </a:r>
          </a:p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CEP 89140-000 - BRASIL. </a:t>
            </a:r>
            <a:r>
              <a:rPr lang="pt-B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Tel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(47) 33578484.</a:t>
            </a:r>
          </a:p>
          <a:p>
            <a:pPr lvl="0" algn="ctr">
              <a:buNone/>
            </a:pPr>
            <a:endParaRPr lang="pt-BR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pt-BR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2996" y="2118867"/>
            <a:ext cx="8229600" cy="1310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1800" dirty="0"/>
              <a:t>C</a:t>
            </a:r>
            <a:r>
              <a:rPr lang="pt-BR" sz="1800" dirty="0" smtClean="0"/>
              <a:t>onsiderando </a:t>
            </a:r>
            <a:r>
              <a:rPr lang="pt-BR" sz="1800" dirty="0"/>
              <a:t>as normas brasileiras vigentes e a capacidade de investimentos dos municípios de pequeno porte, questionasse a possibilidade da efetiva utilização e por consequência a gestão dos sistemas locais de tratamento de esgoto compostos por tanque séptico e filtro anaeróbio </a:t>
            </a:r>
            <a:r>
              <a:rPr lang="pt-BR" sz="1800" dirty="0" smtClean="0"/>
              <a:t>em áreas pouco urbanizadas?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PROBLEMA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3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 smtClean="0"/>
              <a:t>GERAL</a:t>
            </a:r>
          </a:p>
          <a:p>
            <a:pPr marL="0" indent="0" algn="ctr">
              <a:buNone/>
            </a:pPr>
            <a:r>
              <a:rPr lang="pt-BR" sz="1600" b="1" dirty="0">
                <a:solidFill>
                  <a:schemeClr val="tx2"/>
                </a:solidFill>
              </a:rPr>
              <a:t>I</a:t>
            </a:r>
            <a:r>
              <a:rPr lang="pt-BR" sz="1600" b="1" dirty="0" smtClean="0">
                <a:solidFill>
                  <a:schemeClr val="tx2"/>
                </a:solidFill>
              </a:rPr>
              <a:t>nvestigar </a:t>
            </a:r>
            <a:r>
              <a:rPr lang="pt-BR" sz="1600" b="1" dirty="0">
                <a:solidFill>
                  <a:schemeClr val="tx2"/>
                </a:solidFill>
              </a:rPr>
              <a:t>a eficiência dos sistemas locais de tratamento de esgoto com diferentes períodos de operação, bem como a viabilidade econômica-financeira de realizar a operação e manutenção dos sistema locais [tanque séptico e filtro anaeróbio] em municípios de pequeno porte. </a:t>
            </a:r>
            <a:endParaRPr lang="pt-BR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ESPECÍFICOS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 smtClean="0"/>
              <a:t>Realizar análises físico-químicas e microbiológicas de efluente dos sistemas </a:t>
            </a:r>
            <a:r>
              <a:rPr lang="pt-BR" sz="1600" dirty="0"/>
              <a:t>individuais </a:t>
            </a:r>
            <a:r>
              <a:rPr lang="pt-BR" sz="1600" dirty="0" smtClean="0"/>
              <a:t>(tanque séptico e filtro anaeróbio) com </a:t>
            </a:r>
            <a:r>
              <a:rPr lang="pt-BR" sz="1600" dirty="0"/>
              <a:t>distintos tempos de operação </a:t>
            </a:r>
            <a:r>
              <a:rPr lang="pt-BR" sz="1600" dirty="0" smtClean="0"/>
              <a:t>no município de Presidente Getúlio SC.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 smtClean="0"/>
              <a:t>Avaliar a eficiência dos sistemas locais considerando a legislação ambiental vigente.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/>
              <a:t>Determinar os custos de investimento para implantação, operação e manutenção</a:t>
            </a:r>
            <a:br>
              <a:rPr lang="pt-BR" sz="1600" dirty="0"/>
            </a:br>
            <a:r>
              <a:rPr lang="pt-BR" sz="1600" dirty="0"/>
              <a:t>do serviço de esgotamento sanitário por meio de sistema locais (fossa séptica +</a:t>
            </a:r>
            <a:br>
              <a:rPr lang="pt-BR" sz="1600" dirty="0"/>
            </a:br>
            <a:r>
              <a:rPr lang="pt-BR" sz="1600" dirty="0"/>
              <a:t>filtro anaeróbio) com administração direta pelo município e com a terceirização</a:t>
            </a:r>
            <a:br>
              <a:rPr lang="pt-BR" sz="1600" dirty="0"/>
            </a:br>
            <a:r>
              <a:rPr lang="pt-BR" sz="1600" dirty="0"/>
              <a:t>do serviço</a:t>
            </a:r>
            <a:r>
              <a:rPr lang="pt-BR" sz="16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1600" dirty="0"/>
              <a:t>Realizar um estudo de </a:t>
            </a:r>
            <a:r>
              <a:rPr lang="pt-BR" sz="1600" dirty="0" smtClean="0"/>
              <a:t>viabilidade econômico-financeira </a:t>
            </a:r>
            <a:r>
              <a:rPr lang="pt-BR" sz="1600" dirty="0"/>
              <a:t>da implementação do</a:t>
            </a:r>
            <a:br>
              <a:rPr lang="pt-BR" sz="1600" dirty="0"/>
            </a:br>
            <a:r>
              <a:rPr lang="pt-BR" sz="1600" dirty="0"/>
              <a:t>serviço de esgotamento sanitário por meio de sistemas locais </a:t>
            </a:r>
            <a:r>
              <a:rPr lang="pt-BR" sz="1600" dirty="0" smtClean="0"/>
              <a:t>em municípios de pequeno porte. 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> </a:t>
            </a:r>
            <a:br>
              <a:rPr lang="pt-BR" sz="1600" dirty="0"/>
            </a:br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 smtClean="0"/>
              <a:t> </a:t>
            </a: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OBJETIVOS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5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METODOLOGIA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1712467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43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METODOLOGIA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182776914"/>
              </p:ext>
            </p:extLst>
          </p:nvPr>
        </p:nvGraphicFramePr>
        <p:xfrm>
          <a:off x="2622997" y="14036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57200" y="14756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COLETA DAS AMOSTRAS</a:t>
            </a:r>
            <a:endParaRPr lang="pt-B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7</a:t>
            </a:fld>
            <a:endParaRPr lang="pt-BR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METODOLOGIA</a:t>
            </a:r>
            <a:endParaRPr lang="pt-BR" sz="28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803317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9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8</a:t>
            </a:fld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METODOLOGIA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57200" y="1475656"/>
            <a:ext cx="548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ESTUDOS DE VIABILIDADE  ECONÔMICO-FINANCERIA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47934104"/>
              </p:ext>
            </p:extLst>
          </p:nvPr>
        </p:nvGraphicFramePr>
        <p:xfrm>
          <a:off x="1835696" y="2060848"/>
          <a:ext cx="5424264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15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METODOLOGIA</a:t>
            </a: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457200" y="1196752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57200" y="1475656"/>
            <a:ext cx="548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ESTUDOS DE VIABILIDADE  ECONÔMICO-FINANCERIA</a:t>
            </a:r>
            <a:endParaRPr lang="pt-BR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72637975"/>
              </p:ext>
            </p:extLst>
          </p:nvPr>
        </p:nvGraphicFramePr>
        <p:xfrm>
          <a:off x="698301" y="1475656"/>
          <a:ext cx="798849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3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1343</Words>
  <Application>Microsoft Office PowerPoint</Application>
  <PresentationFormat>Apresentação na tela (4:3)</PresentationFormat>
  <Paragraphs>170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Times New Roman</vt:lpstr>
      <vt:lpstr>Wingdings</vt:lpstr>
      <vt:lpstr>Tema do Office</vt:lpstr>
      <vt:lpstr>ASPECTOS  AMBIENTAIS  E  ECONÔMICOS  DA  GESTÃO  DE  SISTEMAS  LOCAIS  DE TRATAMENTO  DE  ESGOTO  EM  MUNICÍPIOS  DE  PEQUENO  PORTE</vt:lpstr>
      <vt:lpstr>MOTIVAÇÃO</vt:lpstr>
      <vt:lpstr>PROBLEMA</vt:lpstr>
      <vt:lpstr>OBJETIVOS</vt:lpstr>
      <vt:lpstr>METODOLOGIA</vt:lpstr>
      <vt:lpstr>METODOLOGIA</vt:lpstr>
      <vt:lpstr>METODOLOGIA</vt:lpstr>
      <vt:lpstr>METODOLOGIA</vt:lpstr>
      <vt:lpstr>METODOLOGIA</vt:lpstr>
      <vt:lpstr>METODOLOGIA</vt:lpstr>
      <vt:lpstr>RESULTADOS E DISCUSSÕES</vt:lpstr>
      <vt:lpstr>RESULTADOS E DISCUSSÕES</vt:lpstr>
      <vt:lpstr>RESULTADOS E DISCUSSÕES</vt:lpstr>
      <vt:lpstr>RESULTADOS E DISCUSSÕES</vt:lpstr>
      <vt:lpstr>RESULTADOS E DISCUSSÕES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user</cp:lastModifiedBy>
  <cp:revision>175</cp:revision>
  <dcterms:created xsi:type="dcterms:W3CDTF">2018-05-02T19:43:05Z</dcterms:created>
  <dcterms:modified xsi:type="dcterms:W3CDTF">2019-05-08T16:11:43Z</dcterms:modified>
</cp:coreProperties>
</file>