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CC843-D22E-4628-95DF-90C3E97FA027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9CB56FA-BC44-435D-B2F2-FEE21FAF4EE7}">
      <dgm:prSet phldrT="[Texto]"/>
      <dgm:spPr/>
      <dgm:t>
        <a:bodyPr/>
        <a:lstStyle/>
        <a:p>
          <a:r>
            <a:rPr lang="pt-BR" dirty="0" smtClean="0"/>
            <a:t>Equilíbrio Ambiental</a:t>
          </a:r>
          <a:endParaRPr lang="pt-BR" dirty="0"/>
        </a:p>
      </dgm:t>
    </dgm:pt>
    <dgm:pt modelId="{6F96CF60-6600-4E65-8CDF-FFC6E0FBA713}" type="parTrans" cxnId="{E0AFD3A4-B4FC-45A0-BC10-720933FB08F6}">
      <dgm:prSet/>
      <dgm:spPr/>
      <dgm:t>
        <a:bodyPr/>
        <a:lstStyle/>
        <a:p>
          <a:endParaRPr lang="pt-BR"/>
        </a:p>
      </dgm:t>
    </dgm:pt>
    <dgm:pt modelId="{7F8A1789-9BC2-4497-9EAA-363AE4CE0644}" type="sibTrans" cxnId="{E0AFD3A4-B4FC-45A0-BC10-720933FB08F6}">
      <dgm:prSet/>
      <dgm:spPr/>
      <dgm:t>
        <a:bodyPr/>
        <a:lstStyle/>
        <a:p>
          <a:endParaRPr lang="pt-BR"/>
        </a:p>
      </dgm:t>
    </dgm:pt>
    <dgm:pt modelId="{1A1A1B89-43F9-4A9C-964A-67984B287573}">
      <dgm:prSet phldrT="[Texto]" custT="1"/>
      <dgm:spPr/>
      <dgm:t>
        <a:bodyPr/>
        <a:lstStyle/>
        <a:p>
          <a:r>
            <a:rPr lang="pt-BR" sz="1800" dirty="0" smtClean="0"/>
            <a:t>Dever da coletividade e do poder público</a:t>
          </a:r>
          <a:endParaRPr lang="pt-BR" sz="1800" dirty="0"/>
        </a:p>
      </dgm:t>
    </dgm:pt>
    <dgm:pt modelId="{5B043EA3-8FB9-4B9D-816E-0E9F0B5E53BA}" type="parTrans" cxnId="{527D9E07-FD0E-4B95-8FED-7FAA3FAC3E69}">
      <dgm:prSet/>
      <dgm:spPr/>
      <dgm:t>
        <a:bodyPr/>
        <a:lstStyle/>
        <a:p>
          <a:endParaRPr lang="pt-BR"/>
        </a:p>
      </dgm:t>
    </dgm:pt>
    <dgm:pt modelId="{C9B293B7-67D8-4012-8D4D-992D6A268D60}" type="sibTrans" cxnId="{527D9E07-FD0E-4B95-8FED-7FAA3FAC3E69}">
      <dgm:prSet/>
      <dgm:spPr/>
      <dgm:t>
        <a:bodyPr/>
        <a:lstStyle/>
        <a:p>
          <a:endParaRPr lang="pt-BR"/>
        </a:p>
      </dgm:t>
    </dgm:pt>
    <dgm:pt modelId="{4F0EE78C-D72E-4682-AACA-A7D312EB5C13}">
      <dgm:prSet phldrT="[Texto]"/>
      <dgm:spPr/>
      <dgm:t>
        <a:bodyPr/>
        <a:lstStyle/>
        <a:p>
          <a:r>
            <a:rPr lang="pt-BR" dirty="0" smtClean="0"/>
            <a:t>Controle Ambiental</a:t>
          </a:r>
          <a:endParaRPr lang="pt-BR" dirty="0"/>
        </a:p>
      </dgm:t>
    </dgm:pt>
    <dgm:pt modelId="{843DE37C-4E25-49C5-985A-5A42BF6ED2B7}" type="parTrans" cxnId="{E9430D69-80A5-41B6-B4F6-811EB7EF2F8D}">
      <dgm:prSet/>
      <dgm:spPr/>
      <dgm:t>
        <a:bodyPr/>
        <a:lstStyle/>
        <a:p>
          <a:endParaRPr lang="pt-BR"/>
        </a:p>
      </dgm:t>
    </dgm:pt>
    <dgm:pt modelId="{4CC41EA9-1ADD-4092-98F1-1B5302A14C20}" type="sibTrans" cxnId="{E9430D69-80A5-41B6-B4F6-811EB7EF2F8D}">
      <dgm:prSet/>
      <dgm:spPr/>
      <dgm:t>
        <a:bodyPr/>
        <a:lstStyle/>
        <a:p>
          <a:endParaRPr lang="pt-BR"/>
        </a:p>
      </dgm:t>
    </dgm:pt>
    <dgm:pt modelId="{452537B3-BEDC-4B70-B164-330ECFC728B0}">
      <dgm:prSet phldrT="[Texto]" custT="1"/>
      <dgm:spPr/>
      <dgm:t>
        <a:bodyPr/>
        <a:lstStyle/>
        <a:p>
          <a:r>
            <a:rPr lang="pt-BR" sz="1800" dirty="0" smtClean="0"/>
            <a:t>Saneamento Ambiental</a:t>
          </a:r>
          <a:endParaRPr lang="pt-BR" sz="1800" dirty="0"/>
        </a:p>
      </dgm:t>
    </dgm:pt>
    <dgm:pt modelId="{DD7A3D24-48FD-463E-B1F1-D47FC5FAC266}" type="parTrans" cxnId="{E0F69EC9-5131-4905-8F94-4440FB017225}">
      <dgm:prSet/>
      <dgm:spPr/>
      <dgm:t>
        <a:bodyPr/>
        <a:lstStyle/>
        <a:p>
          <a:endParaRPr lang="pt-BR"/>
        </a:p>
      </dgm:t>
    </dgm:pt>
    <dgm:pt modelId="{DB86AA70-0B5F-4498-95DD-A1B04A6BACCB}" type="sibTrans" cxnId="{E0F69EC9-5131-4905-8F94-4440FB017225}">
      <dgm:prSet/>
      <dgm:spPr/>
      <dgm:t>
        <a:bodyPr/>
        <a:lstStyle/>
        <a:p>
          <a:endParaRPr lang="pt-BR"/>
        </a:p>
      </dgm:t>
    </dgm:pt>
    <dgm:pt modelId="{1BB0006A-786F-4F39-B66B-1DEDFB722FB4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42BAF97D-DE3A-4E5D-8805-44E84DABFB81}" type="parTrans" cxnId="{8C130CEB-64AE-465B-A85C-CD95355770A4}">
      <dgm:prSet/>
      <dgm:spPr/>
      <dgm:t>
        <a:bodyPr/>
        <a:lstStyle/>
        <a:p>
          <a:endParaRPr lang="pt-BR"/>
        </a:p>
      </dgm:t>
    </dgm:pt>
    <dgm:pt modelId="{981E5051-6425-4A1D-A1EA-B286F1CEED57}" type="sibTrans" cxnId="{8C130CEB-64AE-465B-A85C-CD95355770A4}">
      <dgm:prSet/>
      <dgm:spPr/>
      <dgm:t>
        <a:bodyPr/>
        <a:lstStyle/>
        <a:p>
          <a:endParaRPr lang="pt-BR"/>
        </a:p>
      </dgm:t>
    </dgm:pt>
    <dgm:pt modelId="{E13038DA-5188-4F97-A783-138AA46C506A}">
      <dgm:prSet phldrT="[Texto]" custT="1"/>
      <dgm:spPr/>
      <dgm:t>
        <a:bodyPr/>
        <a:lstStyle/>
        <a:p>
          <a:r>
            <a:rPr lang="pt-BR" sz="1200" dirty="0" smtClean="0"/>
            <a:t>Doenças Relacionadas ao Saneamento Ambiental Inadequado - DRSAI</a:t>
          </a:r>
          <a:endParaRPr lang="pt-BR" sz="1200" dirty="0"/>
        </a:p>
      </dgm:t>
    </dgm:pt>
    <dgm:pt modelId="{8440B089-8439-4CBD-9DF4-847923BA88A2}" type="parTrans" cxnId="{F2E55FB6-74B6-4D8E-BAE9-E0AB1ED25315}">
      <dgm:prSet/>
      <dgm:spPr/>
      <dgm:t>
        <a:bodyPr/>
        <a:lstStyle/>
        <a:p>
          <a:endParaRPr lang="pt-BR"/>
        </a:p>
      </dgm:t>
    </dgm:pt>
    <dgm:pt modelId="{A1AE8EDC-8770-4A9C-9A4B-7CA0A638E9EC}" type="sibTrans" cxnId="{F2E55FB6-74B6-4D8E-BAE9-E0AB1ED25315}">
      <dgm:prSet/>
      <dgm:spPr/>
      <dgm:t>
        <a:bodyPr/>
        <a:lstStyle/>
        <a:p>
          <a:endParaRPr lang="pt-BR"/>
        </a:p>
      </dgm:t>
    </dgm:pt>
    <dgm:pt modelId="{BA4F87E0-25E2-4972-B0A3-1CB4FC38B67A}">
      <dgm:prSet phldrT="[Texto]"/>
      <dgm:spPr/>
      <dgm:t>
        <a:bodyPr/>
        <a:lstStyle/>
        <a:p>
          <a:r>
            <a:rPr lang="pt-BR" dirty="0" smtClean="0"/>
            <a:t>Dengue</a:t>
          </a:r>
          <a:endParaRPr lang="pt-BR" dirty="0"/>
        </a:p>
      </dgm:t>
    </dgm:pt>
    <dgm:pt modelId="{E3994EC1-7CFE-4E5C-81DD-A7147021F03A}" type="parTrans" cxnId="{CFD47C41-DF9E-475F-889F-B74DBE2B3903}">
      <dgm:prSet/>
      <dgm:spPr/>
      <dgm:t>
        <a:bodyPr/>
        <a:lstStyle/>
        <a:p>
          <a:endParaRPr lang="pt-BR"/>
        </a:p>
      </dgm:t>
    </dgm:pt>
    <dgm:pt modelId="{F79F079F-9824-4829-BBC0-9ACBBC191987}" type="sibTrans" cxnId="{CFD47C41-DF9E-475F-889F-B74DBE2B3903}">
      <dgm:prSet/>
      <dgm:spPr/>
      <dgm:t>
        <a:bodyPr/>
        <a:lstStyle/>
        <a:p>
          <a:endParaRPr lang="pt-BR"/>
        </a:p>
      </dgm:t>
    </dgm:pt>
    <dgm:pt modelId="{1F37CCF6-060B-4837-9A4F-8E327841A354}">
      <dgm:prSet phldrT="[Texto]" custT="1"/>
      <dgm:spPr/>
      <dgm:t>
        <a:bodyPr/>
        <a:lstStyle/>
        <a:p>
          <a:r>
            <a:rPr lang="pt-BR" sz="2000" dirty="0" smtClean="0"/>
            <a:t>Aedes aegypti</a:t>
          </a:r>
          <a:endParaRPr lang="pt-BR" sz="2000" b="1" dirty="0"/>
        </a:p>
      </dgm:t>
    </dgm:pt>
    <dgm:pt modelId="{A928D94D-D62A-46F2-80BF-969B14148B87}" type="sibTrans" cxnId="{7E104C40-EC13-46D7-8231-C3A8251840F0}">
      <dgm:prSet/>
      <dgm:spPr/>
      <dgm:t>
        <a:bodyPr/>
        <a:lstStyle/>
        <a:p>
          <a:endParaRPr lang="pt-BR"/>
        </a:p>
      </dgm:t>
    </dgm:pt>
    <dgm:pt modelId="{85C9AACD-4C7A-4C44-85A5-DD17A3F4E9BB}" type="parTrans" cxnId="{7E104C40-EC13-46D7-8231-C3A8251840F0}">
      <dgm:prSet/>
      <dgm:spPr/>
      <dgm:t>
        <a:bodyPr/>
        <a:lstStyle/>
        <a:p>
          <a:endParaRPr lang="pt-BR"/>
        </a:p>
      </dgm:t>
    </dgm:pt>
    <dgm:pt modelId="{C6589C79-C994-425A-8CB5-D69C19F6CD1A}" type="pres">
      <dgm:prSet presAssocID="{4F7CC843-D22E-4628-95DF-90C3E97FA0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D1F3B0-6205-4C16-A49C-A17B6E56584D}" type="pres">
      <dgm:prSet presAssocID="{4F7CC843-D22E-4628-95DF-90C3E97FA027}" presName="children" presStyleCnt="0"/>
      <dgm:spPr/>
    </dgm:pt>
    <dgm:pt modelId="{7D9D4506-494F-4B9E-AD7D-04492BB69990}" type="pres">
      <dgm:prSet presAssocID="{4F7CC843-D22E-4628-95DF-90C3E97FA027}" presName="child1group" presStyleCnt="0"/>
      <dgm:spPr/>
    </dgm:pt>
    <dgm:pt modelId="{97531092-6B55-45DB-971F-236030A187FA}" type="pres">
      <dgm:prSet presAssocID="{4F7CC843-D22E-4628-95DF-90C3E97FA027}" presName="child1" presStyleLbl="bgAcc1" presStyleIdx="0" presStyleCnt="4" custScaleX="109430"/>
      <dgm:spPr/>
      <dgm:t>
        <a:bodyPr/>
        <a:lstStyle/>
        <a:p>
          <a:endParaRPr lang="pt-BR"/>
        </a:p>
      </dgm:t>
    </dgm:pt>
    <dgm:pt modelId="{659B1BA4-2FB5-4718-8A08-4F64D2D5E9CC}" type="pres">
      <dgm:prSet presAssocID="{4F7CC843-D22E-4628-95DF-90C3E97FA02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65A6E0-C57D-40F1-A6A6-5102E5DB65BA}" type="pres">
      <dgm:prSet presAssocID="{4F7CC843-D22E-4628-95DF-90C3E97FA027}" presName="child2group" presStyleCnt="0"/>
      <dgm:spPr/>
    </dgm:pt>
    <dgm:pt modelId="{B81A33A7-8620-4386-8069-4C0D8AC28414}" type="pres">
      <dgm:prSet presAssocID="{4F7CC843-D22E-4628-95DF-90C3E97FA027}" presName="child2" presStyleLbl="bgAcc1" presStyleIdx="1" presStyleCnt="4" custScaleX="121317"/>
      <dgm:spPr/>
      <dgm:t>
        <a:bodyPr/>
        <a:lstStyle/>
        <a:p>
          <a:endParaRPr lang="pt-BR"/>
        </a:p>
      </dgm:t>
    </dgm:pt>
    <dgm:pt modelId="{74C2C6E8-BF44-402E-9F28-9E1877E881E9}" type="pres">
      <dgm:prSet presAssocID="{4F7CC843-D22E-4628-95DF-90C3E97FA02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E88782-2A98-4D14-8860-DFB9BED5CFAD}" type="pres">
      <dgm:prSet presAssocID="{4F7CC843-D22E-4628-95DF-90C3E97FA027}" presName="child3group" presStyleCnt="0"/>
      <dgm:spPr/>
    </dgm:pt>
    <dgm:pt modelId="{50C23DB1-05AC-4274-917A-EC78BCFC015D}" type="pres">
      <dgm:prSet presAssocID="{4F7CC843-D22E-4628-95DF-90C3E97FA027}" presName="child3" presStyleLbl="bgAcc1" presStyleIdx="2" presStyleCnt="4"/>
      <dgm:spPr/>
      <dgm:t>
        <a:bodyPr/>
        <a:lstStyle/>
        <a:p>
          <a:endParaRPr lang="pt-BR"/>
        </a:p>
      </dgm:t>
    </dgm:pt>
    <dgm:pt modelId="{8C8913E5-0407-494D-814F-0D561502B000}" type="pres">
      <dgm:prSet presAssocID="{4F7CC843-D22E-4628-95DF-90C3E97FA02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46082E-E09B-46E8-A018-6DC8D42D3263}" type="pres">
      <dgm:prSet presAssocID="{4F7CC843-D22E-4628-95DF-90C3E97FA027}" presName="child4group" presStyleCnt="0"/>
      <dgm:spPr/>
    </dgm:pt>
    <dgm:pt modelId="{CF43BED4-FBB3-4AD5-827F-5214701D22F4}" type="pres">
      <dgm:prSet presAssocID="{4F7CC843-D22E-4628-95DF-90C3E97FA027}" presName="child4" presStyleLbl="bgAcc1" presStyleIdx="3" presStyleCnt="4"/>
      <dgm:spPr/>
      <dgm:t>
        <a:bodyPr/>
        <a:lstStyle/>
        <a:p>
          <a:endParaRPr lang="pt-BR"/>
        </a:p>
      </dgm:t>
    </dgm:pt>
    <dgm:pt modelId="{C82BAA61-E09A-45B7-A191-52766FE84301}" type="pres">
      <dgm:prSet presAssocID="{4F7CC843-D22E-4628-95DF-90C3E97FA02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29FDDE-5DA0-44F8-83EB-3CED89CA70D0}" type="pres">
      <dgm:prSet presAssocID="{4F7CC843-D22E-4628-95DF-90C3E97FA027}" presName="childPlaceholder" presStyleCnt="0"/>
      <dgm:spPr/>
    </dgm:pt>
    <dgm:pt modelId="{E1E2E6B5-347D-4083-87CE-65566A069FA7}" type="pres">
      <dgm:prSet presAssocID="{4F7CC843-D22E-4628-95DF-90C3E97FA027}" presName="circle" presStyleCnt="0"/>
      <dgm:spPr/>
    </dgm:pt>
    <dgm:pt modelId="{B10E1474-AEEB-47F4-A943-5020CF796B7F}" type="pres">
      <dgm:prSet presAssocID="{4F7CC843-D22E-4628-95DF-90C3E97FA02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FB6A50-93C7-44B0-A059-39E281B0785B}" type="pres">
      <dgm:prSet presAssocID="{4F7CC843-D22E-4628-95DF-90C3E97FA02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97FD21-6DA8-439C-B1F1-45BEDD67022B}" type="pres">
      <dgm:prSet presAssocID="{4F7CC843-D22E-4628-95DF-90C3E97FA02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F592CA-5CDD-4AB7-955C-A9ECE4631715}" type="pres">
      <dgm:prSet presAssocID="{4F7CC843-D22E-4628-95DF-90C3E97FA02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69FE0A-8054-4DCA-B775-45FB60EC81EB}" type="pres">
      <dgm:prSet presAssocID="{4F7CC843-D22E-4628-95DF-90C3E97FA027}" presName="quadrantPlaceholder" presStyleCnt="0"/>
      <dgm:spPr/>
    </dgm:pt>
    <dgm:pt modelId="{C6A1BDA7-B2AD-416E-89AD-00DEB64763B8}" type="pres">
      <dgm:prSet presAssocID="{4F7CC843-D22E-4628-95DF-90C3E97FA027}" presName="center1" presStyleLbl="fgShp" presStyleIdx="0" presStyleCnt="2"/>
      <dgm:spPr/>
    </dgm:pt>
    <dgm:pt modelId="{4A8D714F-1152-4C35-A367-0663CF7D118F}" type="pres">
      <dgm:prSet presAssocID="{4F7CC843-D22E-4628-95DF-90C3E97FA027}" presName="center2" presStyleLbl="fgShp" presStyleIdx="1" presStyleCnt="2"/>
      <dgm:spPr/>
    </dgm:pt>
  </dgm:ptLst>
  <dgm:cxnLst>
    <dgm:cxn modelId="{2BA58064-F263-4723-BA81-75583D494AB1}" type="presOf" srcId="{4F0EE78C-D72E-4682-AACA-A7D312EB5C13}" destId="{AEFB6A50-93C7-44B0-A059-39E281B0785B}" srcOrd="0" destOrd="0" presId="urn:microsoft.com/office/officeart/2005/8/layout/cycle4"/>
    <dgm:cxn modelId="{527D9E07-FD0E-4B95-8FED-7FAA3FAC3E69}" srcId="{A9CB56FA-BC44-435D-B2F2-FEE21FAF4EE7}" destId="{1A1A1B89-43F9-4A9C-964A-67984B287573}" srcOrd="0" destOrd="0" parTransId="{5B043EA3-8FB9-4B9D-816E-0E9F0B5E53BA}" sibTransId="{C9B293B7-67D8-4012-8D4D-992D6A268D60}"/>
    <dgm:cxn modelId="{CFD47C41-DF9E-475F-889F-B74DBE2B3903}" srcId="{4F7CC843-D22E-4628-95DF-90C3E97FA027}" destId="{BA4F87E0-25E2-4972-B0A3-1CB4FC38B67A}" srcOrd="3" destOrd="0" parTransId="{E3994EC1-7CFE-4E5C-81DD-A7147021F03A}" sibTransId="{F79F079F-9824-4829-BBC0-9ACBBC191987}"/>
    <dgm:cxn modelId="{12F94BF6-C133-47F4-9D77-EEC2D5ED5CC6}" type="presOf" srcId="{E13038DA-5188-4F97-A783-138AA46C506A}" destId="{50C23DB1-05AC-4274-917A-EC78BCFC015D}" srcOrd="0" destOrd="0" presId="urn:microsoft.com/office/officeart/2005/8/layout/cycle4"/>
    <dgm:cxn modelId="{1CD22D96-4D82-4438-94C8-1BA37F2A939C}" type="presOf" srcId="{1A1A1B89-43F9-4A9C-964A-67984B287573}" destId="{97531092-6B55-45DB-971F-236030A187FA}" srcOrd="0" destOrd="0" presId="urn:microsoft.com/office/officeart/2005/8/layout/cycle4"/>
    <dgm:cxn modelId="{1B2CA6BE-7807-43C7-92D9-27EDA70F6B4F}" type="presOf" srcId="{1A1A1B89-43F9-4A9C-964A-67984B287573}" destId="{659B1BA4-2FB5-4718-8A08-4F64D2D5E9CC}" srcOrd="1" destOrd="0" presId="urn:microsoft.com/office/officeart/2005/8/layout/cycle4"/>
    <dgm:cxn modelId="{2A0181C0-045D-417C-AB76-9F9D09287EF5}" type="presOf" srcId="{1BB0006A-786F-4F39-B66B-1DEDFB722FB4}" destId="{5197FD21-6DA8-439C-B1F1-45BEDD67022B}" srcOrd="0" destOrd="0" presId="urn:microsoft.com/office/officeart/2005/8/layout/cycle4"/>
    <dgm:cxn modelId="{C1117472-DD4F-4ACA-BCE2-18A1AB06C879}" type="presOf" srcId="{4F7CC843-D22E-4628-95DF-90C3E97FA027}" destId="{C6589C79-C994-425A-8CB5-D69C19F6CD1A}" srcOrd="0" destOrd="0" presId="urn:microsoft.com/office/officeart/2005/8/layout/cycle4"/>
    <dgm:cxn modelId="{0E75E5E2-04D7-4577-8F45-DCD2AC7F43E7}" type="presOf" srcId="{E13038DA-5188-4F97-A783-138AA46C506A}" destId="{8C8913E5-0407-494D-814F-0D561502B000}" srcOrd="1" destOrd="0" presId="urn:microsoft.com/office/officeart/2005/8/layout/cycle4"/>
    <dgm:cxn modelId="{29981104-3FC4-49CF-8C84-B3C7589C8CE1}" type="presOf" srcId="{452537B3-BEDC-4B70-B164-330ECFC728B0}" destId="{74C2C6E8-BF44-402E-9F28-9E1877E881E9}" srcOrd="1" destOrd="0" presId="urn:microsoft.com/office/officeart/2005/8/layout/cycle4"/>
    <dgm:cxn modelId="{29A49227-FC46-4927-8E54-ACA11A808244}" type="presOf" srcId="{452537B3-BEDC-4B70-B164-330ECFC728B0}" destId="{B81A33A7-8620-4386-8069-4C0D8AC28414}" srcOrd="0" destOrd="0" presId="urn:microsoft.com/office/officeart/2005/8/layout/cycle4"/>
    <dgm:cxn modelId="{F2E55FB6-74B6-4D8E-BAE9-E0AB1ED25315}" srcId="{1BB0006A-786F-4F39-B66B-1DEDFB722FB4}" destId="{E13038DA-5188-4F97-A783-138AA46C506A}" srcOrd="0" destOrd="0" parTransId="{8440B089-8439-4CBD-9DF4-847923BA88A2}" sibTransId="{A1AE8EDC-8770-4A9C-9A4B-7CA0A638E9EC}"/>
    <dgm:cxn modelId="{E0AFD3A4-B4FC-45A0-BC10-720933FB08F6}" srcId="{4F7CC843-D22E-4628-95DF-90C3E97FA027}" destId="{A9CB56FA-BC44-435D-B2F2-FEE21FAF4EE7}" srcOrd="0" destOrd="0" parTransId="{6F96CF60-6600-4E65-8CDF-FFC6E0FBA713}" sibTransId="{7F8A1789-9BC2-4497-9EAA-363AE4CE0644}"/>
    <dgm:cxn modelId="{E9430D69-80A5-41B6-B4F6-811EB7EF2F8D}" srcId="{4F7CC843-D22E-4628-95DF-90C3E97FA027}" destId="{4F0EE78C-D72E-4682-AACA-A7D312EB5C13}" srcOrd="1" destOrd="0" parTransId="{843DE37C-4E25-49C5-985A-5A42BF6ED2B7}" sibTransId="{4CC41EA9-1ADD-4092-98F1-1B5302A14C20}"/>
    <dgm:cxn modelId="{7E104C40-EC13-46D7-8231-C3A8251840F0}" srcId="{BA4F87E0-25E2-4972-B0A3-1CB4FC38B67A}" destId="{1F37CCF6-060B-4837-9A4F-8E327841A354}" srcOrd="0" destOrd="0" parTransId="{85C9AACD-4C7A-4C44-85A5-DD17A3F4E9BB}" sibTransId="{A928D94D-D62A-46F2-80BF-969B14148B87}"/>
    <dgm:cxn modelId="{F29D4FAC-80C2-4C40-82CB-77828F5C32FB}" type="presOf" srcId="{1F37CCF6-060B-4837-9A4F-8E327841A354}" destId="{CF43BED4-FBB3-4AD5-827F-5214701D22F4}" srcOrd="0" destOrd="0" presId="urn:microsoft.com/office/officeart/2005/8/layout/cycle4"/>
    <dgm:cxn modelId="{7CBF3E32-A1CE-4107-9554-313C75761C8E}" type="presOf" srcId="{BA4F87E0-25E2-4972-B0A3-1CB4FC38B67A}" destId="{11F592CA-5CDD-4AB7-955C-A9ECE4631715}" srcOrd="0" destOrd="0" presId="urn:microsoft.com/office/officeart/2005/8/layout/cycle4"/>
    <dgm:cxn modelId="{7A3364A0-8BD3-45F2-84C9-7A8420F48F4E}" type="presOf" srcId="{A9CB56FA-BC44-435D-B2F2-FEE21FAF4EE7}" destId="{B10E1474-AEEB-47F4-A943-5020CF796B7F}" srcOrd="0" destOrd="0" presId="urn:microsoft.com/office/officeart/2005/8/layout/cycle4"/>
    <dgm:cxn modelId="{8C130CEB-64AE-465B-A85C-CD95355770A4}" srcId="{4F7CC843-D22E-4628-95DF-90C3E97FA027}" destId="{1BB0006A-786F-4F39-B66B-1DEDFB722FB4}" srcOrd="2" destOrd="0" parTransId="{42BAF97D-DE3A-4E5D-8805-44E84DABFB81}" sibTransId="{981E5051-6425-4A1D-A1EA-B286F1CEED57}"/>
    <dgm:cxn modelId="{27508A43-6C71-4042-90AB-35FA58786EE3}" type="presOf" srcId="{1F37CCF6-060B-4837-9A4F-8E327841A354}" destId="{C82BAA61-E09A-45B7-A191-52766FE84301}" srcOrd="1" destOrd="0" presId="urn:microsoft.com/office/officeart/2005/8/layout/cycle4"/>
    <dgm:cxn modelId="{E0F69EC9-5131-4905-8F94-4440FB017225}" srcId="{4F0EE78C-D72E-4682-AACA-A7D312EB5C13}" destId="{452537B3-BEDC-4B70-B164-330ECFC728B0}" srcOrd="0" destOrd="0" parTransId="{DD7A3D24-48FD-463E-B1F1-D47FC5FAC266}" sibTransId="{DB86AA70-0B5F-4498-95DD-A1B04A6BACCB}"/>
    <dgm:cxn modelId="{8C6B075A-E94D-429D-9F31-770C080541B9}" type="presParOf" srcId="{C6589C79-C994-425A-8CB5-D69C19F6CD1A}" destId="{11D1F3B0-6205-4C16-A49C-A17B6E56584D}" srcOrd="0" destOrd="0" presId="urn:microsoft.com/office/officeart/2005/8/layout/cycle4"/>
    <dgm:cxn modelId="{92BD1300-E976-406E-ADC5-F3DAC3CCD06E}" type="presParOf" srcId="{11D1F3B0-6205-4C16-A49C-A17B6E56584D}" destId="{7D9D4506-494F-4B9E-AD7D-04492BB69990}" srcOrd="0" destOrd="0" presId="urn:microsoft.com/office/officeart/2005/8/layout/cycle4"/>
    <dgm:cxn modelId="{48534171-B2EE-4C7B-8D62-CD405A140EFB}" type="presParOf" srcId="{7D9D4506-494F-4B9E-AD7D-04492BB69990}" destId="{97531092-6B55-45DB-971F-236030A187FA}" srcOrd="0" destOrd="0" presId="urn:microsoft.com/office/officeart/2005/8/layout/cycle4"/>
    <dgm:cxn modelId="{E2FA5199-ED26-46A5-9C2A-6204B76FE2B0}" type="presParOf" srcId="{7D9D4506-494F-4B9E-AD7D-04492BB69990}" destId="{659B1BA4-2FB5-4718-8A08-4F64D2D5E9CC}" srcOrd="1" destOrd="0" presId="urn:microsoft.com/office/officeart/2005/8/layout/cycle4"/>
    <dgm:cxn modelId="{01C36340-89E8-47F6-B00E-131260050091}" type="presParOf" srcId="{11D1F3B0-6205-4C16-A49C-A17B6E56584D}" destId="{B065A6E0-C57D-40F1-A6A6-5102E5DB65BA}" srcOrd="1" destOrd="0" presId="urn:microsoft.com/office/officeart/2005/8/layout/cycle4"/>
    <dgm:cxn modelId="{2299BD41-E80A-4CD3-8761-CFBBC69B2910}" type="presParOf" srcId="{B065A6E0-C57D-40F1-A6A6-5102E5DB65BA}" destId="{B81A33A7-8620-4386-8069-4C0D8AC28414}" srcOrd="0" destOrd="0" presId="urn:microsoft.com/office/officeart/2005/8/layout/cycle4"/>
    <dgm:cxn modelId="{37BEC2FB-24A9-43D2-BBC4-CBE148BF8B99}" type="presParOf" srcId="{B065A6E0-C57D-40F1-A6A6-5102E5DB65BA}" destId="{74C2C6E8-BF44-402E-9F28-9E1877E881E9}" srcOrd="1" destOrd="0" presId="urn:microsoft.com/office/officeart/2005/8/layout/cycle4"/>
    <dgm:cxn modelId="{5EEAC05A-B841-4A56-88B9-932736CDC62B}" type="presParOf" srcId="{11D1F3B0-6205-4C16-A49C-A17B6E56584D}" destId="{8CE88782-2A98-4D14-8860-DFB9BED5CFAD}" srcOrd="2" destOrd="0" presId="urn:microsoft.com/office/officeart/2005/8/layout/cycle4"/>
    <dgm:cxn modelId="{A0B3A1FF-2E00-4337-AF7C-F5C406D0FED0}" type="presParOf" srcId="{8CE88782-2A98-4D14-8860-DFB9BED5CFAD}" destId="{50C23DB1-05AC-4274-917A-EC78BCFC015D}" srcOrd="0" destOrd="0" presId="urn:microsoft.com/office/officeart/2005/8/layout/cycle4"/>
    <dgm:cxn modelId="{33B94A10-9D6A-49D0-9811-20E3602DC95F}" type="presParOf" srcId="{8CE88782-2A98-4D14-8860-DFB9BED5CFAD}" destId="{8C8913E5-0407-494D-814F-0D561502B000}" srcOrd="1" destOrd="0" presId="urn:microsoft.com/office/officeart/2005/8/layout/cycle4"/>
    <dgm:cxn modelId="{5C6B864E-796A-4C9B-8C9E-919F44ECF3A8}" type="presParOf" srcId="{11D1F3B0-6205-4C16-A49C-A17B6E56584D}" destId="{AD46082E-E09B-46E8-A018-6DC8D42D3263}" srcOrd="3" destOrd="0" presId="urn:microsoft.com/office/officeart/2005/8/layout/cycle4"/>
    <dgm:cxn modelId="{3D5D7945-3E8C-4CDF-83C2-706A2B8406D7}" type="presParOf" srcId="{AD46082E-E09B-46E8-A018-6DC8D42D3263}" destId="{CF43BED4-FBB3-4AD5-827F-5214701D22F4}" srcOrd="0" destOrd="0" presId="urn:microsoft.com/office/officeart/2005/8/layout/cycle4"/>
    <dgm:cxn modelId="{7264932B-5908-492A-B5A3-5DB863CB97B3}" type="presParOf" srcId="{AD46082E-E09B-46E8-A018-6DC8D42D3263}" destId="{C82BAA61-E09A-45B7-A191-52766FE84301}" srcOrd="1" destOrd="0" presId="urn:microsoft.com/office/officeart/2005/8/layout/cycle4"/>
    <dgm:cxn modelId="{0CF75AA2-D6E5-49A3-9839-93B5FBA7440F}" type="presParOf" srcId="{11D1F3B0-6205-4C16-A49C-A17B6E56584D}" destId="{2629FDDE-5DA0-44F8-83EB-3CED89CA70D0}" srcOrd="4" destOrd="0" presId="urn:microsoft.com/office/officeart/2005/8/layout/cycle4"/>
    <dgm:cxn modelId="{E9E2061C-05ED-4CE0-8BE9-BEC1E9A02C77}" type="presParOf" srcId="{C6589C79-C994-425A-8CB5-D69C19F6CD1A}" destId="{E1E2E6B5-347D-4083-87CE-65566A069FA7}" srcOrd="1" destOrd="0" presId="urn:microsoft.com/office/officeart/2005/8/layout/cycle4"/>
    <dgm:cxn modelId="{1BCAA9F5-6F74-4F69-AD48-F1DF33519361}" type="presParOf" srcId="{E1E2E6B5-347D-4083-87CE-65566A069FA7}" destId="{B10E1474-AEEB-47F4-A943-5020CF796B7F}" srcOrd="0" destOrd="0" presId="urn:microsoft.com/office/officeart/2005/8/layout/cycle4"/>
    <dgm:cxn modelId="{DAF715C3-7606-4D0A-BB76-49A496C594D3}" type="presParOf" srcId="{E1E2E6B5-347D-4083-87CE-65566A069FA7}" destId="{AEFB6A50-93C7-44B0-A059-39E281B0785B}" srcOrd="1" destOrd="0" presId="urn:microsoft.com/office/officeart/2005/8/layout/cycle4"/>
    <dgm:cxn modelId="{9896A572-4D22-4858-BC01-FFDCE6B45446}" type="presParOf" srcId="{E1E2E6B5-347D-4083-87CE-65566A069FA7}" destId="{5197FD21-6DA8-439C-B1F1-45BEDD67022B}" srcOrd="2" destOrd="0" presId="urn:microsoft.com/office/officeart/2005/8/layout/cycle4"/>
    <dgm:cxn modelId="{E7C62D1A-B4B9-42F8-A076-37ACA88AAF7B}" type="presParOf" srcId="{E1E2E6B5-347D-4083-87CE-65566A069FA7}" destId="{11F592CA-5CDD-4AB7-955C-A9ECE4631715}" srcOrd="3" destOrd="0" presId="urn:microsoft.com/office/officeart/2005/8/layout/cycle4"/>
    <dgm:cxn modelId="{1B70E348-1D4D-49D6-9D6B-A9B31FE079DE}" type="presParOf" srcId="{E1E2E6B5-347D-4083-87CE-65566A069FA7}" destId="{FA69FE0A-8054-4DCA-B775-45FB60EC81EB}" srcOrd="4" destOrd="0" presId="urn:microsoft.com/office/officeart/2005/8/layout/cycle4"/>
    <dgm:cxn modelId="{0B1882DF-4753-4EF9-819C-0F8A643A6413}" type="presParOf" srcId="{C6589C79-C994-425A-8CB5-D69C19F6CD1A}" destId="{C6A1BDA7-B2AD-416E-89AD-00DEB64763B8}" srcOrd="2" destOrd="0" presId="urn:microsoft.com/office/officeart/2005/8/layout/cycle4"/>
    <dgm:cxn modelId="{468F9CBA-5BB9-4337-B0E5-D68E927979E5}" type="presParOf" srcId="{C6589C79-C994-425A-8CB5-D69C19F6CD1A}" destId="{4A8D714F-1152-4C35-A367-0663CF7D118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DB888-5BE1-44A8-B191-AFD665CD74D0}" type="doc">
      <dgm:prSet loTypeId="urn:microsoft.com/office/officeart/2005/8/layout/hList7" loCatId="list" qsTypeId="urn:microsoft.com/office/officeart/2005/8/quickstyle/3d3" qsCatId="3D" csTypeId="urn:microsoft.com/office/officeart/2005/8/colors/colorful2" csCatId="colorful" phldr="1"/>
      <dgm:spPr/>
    </dgm:pt>
    <dgm:pt modelId="{244DE759-6236-42B7-9976-500B32DA665C}">
      <dgm:prSet phldrT="[Texto]"/>
      <dgm:spPr/>
      <dgm:t>
        <a:bodyPr/>
        <a:lstStyle/>
        <a:p>
          <a:r>
            <a:rPr lang="pt-BR" dirty="0" smtClean="0"/>
            <a:t>Saúde</a:t>
          </a:r>
          <a:endParaRPr lang="pt-BR" dirty="0"/>
        </a:p>
      </dgm:t>
    </dgm:pt>
    <dgm:pt modelId="{EE5FEF4E-3A3E-4D66-85B2-6F8BF66AEC7D}" type="parTrans" cxnId="{E91DEAC4-7F5F-4A74-ADE4-5743FAB63F9A}">
      <dgm:prSet/>
      <dgm:spPr/>
      <dgm:t>
        <a:bodyPr/>
        <a:lstStyle/>
        <a:p>
          <a:endParaRPr lang="pt-BR"/>
        </a:p>
      </dgm:t>
    </dgm:pt>
    <dgm:pt modelId="{4BEF3AFF-89C0-419D-A9BD-C044EC21F817}" type="sibTrans" cxnId="{E91DEAC4-7F5F-4A74-ADE4-5743FAB63F9A}">
      <dgm:prSet/>
      <dgm:spPr/>
      <dgm:t>
        <a:bodyPr/>
        <a:lstStyle/>
        <a:p>
          <a:endParaRPr lang="pt-BR"/>
        </a:p>
      </dgm:t>
    </dgm:pt>
    <dgm:pt modelId="{311538CB-5297-4E98-8D7B-0B88817FCD5C}">
      <dgm:prSet phldrT="[Texto]"/>
      <dgm:spPr/>
      <dgm:t>
        <a:bodyPr/>
        <a:lstStyle/>
        <a:p>
          <a:r>
            <a:rPr lang="pt-BR" dirty="0" smtClean="0"/>
            <a:t>Meio Ambiente</a:t>
          </a:r>
          <a:endParaRPr lang="pt-BR" dirty="0"/>
        </a:p>
      </dgm:t>
    </dgm:pt>
    <dgm:pt modelId="{DB2C8953-6C0A-410E-8B78-79B4738BA89E}" type="parTrans" cxnId="{E4C801CC-74BE-4C1E-BF85-74E7C8089D78}">
      <dgm:prSet/>
      <dgm:spPr/>
      <dgm:t>
        <a:bodyPr/>
        <a:lstStyle/>
        <a:p>
          <a:endParaRPr lang="pt-BR"/>
        </a:p>
      </dgm:t>
    </dgm:pt>
    <dgm:pt modelId="{B7702CA1-0DA1-497B-86CC-3616C0007524}" type="sibTrans" cxnId="{E4C801CC-74BE-4C1E-BF85-74E7C8089D78}">
      <dgm:prSet/>
      <dgm:spPr/>
      <dgm:t>
        <a:bodyPr/>
        <a:lstStyle/>
        <a:p>
          <a:endParaRPr lang="pt-BR"/>
        </a:p>
      </dgm:t>
    </dgm:pt>
    <dgm:pt modelId="{2090BEB7-98A2-45C9-BF2A-8A4712825A8C}">
      <dgm:prSet phldrT="[Texto]"/>
      <dgm:spPr/>
      <dgm:t>
        <a:bodyPr/>
        <a:lstStyle/>
        <a:p>
          <a:r>
            <a:rPr lang="pt-BR" dirty="0" smtClean="0"/>
            <a:t>Saneamento</a:t>
          </a:r>
          <a:endParaRPr lang="pt-BR" dirty="0"/>
        </a:p>
      </dgm:t>
    </dgm:pt>
    <dgm:pt modelId="{03D96B71-A719-4052-BDC2-81657622D78B}" type="parTrans" cxnId="{76788156-FEF7-4219-B63D-4CE127945981}">
      <dgm:prSet/>
      <dgm:spPr/>
      <dgm:t>
        <a:bodyPr/>
        <a:lstStyle/>
        <a:p>
          <a:endParaRPr lang="pt-BR"/>
        </a:p>
      </dgm:t>
    </dgm:pt>
    <dgm:pt modelId="{B927C3AC-46AE-4B35-94B4-2330BCA59566}" type="sibTrans" cxnId="{76788156-FEF7-4219-B63D-4CE127945981}">
      <dgm:prSet/>
      <dgm:spPr/>
      <dgm:t>
        <a:bodyPr/>
        <a:lstStyle/>
        <a:p>
          <a:endParaRPr lang="pt-BR"/>
        </a:p>
      </dgm:t>
    </dgm:pt>
    <dgm:pt modelId="{C54A4C98-41DB-4912-AB94-5131B44F820D}" type="pres">
      <dgm:prSet presAssocID="{A75DB888-5BE1-44A8-B191-AFD665CD74D0}" presName="Name0" presStyleCnt="0">
        <dgm:presLayoutVars>
          <dgm:dir/>
          <dgm:resizeHandles val="exact"/>
        </dgm:presLayoutVars>
      </dgm:prSet>
      <dgm:spPr/>
    </dgm:pt>
    <dgm:pt modelId="{7CAA7305-FBDF-42CE-99A4-718CBEC7F0B8}" type="pres">
      <dgm:prSet presAssocID="{A75DB888-5BE1-44A8-B191-AFD665CD74D0}" presName="fgShape" presStyleLbl="fgShp" presStyleIdx="0" presStyleCnt="1"/>
      <dgm:spPr/>
    </dgm:pt>
    <dgm:pt modelId="{8F91631C-F146-488B-8D59-676EDE4EAA42}" type="pres">
      <dgm:prSet presAssocID="{A75DB888-5BE1-44A8-B191-AFD665CD74D0}" presName="linComp" presStyleCnt="0"/>
      <dgm:spPr/>
    </dgm:pt>
    <dgm:pt modelId="{456C31DD-6EE5-4048-89A7-9339DB2C54D8}" type="pres">
      <dgm:prSet presAssocID="{244DE759-6236-42B7-9976-500B32DA665C}" presName="compNode" presStyleCnt="0"/>
      <dgm:spPr/>
    </dgm:pt>
    <dgm:pt modelId="{3AB7E1DC-3BB2-474C-8B18-F93AC90E4B6B}" type="pres">
      <dgm:prSet presAssocID="{244DE759-6236-42B7-9976-500B32DA665C}" presName="bkgdShape" presStyleLbl="node1" presStyleIdx="0" presStyleCnt="3"/>
      <dgm:spPr/>
      <dgm:t>
        <a:bodyPr/>
        <a:lstStyle/>
        <a:p>
          <a:endParaRPr lang="pt-BR"/>
        </a:p>
      </dgm:t>
    </dgm:pt>
    <dgm:pt modelId="{86152AFB-0888-4865-B4B1-1DE586053AF8}" type="pres">
      <dgm:prSet presAssocID="{244DE759-6236-42B7-9976-500B32DA665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997F0F-3F56-46D1-A919-19B1EAE48AF0}" type="pres">
      <dgm:prSet presAssocID="{244DE759-6236-42B7-9976-500B32DA665C}" presName="invisiNode" presStyleLbl="node1" presStyleIdx="0" presStyleCnt="3"/>
      <dgm:spPr/>
    </dgm:pt>
    <dgm:pt modelId="{A49E7A8A-0A06-4A5E-A0FD-555064FEF6BE}" type="pres">
      <dgm:prSet presAssocID="{244DE759-6236-42B7-9976-500B32DA665C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A46ED32E-A0E3-48C6-BCDF-22FA301F2814}" type="pres">
      <dgm:prSet presAssocID="{4BEF3AFF-89C0-419D-A9BD-C044EC21F81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D8FF7A4-A803-4A8C-AB6F-6FE4AC5D14EA}" type="pres">
      <dgm:prSet presAssocID="{311538CB-5297-4E98-8D7B-0B88817FCD5C}" presName="compNode" presStyleCnt="0"/>
      <dgm:spPr/>
    </dgm:pt>
    <dgm:pt modelId="{A45D7DF2-5250-4240-91E3-76E98348867F}" type="pres">
      <dgm:prSet presAssocID="{311538CB-5297-4E98-8D7B-0B88817FCD5C}" presName="bkgdShape" presStyleLbl="node1" presStyleIdx="1" presStyleCnt="3"/>
      <dgm:spPr/>
      <dgm:t>
        <a:bodyPr/>
        <a:lstStyle/>
        <a:p>
          <a:endParaRPr lang="pt-BR"/>
        </a:p>
      </dgm:t>
    </dgm:pt>
    <dgm:pt modelId="{F7FE3F7E-E250-4067-8E4B-EF732F03187D}" type="pres">
      <dgm:prSet presAssocID="{311538CB-5297-4E98-8D7B-0B88817FCD5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B8D336-E564-41BA-84DD-537D425B1EE6}" type="pres">
      <dgm:prSet presAssocID="{311538CB-5297-4E98-8D7B-0B88817FCD5C}" presName="invisiNode" presStyleLbl="node1" presStyleIdx="1" presStyleCnt="3"/>
      <dgm:spPr/>
    </dgm:pt>
    <dgm:pt modelId="{6CC67663-D6D6-4157-979F-DC06CC10A486}" type="pres">
      <dgm:prSet presAssocID="{311538CB-5297-4E98-8D7B-0B88817FCD5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4EF2FDD-C085-42E3-9B19-DCAFD237A50B}" type="pres">
      <dgm:prSet presAssocID="{B7702CA1-0DA1-497B-86CC-3616C000752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B3343B2-DE7E-40EA-ADD3-49653B75E4AC}" type="pres">
      <dgm:prSet presAssocID="{2090BEB7-98A2-45C9-BF2A-8A4712825A8C}" presName="compNode" presStyleCnt="0"/>
      <dgm:spPr/>
    </dgm:pt>
    <dgm:pt modelId="{06768CE1-9C9E-4E6B-8938-3639965A4306}" type="pres">
      <dgm:prSet presAssocID="{2090BEB7-98A2-45C9-BF2A-8A4712825A8C}" presName="bkgdShape" presStyleLbl="node1" presStyleIdx="2" presStyleCnt="3"/>
      <dgm:spPr/>
      <dgm:t>
        <a:bodyPr/>
        <a:lstStyle/>
        <a:p>
          <a:endParaRPr lang="pt-BR"/>
        </a:p>
      </dgm:t>
    </dgm:pt>
    <dgm:pt modelId="{13F1E71C-872F-4B0A-8EE6-321BEF3CDAE4}" type="pres">
      <dgm:prSet presAssocID="{2090BEB7-98A2-45C9-BF2A-8A4712825A8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247DE-1E84-48E4-9BAC-5E692CE086F9}" type="pres">
      <dgm:prSet presAssocID="{2090BEB7-98A2-45C9-BF2A-8A4712825A8C}" presName="invisiNode" presStyleLbl="node1" presStyleIdx="2" presStyleCnt="3"/>
      <dgm:spPr/>
    </dgm:pt>
    <dgm:pt modelId="{BB99272A-5973-4E7C-B01E-349CDCCBBF92}" type="pres">
      <dgm:prSet presAssocID="{2090BEB7-98A2-45C9-BF2A-8A4712825A8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E91DEAC4-7F5F-4A74-ADE4-5743FAB63F9A}" srcId="{A75DB888-5BE1-44A8-B191-AFD665CD74D0}" destId="{244DE759-6236-42B7-9976-500B32DA665C}" srcOrd="0" destOrd="0" parTransId="{EE5FEF4E-3A3E-4D66-85B2-6F8BF66AEC7D}" sibTransId="{4BEF3AFF-89C0-419D-A9BD-C044EC21F817}"/>
    <dgm:cxn modelId="{A373E461-038D-41DC-A73F-779D45026EB1}" type="presOf" srcId="{4BEF3AFF-89C0-419D-A9BD-C044EC21F817}" destId="{A46ED32E-A0E3-48C6-BCDF-22FA301F2814}" srcOrd="0" destOrd="0" presId="urn:microsoft.com/office/officeart/2005/8/layout/hList7"/>
    <dgm:cxn modelId="{61D01EB7-5B05-49CF-8028-8A8FB5026D20}" type="presOf" srcId="{A75DB888-5BE1-44A8-B191-AFD665CD74D0}" destId="{C54A4C98-41DB-4912-AB94-5131B44F820D}" srcOrd="0" destOrd="0" presId="urn:microsoft.com/office/officeart/2005/8/layout/hList7"/>
    <dgm:cxn modelId="{D84166AE-F850-4FD7-9D51-0FCB2B55BEC4}" type="presOf" srcId="{244DE759-6236-42B7-9976-500B32DA665C}" destId="{86152AFB-0888-4865-B4B1-1DE586053AF8}" srcOrd="1" destOrd="0" presId="urn:microsoft.com/office/officeart/2005/8/layout/hList7"/>
    <dgm:cxn modelId="{6C2F445A-AF00-4ED9-8896-A1509E34FD1E}" type="presOf" srcId="{311538CB-5297-4E98-8D7B-0B88817FCD5C}" destId="{A45D7DF2-5250-4240-91E3-76E98348867F}" srcOrd="0" destOrd="0" presId="urn:microsoft.com/office/officeart/2005/8/layout/hList7"/>
    <dgm:cxn modelId="{76788156-FEF7-4219-B63D-4CE127945981}" srcId="{A75DB888-5BE1-44A8-B191-AFD665CD74D0}" destId="{2090BEB7-98A2-45C9-BF2A-8A4712825A8C}" srcOrd="2" destOrd="0" parTransId="{03D96B71-A719-4052-BDC2-81657622D78B}" sibTransId="{B927C3AC-46AE-4B35-94B4-2330BCA59566}"/>
    <dgm:cxn modelId="{AEDFFC19-B713-4962-A0BE-8435592DDF2C}" type="presOf" srcId="{B7702CA1-0DA1-497B-86CC-3616C0007524}" destId="{C4EF2FDD-C085-42E3-9B19-DCAFD237A50B}" srcOrd="0" destOrd="0" presId="urn:microsoft.com/office/officeart/2005/8/layout/hList7"/>
    <dgm:cxn modelId="{B7C26C36-E858-409D-8EAC-B4355794EF8C}" type="presOf" srcId="{2090BEB7-98A2-45C9-BF2A-8A4712825A8C}" destId="{06768CE1-9C9E-4E6B-8938-3639965A4306}" srcOrd="0" destOrd="0" presId="urn:microsoft.com/office/officeart/2005/8/layout/hList7"/>
    <dgm:cxn modelId="{DF6D375D-D621-4ADE-8856-8841D394B577}" type="presOf" srcId="{244DE759-6236-42B7-9976-500B32DA665C}" destId="{3AB7E1DC-3BB2-474C-8B18-F93AC90E4B6B}" srcOrd="0" destOrd="0" presId="urn:microsoft.com/office/officeart/2005/8/layout/hList7"/>
    <dgm:cxn modelId="{456C97E1-9A3E-4694-A2AF-A4B05F188F82}" type="presOf" srcId="{2090BEB7-98A2-45C9-BF2A-8A4712825A8C}" destId="{13F1E71C-872F-4B0A-8EE6-321BEF3CDAE4}" srcOrd="1" destOrd="0" presId="urn:microsoft.com/office/officeart/2005/8/layout/hList7"/>
    <dgm:cxn modelId="{4E661C2C-C764-45E8-AAB8-65B5C948BD18}" type="presOf" srcId="{311538CB-5297-4E98-8D7B-0B88817FCD5C}" destId="{F7FE3F7E-E250-4067-8E4B-EF732F03187D}" srcOrd="1" destOrd="0" presId="urn:microsoft.com/office/officeart/2005/8/layout/hList7"/>
    <dgm:cxn modelId="{E4C801CC-74BE-4C1E-BF85-74E7C8089D78}" srcId="{A75DB888-5BE1-44A8-B191-AFD665CD74D0}" destId="{311538CB-5297-4E98-8D7B-0B88817FCD5C}" srcOrd="1" destOrd="0" parTransId="{DB2C8953-6C0A-410E-8B78-79B4738BA89E}" sibTransId="{B7702CA1-0DA1-497B-86CC-3616C0007524}"/>
    <dgm:cxn modelId="{30453C02-E4D5-42CB-9672-67461EB3EDF4}" type="presParOf" srcId="{C54A4C98-41DB-4912-AB94-5131B44F820D}" destId="{7CAA7305-FBDF-42CE-99A4-718CBEC7F0B8}" srcOrd="0" destOrd="0" presId="urn:microsoft.com/office/officeart/2005/8/layout/hList7"/>
    <dgm:cxn modelId="{7400CF08-4A45-450A-A1C6-865241A342C0}" type="presParOf" srcId="{C54A4C98-41DB-4912-AB94-5131B44F820D}" destId="{8F91631C-F146-488B-8D59-676EDE4EAA42}" srcOrd="1" destOrd="0" presId="urn:microsoft.com/office/officeart/2005/8/layout/hList7"/>
    <dgm:cxn modelId="{2167573B-C424-4B6B-B43F-3FCB5F1AC18F}" type="presParOf" srcId="{8F91631C-F146-488B-8D59-676EDE4EAA42}" destId="{456C31DD-6EE5-4048-89A7-9339DB2C54D8}" srcOrd="0" destOrd="0" presId="urn:microsoft.com/office/officeart/2005/8/layout/hList7"/>
    <dgm:cxn modelId="{CCAE523D-FE46-4FDE-A310-E4E4C0C2449C}" type="presParOf" srcId="{456C31DD-6EE5-4048-89A7-9339DB2C54D8}" destId="{3AB7E1DC-3BB2-474C-8B18-F93AC90E4B6B}" srcOrd="0" destOrd="0" presId="urn:microsoft.com/office/officeart/2005/8/layout/hList7"/>
    <dgm:cxn modelId="{DF396862-F6EB-45B0-A5A1-C4AB9D12ED0A}" type="presParOf" srcId="{456C31DD-6EE5-4048-89A7-9339DB2C54D8}" destId="{86152AFB-0888-4865-B4B1-1DE586053AF8}" srcOrd="1" destOrd="0" presId="urn:microsoft.com/office/officeart/2005/8/layout/hList7"/>
    <dgm:cxn modelId="{C69E5D3E-C6FD-4684-9BF9-28F1F332FA81}" type="presParOf" srcId="{456C31DD-6EE5-4048-89A7-9339DB2C54D8}" destId="{2A997F0F-3F56-46D1-A919-19B1EAE48AF0}" srcOrd="2" destOrd="0" presId="urn:microsoft.com/office/officeart/2005/8/layout/hList7"/>
    <dgm:cxn modelId="{FF8DBC7D-17DA-4A8A-BA76-E7736D749CD2}" type="presParOf" srcId="{456C31DD-6EE5-4048-89A7-9339DB2C54D8}" destId="{A49E7A8A-0A06-4A5E-A0FD-555064FEF6BE}" srcOrd="3" destOrd="0" presId="urn:microsoft.com/office/officeart/2005/8/layout/hList7"/>
    <dgm:cxn modelId="{0FC03D5B-8897-451C-BF1B-73893DBB4C8B}" type="presParOf" srcId="{8F91631C-F146-488B-8D59-676EDE4EAA42}" destId="{A46ED32E-A0E3-48C6-BCDF-22FA301F2814}" srcOrd="1" destOrd="0" presId="urn:microsoft.com/office/officeart/2005/8/layout/hList7"/>
    <dgm:cxn modelId="{D58EE60E-CB0A-40EE-870B-BEA43C28A58E}" type="presParOf" srcId="{8F91631C-F146-488B-8D59-676EDE4EAA42}" destId="{BD8FF7A4-A803-4A8C-AB6F-6FE4AC5D14EA}" srcOrd="2" destOrd="0" presId="urn:microsoft.com/office/officeart/2005/8/layout/hList7"/>
    <dgm:cxn modelId="{4AC7D8BB-EFE1-40CF-96B1-4AE6AAF15B92}" type="presParOf" srcId="{BD8FF7A4-A803-4A8C-AB6F-6FE4AC5D14EA}" destId="{A45D7DF2-5250-4240-91E3-76E98348867F}" srcOrd="0" destOrd="0" presId="urn:microsoft.com/office/officeart/2005/8/layout/hList7"/>
    <dgm:cxn modelId="{D3E91287-EDB6-48B1-ABD6-9EEBFF46A52C}" type="presParOf" srcId="{BD8FF7A4-A803-4A8C-AB6F-6FE4AC5D14EA}" destId="{F7FE3F7E-E250-4067-8E4B-EF732F03187D}" srcOrd="1" destOrd="0" presId="urn:microsoft.com/office/officeart/2005/8/layout/hList7"/>
    <dgm:cxn modelId="{8E39B8C8-716E-4021-A2DC-FBA5F1D051A9}" type="presParOf" srcId="{BD8FF7A4-A803-4A8C-AB6F-6FE4AC5D14EA}" destId="{FCB8D336-E564-41BA-84DD-537D425B1EE6}" srcOrd="2" destOrd="0" presId="urn:microsoft.com/office/officeart/2005/8/layout/hList7"/>
    <dgm:cxn modelId="{7A08794C-E1C7-4146-ACFB-6938F649CE7F}" type="presParOf" srcId="{BD8FF7A4-A803-4A8C-AB6F-6FE4AC5D14EA}" destId="{6CC67663-D6D6-4157-979F-DC06CC10A486}" srcOrd="3" destOrd="0" presId="urn:microsoft.com/office/officeart/2005/8/layout/hList7"/>
    <dgm:cxn modelId="{CBDAA0FA-6F56-4B4A-8CBF-3E7474CD8C07}" type="presParOf" srcId="{8F91631C-F146-488B-8D59-676EDE4EAA42}" destId="{C4EF2FDD-C085-42E3-9B19-DCAFD237A50B}" srcOrd="3" destOrd="0" presId="urn:microsoft.com/office/officeart/2005/8/layout/hList7"/>
    <dgm:cxn modelId="{C91AAFB9-F26F-475F-9517-019E5000E219}" type="presParOf" srcId="{8F91631C-F146-488B-8D59-676EDE4EAA42}" destId="{4B3343B2-DE7E-40EA-ADD3-49653B75E4AC}" srcOrd="4" destOrd="0" presId="urn:microsoft.com/office/officeart/2005/8/layout/hList7"/>
    <dgm:cxn modelId="{962D291E-224B-4ECE-B0D2-B3C08CD44104}" type="presParOf" srcId="{4B3343B2-DE7E-40EA-ADD3-49653B75E4AC}" destId="{06768CE1-9C9E-4E6B-8938-3639965A4306}" srcOrd="0" destOrd="0" presId="urn:microsoft.com/office/officeart/2005/8/layout/hList7"/>
    <dgm:cxn modelId="{A40AD4D8-E11A-47CA-A72E-DC9E05DB5499}" type="presParOf" srcId="{4B3343B2-DE7E-40EA-ADD3-49653B75E4AC}" destId="{13F1E71C-872F-4B0A-8EE6-321BEF3CDAE4}" srcOrd="1" destOrd="0" presId="urn:microsoft.com/office/officeart/2005/8/layout/hList7"/>
    <dgm:cxn modelId="{9361436F-36AE-413F-9746-6008051EB807}" type="presParOf" srcId="{4B3343B2-DE7E-40EA-ADD3-49653B75E4AC}" destId="{5B5247DE-1E84-48E4-9BAC-5E692CE086F9}" srcOrd="2" destOrd="0" presId="urn:microsoft.com/office/officeart/2005/8/layout/hList7"/>
    <dgm:cxn modelId="{9155131E-9E46-4F2A-82B8-4BA9B88852CD}" type="presParOf" srcId="{4B3343B2-DE7E-40EA-ADD3-49653B75E4AC}" destId="{BB99272A-5973-4E7C-B01E-349CDCCBBF9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7044AE-8C1D-4C8E-92DA-C276B526239C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B1F7C34-B403-479D-9537-36D10E678520}">
      <dgm:prSet phldrT="[Texto]"/>
      <dgm:spPr/>
      <dgm:t>
        <a:bodyPr/>
        <a:lstStyle/>
        <a:p>
          <a:r>
            <a:rPr lang="pt-BR" dirty="0" smtClean="0"/>
            <a:t>Sensibilização</a:t>
          </a:r>
          <a:endParaRPr lang="pt-BR" dirty="0"/>
        </a:p>
      </dgm:t>
    </dgm:pt>
    <dgm:pt modelId="{953EFED4-7CFB-4D5C-9A85-9F8C83E3F616}" type="parTrans" cxnId="{32A3EF79-DF45-489B-B01E-02CC94DD2E9F}">
      <dgm:prSet/>
      <dgm:spPr/>
      <dgm:t>
        <a:bodyPr/>
        <a:lstStyle/>
        <a:p>
          <a:endParaRPr lang="pt-BR"/>
        </a:p>
      </dgm:t>
    </dgm:pt>
    <dgm:pt modelId="{1514668D-4403-440F-B17B-7673E0111662}" type="sibTrans" cxnId="{32A3EF79-DF45-489B-B01E-02CC94DD2E9F}">
      <dgm:prSet/>
      <dgm:spPr/>
      <dgm:t>
        <a:bodyPr/>
        <a:lstStyle/>
        <a:p>
          <a:endParaRPr lang="pt-BR"/>
        </a:p>
      </dgm:t>
    </dgm:pt>
    <dgm:pt modelId="{4648753D-7A1B-4155-823C-86ADCC77E87D}">
      <dgm:prSet phldrT="[Texto]"/>
      <dgm:spPr/>
      <dgm:t>
        <a:bodyPr/>
        <a:lstStyle/>
        <a:p>
          <a:r>
            <a:rPr lang="pt-BR" dirty="0" smtClean="0"/>
            <a:t>Diálogo</a:t>
          </a:r>
          <a:endParaRPr lang="pt-BR" dirty="0"/>
        </a:p>
      </dgm:t>
    </dgm:pt>
    <dgm:pt modelId="{79DAF3E3-63E6-484D-8A61-1FFEE1D4B22E}" type="parTrans" cxnId="{6F504D31-0384-474A-8B35-3BED81788AE8}">
      <dgm:prSet/>
      <dgm:spPr/>
      <dgm:t>
        <a:bodyPr/>
        <a:lstStyle/>
        <a:p>
          <a:endParaRPr lang="pt-BR"/>
        </a:p>
      </dgm:t>
    </dgm:pt>
    <dgm:pt modelId="{E83A089B-6122-4879-A3D6-34B95AE620B5}" type="sibTrans" cxnId="{6F504D31-0384-474A-8B35-3BED81788AE8}">
      <dgm:prSet/>
      <dgm:spPr/>
      <dgm:t>
        <a:bodyPr/>
        <a:lstStyle/>
        <a:p>
          <a:endParaRPr lang="pt-BR"/>
        </a:p>
      </dgm:t>
    </dgm:pt>
    <dgm:pt modelId="{54FFB5EC-3B5F-4832-B9FC-6E7A3AD5BC61}">
      <dgm:prSet phldrT="[Texto]"/>
      <dgm:spPr/>
      <dgm:t>
        <a:bodyPr/>
        <a:lstStyle/>
        <a:p>
          <a:r>
            <a:rPr lang="pt-BR" dirty="0" smtClean="0"/>
            <a:t>Mobilização</a:t>
          </a:r>
          <a:endParaRPr lang="pt-BR" dirty="0"/>
        </a:p>
      </dgm:t>
    </dgm:pt>
    <dgm:pt modelId="{FE11F901-87C0-4AFA-AEEC-F473570E4294}" type="parTrans" cxnId="{94648CDC-70EA-4836-8CE1-4737952E27DA}">
      <dgm:prSet/>
      <dgm:spPr/>
      <dgm:t>
        <a:bodyPr/>
        <a:lstStyle/>
        <a:p>
          <a:endParaRPr lang="pt-BR"/>
        </a:p>
      </dgm:t>
    </dgm:pt>
    <dgm:pt modelId="{CC048214-63B1-442B-AD86-1D68C49CBD0F}" type="sibTrans" cxnId="{94648CDC-70EA-4836-8CE1-4737952E27DA}">
      <dgm:prSet/>
      <dgm:spPr/>
      <dgm:t>
        <a:bodyPr/>
        <a:lstStyle/>
        <a:p>
          <a:endParaRPr lang="pt-BR"/>
        </a:p>
      </dgm:t>
    </dgm:pt>
    <dgm:pt modelId="{02FCC6A1-E148-4266-A305-BB27975F6721}">
      <dgm:prSet/>
      <dgm:spPr/>
      <dgm:t>
        <a:bodyPr/>
        <a:lstStyle/>
        <a:p>
          <a:r>
            <a:rPr lang="pt-BR" dirty="0" err="1" smtClean="0"/>
            <a:t>Empoderamento</a:t>
          </a:r>
          <a:endParaRPr lang="pt-BR" dirty="0"/>
        </a:p>
      </dgm:t>
    </dgm:pt>
    <dgm:pt modelId="{DCB1EFEA-05AB-4AFD-A53D-9E1859574978}" type="parTrans" cxnId="{D9B9B65C-A83D-40D0-8828-1A531DB29706}">
      <dgm:prSet/>
      <dgm:spPr/>
      <dgm:t>
        <a:bodyPr/>
        <a:lstStyle/>
        <a:p>
          <a:endParaRPr lang="pt-BR"/>
        </a:p>
      </dgm:t>
    </dgm:pt>
    <dgm:pt modelId="{BB9668C3-0225-4629-AC84-B03184BF325B}" type="sibTrans" cxnId="{D9B9B65C-A83D-40D0-8828-1A531DB29706}">
      <dgm:prSet/>
      <dgm:spPr/>
      <dgm:t>
        <a:bodyPr/>
        <a:lstStyle/>
        <a:p>
          <a:endParaRPr lang="pt-BR"/>
        </a:p>
      </dgm:t>
    </dgm:pt>
    <dgm:pt modelId="{F5CBE740-B8DD-41E1-9B46-65EAB9DE70C2}" type="pres">
      <dgm:prSet presAssocID="{A87044AE-8C1D-4C8E-92DA-C276B52623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3504433-57E4-47A1-BAA7-039D675EDD8F}" type="pres">
      <dgm:prSet presAssocID="{A87044AE-8C1D-4C8E-92DA-C276B526239C}" presName="Name1" presStyleCnt="0"/>
      <dgm:spPr/>
    </dgm:pt>
    <dgm:pt modelId="{0DA74872-7408-4866-BE8E-68AB334658CA}" type="pres">
      <dgm:prSet presAssocID="{A87044AE-8C1D-4C8E-92DA-C276B526239C}" presName="cycle" presStyleCnt="0"/>
      <dgm:spPr/>
    </dgm:pt>
    <dgm:pt modelId="{0E4E0BEC-2414-452D-9CB2-AFEAF6CA892A}" type="pres">
      <dgm:prSet presAssocID="{A87044AE-8C1D-4C8E-92DA-C276B526239C}" presName="srcNode" presStyleLbl="node1" presStyleIdx="0" presStyleCnt="4"/>
      <dgm:spPr/>
    </dgm:pt>
    <dgm:pt modelId="{E7308F14-56B1-4744-A32F-0D6CA094D68B}" type="pres">
      <dgm:prSet presAssocID="{A87044AE-8C1D-4C8E-92DA-C276B526239C}" presName="conn" presStyleLbl="parChTrans1D2" presStyleIdx="0" presStyleCnt="1"/>
      <dgm:spPr/>
      <dgm:t>
        <a:bodyPr/>
        <a:lstStyle/>
        <a:p>
          <a:endParaRPr lang="pt-BR"/>
        </a:p>
      </dgm:t>
    </dgm:pt>
    <dgm:pt modelId="{9E08E38D-C499-4467-9DE2-694A258EDC43}" type="pres">
      <dgm:prSet presAssocID="{A87044AE-8C1D-4C8E-92DA-C276B526239C}" presName="extraNode" presStyleLbl="node1" presStyleIdx="0" presStyleCnt="4"/>
      <dgm:spPr/>
    </dgm:pt>
    <dgm:pt modelId="{027415B7-E73F-40A1-B5C9-EF41FAB4FBAA}" type="pres">
      <dgm:prSet presAssocID="{A87044AE-8C1D-4C8E-92DA-C276B526239C}" presName="dstNode" presStyleLbl="node1" presStyleIdx="0" presStyleCnt="4"/>
      <dgm:spPr/>
    </dgm:pt>
    <dgm:pt modelId="{D63DC7B9-D1ED-432A-827D-C9A8C476DDFF}" type="pres">
      <dgm:prSet presAssocID="{3B1F7C34-B403-479D-9537-36D10E67852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EF87D4-77E6-444D-AA8E-BC52C987D506}" type="pres">
      <dgm:prSet presAssocID="{3B1F7C34-B403-479D-9537-36D10E678520}" presName="accent_1" presStyleCnt="0"/>
      <dgm:spPr/>
    </dgm:pt>
    <dgm:pt modelId="{31970BA9-C116-431C-ABA2-F44FCBF9532E}" type="pres">
      <dgm:prSet presAssocID="{3B1F7C34-B403-479D-9537-36D10E678520}" presName="accentRepeatNode" presStyleLbl="solidFgAcc1" presStyleIdx="0" presStyleCnt="4"/>
      <dgm:spPr/>
    </dgm:pt>
    <dgm:pt modelId="{4F96A9ED-3047-4732-80AD-CF3ECF3CD280}" type="pres">
      <dgm:prSet presAssocID="{4648753D-7A1B-4155-823C-86ADCC77E87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E81441-DCDC-4F5E-8D19-5FBCE66BD524}" type="pres">
      <dgm:prSet presAssocID="{4648753D-7A1B-4155-823C-86ADCC77E87D}" presName="accent_2" presStyleCnt="0"/>
      <dgm:spPr/>
    </dgm:pt>
    <dgm:pt modelId="{CC5A222F-BEC6-4BF3-809A-91B0E22D1FBB}" type="pres">
      <dgm:prSet presAssocID="{4648753D-7A1B-4155-823C-86ADCC77E87D}" presName="accentRepeatNode" presStyleLbl="solidFgAcc1" presStyleIdx="1" presStyleCnt="4"/>
      <dgm:spPr/>
    </dgm:pt>
    <dgm:pt modelId="{D94DF8BB-BFD2-43D8-9921-29111539082A}" type="pres">
      <dgm:prSet presAssocID="{54FFB5EC-3B5F-4832-B9FC-6E7A3AD5BC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E92792-3C39-4033-A487-876577AE66BB}" type="pres">
      <dgm:prSet presAssocID="{54FFB5EC-3B5F-4832-B9FC-6E7A3AD5BC61}" presName="accent_3" presStyleCnt="0"/>
      <dgm:spPr/>
    </dgm:pt>
    <dgm:pt modelId="{A75889D8-8C83-475D-8D31-03B01251D406}" type="pres">
      <dgm:prSet presAssocID="{54FFB5EC-3B5F-4832-B9FC-6E7A3AD5BC61}" presName="accentRepeatNode" presStyleLbl="solidFgAcc1" presStyleIdx="2" presStyleCnt="4"/>
      <dgm:spPr/>
    </dgm:pt>
    <dgm:pt modelId="{3075043F-99E3-4037-9074-6A6577AF474E}" type="pres">
      <dgm:prSet presAssocID="{02FCC6A1-E148-4266-A305-BB27975F672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2E76E-A5E8-40DE-A9F0-A0FF7DB75BCF}" type="pres">
      <dgm:prSet presAssocID="{02FCC6A1-E148-4266-A305-BB27975F6721}" presName="accent_4" presStyleCnt="0"/>
      <dgm:spPr/>
    </dgm:pt>
    <dgm:pt modelId="{FC28296D-9678-4B3F-9DF5-59A4EDDD5084}" type="pres">
      <dgm:prSet presAssocID="{02FCC6A1-E148-4266-A305-BB27975F6721}" presName="accentRepeatNode" presStyleLbl="solidFgAcc1" presStyleIdx="3" presStyleCnt="4"/>
      <dgm:spPr/>
    </dgm:pt>
  </dgm:ptLst>
  <dgm:cxnLst>
    <dgm:cxn modelId="{4ED388E4-EB8A-45AB-86E0-29522108E82B}" type="presOf" srcId="{A87044AE-8C1D-4C8E-92DA-C276B526239C}" destId="{F5CBE740-B8DD-41E1-9B46-65EAB9DE70C2}" srcOrd="0" destOrd="0" presId="urn:microsoft.com/office/officeart/2008/layout/VerticalCurvedList"/>
    <dgm:cxn modelId="{2E0C4DB8-7F56-462F-B273-FA0A88C2995C}" type="presOf" srcId="{3B1F7C34-B403-479D-9537-36D10E678520}" destId="{D63DC7B9-D1ED-432A-827D-C9A8C476DDFF}" srcOrd="0" destOrd="0" presId="urn:microsoft.com/office/officeart/2008/layout/VerticalCurvedList"/>
    <dgm:cxn modelId="{712B0E2A-0106-4DCA-9EE5-24DD779A3578}" type="presOf" srcId="{54FFB5EC-3B5F-4832-B9FC-6E7A3AD5BC61}" destId="{D94DF8BB-BFD2-43D8-9921-29111539082A}" srcOrd="0" destOrd="0" presId="urn:microsoft.com/office/officeart/2008/layout/VerticalCurvedList"/>
    <dgm:cxn modelId="{C881E406-A1D5-4AF3-B50C-19B3E22FD02C}" type="presOf" srcId="{4648753D-7A1B-4155-823C-86ADCC77E87D}" destId="{4F96A9ED-3047-4732-80AD-CF3ECF3CD280}" srcOrd="0" destOrd="0" presId="urn:microsoft.com/office/officeart/2008/layout/VerticalCurvedList"/>
    <dgm:cxn modelId="{6F504D31-0384-474A-8B35-3BED81788AE8}" srcId="{A87044AE-8C1D-4C8E-92DA-C276B526239C}" destId="{4648753D-7A1B-4155-823C-86ADCC77E87D}" srcOrd="1" destOrd="0" parTransId="{79DAF3E3-63E6-484D-8A61-1FFEE1D4B22E}" sibTransId="{E83A089B-6122-4879-A3D6-34B95AE620B5}"/>
    <dgm:cxn modelId="{9EF7A060-9EEC-4941-BF70-E6D551806CAA}" type="presOf" srcId="{02FCC6A1-E148-4266-A305-BB27975F6721}" destId="{3075043F-99E3-4037-9074-6A6577AF474E}" srcOrd="0" destOrd="0" presId="urn:microsoft.com/office/officeart/2008/layout/VerticalCurvedList"/>
    <dgm:cxn modelId="{94648CDC-70EA-4836-8CE1-4737952E27DA}" srcId="{A87044AE-8C1D-4C8E-92DA-C276B526239C}" destId="{54FFB5EC-3B5F-4832-B9FC-6E7A3AD5BC61}" srcOrd="2" destOrd="0" parTransId="{FE11F901-87C0-4AFA-AEEC-F473570E4294}" sibTransId="{CC048214-63B1-442B-AD86-1D68C49CBD0F}"/>
    <dgm:cxn modelId="{D9B9B65C-A83D-40D0-8828-1A531DB29706}" srcId="{A87044AE-8C1D-4C8E-92DA-C276B526239C}" destId="{02FCC6A1-E148-4266-A305-BB27975F6721}" srcOrd="3" destOrd="0" parTransId="{DCB1EFEA-05AB-4AFD-A53D-9E1859574978}" sibTransId="{BB9668C3-0225-4629-AC84-B03184BF325B}"/>
    <dgm:cxn modelId="{32A3EF79-DF45-489B-B01E-02CC94DD2E9F}" srcId="{A87044AE-8C1D-4C8E-92DA-C276B526239C}" destId="{3B1F7C34-B403-479D-9537-36D10E678520}" srcOrd="0" destOrd="0" parTransId="{953EFED4-7CFB-4D5C-9A85-9F8C83E3F616}" sibTransId="{1514668D-4403-440F-B17B-7673E0111662}"/>
    <dgm:cxn modelId="{00835622-46DB-4896-B98D-664149608D31}" type="presOf" srcId="{1514668D-4403-440F-B17B-7673E0111662}" destId="{E7308F14-56B1-4744-A32F-0D6CA094D68B}" srcOrd="0" destOrd="0" presId="urn:microsoft.com/office/officeart/2008/layout/VerticalCurvedList"/>
    <dgm:cxn modelId="{3DD0F8C2-1332-4EE2-8101-5D7B845FCB87}" type="presParOf" srcId="{F5CBE740-B8DD-41E1-9B46-65EAB9DE70C2}" destId="{C3504433-57E4-47A1-BAA7-039D675EDD8F}" srcOrd="0" destOrd="0" presId="urn:microsoft.com/office/officeart/2008/layout/VerticalCurvedList"/>
    <dgm:cxn modelId="{7F21DAB4-88E8-4543-93DD-F0995891D715}" type="presParOf" srcId="{C3504433-57E4-47A1-BAA7-039D675EDD8F}" destId="{0DA74872-7408-4866-BE8E-68AB334658CA}" srcOrd="0" destOrd="0" presId="urn:microsoft.com/office/officeart/2008/layout/VerticalCurvedList"/>
    <dgm:cxn modelId="{83AB0564-AE6C-4E75-B971-6F565D0358C7}" type="presParOf" srcId="{0DA74872-7408-4866-BE8E-68AB334658CA}" destId="{0E4E0BEC-2414-452D-9CB2-AFEAF6CA892A}" srcOrd="0" destOrd="0" presId="urn:microsoft.com/office/officeart/2008/layout/VerticalCurvedList"/>
    <dgm:cxn modelId="{3A8FF215-44DF-4278-879B-9C1324B44F49}" type="presParOf" srcId="{0DA74872-7408-4866-BE8E-68AB334658CA}" destId="{E7308F14-56B1-4744-A32F-0D6CA094D68B}" srcOrd="1" destOrd="0" presId="urn:microsoft.com/office/officeart/2008/layout/VerticalCurvedList"/>
    <dgm:cxn modelId="{6746FEA2-B4B0-4DB7-A219-8C7D933D6EFF}" type="presParOf" srcId="{0DA74872-7408-4866-BE8E-68AB334658CA}" destId="{9E08E38D-C499-4467-9DE2-694A258EDC43}" srcOrd="2" destOrd="0" presId="urn:microsoft.com/office/officeart/2008/layout/VerticalCurvedList"/>
    <dgm:cxn modelId="{2A264D81-E4C3-4A12-A2FA-28484E1DA2B8}" type="presParOf" srcId="{0DA74872-7408-4866-BE8E-68AB334658CA}" destId="{027415B7-E73F-40A1-B5C9-EF41FAB4FBAA}" srcOrd="3" destOrd="0" presId="urn:microsoft.com/office/officeart/2008/layout/VerticalCurvedList"/>
    <dgm:cxn modelId="{2440D13D-9BAF-47F0-8CB8-5549CEB624D8}" type="presParOf" srcId="{C3504433-57E4-47A1-BAA7-039D675EDD8F}" destId="{D63DC7B9-D1ED-432A-827D-C9A8C476DDFF}" srcOrd="1" destOrd="0" presId="urn:microsoft.com/office/officeart/2008/layout/VerticalCurvedList"/>
    <dgm:cxn modelId="{0DDE454A-21D5-4444-8E29-37327710519C}" type="presParOf" srcId="{C3504433-57E4-47A1-BAA7-039D675EDD8F}" destId="{A5EF87D4-77E6-444D-AA8E-BC52C987D506}" srcOrd="2" destOrd="0" presId="urn:microsoft.com/office/officeart/2008/layout/VerticalCurvedList"/>
    <dgm:cxn modelId="{9D5FE9EE-DA37-4334-9CA7-FA0BB7893BAA}" type="presParOf" srcId="{A5EF87D4-77E6-444D-AA8E-BC52C987D506}" destId="{31970BA9-C116-431C-ABA2-F44FCBF9532E}" srcOrd="0" destOrd="0" presId="urn:microsoft.com/office/officeart/2008/layout/VerticalCurvedList"/>
    <dgm:cxn modelId="{7C85E0D5-BBF3-43C3-8AD4-6A824466A994}" type="presParOf" srcId="{C3504433-57E4-47A1-BAA7-039D675EDD8F}" destId="{4F96A9ED-3047-4732-80AD-CF3ECF3CD280}" srcOrd="3" destOrd="0" presId="urn:microsoft.com/office/officeart/2008/layout/VerticalCurvedList"/>
    <dgm:cxn modelId="{735B011D-53B5-4B26-8CA8-94D0408F84BF}" type="presParOf" srcId="{C3504433-57E4-47A1-BAA7-039D675EDD8F}" destId="{17E81441-DCDC-4F5E-8D19-5FBCE66BD524}" srcOrd="4" destOrd="0" presId="urn:microsoft.com/office/officeart/2008/layout/VerticalCurvedList"/>
    <dgm:cxn modelId="{A967EC9F-A5A1-49DD-939B-B7FAB0B77220}" type="presParOf" srcId="{17E81441-DCDC-4F5E-8D19-5FBCE66BD524}" destId="{CC5A222F-BEC6-4BF3-809A-91B0E22D1FBB}" srcOrd="0" destOrd="0" presId="urn:microsoft.com/office/officeart/2008/layout/VerticalCurvedList"/>
    <dgm:cxn modelId="{FD629AA2-7D91-468A-9CE9-C088DB3A40AB}" type="presParOf" srcId="{C3504433-57E4-47A1-BAA7-039D675EDD8F}" destId="{D94DF8BB-BFD2-43D8-9921-29111539082A}" srcOrd="5" destOrd="0" presId="urn:microsoft.com/office/officeart/2008/layout/VerticalCurvedList"/>
    <dgm:cxn modelId="{A38677A2-09AD-4EF6-9639-1CCA6F1D9DE0}" type="presParOf" srcId="{C3504433-57E4-47A1-BAA7-039D675EDD8F}" destId="{68E92792-3C39-4033-A487-876577AE66BB}" srcOrd="6" destOrd="0" presId="urn:microsoft.com/office/officeart/2008/layout/VerticalCurvedList"/>
    <dgm:cxn modelId="{CB5199BB-2371-4483-9A10-7FE3633F524D}" type="presParOf" srcId="{68E92792-3C39-4033-A487-876577AE66BB}" destId="{A75889D8-8C83-475D-8D31-03B01251D406}" srcOrd="0" destOrd="0" presId="urn:microsoft.com/office/officeart/2008/layout/VerticalCurvedList"/>
    <dgm:cxn modelId="{79AA737D-C5C7-4035-9C0E-FF6CD1AB3F59}" type="presParOf" srcId="{C3504433-57E4-47A1-BAA7-039D675EDD8F}" destId="{3075043F-99E3-4037-9074-6A6577AF474E}" srcOrd="7" destOrd="0" presId="urn:microsoft.com/office/officeart/2008/layout/VerticalCurvedList"/>
    <dgm:cxn modelId="{02BDAB51-4C7F-4560-BC0F-E347B176D1C2}" type="presParOf" srcId="{C3504433-57E4-47A1-BAA7-039D675EDD8F}" destId="{EB92E76E-A5E8-40DE-A9F0-A0FF7DB75BCF}" srcOrd="8" destOrd="0" presId="urn:microsoft.com/office/officeart/2008/layout/VerticalCurvedList"/>
    <dgm:cxn modelId="{58297FD7-570B-4B77-B666-7EF59D22C378}" type="presParOf" srcId="{EB92E76E-A5E8-40DE-A9F0-A0FF7DB75BCF}" destId="{FC28296D-9678-4B3F-9DF5-59A4EDDD50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DAA476-5409-4E7C-A7DC-E4D1EF992979}" type="doc">
      <dgm:prSet loTypeId="urn:microsoft.com/office/officeart/2005/8/layout/hProcess3" loCatId="process" qsTypeId="urn:microsoft.com/office/officeart/2005/8/quickstyle/3d2" qsCatId="3D" csTypeId="urn:microsoft.com/office/officeart/2005/8/colors/colorful1" csCatId="colorful" phldr="1"/>
      <dgm:spPr/>
    </dgm:pt>
    <dgm:pt modelId="{528C3835-6468-483C-8BCC-7D02F10567E3}">
      <dgm:prSet phldrT="[Texto]"/>
      <dgm:spPr/>
      <dgm:t>
        <a:bodyPr/>
        <a:lstStyle/>
        <a:p>
          <a:r>
            <a:rPr lang="pt-BR" dirty="0" smtClean="0"/>
            <a:t>(Re)</a:t>
          </a:r>
          <a:r>
            <a:rPr lang="pt-BR" dirty="0" err="1" smtClean="0"/>
            <a:t>contrução</a:t>
          </a:r>
          <a:r>
            <a:rPr lang="pt-BR" dirty="0" smtClean="0"/>
            <a:t> dos conhecimentos</a:t>
          </a:r>
          <a:endParaRPr lang="pt-BR" dirty="0"/>
        </a:p>
      </dgm:t>
    </dgm:pt>
    <dgm:pt modelId="{B01F9BFA-0B83-4DE1-9AB1-82CFD293E321}" type="parTrans" cxnId="{D6D22D44-E77A-4CF7-9E81-87B4BE5DBF62}">
      <dgm:prSet/>
      <dgm:spPr/>
      <dgm:t>
        <a:bodyPr/>
        <a:lstStyle/>
        <a:p>
          <a:endParaRPr lang="pt-BR"/>
        </a:p>
      </dgm:t>
    </dgm:pt>
    <dgm:pt modelId="{41FF7EE6-5D84-4F4C-82B7-AB0F2F75F5A9}" type="sibTrans" cxnId="{D6D22D44-E77A-4CF7-9E81-87B4BE5DBF62}">
      <dgm:prSet/>
      <dgm:spPr/>
      <dgm:t>
        <a:bodyPr/>
        <a:lstStyle/>
        <a:p>
          <a:endParaRPr lang="pt-BR"/>
        </a:p>
      </dgm:t>
    </dgm:pt>
    <dgm:pt modelId="{FE0223CA-84CC-48F8-989E-995474A489C3}">
      <dgm:prSet phldrT="[Texto]"/>
      <dgm:spPr/>
      <dgm:t>
        <a:bodyPr/>
        <a:lstStyle/>
        <a:p>
          <a:r>
            <a:rPr lang="pt-BR" dirty="0" smtClean="0"/>
            <a:t>Educação Ambiental</a:t>
          </a:r>
          <a:endParaRPr lang="pt-BR" dirty="0"/>
        </a:p>
      </dgm:t>
    </dgm:pt>
    <dgm:pt modelId="{B86BD3BD-D2A1-465F-817E-AC70096C6F52}" type="parTrans" cxnId="{8ED6ED2D-EA26-46FB-99AF-F697CAE5D26C}">
      <dgm:prSet/>
      <dgm:spPr/>
      <dgm:t>
        <a:bodyPr/>
        <a:lstStyle/>
        <a:p>
          <a:endParaRPr lang="pt-BR"/>
        </a:p>
      </dgm:t>
    </dgm:pt>
    <dgm:pt modelId="{E654C354-2081-465A-BBF3-BDF34ED608BE}" type="sibTrans" cxnId="{8ED6ED2D-EA26-46FB-99AF-F697CAE5D26C}">
      <dgm:prSet/>
      <dgm:spPr/>
      <dgm:t>
        <a:bodyPr/>
        <a:lstStyle/>
        <a:p>
          <a:endParaRPr lang="pt-BR"/>
        </a:p>
      </dgm:t>
    </dgm:pt>
    <dgm:pt modelId="{9BBB3064-8679-4607-9EA4-C5A9C635D87A}">
      <dgm:prSet phldrT="[Texto]"/>
      <dgm:spPr/>
      <dgm:t>
        <a:bodyPr/>
        <a:lstStyle/>
        <a:p>
          <a:r>
            <a:rPr lang="pt-BR" dirty="0" smtClean="0"/>
            <a:t>Pesquisa-ação</a:t>
          </a:r>
          <a:endParaRPr lang="pt-BR" dirty="0"/>
        </a:p>
      </dgm:t>
    </dgm:pt>
    <dgm:pt modelId="{5058350D-2339-4E6E-8FC1-D37C9D34FC4D}" type="parTrans" cxnId="{9B4085F5-8F89-45B9-8CEE-1A54263D4D32}">
      <dgm:prSet/>
      <dgm:spPr/>
      <dgm:t>
        <a:bodyPr/>
        <a:lstStyle/>
        <a:p>
          <a:endParaRPr lang="pt-BR"/>
        </a:p>
      </dgm:t>
    </dgm:pt>
    <dgm:pt modelId="{D42F8B0D-7328-4A34-A4FE-FBF95823E009}" type="sibTrans" cxnId="{9B4085F5-8F89-45B9-8CEE-1A54263D4D32}">
      <dgm:prSet/>
      <dgm:spPr/>
      <dgm:t>
        <a:bodyPr/>
        <a:lstStyle/>
        <a:p>
          <a:endParaRPr lang="pt-BR"/>
        </a:p>
      </dgm:t>
    </dgm:pt>
    <dgm:pt modelId="{167C9F47-8B46-41DE-BD0E-A7E2C02CA3E2}" type="pres">
      <dgm:prSet presAssocID="{C6DAA476-5409-4E7C-A7DC-E4D1EF992979}" presName="Name0" presStyleCnt="0">
        <dgm:presLayoutVars>
          <dgm:dir/>
          <dgm:animLvl val="lvl"/>
          <dgm:resizeHandles val="exact"/>
        </dgm:presLayoutVars>
      </dgm:prSet>
      <dgm:spPr/>
    </dgm:pt>
    <dgm:pt modelId="{1D527E02-2909-4F45-B352-2B4DFBAC22C2}" type="pres">
      <dgm:prSet presAssocID="{C6DAA476-5409-4E7C-A7DC-E4D1EF992979}" presName="dummy" presStyleCnt="0"/>
      <dgm:spPr/>
    </dgm:pt>
    <dgm:pt modelId="{1E29ADCC-9659-4E9D-8B5C-3A00B60191F3}" type="pres">
      <dgm:prSet presAssocID="{C6DAA476-5409-4E7C-A7DC-E4D1EF992979}" presName="linH" presStyleCnt="0"/>
      <dgm:spPr/>
    </dgm:pt>
    <dgm:pt modelId="{BE0AD275-5EEB-4084-A787-8B7EA475EAD7}" type="pres">
      <dgm:prSet presAssocID="{C6DAA476-5409-4E7C-A7DC-E4D1EF992979}" presName="padding1" presStyleCnt="0"/>
      <dgm:spPr/>
    </dgm:pt>
    <dgm:pt modelId="{79D4DE48-97DB-412B-919D-C3F84AF8AC41}" type="pres">
      <dgm:prSet presAssocID="{528C3835-6468-483C-8BCC-7D02F10567E3}" presName="linV" presStyleCnt="0"/>
      <dgm:spPr/>
    </dgm:pt>
    <dgm:pt modelId="{8497EE34-DE96-44D1-969D-DC42D8F8E73D}" type="pres">
      <dgm:prSet presAssocID="{528C3835-6468-483C-8BCC-7D02F10567E3}" presName="spVertical1" presStyleCnt="0"/>
      <dgm:spPr/>
    </dgm:pt>
    <dgm:pt modelId="{3090C3F1-13B9-43B6-B08F-A2D355FB1E97}" type="pres">
      <dgm:prSet presAssocID="{528C3835-6468-483C-8BCC-7D02F10567E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A7BF77-7044-4A6E-B1E3-C941B4FA54D9}" type="pres">
      <dgm:prSet presAssocID="{528C3835-6468-483C-8BCC-7D02F10567E3}" presName="spVertical2" presStyleCnt="0"/>
      <dgm:spPr/>
    </dgm:pt>
    <dgm:pt modelId="{893E9623-7D50-40B2-8DD8-B4366E0105FF}" type="pres">
      <dgm:prSet presAssocID="{528C3835-6468-483C-8BCC-7D02F10567E3}" presName="spVertical3" presStyleCnt="0"/>
      <dgm:spPr/>
    </dgm:pt>
    <dgm:pt modelId="{9ECABCB6-96D5-4989-A472-0F711887B03F}" type="pres">
      <dgm:prSet presAssocID="{41FF7EE6-5D84-4F4C-82B7-AB0F2F75F5A9}" presName="space" presStyleCnt="0"/>
      <dgm:spPr/>
    </dgm:pt>
    <dgm:pt modelId="{6F3C969D-7FB4-40A1-A06E-B362150A2197}" type="pres">
      <dgm:prSet presAssocID="{FE0223CA-84CC-48F8-989E-995474A489C3}" presName="linV" presStyleCnt="0"/>
      <dgm:spPr/>
    </dgm:pt>
    <dgm:pt modelId="{99ECE5BD-E95B-45B0-B769-5CA9681D2189}" type="pres">
      <dgm:prSet presAssocID="{FE0223CA-84CC-48F8-989E-995474A489C3}" presName="spVertical1" presStyleCnt="0"/>
      <dgm:spPr/>
    </dgm:pt>
    <dgm:pt modelId="{70FB049A-20A4-43AA-9DB6-E5913FEE3DD0}" type="pres">
      <dgm:prSet presAssocID="{FE0223CA-84CC-48F8-989E-995474A489C3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568945-FD83-4B92-8D70-9DDC97778D2D}" type="pres">
      <dgm:prSet presAssocID="{FE0223CA-84CC-48F8-989E-995474A489C3}" presName="spVertical2" presStyleCnt="0"/>
      <dgm:spPr/>
    </dgm:pt>
    <dgm:pt modelId="{0BA6749A-AB3E-404B-BD25-CA458FDE7FD7}" type="pres">
      <dgm:prSet presAssocID="{FE0223CA-84CC-48F8-989E-995474A489C3}" presName="spVertical3" presStyleCnt="0"/>
      <dgm:spPr/>
    </dgm:pt>
    <dgm:pt modelId="{EE65C476-021D-48C3-97C8-6E84ED509A70}" type="pres">
      <dgm:prSet presAssocID="{E654C354-2081-465A-BBF3-BDF34ED608BE}" presName="space" presStyleCnt="0"/>
      <dgm:spPr/>
    </dgm:pt>
    <dgm:pt modelId="{7DAC7AA8-40B9-4927-B184-2E8580070254}" type="pres">
      <dgm:prSet presAssocID="{9BBB3064-8679-4607-9EA4-C5A9C635D87A}" presName="linV" presStyleCnt="0"/>
      <dgm:spPr/>
    </dgm:pt>
    <dgm:pt modelId="{A373FAD5-C760-457B-9087-BFE079FC7CAB}" type="pres">
      <dgm:prSet presAssocID="{9BBB3064-8679-4607-9EA4-C5A9C635D87A}" presName="spVertical1" presStyleCnt="0"/>
      <dgm:spPr/>
    </dgm:pt>
    <dgm:pt modelId="{51310A8B-4C2F-48A2-85DC-C9B8130BCF42}" type="pres">
      <dgm:prSet presAssocID="{9BBB3064-8679-4607-9EA4-C5A9C635D87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630237-08C2-4FCE-A454-529326DB22B1}" type="pres">
      <dgm:prSet presAssocID="{9BBB3064-8679-4607-9EA4-C5A9C635D87A}" presName="spVertical2" presStyleCnt="0"/>
      <dgm:spPr/>
    </dgm:pt>
    <dgm:pt modelId="{40FAD2FC-365B-43B3-938F-135B94D379C4}" type="pres">
      <dgm:prSet presAssocID="{9BBB3064-8679-4607-9EA4-C5A9C635D87A}" presName="spVertical3" presStyleCnt="0"/>
      <dgm:spPr/>
    </dgm:pt>
    <dgm:pt modelId="{889E8D47-0796-419B-93E4-3BC0BE3CD054}" type="pres">
      <dgm:prSet presAssocID="{C6DAA476-5409-4E7C-A7DC-E4D1EF992979}" presName="padding2" presStyleCnt="0"/>
      <dgm:spPr/>
    </dgm:pt>
    <dgm:pt modelId="{940F0B1C-9C48-4B90-A3E6-06CA0FDDD4DF}" type="pres">
      <dgm:prSet presAssocID="{C6DAA476-5409-4E7C-A7DC-E4D1EF992979}" presName="negArrow" presStyleCnt="0"/>
      <dgm:spPr/>
    </dgm:pt>
    <dgm:pt modelId="{510B746A-8376-45C6-A0A5-720CCAFC5D08}" type="pres">
      <dgm:prSet presAssocID="{C6DAA476-5409-4E7C-A7DC-E4D1EF992979}" presName="backgroundArrow" presStyleLbl="node1" presStyleIdx="0" presStyleCnt="1"/>
      <dgm:spPr/>
    </dgm:pt>
  </dgm:ptLst>
  <dgm:cxnLst>
    <dgm:cxn modelId="{D6D22D44-E77A-4CF7-9E81-87B4BE5DBF62}" srcId="{C6DAA476-5409-4E7C-A7DC-E4D1EF992979}" destId="{528C3835-6468-483C-8BCC-7D02F10567E3}" srcOrd="0" destOrd="0" parTransId="{B01F9BFA-0B83-4DE1-9AB1-82CFD293E321}" sibTransId="{41FF7EE6-5D84-4F4C-82B7-AB0F2F75F5A9}"/>
    <dgm:cxn modelId="{D31DD186-C8B0-4CCD-B699-95D52F209D51}" type="presOf" srcId="{9BBB3064-8679-4607-9EA4-C5A9C635D87A}" destId="{51310A8B-4C2F-48A2-85DC-C9B8130BCF42}" srcOrd="0" destOrd="0" presId="urn:microsoft.com/office/officeart/2005/8/layout/hProcess3"/>
    <dgm:cxn modelId="{6CB5D907-44A3-47C1-BBE3-19F2B79B570C}" type="presOf" srcId="{FE0223CA-84CC-48F8-989E-995474A489C3}" destId="{70FB049A-20A4-43AA-9DB6-E5913FEE3DD0}" srcOrd="0" destOrd="0" presId="urn:microsoft.com/office/officeart/2005/8/layout/hProcess3"/>
    <dgm:cxn modelId="{8ED6ED2D-EA26-46FB-99AF-F697CAE5D26C}" srcId="{C6DAA476-5409-4E7C-A7DC-E4D1EF992979}" destId="{FE0223CA-84CC-48F8-989E-995474A489C3}" srcOrd="1" destOrd="0" parTransId="{B86BD3BD-D2A1-465F-817E-AC70096C6F52}" sibTransId="{E654C354-2081-465A-BBF3-BDF34ED608BE}"/>
    <dgm:cxn modelId="{241B446F-D1CE-477C-AEE0-4FB2001BACF4}" type="presOf" srcId="{C6DAA476-5409-4E7C-A7DC-E4D1EF992979}" destId="{167C9F47-8B46-41DE-BD0E-A7E2C02CA3E2}" srcOrd="0" destOrd="0" presId="urn:microsoft.com/office/officeart/2005/8/layout/hProcess3"/>
    <dgm:cxn modelId="{535E95A6-61FB-4060-9C47-EA372A1941C2}" type="presOf" srcId="{528C3835-6468-483C-8BCC-7D02F10567E3}" destId="{3090C3F1-13B9-43B6-B08F-A2D355FB1E97}" srcOrd="0" destOrd="0" presId="urn:microsoft.com/office/officeart/2005/8/layout/hProcess3"/>
    <dgm:cxn modelId="{9B4085F5-8F89-45B9-8CEE-1A54263D4D32}" srcId="{C6DAA476-5409-4E7C-A7DC-E4D1EF992979}" destId="{9BBB3064-8679-4607-9EA4-C5A9C635D87A}" srcOrd="2" destOrd="0" parTransId="{5058350D-2339-4E6E-8FC1-D37C9D34FC4D}" sibTransId="{D42F8B0D-7328-4A34-A4FE-FBF95823E009}"/>
    <dgm:cxn modelId="{91C9ACD7-AE1A-4210-BB33-F80B5520F41A}" type="presParOf" srcId="{167C9F47-8B46-41DE-BD0E-A7E2C02CA3E2}" destId="{1D527E02-2909-4F45-B352-2B4DFBAC22C2}" srcOrd="0" destOrd="0" presId="urn:microsoft.com/office/officeart/2005/8/layout/hProcess3"/>
    <dgm:cxn modelId="{235065E1-7B8E-4875-A1E0-070AAB35097F}" type="presParOf" srcId="{167C9F47-8B46-41DE-BD0E-A7E2C02CA3E2}" destId="{1E29ADCC-9659-4E9D-8B5C-3A00B60191F3}" srcOrd="1" destOrd="0" presId="urn:microsoft.com/office/officeart/2005/8/layout/hProcess3"/>
    <dgm:cxn modelId="{AFB63952-9533-409A-9558-789A030B05A3}" type="presParOf" srcId="{1E29ADCC-9659-4E9D-8B5C-3A00B60191F3}" destId="{BE0AD275-5EEB-4084-A787-8B7EA475EAD7}" srcOrd="0" destOrd="0" presId="urn:microsoft.com/office/officeart/2005/8/layout/hProcess3"/>
    <dgm:cxn modelId="{F9C402FC-EB96-412B-B990-1A0B39F70503}" type="presParOf" srcId="{1E29ADCC-9659-4E9D-8B5C-3A00B60191F3}" destId="{79D4DE48-97DB-412B-919D-C3F84AF8AC41}" srcOrd="1" destOrd="0" presId="urn:microsoft.com/office/officeart/2005/8/layout/hProcess3"/>
    <dgm:cxn modelId="{8226B12E-6EED-404C-BC84-1847CA7D5EBB}" type="presParOf" srcId="{79D4DE48-97DB-412B-919D-C3F84AF8AC41}" destId="{8497EE34-DE96-44D1-969D-DC42D8F8E73D}" srcOrd="0" destOrd="0" presId="urn:microsoft.com/office/officeart/2005/8/layout/hProcess3"/>
    <dgm:cxn modelId="{E0B79BD3-0E5A-4CCF-94C7-7267B1D865CD}" type="presParOf" srcId="{79D4DE48-97DB-412B-919D-C3F84AF8AC41}" destId="{3090C3F1-13B9-43B6-B08F-A2D355FB1E97}" srcOrd="1" destOrd="0" presId="urn:microsoft.com/office/officeart/2005/8/layout/hProcess3"/>
    <dgm:cxn modelId="{60C76724-5A5B-4F6A-BDD7-9964A0B6599F}" type="presParOf" srcId="{79D4DE48-97DB-412B-919D-C3F84AF8AC41}" destId="{6BA7BF77-7044-4A6E-B1E3-C941B4FA54D9}" srcOrd="2" destOrd="0" presId="urn:microsoft.com/office/officeart/2005/8/layout/hProcess3"/>
    <dgm:cxn modelId="{A2975802-99E5-472B-8962-BC3E5F534337}" type="presParOf" srcId="{79D4DE48-97DB-412B-919D-C3F84AF8AC41}" destId="{893E9623-7D50-40B2-8DD8-B4366E0105FF}" srcOrd="3" destOrd="0" presId="urn:microsoft.com/office/officeart/2005/8/layout/hProcess3"/>
    <dgm:cxn modelId="{791841F0-A2FB-48F4-A9C1-FAB3C4F086C7}" type="presParOf" srcId="{1E29ADCC-9659-4E9D-8B5C-3A00B60191F3}" destId="{9ECABCB6-96D5-4989-A472-0F711887B03F}" srcOrd="2" destOrd="0" presId="urn:microsoft.com/office/officeart/2005/8/layout/hProcess3"/>
    <dgm:cxn modelId="{AE48AA2D-8296-4A55-8503-4654C622360D}" type="presParOf" srcId="{1E29ADCC-9659-4E9D-8B5C-3A00B60191F3}" destId="{6F3C969D-7FB4-40A1-A06E-B362150A2197}" srcOrd="3" destOrd="0" presId="urn:microsoft.com/office/officeart/2005/8/layout/hProcess3"/>
    <dgm:cxn modelId="{B4E5254C-B2FC-495D-BB89-C700EDE23B37}" type="presParOf" srcId="{6F3C969D-7FB4-40A1-A06E-B362150A2197}" destId="{99ECE5BD-E95B-45B0-B769-5CA9681D2189}" srcOrd="0" destOrd="0" presId="urn:microsoft.com/office/officeart/2005/8/layout/hProcess3"/>
    <dgm:cxn modelId="{942F6867-EE66-48A5-BFC5-66DE1C9C99DE}" type="presParOf" srcId="{6F3C969D-7FB4-40A1-A06E-B362150A2197}" destId="{70FB049A-20A4-43AA-9DB6-E5913FEE3DD0}" srcOrd="1" destOrd="0" presId="urn:microsoft.com/office/officeart/2005/8/layout/hProcess3"/>
    <dgm:cxn modelId="{45095CDE-7FAC-4DB8-9115-98E77836CE2A}" type="presParOf" srcId="{6F3C969D-7FB4-40A1-A06E-B362150A2197}" destId="{90568945-FD83-4B92-8D70-9DDC97778D2D}" srcOrd="2" destOrd="0" presId="urn:microsoft.com/office/officeart/2005/8/layout/hProcess3"/>
    <dgm:cxn modelId="{08CC9CB1-FE59-4183-BF3C-D1159A0B2C13}" type="presParOf" srcId="{6F3C969D-7FB4-40A1-A06E-B362150A2197}" destId="{0BA6749A-AB3E-404B-BD25-CA458FDE7FD7}" srcOrd="3" destOrd="0" presId="urn:microsoft.com/office/officeart/2005/8/layout/hProcess3"/>
    <dgm:cxn modelId="{14196E28-284F-4244-AFAC-DFEE485C36D2}" type="presParOf" srcId="{1E29ADCC-9659-4E9D-8B5C-3A00B60191F3}" destId="{EE65C476-021D-48C3-97C8-6E84ED509A70}" srcOrd="4" destOrd="0" presId="urn:microsoft.com/office/officeart/2005/8/layout/hProcess3"/>
    <dgm:cxn modelId="{35B2A3A2-A413-4DA8-B9C4-5ACFA93B0929}" type="presParOf" srcId="{1E29ADCC-9659-4E9D-8B5C-3A00B60191F3}" destId="{7DAC7AA8-40B9-4927-B184-2E8580070254}" srcOrd="5" destOrd="0" presId="urn:microsoft.com/office/officeart/2005/8/layout/hProcess3"/>
    <dgm:cxn modelId="{DA28FF91-0ECF-4163-A1AE-E56BA079CAEE}" type="presParOf" srcId="{7DAC7AA8-40B9-4927-B184-2E8580070254}" destId="{A373FAD5-C760-457B-9087-BFE079FC7CAB}" srcOrd="0" destOrd="0" presId="urn:microsoft.com/office/officeart/2005/8/layout/hProcess3"/>
    <dgm:cxn modelId="{2390006C-1765-4AFD-AC7A-08ECDD99243C}" type="presParOf" srcId="{7DAC7AA8-40B9-4927-B184-2E8580070254}" destId="{51310A8B-4C2F-48A2-85DC-C9B8130BCF42}" srcOrd="1" destOrd="0" presId="urn:microsoft.com/office/officeart/2005/8/layout/hProcess3"/>
    <dgm:cxn modelId="{4DFF4EE7-B395-45AB-9A18-7144503C64D6}" type="presParOf" srcId="{7DAC7AA8-40B9-4927-B184-2E8580070254}" destId="{F4630237-08C2-4FCE-A454-529326DB22B1}" srcOrd="2" destOrd="0" presId="urn:microsoft.com/office/officeart/2005/8/layout/hProcess3"/>
    <dgm:cxn modelId="{3897B8F5-A9C9-46AE-88C3-91609A2488ED}" type="presParOf" srcId="{7DAC7AA8-40B9-4927-B184-2E8580070254}" destId="{40FAD2FC-365B-43B3-938F-135B94D379C4}" srcOrd="3" destOrd="0" presId="urn:microsoft.com/office/officeart/2005/8/layout/hProcess3"/>
    <dgm:cxn modelId="{F7D1204D-0E8F-44F0-B540-8A5683106202}" type="presParOf" srcId="{1E29ADCC-9659-4E9D-8B5C-3A00B60191F3}" destId="{889E8D47-0796-419B-93E4-3BC0BE3CD054}" srcOrd="6" destOrd="0" presId="urn:microsoft.com/office/officeart/2005/8/layout/hProcess3"/>
    <dgm:cxn modelId="{D7C6FA9B-4C0E-4114-848F-9DE1F57D8E07}" type="presParOf" srcId="{1E29ADCC-9659-4E9D-8B5C-3A00B60191F3}" destId="{940F0B1C-9C48-4B90-A3E6-06CA0FDDD4DF}" srcOrd="7" destOrd="0" presId="urn:microsoft.com/office/officeart/2005/8/layout/hProcess3"/>
    <dgm:cxn modelId="{668F166D-3CEE-4690-9117-ECE8BC551D12}" type="presParOf" srcId="{1E29ADCC-9659-4E9D-8B5C-3A00B60191F3}" destId="{510B746A-8376-45C6-A0A5-720CCAFC5D0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9A8DE6-34FA-45BA-8284-12204BEA086D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3DFD269-8AD6-4FAC-B98F-7284A36B5117}">
      <dgm:prSet phldrT="[Texto]"/>
      <dgm:spPr/>
      <dgm:t>
        <a:bodyPr/>
        <a:lstStyle/>
        <a:p>
          <a:r>
            <a:rPr lang="pt-BR" dirty="0" smtClean="0"/>
            <a:t>Secretaria de Educação</a:t>
          </a:r>
          <a:endParaRPr lang="pt-BR" dirty="0"/>
        </a:p>
      </dgm:t>
    </dgm:pt>
    <dgm:pt modelId="{B299A57C-7473-4E1E-8722-4331124CD5CA}" type="parTrans" cxnId="{ABDD9BE3-456D-4BC9-B3BC-69AD375995C1}">
      <dgm:prSet/>
      <dgm:spPr/>
      <dgm:t>
        <a:bodyPr/>
        <a:lstStyle/>
        <a:p>
          <a:endParaRPr lang="pt-BR"/>
        </a:p>
      </dgm:t>
    </dgm:pt>
    <dgm:pt modelId="{2B188C34-2714-4D72-B38D-FBD81CBAC531}" type="sibTrans" cxnId="{ABDD9BE3-456D-4BC9-B3BC-69AD375995C1}">
      <dgm:prSet/>
      <dgm:spPr/>
      <dgm:t>
        <a:bodyPr/>
        <a:lstStyle/>
        <a:p>
          <a:endParaRPr lang="pt-BR"/>
        </a:p>
      </dgm:t>
    </dgm:pt>
    <dgm:pt modelId="{8E0A4FF7-2293-4756-9B69-83CB4CE1070F}">
      <dgm:prSet phldrT="[Texto]"/>
      <dgm:spPr/>
      <dgm:t>
        <a:bodyPr/>
        <a:lstStyle/>
        <a:p>
          <a:r>
            <a:rPr lang="pt-BR" dirty="0" smtClean="0"/>
            <a:t>Dinamizador</a:t>
          </a:r>
          <a:endParaRPr lang="pt-BR" dirty="0"/>
        </a:p>
      </dgm:t>
    </dgm:pt>
    <dgm:pt modelId="{79C88F0D-D175-4D2E-9257-D3E036469A79}" type="parTrans" cxnId="{55037988-334D-4BDB-841E-4C3E0184BE58}">
      <dgm:prSet/>
      <dgm:spPr/>
      <dgm:t>
        <a:bodyPr/>
        <a:lstStyle/>
        <a:p>
          <a:endParaRPr lang="pt-BR"/>
        </a:p>
      </dgm:t>
    </dgm:pt>
    <dgm:pt modelId="{41CFBAFF-0394-40C9-B21F-8BC63DF0F0A8}" type="sibTrans" cxnId="{55037988-334D-4BDB-841E-4C3E0184BE58}">
      <dgm:prSet/>
      <dgm:spPr/>
      <dgm:t>
        <a:bodyPr/>
        <a:lstStyle/>
        <a:p>
          <a:endParaRPr lang="pt-BR"/>
        </a:p>
      </dgm:t>
    </dgm:pt>
    <dgm:pt modelId="{613F829C-B4A6-4417-9003-87167A20097F}">
      <dgm:prSet phldrT="[Texto]"/>
      <dgm:spPr/>
      <dgm:t>
        <a:bodyPr/>
        <a:lstStyle/>
        <a:p>
          <a:r>
            <a:rPr lang="pt-BR" dirty="0" smtClean="0"/>
            <a:t>Secretaria de Saúde</a:t>
          </a:r>
          <a:endParaRPr lang="pt-BR" dirty="0"/>
        </a:p>
      </dgm:t>
    </dgm:pt>
    <dgm:pt modelId="{4370629F-B8EA-44DD-BDB7-B3EDECF153D1}" type="parTrans" cxnId="{9F481012-00CD-4F63-9E97-D798B9368365}">
      <dgm:prSet/>
      <dgm:spPr/>
      <dgm:t>
        <a:bodyPr/>
        <a:lstStyle/>
        <a:p>
          <a:endParaRPr lang="pt-BR"/>
        </a:p>
      </dgm:t>
    </dgm:pt>
    <dgm:pt modelId="{10BE939E-6470-4C45-8A9B-F23A94492899}" type="sibTrans" cxnId="{9F481012-00CD-4F63-9E97-D798B9368365}">
      <dgm:prSet/>
      <dgm:spPr/>
      <dgm:t>
        <a:bodyPr/>
        <a:lstStyle/>
        <a:p>
          <a:endParaRPr lang="pt-BR"/>
        </a:p>
      </dgm:t>
    </dgm:pt>
    <dgm:pt modelId="{5E140E4D-5A21-4EB6-BF7D-A5F4DA35D486}">
      <dgm:prSet phldrT="[Texto]"/>
      <dgm:spPr/>
      <dgm:t>
        <a:bodyPr/>
        <a:lstStyle/>
        <a:p>
          <a:r>
            <a:rPr lang="pt-BR" dirty="0" smtClean="0"/>
            <a:t>Socializador</a:t>
          </a:r>
          <a:endParaRPr lang="pt-BR" dirty="0"/>
        </a:p>
      </dgm:t>
    </dgm:pt>
    <dgm:pt modelId="{4B7806A6-7D12-4ED1-86E1-D9DAA02358B4}" type="parTrans" cxnId="{14E315FC-3BC7-4638-9D00-EBB7A39B2DD1}">
      <dgm:prSet/>
      <dgm:spPr/>
      <dgm:t>
        <a:bodyPr/>
        <a:lstStyle/>
        <a:p>
          <a:endParaRPr lang="pt-BR"/>
        </a:p>
      </dgm:t>
    </dgm:pt>
    <dgm:pt modelId="{AA23CDB9-7B15-4362-A6B7-5FEBEE475841}" type="sibTrans" cxnId="{14E315FC-3BC7-4638-9D00-EBB7A39B2DD1}">
      <dgm:prSet/>
      <dgm:spPr/>
      <dgm:t>
        <a:bodyPr/>
        <a:lstStyle/>
        <a:p>
          <a:endParaRPr lang="pt-BR"/>
        </a:p>
      </dgm:t>
    </dgm:pt>
    <dgm:pt modelId="{8D45DB3E-E28F-4265-8756-C3D70851FF8E}">
      <dgm:prSet phldrT="[Texto]"/>
      <dgm:spPr/>
      <dgm:t>
        <a:bodyPr/>
        <a:lstStyle/>
        <a:p>
          <a:r>
            <a:rPr lang="pt-BR" dirty="0" smtClean="0"/>
            <a:t>SAAE</a:t>
          </a:r>
          <a:endParaRPr lang="pt-BR" dirty="0"/>
        </a:p>
      </dgm:t>
    </dgm:pt>
    <dgm:pt modelId="{C28EDC69-066E-479A-BB50-8057D4A0536C}" type="parTrans" cxnId="{901B92CD-D38A-4A7C-8383-B38928CF5E70}">
      <dgm:prSet/>
      <dgm:spPr/>
      <dgm:t>
        <a:bodyPr/>
        <a:lstStyle/>
        <a:p>
          <a:endParaRPr lang="pt-BR"/>
        </a:p>
      </dgm:t>
    </dgm:pt>
    <dgm:pt modelId="{10B61C85-D59C-4C2B-9C05-85139AEA5CB6}" type="sibTrans" cxnId="{901B92CD-D38A-4A7C-8383-B38928CF5E70}">
      <dgm:prSet/>
      <dgm:spPr/>
      <dgm:t>
        <a:bodyPr/>
        <a:lstStyle/>
        <a:p>
          <a:endParaRPr lang="pt-BR"/>
        </a:p>
      </dgm:t>
    </dgm:pt>
    <dgm:pt modelId="{2465EC72-5F68-4802-BA16-10D48202C23E}">
      <dgm:prSet phldrT="[Texto]"/>
      <dgm:spPr/>
      <dgm:t>
        <a:bodyPr/>
        <a:lstStyle/>
        <a:p>
          <a:r>
            <a:rPr lang="pt-BR" dirty="0" smtClean="0"/>
            <a:t>Logística</a:t>
          </a:r>
          <a:endParaRPr lang="pt-BR" dirty="0"/>
        </a:p>
      </dgm:t>
    </dgm:pt>
    <dgm:pt modelId="{522EBE8F-B977-4B86-8528-3350552FDFCC}" type="parTrans" cxnId="{175549BC-99E3-406A-AA11-63DC432E58E7}">
      <dgm:prSet/>
      <dgm:spPr/>
      <dgm:t>
        <a:bodyPr/>
        <a:lstStyle/>
        <a:p>
          <a:endParaRPr lang="pt-BR"/>
        </a:p>
      </dgm:t>
    </dgm:pt>
    <dgm:pt modelId="{4B3A8F57-55B2-4F83-AC62-1F654F53B742}" type="sibTrans" cxnId="{175549BC-99E3-406A-AA11-63DC432E58E7}">
      <dgm:prSet/>
      <dgm:spPr/>
      <dgm:t>
        <a:bodyPr/>
        <a:lstStyle/>
        <a:p>
          <a:endParaRPr lang="pt-BR"/>
        </a:p>
      </dgm:t>
    </dgm:pt>
    <dgm:pt modelId="{B152FD0D-7CBD-4066-A6FB-451559731A79}" type="pres">
      <dgm:prSet presAssocID="{A99A8DE6-34FA-45BA-8284-12204BEA086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4AFAE6F-CFC1-4B75-BD0F-47E21986A125}" type="pres">
      <dgm:prSet presAssocID="{23DFD269-8AD6-4FAC-B98F-7284A36B511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536E9D-D991-41C6-85C2-B4655BC65223}" type="pres">
      <dgm:prSet presAssocID="{23DFD269-8AD6-4FAC-B98F-7284A36B511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D55795-0EEE-4E00-A7E6-EEB1C36F42FF}" type="pres">
      <dgm:prSet presAssocID="{613F829C-B4A6-4417-9003-87167A20097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630890-4F5B-4E37-9418-022F0AC2920C}" type="pres">
      <dgm:prSet presAssocID="{613F829C-B4A6-4417-9003-87167A20097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0DF9ED-D689-4BC3-8EF9-ED43CE5542AB}" type="pres">
      <dgm:prSet presAssocID="{8D45DB3E-E28F-4265-8756-C3D70851FF8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88FDB9-6B72-4B76-92CD-9B6916C01742}" type="pres">
      <dgm:prSet presAssocID="{8D45DB3E-E28F-4265-8756-C3D70851FF8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B0877C-14F5-4E0F-B460-91BFA21415F2}" type="presOf" srcId="{8E0A4FF7-2293-4756-9B69-83CB4CE1070F}" destId="{B2536E9D-D991-41C6-85C2-B4655BC65223}" srcOrd="0" destOrd="0" presId="urn:microsoft.com/office/officeart/2009/3/layout/IncreasingArrowsProcess"/>
    <dgm:cxn modelId="{175549BC-99E3-406A-AA11-63DC432E58E7}" srcId="{8D45DB3E-E28F-4265-8756-C3D70851FF8E}" destId="{2465EC72-5F68-4802-BA16-10D48202C23E}" srcOrd="0" destOrd="0" parTransId="{522EBE8F-B977-4B86-8528-3350552FDFCC}" sibTransId="{4B3A8F57-55B2-4F83-AC62-1F654F53B742}"/>
    <dgm:cxn modelId="{722A1600-0F96-48C2-8FE4-724047A12D95}" type="presOf" srcId="{613F829C-B4A6-4417-9003-87167A20097F}" destId="{90D55795-0EEE-4E00-A7E6-EEB1C36F42FF}" srcOrd="0" destOrd="0" presId="urn:microsoft.com/office/officeart/2009/3/layout/IncreasingArrowsProcess"/>
    <dgm:cxn modelId="{55037988-334D-4BDB-841E-4C3E0184BE58}" srcId="{23DFD269-8AD6-4FAC-B98F-7284A36B5117}" destId="{8E0A4FF7-2293-4756-9B69-83CB4CE1070F}" srcOrd="0" destOrd="0" parTransId="{79C88F0D-D175-4D2E-9257-D3E036469A79}" sibTransId="{41CFBAFF-0394-40C9-B21F-8BC63DF0F0A8}"/>
    <dgm:cxn modelId="{94C7D3CB-D55D-424E-AB78-12A104341F4C}" type="presOf" srcId="{5E140E4D-5A21-4EB6-BF7D-A5F4DA35D486}" destId="{90630890-4F5B-4E37-9418-022F0AC2920C}" srcOrd="0" destOrd="0" presId="urn:microsoft.com/office/officeart/2009/3/layout/IncreasingArrowsProcess"/>
    <dgm:cxn modelId="{EA9BBCE0-E120-46A1-8B35-550897CEA5C9}" type="presOf" srcId="{2465EC72-5F68-4802-BA16-10D48202C23E}" destId="{5C88FDB9-6B72-4B76-92CD-9B6916C01742}" srcOrd="0" destOrd="0" presId="urn:microsoft.com/office/officeart/2009/3/layout/IncreasingArrowsProcess"/>
    <dgm:cxn modelId="{B63A8EB9-20C4-4240-A418-10F59FFF885C}" type="presOf" srcId="{23DFD269-8AD6-4FAC-B98F-7284A36B5117}" destId="{74AFAE6F-CFC1-4B75-BD0F-47E21986A125}" srcOrd="0" destOrd="0" presId="urn:microsoft.com/office/officeart/2009/3/layout/IncreasingArrowsProcess"/>
    <dgm:cxn modelId="{901B92CD-D38A-4A7C-8383-B38928CF5E70}" srcId="{A99A8DE6-34FA-45BA-8284-12204BEA086D}" destId="{8D45DB3E-E28F-4265-8756-C3D70851FF8E}" srcOrd="2" destOrd="0" parTransId="{C28EDC69-066E-479A-BB50-8057D4A0536C}" sibTransId="{10B61C85-D59C-4C2B-9C05-85139AEA5CB6}"/>
    <dgm:cxn modelId="{88CD38DE-568A-4B33-ACE6-B0BC870F9245}" type="presOf" srcId="{8D45DB3E-E28F-4265-8756-C3D70851FF8E}" destId="{B90DF9ED-D689-4BC3-8EF9-ED43CE5542AB}" srcOrd="0" destOrd="0" presId="urn:microsoft.com/office/officeart/2009/3/layout/IncreasingArrowsProcess"/>
    <dgm:cxn modelId="{ABDD9BE3-456D-4BC9-B3BC-69AD375995C1}" srcId="{A99A8DE6-34FA-45BA-8284-12204BEA086D}" destId="{23DFD269-8AD6-4FAC-B98F-7284A36B5117}" srcOrd="0" destOrd="0" parTransId="{B299A57C-7473-4E1E-8722-4331124CD5CA}" sibTransId="{2B188C34-2714-4D72-B38D-FBD81CBAC531}"/>
    <dgm:cxn modelId="{14E315FC-3BC7-4638-9D00-EBB7A39B2DD1}" srcId="{613F829C-B4A6-4417-9003-87167A20097F}" destId="{5E140E4D-5A21-4EB6-BF7D-A5F4DA35D486}" srcOrd="0" destOrd="0" parTransId="{4B7806A6-7D12-4ED1-86E1-D9DAA02358B4}" sibTransId="{AA23CDB9-7B15-4362-A6B7-5FEBEE475841}"/>
    <dgm:cxn modelId="{9F481012-00CD-4F63-9E97-D798B9368365}" srcId="{A99A8DE6-34FA-45BA-8284-12204BEA086D}" destId="{613F829C-B4A6-4417-9003-87167A20097F}" srcOrd="1" destOrd="0" parTransId="{4370629F-B8EA-44DD-BDB7-B3EDECF153D1}" sibTransId="{10BE939E-6470-4C45-8A9B-F23A94492899}"/>
    <dgm:cxn modelId="{FE2D4948-4D3E-43AD-9490-C1A31FC801E5}" type="presOf" srcId="{A99A8DE6-34FA-45BA-8284-12204BEA086D}" destId="{B152FD0D-7CBD-4066-A6FB-451559731A79}" srcOrd="0" destOrd="0" presId="urn:microsoft.com/office/officeart/2009/3/layout/IncreasingArrowsProcess"/>
    <dgm:cxn modelId="{7442EC27-83D7-4D59-B2DE-2DBD62791C35}" type="presParOf" srcId="{B152FD0D-7CBD-4066-A6FB-451559731A79}" destId="{74AFAE6F-CFC1-4B75-BD0F-47E21986A125}" srcOrd="0" destOrd="0" presId="urn:microsoft.com/office/officeart/2009/3/layout/IncreasingArrowsProcess"/>
    <dgm:cxn modelId="{419EA045-71C6-473A-A7A0-354CFE9784D4}" type="presParOf" srcId="{B152FD0D-7CBD-4066-A6FB-451559731A79}" destId="{B2536E9D-D991-41C6-85C2-B4655BC65223}" srcOrd="1" destOrd="0" presId="urn:microsoft.com/office/officeart/2009/3/layout/IncreasingArrowsProcess"/>
    <dgm:cxn modelId="{D83D68BE-E6EB-4003-AF22-175C47608436}" type="presParOf" srcId="{B152FD0D-7CBD-4066-A6FB-451559731A79}" destId="{90D55795-0EEE-4E00-A7E6-EEB1C36F42FF}" srcOrd="2" destOrd="0" presId="urn:microsoft.com/office/officeart/2009/3/layout/IncreasingArrowsProcess"/>
    <dgm:cxn modelId="{B2163878-3619-43A6-A09F-E71AFF469472}" type="presParOf" srcId="{B152FD0D-7CBD-4066-A6FB-451559731A79}" destId="{90630890-4F5B-4E37-9418-022F0AC2920C}" srcOrd="3" destOrd="0" presId="urn:microsoft.com/office/officeart/2009/3/layout/IncreasingArrowsProcess"/>
    <dgm:cxn modelId="{C00903E6-1216-498F-94B4-D8314F2689A6}" type="presParOf" srcId="{B152FD0D-7CBD-4066-A6FB-451559731A79}" destId="{B90DF9ED-D689-4BC3-8EF9-ED43CE5542AB}" srcOrd="4" destOrd="0" presId="urn:microsoft.com/office/officeart/2009/3/layout/IncreasingArrowsProcess"/>
    <dgm:cxn modelId="{065841D2-A110-4E6F-AAEE-EB527528A44D}" type="presParOf" srcId="{B152FD0D-7CBD-4066-A6FB-451559731A79}" destId="{5C88FDB9-6B72-4B76-92CD-9B6916C0174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23DB1-05AC-4274-917A-EC78BCFC015D}">
      <dsp:nvSpPr>
        <dsp:cNvPr id="0" name=""/>
        <dsp:cNvSpPr/>
      </dsp:nvSpPr>
      <dsp:spPr>
        <a:xfrm>
          <a:off x="5937856" y="3272287"/>
          <a:ext cx="2377220" cy="153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Doenças Relacionadas ao Saneamento Ambiental Inadequado - DRSAI</a:t>
          </a:r>
          <a:endParaRPr lang="pt-BR" sz="1200" kern="1200" dirty="0"/>
        </a:p>
      </dsp:txBody>
      <dsp:txXfrm>
        <a:off x="6684849" y="3691089"/>
        <a:ext cx="1596400" cy="1087270"/>
      </dsp:txXfrm>
    </dsp:sp>
    <dsp:sp modelId="{CF43BED4-FBB3-4AD5-827F-5214701D22F4}">
      <dsp:nvSpPr>
        <dsp:cNvPr id="0" name=""/>
        <dsp:cNvSpPr/>
      </dsp:nvSpPr>
      <dsp:spPr>
        <a:xfrm>
          <a:off x="2059233" y="3272287"/>
          <a:ext cx="2377220" cy="153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Aedes aegypti</a:t>
          </a:r>
          <a:endParaRPr lang="pt-BR" sz="2000" b="1" kern="1200" dirty="0"/>
        </a:p>
      </dsp:txBody>
      <dsp:txXfrm>
        <a:off x="2093060" y="3691089"/>
        <a:ext cx="1596400" cy="1087270"/>
      </dsp:txXfrm>
    </dsp:sp>
    <dsp:sp modelId="{B81A33A7-8620-4386-8069-4C0D8AC28414}">
      <dsp:nvSpPr>
        <dsp:cNvPr id="0" name=""/>
        <dsp:cNvSpPr/>
      </dsp:nvSpPr>
      <dsp:spPr>
        <a:xfrm>
          <a:off x="5684480" y="0"/>
          <a:ext cx="2883972" cy="153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Saneamento Ambiental</a:t>
          </a:r>
          <a:endParaRPr lang="pt-BR" sz="1800" kern="1200" dirty="0"/>
        </a:p>
      </dsp:txBody>
      <dsp:txXfrm>
        <a:off x="6583498" y="33827"/>
        <a:ext cx="1951126" cy="1087270"/>
      </dsp:txXfrm>
    </dsp:sp>
    <dsp:sp modelId="{97531092-6B55-45DB-971F-236030A187FA}">
      <dsp:nvSpPr>
        <dsp:cNvPr id="0" name=""/>
        <dsp:cNvSpPr/>
      </dsp:nvSpPr>
      <dsp:spPr>
        <a:xfrm>
          <a:off x="1947147" y="0"/>
          <a:ext cx="2601392" cy="153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Dever da coletividade e do poder público</a:t>
          </a:r>
          <a:endParaRPr lang="pt-BR" sz="1800" kern="1200" dirty="0"/>
        </a:p>
      </dsp:txBody>
      <dsp:txXfrm>
        <a:off x="1980974" y="33827"/>
        <a:ext cx="1753320" cy="1087270"/>
      </dsp:txXfrm>
    </dsp:sp>
    <dsp:sp modelId="{B10E1474-AEEB-47F4-A943-5020CF796B7F}">
      <dsp:nvSpPr>
        <dsp:cNvPr id="0" name=""/>
        <dsp:cNvSpPr/>
      </dsp:nvSpPr>
      <dsp:spPr>
        <a:xfrm>
          <a:off x="3126001" y="274294"/>
          <a:ext cx="2083676" cy="208367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Equilíbrio Ambiental</a:t>
          </a:r>
          <a:endParaRPr lang="pt-BR" sz="1800" kern="1200" dirty="0"/>
        </a:p>
      </dsp:txBody>
      <dsp:txXfrm>
        <a:off x="3736296" y="884589"/>
        <a:ext cx="1473381" cy="1473381"/>
      </dsp:txXfrm>
    </dsp:sp>
    <dsp:sp modelId="{AEFB6A50-93C7-44B0-A059-39E281B0785B}">
      <dsp:nvSpPr>
        <dsp:cNvPr id="0" name=""/>
        <dsp:cNvSpPr/>
      </dsp:nvSpPr>
      <dsp:spPr>
        <a:xfrm rot="5400000">
          <a:off x="5305921" y="274294"/>
          <a:ext cx="2083676" cy="208367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Controle Ambiental</a:t>
          </a:r>
          <a:endParaRPr lang="pt-BR" sz="1800" kern="1200" dirty="0"/>
        </a:p>
      </dsp:txBody>
      <dsp:txXfrm rot="-5400000">
        <a:off x="5305921" y="884589"/>
        <a:ext cx="1473381" cy="1473381"/>
      </dsp:txXfrm>
    </dsp:sp>
    <dsp:sp modelId="{5197FD21-6DA8-439C-B1F1-45BEDD67022B}">
      <dsp:nvSpPr>
        <dsp:cNvPr id="0" name=""/>
        <dsp:cNvSpPr/>
      </dsp:nvSpPr>
      <dsp:spPr>
        <a:xfrm rot="10800000">
          <a:off x="5305921" y="2454215"/>
          <a:ext cx="2083676" cy="208367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Saúde</a:t>
          </a:r>
          <a:endParaRPr lang="pt-BR" sz="1800" kern="1200" dirty="0"/>
        </a:p>
      </dsp:txBody>
      <dsp:txXfrm rot="10800000">
        <a:off x="5305921" y="2454215"/>
        <a:ext cx="1473381" cy="1473381"/>
      </dsp:txXfrm>
    </dsp:sp>
    <dsp:sp modelId="{11F592CA-5CDD-4AB7-955C-A9ECE4631715}">
      <dsp:nvSpPr>
        <dsp:cNvPr id="0" name=""/>
        <dsp:cNvSpPr/>
      </dsp:nvSpPr>
      <dsp:spPr>
        <a:xfrm rot="16200000">
          <a:off x="3126001" y="2454215"/>
          <a:ext cx="2083676" cy="208367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Dengue</a:t>
          </a:r>
          <a:endParaRPr lang="pt-BR" sz="1800" kern="1200" dirty="0"/>
        </a:p>
      </dsp:txBody>
      <dsp:txXfrm rot="5400000">
        <a:off x="3736296" y="2454215"/>
        <a:ext cx="1473381" cy="1473381"/>
      </dsp:txXfrm>
    </dsp:sp>
    <dsp:sp modelId="{C6A1BDA7-B2AD-416E-89AD-00DEB64763B8}">
      <dsp:nvSpPr>
        <dsp:cNvPr id="0" name=""/>
        <dsp:cNvSpPr/>
      </dsp:nvSpPr>
      <dsp:spPr>
        <a:xfrm>
          <a:off x="4898089" y="1972996"/>
          <a:ext cx="719421" cy="62558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D714F-1152-4C35-A367-0663CF7D118F}">
      <dsp:nvSpPr>
        <dsp:cNvPr id="0" name=""/>
        <dsp:cNvSpPr/>
      </dsp:nvSpPr>
      <dsp:spPr>
        <a:xfrm rot="10800000">
          <a:off x="4898089" y="2213606"/>
          <a:ext cx="719421" cy="62558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E1DC-3BB2-474C-8B18-F93AC90E4B6B}">
      <dsp:nvSpPr>
        <dsp:cNvPr id="0" name=""/>
        <dsp:cNvSpPr/>
      </dsp:nvSpPr>
      <dsp:spPr>
        <a:xfrm>
          <a:off x="1358" y="0"/>
          <a:ext cx="2113672" cy="54186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Saúde</a:t>
          </a:r>
          <a:endParaRPr lang="pt-BR" sz="2200" kern="1200" dirty="0"/>
        </a:p>
      </dsp:txBody>
      <dsp:txXfrm>
        <a:off x="1358" y="2167466"/>
        <a:ext cx="2113672" cy="2167466"/>
      </dsp:txXfrm>
    </dsp:sp>
    <dsp:sp modelId="{A49E7A8A-0A06-4A5E-A0FD-555064FEF6BE}">
      <dsp:nvSpPr>
        <dsp:cNvPr id="0" name=""/>
        <dsp:cNvSpPr/>
      </dsp:nvSpPr>
      <dsp:spPr>
        <a:xfrm>
          <a:off x="155986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D7DF2-5250-4240-91E3-76E98348867F}">
      <dsp:nvSpPr>
        <dsp:cNvPr id="0" name=""/>
        <dsp:cNvSpPr/>
      </dsp:nvSpPr>
      <dsp:spPr>
        <a:xfrm>
          <a:off x="2178441" y="0"/>
          <a:ext cx="2113672" cy="5418667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Meio Ambiente</a:t>
          </a:r>
          <a:endParaRPr lang="pt-BR" sz="2200" kern="1200" dirty="0"/>
        </a:p>
      </dsp:txBody>
      <dsp:txXfrm>
        <a:off x="2178441" y="2167466"/>
        <a:ext cx="2113672" cy="2167466"/>
      </dsp:txXfrm>
    </dsp:sp>
    <dsp:sp modelId="{6CC67663-D6D6-4157-979F-DC06CC10A486}">
      <dsp:nvSpPr>
        <dsp:cNvPr id="0" name=""/>
        <dsp:cNvSpPr/>
      </dsp:nvSpPr>
      <dsp:spPr>
        <a:xfrm>
          <a:off x="2333069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768CE1-9C9E-4E6B-8938-3639965A4306}">
      <dsp:nvSpPr>
        <dsp:cNvPr id="0" name=""/>
        <dsp:cNvSpPr/>
      </dsp:nvSpPr>
      <dsp:spPr>
        <a:xfrm>
          <a:off x="4355523" y="0"/>
          <a:ext cx="2113672" cy="5418667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Saneamento</a:t>
          </a:r>
          <a:endParaRPr lang="pt-BR" sz="2200" kern="1200" dirty="0"/>
        </a:p>
      </dsp:txBody>
      <dsp:txXfrm>
        <a:off x="4355523" y="2167466"/>
        <a:ext cx="2113672" cy="2167466"/>
      </dsp:txXfrm>
    </dsp:sp>
    <dsp:sp modelId="{BB99272A-5973-4E7C-B01E-349CDCCBBF92}">
      <dsp:nvSpPr>
        <dsp:cNvPr id="0" name=""/>
        <dsp:cNvSpPr/>
      </dsp:nvSpPr>
      <dsp:spPr>
        <a:xfrm>
          <a:off x="4510152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AA7305-FBDF-42CE-99A4-718CBEC7F0B8}">
      <dsp:nvSpPr>
        <dsp:cNvPr id="0" name=""/>
        <dsp:cNvSpPr/>
      </dsp:nvSpPr>
      <dsp:spPr>
        <a:xfrm>
          <a:off x="258822" y="4334933"/>
          <a:ext cx="5952910" cy="8128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08F14-56B1-4744-A32F-0D6CA094D68B}">
      <dsp:nvSpPr>
        <dsp:cNvPr id="0" name=""/>
        <dsp:cNvSpPr/>
      </dsp:nvSpPr>
      <dsp:spPr>
        <a:xfrm>
          <a:off x="-4609349" y="-514198"/>
          <a:ext cx="5490650" cy="5490650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DC7B9-D1ED-432A-827D-C9A8C476DDFF}">
      <dsp:nvSpPr>
        <dsp:cNvPr id="0" name=""/>
        <dsp:cNvSpPr/>
      </dsp:nvSpPr>
      <dsp:spPr>
        <a:xfrm>
          <a:off x="461601" y="505952"/>
          <a:ext cx="2744818" cy="6272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Sensibilização</a:t>
          </a:r>
          <a:endParaRPr lang="pt-BR" sz="2000" kern="1200" dirty="0"/>
        </a:p>
      </dsp:txBody>
      <dsp:txXfrm>
        <a:off x="461601" y="505952"/>
        <a:ext cx="2744818" cy="627247"/>
      </dsp:txXfrm>
    </dsp:sp>
    <dsp:sp modelId="{31970BA9-C116-431C-ABA2-F44FCBF9532E}">
      <dsp:nvSpPr>
        <dsp:cNvPr id="0" name=""/>
        <dsp:cNvSpPr/>
      </dsp:nvSpPr>
      <dsp:spPr>
        <a:xfrm>
          <a:off x="69572" y="427546"/>
          <a:ext cx="784059" cy="784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6A9ED-3047-4732-80AD-CF3ECF3CD280}">
      <dsp:nvSpPr>
        <dsp:cNvPr id="0" name=""/>
        <dsp:cNvSpPr/>
      </dsp:nvSpPr>
      <dsp:spPr>
        <a:xfrm>
          <a:off x="821216" y="1446986"/>
          <a:ext cx="2385202" cy="6272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Diálogo</a:t>
          </a:r>
          <a:endParaRPr lang="pt-BR" sz="2000" kern="1200" dirty="0"/>
        </a:p>
      </dsp:txBody>
      <dsp:txXfrm>
        <a:off x="821216" y="1446986"/>
        <a:ext cx="2385202" cy="627247"/>
      </dsp:txXfrm>
    </dsp:sp>
    <dsp:sp modelId="{CC5A222F-BEC6-4BF3-809A-91B0E22D1FBB}">
      <dsp:nvSpPr>
        <dsp:cNvPr id="0" name=""/>
        <dsp:cNvSpPr/>
      </dsp:nvSpPr>
      <dsp:spPr>
        <a:xfrm>
          <a:off x="429187" y="1368580"/>
          <a:ext cx="784059" cy="784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DF8BB-BFD2-43D8-9921-29111539082A}">
      <dsp:nvSpPr>
        <dsp:cNvPr id="0" name=""/>
        <dsp:cNvSpPr/>
      </dsp:nvSpPr>
      <dsp:spPr>
        <a:xfrm>
          <a:off x="821216" y="2388020"/>
          <a:ext cx="2385202" cy="6272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Mobilização</a:t>
          </a:r>
          <a:endParaRPr lang="pt-BR" sz="2000" kern="1200" dirty="0"/>
        </a:p>
      </dsp:txBody>
      <dsp:txXfrm>
        <a:off x="821216" y="2388020"/>
        <a:ext cx="2385202" cy="627247"/>
      </dsp:txXfrm>
    </dsp:sp>
    <dsp:sp modelId="{A75889D8-8C83-475D-8D31-03B01251D406}">
      <dsp:nvSpPr>
        <dsp:cNvPr id="0" name=""/>
        <dsp:cNvSpPr/>
      </dsp:nvSpPr>
      <dsp:spPr>
        <a:xfrm>
          <a:off x="429187" y="2309614"/>
          <a:ext cx="784059" cy="784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5043F-99E3-4037-9074-6A6577AF474E}">
      <dsp:nvSpPr>
        <dsp:cNvPr id="0" name=""/>
        <dsp:cNvSpPr/>
      </dsp:nvSpPr>
      <dsp:spPr>
        <a:xfrm>
          <a:off x="461601" y="3329054"/>
          <a:ext cx="2744818" cy="6272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Empoderamento</a:t>
          </a:r>
          <a:endParaRPr lang="pt-BR" sz="2000" kern="1200" dirty="0"/>
        </a:p>
      </dsp:txBody>
      <dsp:txXfrm>
        <a:off x="461601" y="3329054"/>
        <a:ext cx="2744818" cy="627247"/>
      </dsp:txXfrm>
    </dsp:sp>
    <dsp:sp modelId="{FC28296D-9678-4B3F-9DF5-59A4EDDD5084}">
      <dsp:nvSpPr>
        <dsp:cNvPr id="0" name=""/>
        <dsp:cNvSpPr/>
      </dsp:nvSpPr>
      <dsp:spPr>
        <a:xfrm>
          <a:off x="69572" y="3250648"/>
          <a:ext cx="784059" cy="784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B746A-8376-45C6-A0A5-720CCAFC5D08}">
      <dsp:nvSpPr>
        <dsp:cNvPr id="0" name=""/>
        <dsp:cNvSpPr/>
      </dsp:nvSpPr>
      <dsp:spPr>
        <a:xfrm>
          <a:off x="0" y="1451633"/>
          <a:ext cx="8128000" cy="2515400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10A8B-4C2F-48A2-85DC-C9B8130BCF42}">
      <dsp:nvSpPr>
        <dsp:cNvPr id="0" name=""/>
        <dsp:cNvSpPr/>
      </dsp:nvSpPr>
      <dsp:spPr>
        <a:xfrm>
          <a:off x="5356621" y="2080483"/>
          <a:ext cx="1958578" cy="12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Pesquisa-ação</a:t>
          </a:r>
          <a:endParaRPr lang="pt-BR" sz="2000" kern="1200" dirty="0"/>
        </a:p>
      </dsp:txBody>
      <dsp:txXfrm>
        <a:off x="5356621" y="2080483"/>
        <a:ext cx="1958578" cy="1257700"/>
      </dsp:txXfrm>
    </dsp:sp>
    <dsp:sp modelId="{70FB049A-20A4-43AA-9DB6-E5913FEE3DD0}">
      <dsp:nvSpPr>
        <dsp:cNvPr id="0" name=""/>
        <dsp:cNvSpPr/>
      </dsp:nvSpPr>
      <dsp:spPr>
        <a:xfrm>
          <a:off x="3006328" y="2080483"/>
          <a:ext cx="1958578" cy="12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Educação Ambiental</a:t>
          </a:r>
          <a:endParaRPr lang="pt-BR" sz="2000" kern="1200" dirty="0"/>
        </a:p>
      </dsp:txBody>
      <dsp:txXfrm>
        <a:off x="3006328" y="2080483"/>
        <a:ext cx="1958578" cy="1257700"/>
      </dsp:txXfrm>
    </dsp:sp>
    <dsp:sp modelId="{3090C3F1-13B9-43B6-B08F-A2D355FB1E97}">
      <dsp:nvSpPr>
        <dsp:cNvPr id="0" name=""/>
        <dsp:cNvSpPr/>
      </dsp:nvSpPr>
      <dsp:spPr>
        <a:xfrm>
          <a:off x="656034" y="2080483"/>
          <a:ext cx="1958578" cy="1257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(Re)</a:t>
          </a:r>
          <a:r>
            <a:rPr lang="pt-BR" sz="2000" kern="1200" dirty="0" err="1" smtClean="0"/>
            <a:t>contrução</a:t>
          </a:r>
          <a:r>
            <a:rPr lang="pt-BR" sz="2000" kern="1200" dirty="0" smtClean="0"/>
            <a:t> dos conhecimentos</a:t>
          </a:r>
          <a:endParaRPr lang="pt-BR" sz="2000" kern="1200" dirty="0"/>
        </a:p>
      </dsp:txBody>
      <dsp:txXfrm>
        <a:off x="656034" y="2080483"/>
        <a:ext cx="1958578" cy="1257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FAE6F-CFC1-4B75-BD0F-47E21986A125}">
      <dsp:nvSpPr>
        <dsp:cNvPr id="0" name=""/>
        <dsp:cNvSpPr/>
      </dsp:nvSpPr>
      <dsp:spPr>
        <a:xfrm>
          <a:off x="1617496" y="8435"/>
          <a:ext cx="7500109" cy="10923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40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Secretaria de Educação</a:t>
          </a:r>
          <a:endParaRPr lang="pt-BR" sz="2000" kern="1200" dirty="0"/>
        </a:p>
      </dsp:txBody>
      <dsp:txXfrm>
        <a:off x="1617496" y="281510"/>
        <a:ext cx="7227034" cy="546151"/>
      </dsp:txXfrm>
    </dsp:sp>
    <dsp:sp modelId="{B2536E9D-D991-41C6-85C2-B4655BC65223}">
      <dsp:nvSpPr>
        <dsp:cNvPr id="0" name=""/>
        <dsp:cNvSpPr/>
      </dsp:nvSpPr>
      <dsp:spPr>
        <a:xfrm>
          <a:off x="1617496" y="850757"/>
          <a:ext cx="2310033" cy="21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Dinamizador</a:t>
          </a:r>
          <a:endParaRPr lang="pt-BR" sz="2000" kern="1200" dirty="0"/>
        </a:p>
      </dsp:txBody>
      <dsp:txXfrm>
        <a:off x="1617496" y="850757"/>
        <a:ext cx="2310033" cy="2104175"/>
      </dsp:txXfrm>
    </dsp:sp>
    <dsp:sp modelId="{90D55795-0EEE-4E00-A7E6-EEB1C36F42FF}">
      <dsp:nvSpPr>
        <dsp:cNvPr id="0" name=""/>
        <dsp:cNvSpPr/>
      </dsp:nvSpPr>
      <dsp:spPr>
        <a:xfrm>
          <a:off x="3927529" y="372536"/>
          <a:ext cx="5190075" cy="10923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40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Secretaria de Saúde</a:t>
          </a:r>
          <a:endParaRPr lang="pt-BR" sz="2000" kern="1200" dirty="0"/>
        </a:p>
      </dsp:txBody>
      <dsp:txXfrm>
        <a:off x="3927529" y="645611"/>
        <a:ext cx="4917000" cy="546151"/>
      </dsp:txXfrm>
    </dsp:sp>
    <dsp:sp modelId="{90630890-4F5B-4E37-9418-022F0AC2920C}">
      <dsp:nvSpPr>
        <dsp:cNvPr id="0" name=""/>
        <dsp:cNvSpPr/>
      </dsp:nvSpPr>
      <dsp:spPr>
        <a:xfrm>
          <a:off x="3927529" y="1214858"/>
          <a:ext cx="2310033" cy="2104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Socializador</a:t>
          </a:r>
          <a:endParaRPr lang="pt-BR" sz="2000" kern="1200" dirty="0"/>
        </a:p>
      </dsp:txBody>
      <dsp:txXfrm>
        <a:off x="3927529" y="1214858"/>
        <a:ext cx="2310033" cy="2104175"/>
      </dsp:txXfrm>
    </dsp:sp>
    <dsp:sp modelId="{B90DF9ED-D689-4BC3-8EF9-ED43CE5542AB}">
      <dsp:nvSpPr>
        <dsp:cNvPr id="0" name=""/>
        <dsp:cNvSpPr/>
      </dsp:nvSpPr>
      <dsp:spPr>
        <a:xfrm>
          <a:off x="6237563" y="736636"/>
          <a:ext cx="2880042" cy="10923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40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SAAE</a:t>
          </a:r>
          <a:endParaRPr lang="pt-BR" sz="2000" kern="1200" dirty="0"/>
        </a:p>
      </dsp:txBody>
      <dsp:txXfrm>
        <a:off x="6237563" y="1009711"/>
        <a:ext cx="2606967" cy="546151"/>
      </dsp:txXfrm>
    </dsp:sp>
    <dsp:sp modelId="{5C88FDB9-6B72-4B76-92CD-9B6916C01742}">
      <dsp:nvSpPr>
        <dsp:cNvPr id="0" name=""/>
        <dsp:cNvSpPr/>
      </dsp:nvSpPr>
      <dsp:spPr>
        <a:xfrm>
          <a:off x="6237563" y="1578958"/>
          <a:ext cx="2310033" cy="2073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Logística</a:t>
          </a:r>
          <a:endParaRPr lang="pt-BR" sz="2000" kern="1200" dirty="0"/>
        </a:p>
      </dsp:txBody>
      <dsp:txXfrm>
        <a:off x="6237563" y="1578958"/>
        <a:ext cx="2310033" cy="2073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0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61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59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30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1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83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29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6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78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92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33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1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1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39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C89F58-57FE-4BC6-8EF9-14E915C5690E}" type="datetimeFigureOut">
              <a:rPr lang="pt-BR" smtClean="0"/>
              <a:t>04/05/2016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57284-FC0B-4B5D-A441-4F2EEAC954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33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3875" y="95668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PESQUISA AÇÃO, EDUCAÇÃO BÁSICA E DENGUE: ESTUDO DE CASO EM </a:t>
            </a:r>
            <a:r>
              <a:rPr lang="pt-BR" sz="2800" b="1" dirty="0" smtClean="0"/>
              <a:t>JAGUARIBE </a:t>
            </a:r>
            <a:r>
              <a:rPr lang="pt-BR" sz="2800" b="1" dirty="0"/>
              <a:t>- CE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37512"/>
            <a:ext cx="9144000" cy="2198261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Francisco Ronaldo </a:t>
            </a:r>
            <a:r>
              <a:rPr lang="pt-BR" b="1" dirty="0" smtClean="0"/>
              <a:t>Nunes</a:t>
            </a:r>
            <a:endParaRPr lang="pt-BR" dirty="0"/>
          </a:p>
          <a:p>
            <a:r>
              <a:rPr lang="pt-BR" b="1" dirty="0" smtClean="0"/>
              <a:t>Maria </a:t>
            </a:r>
            <a:r>
              <a:rPr lang="pt-BR" b="1" dirty="0"/>
              <a:t>Aparecida Lima de Assis</a:t>
            </a:r>
            <a:endParaRPr lang="pt-BR" dirty="0"/>
          </a:p>
          <a:p>
            <a:r>
              <a:rPr lang="pt-BR" b="1" dirty="0" smtClean="0"/>
              <a:t>Maria </a:t>
            </a:r>
            <a:r>
              <a:rPr lang="pt-BR" b="1" dirty="0"/>
              <a:t>Zuleide Amorim Muniz</a:t>
            </a:r>
            <a:endParaRPr lang="pt-BR" dirty="0"/>
          </a:p>
          <a:p>
            <a:r>
              <a:rPr lang="pt-BR" b="1" dirty="0" smtClean="0"/>
              <a:t>Francisco </a:t>
            </a:r>
            <a:r>
              <a:rPr lang="pt-BR" b="1" dirty="0" err="1"/>
              <a:t>Everasmo</a:t>
            </a:r>
            <a:r>
              <a:rPr lang="pt-BR" b="1" dirty="0"/>
              <a:t> Alves Mendes</a:t>
            </a:r>
            <a:endParaRPr lang="pt-BR" dirty="0"/>
          </a:p>
          <a:p>
            <a:r>
              <a:rPr lang="pt-BR" b="1" dirty="0" smtClean="0"/>
              <a:t>José </a:t>
            </a:r>
            <a:r>
              <a:rPr lang="pt-BR" b="1" dirty="0"/>
              <a:t>Garcia Alves Lima</a:t>
            </a:r>
            <a:endParaRPr lang="pt-BR" dirty="0"/>
          </a:p>
          <a:p>
            <a:r>
              <a:rPr lang="pt-BR" b="1" dirty="0" smtClean="0"/>
              <a:t>Carlos </a:t>
            </a:r>
            <a:r>
              <a:rPr lang="pt-BR" b="1" dirty="0"/>
              <a:t>Vangerre de Almeida Maia</a:t>
            </a:r>
            <a:endParaRPr lang="pt-BR" dirty="0"/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26525" y="5913603"/>
            <a:ext cx="9144000" cy="219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Jaraguá do Sul, Santa Catarina – maio de 2016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AutoShape 4" descr="Resultado de imagem para xx municípios assem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" y="106440"/>
            <a:ext cx="2175813" cy="16465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844" y="13791"/>
            <a:ext cx="2457158" cy="17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e discussões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763" y="2279176"/>
            <a:ext cx="9582025" cy="31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e discussões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629" y="1495297"/>
            <a:ext cx="7142283" cy="49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Práticas educativas interdisciplinares e </a:t>
            </a:r>
            <a:r>
              <a:rPr lang="pt-BR" dirty="0" err="1"/>
              <a:t>intersetoriais</a:t>
            </a:r>
            <a:r>
              <a:rPr lang="pt-BR" dirty="0"/>
              <a:t> no âmbito da relação meio ambiente e saúde podem gerar bons resultados, principalmente quando promove o protagonismo dos escolares, cidadania e favorece a aplicação prática de conhecimentos adquiridos e/ou conquistados em territórios que o indivíduo vivencia e lhe é familiar, como a sua própria casa e vizinhança, como vem se mostrando ser em Jaguaribe – CE.</a:t>
            </a:r>
          </a:p>
          <a:p>
            <a:pPr marL="0" indent="0" algn="just">
              <a:buNone/>
            </a:pPr>
            <a:r>
              <a:rPr lang="pt-BR" dirty="0"/>
              <a:t>Embora o projeto ainda esteja em sua etapa embrionária, os resultados são animadores, trazendo perspectiva de que o trabalho </a:t>
            </a:r>
            <a:r>
              <a:rPr lang="pt-BR" dirty="0" err="1"/>
              <a:t>intersetorial</a:t>
            </a:r>
            <a:r>
              <a:rPr lang="pt-BR" dirty="0"/>
              <a:t> horizontalizado na perspectiva do combate a dengue, fortalece a cidadania e promove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8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3875" y="95668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PESQUISA AÇÃO, EDUCAÇÃO BÁSICA E DENGUE: ESTUDO DE CASO EM </a:t>
            </a:r>
            <a:r>
              <a:rPr lang="pt-BR" sz="2800" b="1" dirty="0" smtClean="0"/>
              <a:t>JAGUARIBE </a:t>
            </a:r>
            <a:r>
              <a:rPr lang="pt-BR" sz="2800" b="1" dirty="0"/>
              <a:t>- CE</a:t>
            </a:r>
            <a:r>
              <a:rPr lang="pt-BR" sz="4800" dirty="0"/>
              <a:t/>
            </a:r>
            <a:br>
              <a:rPr lang="pt-BR" sz="4800" dirty="0"/>
            </a:b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37512"/>
            <a:ext cx="9144000" cy="2198261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Francisco Ronaldo </a:t>
            </a:r>
            <a:r>
              <a:rPr lang="pt-BR" b="1" dirty="0" smtClean="0"/>
              <a:t>Nunes</a:t>
            </a:r>
            <a:endParaRPr lang="pt-BR" dirty="0"/>
          </a:p>
          <a:p>
            <a:r>
              <a:rPr lang="pt-BR" b="1" dirty="0" smtClean="0"/>
              <a:t>Maria </a:t>
            </a:r>
            <a:r>
              <a:rPr lang="pt-BR" b="1" dirty="0"/>
              <a:t>Aparecida Lima de Assis</a:t>
            </a:r>
            <a:endParaRPr lang="pt-BR" dirty="0"/>
          </a:p>
          <a:p>
            <a:r>
              <a:rPr lang="pt-BR" b="1" dirty="0" smtClean="0"/>
              <a:t>Maria </a:t>
            </a:r>
            <a:r>
              <a:rPr lang="pt-BR" b="1" dirty="0"/>
              <a:t>Zuleide Amorim Muniz</a:t>
            </a:r>
            <a:endParaRPr lang="pt-BR" dirty="0"/>
          </a:p>
          <a:p>
            <a:r>
              <a:rPr lang="pt-BR" b="1" dirty="0" smtClean="0"/>
              <a:t>Francisco </a:t>
            </a:r>
            <a:r>
              <a:rPr lang="pt-BR" b="1" dirty="0" err="1"/>
              <a:t>Everasmo</a:t>
            </a:r>
            <a:r>
              <a:rPr lang="pt-BR" b="1" dirty="0"/>
              <a:t> Alves Mendes</a:t>
            </a:r>
            <a:endParaRPr lang="pt-BR" dirty="0"/>
          </a:p>
          <a:p>
            <a:r>
              <a:rPr lang="pt-BR" b="1" dirty="0" smtClean="0"/>
              <a:t>José </a:t>
            </a:r>
            <a:r>
              <a:rPr lang="pt-BR" b="1" dirty="0"/>
              <a:t>Garcia Alves Lima</a:t>
            </a:r>
            <a:endParaRPr lang="pt-BR" dirty="0"/>
          </a:p>
          <a:p>
            <a:r>
              <a:rPr lang="pt-BR" b="1" dirty="0" smtClean="0"/>
              <a:t>Carlos </a:t>
            </a:r>
            <a:r>
              <a:rPr lang="pt-BR" b="1" dirty="0"/>
              <a:t>Vangerre de Almeida Maia</a:t>
            </a:r>
            <a:endParaRPr lang="pt-BR" dirty="0"/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26525" y="5913603"/>
            <a:ext cx="9144000" cy="2198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Jaraguá do Sul, Santa Catarina – maio de 2016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AutoShape 4" descr="Resultado de imagem para xx municípios assem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" y="106440"/>
            <a:ext cx="2175813" cy="164653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844" y="13791"/>
            <a:ext cx="2457158" cy="17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210585"/>
            <a:ext cx="9905998" cy="1478570"/>
          </a:xfrm>
        </p:spPr>
        <p:txBody>
          <a:bodyPr/>
          <a:lstStyle/>
          <a:p>
            <a:r>
              <a:rPr lang="pt-BR" dirty="0" smtClean="0"/>
              <a:t>INTRODUÇAO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02237"/>
              </p:ext>
            </p:extLst>
          </p:nvPr>
        </p:nvGraphicFramePr>
        <p:xfrm>
          <a:off x="838200" y="1364776"/>
          <a:ext cx="10515600" cy="481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163773" y="4435523"/>
            <a:ext cx="2606723" cy="215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9307" y="4560544"/>
            <a:ext cx="2415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Mosquito vive</a:t>
            </a:r>
            <a:r>
              <a:rPr lang="pt-BR" dirty="0"/>
              <a:t>, em média, de 30 a 35 dias, podendo por ovos de 4 a 6 vezes durante sua vida e, em cada postura, cerca de 100 </a:t>
            </a:r>
            <a:r>
              <a:rPr lang="pt-BR" dirty="0" smtClean="0"/>
              <a:t>ovos.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4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243" y="281764"/>
            <a:ext cx="9905998" cy="147857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6842165"/>
              </p:ext>
            </p:extLst>
          </p:nvPr>
        </p:nvGraphicFramePr>
        <p:xfrm>
          <a:off x="838200" y="1238281"/>
          <a:ext cx="64705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47131" y="5744074"/>
            <a:ext cx="655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</a:rPr>
              <a:t>Intersetorialidade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2892769"/>
              </p:ext>
            </p:extLst>
          </p:nvPr>
        </p:nvGraphicFramePr>
        <p:xfrm>
          <a:off x="7389126" y="1760334"/>
          <a:ext cx="3261816" cy="446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188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743311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69743" y="5131558"/>
            <a:ext cx="745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Objetivo: Promover o protagonismo dos escolares em prol da redução dos casos de Dengue no município de Jaguaribe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236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9559" y="1542196"/>
            <a:ext cx="11041038" cy="4844955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Tipo de estudo: descritivo e explicativo (relato de experiência);</a:t>
            </a:r>
          </a:p>
          <a:p>
            <a:r>
              <a:rPr lang="pt-BR" dirty="0" smtClean="0"/>
              <a:t>Área do estudo: Jaguaribe – CE</a:t>
            </a:r>
          </a:p>
          <a:p>
            <a:r>
              <a:rPr lang="pt-BR" dirty="0" smtClean="0"/>
              <a:t> Lançamento do projeto: 13 de março de 2015</a:t>
            </a:r>
          </a:p>
          <a:p>
            <a:r>
              <a:rPr lang="pt-BR" dirty="0" smtClean="0"/>
              <a:t>Público alvo: estudantes do 3° ao 7° ano</a:t>
            </a:r>
          </a:p>
          <a:p>
            <a:pPr algn="ctr"/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Atividades encampadas: </a:t>
            </a:r>
          </a:p>
          <a:p>
            <a:pPr lvl="0"/>
            <a:r>
              <a:rPr lang="pt-BR" dirty="0"/>
              <a:t>Reunião entre as instituições e delegação de um Grupo Gestor e suas atribuições;</a:t>
            </a:r>
          </a:p>
          <a:p>
            <a:pPr lvl="0"/>
            <a:r>
              <a:rPr lang="pt-BR" dirty="0"/>
              <a:t>Reunião com pais e responsáveis para a </a:t>
            </a:r>
            <a:r>
              <a:rPr lang="pt-BR" dirty="0" err="1"/>
              <a:t>pactuação</a:t>
            </a:r>
            <a:r>
              <a:rPr lang="pt-BR" dirty="0"/>
              <a:t> do projeto;</a:t>
            </a:r>
          </a:p>
          <a:p>
            <a:pPr lvl="0"/>
            <a:r>
              <a:rPr lang="pt-BR" i="1" dirty="0"/>
              <a:t>Workshop</a:t>
            </a:r>
            <a:r>
              <a:rPr lang="pt-BR" dirty="0"/>
              <a:t> com os alunos sobre os mitos e verdades sobre o agravo sua infestação;</a:t>
            </a:r>
          </a:p>
          <a:p>
            <a:pPr lvl="0"/>
            <a:r>
              <a:rPr lang="pt-BR" dirty="0"/>
              <a:t>Entrega de material do projeto (cartazes, bloco de pesquisa e tubo de ensaio – </a:t>
            </a:r>
            <a:r>
              <a:rPr lang="pt-BR" dirty="0" err="1"/>
              <a:t>tubitos</a:t>
            </a:r>
            <a:r>
              <a:rPr lang="pt-BR" dirty="0"/>
              <a:t> -  para coleta de </a:t>
            </a:r>
            <a:r>
              <a:rPr lang="pt-BR" dirty="0" smtClean="0"/>
              <a:t>lavas e </a:t>
            </a:r>
            <a:r>
              <a:rPr lang="pt-BR" dirty="0" err="1" smtClean="0"/>
              <a:t>pulpas</a:t>
            </a:r>
            <a:r>
              <a:rPr lang="pt-BR" dirty="0" smtClean="0"/>
              <a:t>); </a:t>
            </a:r>
            <a:endParaRPr lang="pt-BR" dirty="0"/>
          </a:p>
          <a:p>
            <a:pPr lvl="0"/>
            <a:r>
              <a:rPr lang="pt-BR" dirty="0"/>
              <a:t>Acompanhamento das  pesquisa e coleta dos materiais resultantes do trabalho feito;</a:t>
            </a:r>
          </a:p>
          <a:p>
            <a:pPr lvl="0"/>
            <a:r>
              <a:rPr lang="pt-BR" dirty="0"/>
              <a:t>Divulgação dos resultados, montagem de um portfólio para registrar a trajetória do projeto em cada escola;</a:t>
            </a:r>
          </a:p>
          <a:p>
            <a:pPr lvl="0"/>
            <a:r>
              <a:rPr lang="pt-BR" dirty="0"/>
              <a:t>Realização de ações comunitárias e mutirões para a destruição de diversos criadouros; e</a:t>
            </a:r>
          </a:p>
          <a:p>
            <a:r>
              <a:rPr lang="pt-BR" dirty="0"/>
              <a:t>Passeatas e distribuição de folhetos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59558" y="1542196"/>
            <a:ext cx="11041038" cy="117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68739" y="3104864"/>
            <a:ext cx="10931857" cy="3596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733572" y="708049"/>
            <a:ext cx="2934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Distribuição </a:t>
            </a:r>
            <a:r>
              <a:rPr lang="pt-BR" dirty="0"/>
              <a:t>de poder igualitária entre os setores, tornando suas relações mais horizontalizadas, evitando-se a subordinação de um setor a outro (LIMA e VILASBOAS, 2011).</a:t>
            </a:r>
          </a:p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04469"/>
              </p:ext>
            </p:extLst>
          </p:nvPr>
        </p:nvGraphicFramePr>
        <p:xfrm>
          <a:off x="1392074" y="4667534"/>
          <a:ext cx="10003806" cy="1371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67301"/>
                <a:gridCol w="1667301"/>
                <a:gridCol w="1667301"/>
                <a:gridCol w="1667301"/>
                <a:gridCol w="1478507"/>
                <a:gridCol w="1856095"/>
              </a:tblGrid>
              <a:tr h="908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Escolas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UBSs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ACE/ACS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Enfermeiros/Médicos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Professores/Gestores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Alunos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93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20/80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162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3097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63275"/>
              </p:ext>
            </p:extLst>
          </p:nvPr>
        </p:nvGraphicFramePr>
        <p:xfrm>
          <a:off x="-731293" y="365314"/>
          <a:ext cx="10735102" cy="366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3780430" y="4297671"/>
            <a:ext cx="89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1 – Informações gerais sobre o projeto 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392074" y="6005015"/>
            <a:ext cx="898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Legenda: ACE = Agentes Comunitários de Endemias; ACS = Agentes Comunitários de Saúde. Fonte: Acervo do projeto.</a:t>
            </a:r>
          </a:p>
        </p:txBody>
      </p:sp>
    </p:spTree>
    <p:extLst>
      <p:ext uri="{BB962C8B-B14F-4D97-AF65-F5344CB8AC3E}">
        <p14:creationId xmlns:p14="http://schemas.microsoft.com/office/powerpoint/2010/main" val="10543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7831" y="316387"/>
            <a:ext cx="5157787" cy="823912"/>
          </a:xfrm>
        </p:spPr>
        <p:txBody>
          <a:bodyPr/>
          <a:lstStyle/>
          <a:p>
            <a:r>
              <a:rPr lang="pt-BR" b="1" dirty="0" err="1" smtClean="0">
                <a:solidFill>
                  <a:schemeClr val="tx1"/>
                </a:solidFill>
              </a:rPr>
              <a:t>Pactuação</a:t>
            </a:r>
            <a:r>
              <a:rPr lang="pt-BR" b="1" dirty="0" smtClean="0">
                <a:solidFill>
                  <a:schemeClr val="tx1"/>
                </a:solidFill>
              </a:rPr>
              <a:t> nas escolas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817358" y="316387"/>
            <a:ext cx="5183188" cy="823912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Material de mídia visual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52" name="Picture 2" descr="C:\Users\Secretária\Desktop\ft projeto educação e Dengue\20150331152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1140299"/>
            <a:ext cx="4333875" cy="506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27" y="1140299"/>
            <a:ext cx="6115050" cy="506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7831" y="316387"/>
            <a:ext cx="10654151" cy="82391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Momentos de mobilização e sensibilização nas escolas e ruas de Jaguaribe - CE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8" y="1140299"/>
            <a:ext cx="6482171" cy="53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3112723_933031426810730_204955245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39" y="1269242"/>
            <a:ext cx="4479925" cy="50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5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discussões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21" y="1308549"/>
            <a:ext cx="10881388" cy="21940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35" y="3764939"/>
            <a:ext cx="10066360" cy="27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</TotalTime>
  <Words>572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Íon</vt:lpstr>
      <vt:lpstr>PESQUISA AÇÃO, EDUCAÇÃO BÁSICA E DENGUE: ESTUDO DE CASO EM JAGUARIBE - CE </vt:lpstr>
      <vt:lpstr>INTRODUÇAO</vt:lpstr>
      <vt:lpstr>INTRODUÇÃO</vt:lpstr>
      <vt:lpstr>INTRODUÇÃO</vt:lpstr>
      <vt:lpstr>Materiais e métodos</vt:lpstr>
      <vt:lpstr>Apresentação do PowerPoint</vt:lpstr>
      <vt:lpstr>Apresentação do PowerPoint</vt:lpstr>
      <vt:lpstr>Apresentação do PowerPoint</vt:lpstr>
      <vt:lpstr>Resultados e discussões</vt:lpstr>
      <vt:lpstr>Resultados e discussões</vt:lpstr>
      <vt:lpstr>Resultados e discussões</vt:lpstr>
      <vt:lpstr>Conclusão</vt:lpstr>
      <vt:lpstr>PESQUISA AÇÃO, EDUCAÇÃO BÁSICA E DENGUE: ESTUDO DE CASO EM JAGUARIBE - 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AÇÃO, EDUCAÇÃO BÁSICA E DENGUE: ESTUDO DE CASO EM JAGUARIBE - CE</dc:title>
  <dc:creator>Vangerre de Almeida Maia</dc:creator>
  <cp:lastModifiedBy>Vangerre de Almeida Maia</cp:lastModifiedBy>
  <cp:revision>19</cp:revision>
  <dcterms:created xsi:type="dcterms:W3CDTF">2016-05-01T16:34:47Z</dcterms:created>
  <dcterms:modified xsi:type="dcterms:W3CDTF">2016-05-04T13:50:35Z</dcterms:modified>
</cp:coreProperties>
</file>