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5" r:id="rId3"/>
    <p:sldId id="295" r:id="rId4"/>
    <p:sldId id="314" r:id="rId5"/>
    <p:sldId id="316" r:id="rId6"/>
    <p:sldId id="315" r:id="rId7"/>
    <p:sldId id="311" r:id="rId8"/>
    <p:sldId id="296" r:id="rId9"/>
    <p:sldId id="317" r:id="rId10"/>
    <p:sldId id="312" r:id="rId11"/>
    <p:sldId id="307" r:id="rId12"/>
    <p:sldId id="318" r:id="rId13"/>
    <p:sldId id="306" r:id="rId14"/>
    <p:sldId id="308" r:id="rId15"/>
    <p:sldId id="319" r:id="rId16"/>
    <p:sldId id="320" r:id="rId17"/>
    <p:sldId id="309" r:id="rId18"/>
    <p:sldId id="300" r:id="rId19"/>
    <p:sldId id="321" r:id="rId20"/>
    <p:sldId id="322" r:id="rId21"/>
    <p:sldId id="301" r:id="rId22"/>
    <p:sldId id="292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EA0488-162D-424C-90A1-EBD95AA5E16A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DFBF4D6-C5D5-4ADA-80E9-981F2F2A743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Regulação e Fiscalização</a:t>
          </a:r>
        </a:p>
      </dgm:t>
    </dgm:pt>
    <dgm:pt modelId="{DB8A7DFA-956C-4CE9-99B2-5740754B3B3E}" type="parTrans" cxnId="{A4C0C71D-D3BA-4E17-B6D9-D070276585B7}">
      <dgm:prSet/>
      <dgm:spPr/>
      <dgm:t>
        <a:bodyPr/>
        <a:lstStyle/>
        <a:p>
          <a:endParaRPr lang="pt-BR"/>
        </a:p>
      </dgm:t>
    </dgm:pt>
    <dgm:pt modelId="{4AE13B7D-97DC-4011-8A35-FE841CE18B96}" type="sibTrans" cxnId="{A4C0C71D-D3BA-4E17-B6D9-D070276585B7}">
      <dgm:prSet/>
      <dgm:spPr/>
      <dgm:t>
        <a:bodyPr/>
        <a:lstStyle/>
        <a:p>
          <a:endParaRPr lang="pt-BR"/>
        </a:p>
      </dgm:t>
    </dgm:pt>
    <dgm:pt modelId="{286B518E-F539-4A24-8FBC-87D8B25569B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Municípios (Água e Esgoto)</a:t>
          </a:r>
        </a:p>
      </dgm:t>
    </dgm:pt>
    <dgm:pt modelId="{16D3003A-1B40-4022-A55C-7813F58AE6CB}" type="parTrans" cxnId="{7E704BE1-899A-4690-ACBC-FC2E1A536983}">
      <dgm:prSet/>
      <dgm:spPr/>
      <dgm:t>
        <a:bodyPr/>
        <a:lstStyle/>
        <a:p>
          <a:endParaRPr lang="pt-BR"/>
        </a:p>
      </dgm:t>
    </dgm:pt>
    <dgm:pt modelId="{8238C255-AD14-41EB-86F3-1D1D235B8F8B}" type="sibTrans" cxnId="{7E704BE1-899A-4690-ACBC-FC2E1A536983}">
      <dgm:prSet/>
      <dgm:spPr/>
      <dgm:t>
        <a:bodyPr/>
        <a:lstStyle/>
        <a:p>
          <a:endParaRPr lang="pt-BR"/>
        </a:p>
      </dgm:t>
    </dgm:pt>
    <dgm:pt modelId="{7E918302-EBFD-471C-AE1D-5B1F204D703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22 (CORSAN)</a:t>
          </a:r>
        </a:p>
      </dgm:t>
    </dgm:pt>
    <dgm:pt modelId="{6BE1870E-273C-4358-B855-E6CA650DB537}" type="parTrans" cxnId="{4811BDFE-4F09-4D92-8756-4D0AB31CD1D8}">
      <dgm:prSet/>
      <dgm:spPr/>
      <dgm:t>
        <a:bodyPr/>
        <a:lstStyle/>
        <a:p>
          <a:endParaRPr lang="pt-BR"/>
        </a:p>
      </dgm:t>
    </dgm:pt>
    <dgm:pt modelId="{65EE3AE2-7A3F-4655-BD35-47FB69F835BB}" type="sibTrans" cxnId="{4811BDFE-4F09-4D92-8756-4D0AB31CD1D8}">
      <dgm:prSet/>
      <dgm:spPr/>
      <dgm:t>
        <a:bodyPr/>
        <a:lstStyle/>
        <a:p>
          <a:endParaRPr lang="pt-BR"/>
        </a:p>
      </dgm:t>
    </dgm:pt>
    <dgm:pt modelId="{BA2DFCBB-A45F-49C5-A6EC-ADA08AAE32AD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4 (Autarquias: Ivoti, Bagé, </a:t>
          </a:r>
          <a:r>
            <a:rPr lang="pt-BR" dirty="0" err="1">
              <a:solidFill>
                <a:schemeClr val="tx1"/>
              </a:solidFill>
            </a:rPr>
            <a:t>Araricá</a:t>
          </a:r>
          <a:r>
            <a:rPr lang="pt-BR" dirty="0">
              <a:solidFill>
                <a:schemeClr val="tx1"/>
              </a:solidFill>
            </a:rPr>
            <a:t> e Novo Hamburgo)</a:t>
          </a:r>
        </a:p>
      </dgm:t>
    </dgm:pt>
    <dgm:pt modelId="{D8EE7C81-711E-4BBD-ADC8-963BF00B72CB}" type="parTrans" cxnId="{24F03670-3F6E-46E8-8C80-0855BAFDED57}">
      <dgm:prSet/>
      <dgm:spPr/>
      <dgm:t>
        <a:bodyPr/>
        <a:lstStyle/>
        <a:p>
          <a:endParaRPr lang="pt-BR"/>
        </a:p>
      </dgm:t>
    </dgm:pt>
    <dgm:pt modelId="{52A4A760-D3A0-415B-BCF8-255BCA5CE19C}" type="sibTrans" cxnId="{24F03670-3F6E-46E8-8C80-0855BAFDED57}">
      <dgm:prSet/>
      <dgm:spPr/>
      <dgm:t>
        <a:bodyPr/>
        <a:lstStyle/>
        <a:p>
          <a:endParaRPr lang="pt-BR"/>
        </a:p>
      </dgm:t>
    </dgm:pt>
    <dgm:pt modelId="{DC32FADD-A535-481B-BEDA-34678539D60A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Municípios (Resíduos) </a:t>
          </a:r>
        </a:p>
      </dgm:t>
    </dgm:pt>
    <dgm:pt modelId="{FAA40174-D822-4E05-9CDD-FD613D9DC971}" type="parTrans" cxnId="{ABB559C3-6B39-4221-BE7D-1C6F85D81A26}">
      <dgm:prSet/>
      <dgm:spPr/>
      <dgm:t>
        <a:bodyPr/>
        <a:lstStyle/>
        <a:p>
          <a:endParaRPr lang="pt-BR"/>
        </a:p>
      </dgm:t>
    </dgm:pt>
    <dgm:pt modelId="{8B5D56EB-1EA6-4C26-96D2-7D2018D1D2AA}" type="sibTrans" cxnId="{ABB559C3-6B39-4221-BE7D-1C6F85D81A26}">
      <dgm:prSet/>
      <dgm:spPr/>
      <dgm:t>
        <a:bodyPr/>
        <a:lstStyle/>
        <a:p>
          <a:endParaRPr lang="pt-BR"/>
        </a:p>
      </dgm:t>
    </dgm:pt>
    <dgm:pt modelId="{368DB87A-330D-4683-B205-4B9B77175E4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3 (Tramandaí, Rolante e Nova Hartz)</a:t>
          </a:r>
        </a:p>
      </dgm:t>
    </dgm:pt>
    <dgm:pt modelId="{B6A8454F-787E-4C7A-99A9-58AB2E206CC6}" type="parTrans" cxnId="{519313C6-7F8C-4F80-8678-FAC10A61B1C4}">
      <dgm:prSet/>
      <dgm:spPr/>
      <dgm:t>
        <a:bodyPr/>
        <a:lstStyle/>
        <a:p>
          <a:endParaRPr lang="pt-BR"/>
        </a:p>
      </dgm:t>
    </dgm:pt>
    <dgm:pt modelId="{4A0C5CE7-4C2A-46D4-BFD5-FA0570BA9BDE}" type="sibTrans" cxnId="{519313C6-7F8C-4F80-8678-FAC10A61B1C4}">
      <dgm:prSet/>
      <dgm:spPr/>
      <dgm:t>
        <a:bodyPr/>
        <a:lstStyle/>
        <a:p>
          <a:endParaRPr lang="pt-BR"/>
        </a:p>
      </dgm:t>
    </dgm:pt>
    <dgm:pt modelId="{A5BEF232-6FC5-4F62-A481-3CF7D6BFBB76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Saneamento;</a:t>
          </a:r>
        </a:p>
      </dgm:t>
    </dgm:pt>
    <dgm:pt modelId="{1D406847-CA52-4F99-8F79-8E3A480FAAB0}" type="parTrans" cxnId="{73D8A464-5B25-4B9C-BCBE-B2B37C9AF292}">
      <dgm:prSet/>
      <dgm:spPr/>
      <dgm:t>
        <a:bodyPr/>
        <a:lstStyle/>
        <a:p>
          <a:endParaRPr lang="pt-BR"/>
        </a:p>
      </dgm:t>
    </dgm:pt>
    <dgm:pt modelId="{94115058-DCDA-4964-9BAB-4D3527462957}" type="sibTrans" cxnId="{73D8A464-5B25-4B9C-BCBE-B2B37C9AF292}">
      <dgm:prSet/>
      <dgm:spPr/>
      <dgm:t>
        <a:bodyPr/>
        <a:lstStyle/>
        <a:p>
          <a:endParaRPr lang="pt-BR"/>
        </a:p>
      </dgm:t>
    </dgm:pt>
    <dgm:pt modelId="{04298933-E258-433A-AD90-6E2F33C28DFB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26 municípios ;</a:t>
          </a:r>
        </a:p>
      </dgm:t>
    </dgm:pt>
    <dgm:pt modelId="{AB153163-6812-4DBB-AE49-3DA01E2CF9F5}" type="parTrans" cxnId="{1332BEB7-B754-4AC6-AE50-DD5D5FC1EA9A}">
      <dgm:prSet/>
      <dgm:spPr/>
      <dgm:t>
        <a:bodyPr/>
        <a:lstStyle/>
        <a:p>
          <a:endParaRPr lang="pt-BR"/>
        </a:p>
      </dgm:t>
    </dgm:pt>
    <dgm:pt modelId="{E0ADF8A7-5161-42E2-BC62-A6F1130077D6}" type="sibTrans" cxnId="{1332BEB7-B754-4AC6-AE50-DD5D5FC1EA9A}">
      <dgm:prSet/>
      <dgm:spPr/>
      <dgm:t>
        <a:bodyPr/>
        <a:lstStyle/>
        <a:p>
          <a:endParaRPr lang="pt-BR"/>
        </a:p>
      </dgm:t>
    </dgm:pt>
    <dgm:pt modelId="{4B02AC7E-9754-44FA-A3BB-7731C4084FE4}" type="pres">
      <dgm:prSet presAssocID="{58EA0488-162D-424C-90A1-EBD95AA5E16A}" presName="linear" presStyleCnt="0">
        <dgm:presLayoutVars>
          <dgm:dir/>
          <dgm:resizeHandles val="exact"/>
        </dgm:presLayoutVars>
      </dgm:prSet>
      <dgm:spPr/>
    </dgm:pt>
    <dgm:pt modelId="{8AA7FC0A-6FB5-41DC-9B22-FB18BA9E7E99}" type="pres">
      <dgm:prSet presAssocID="{6DFBF4D6-C5D5-4ADA-80E9-981F2F2A743B}" presName="comp" presStyleCnt="0"/>
      <dgm:spPr/>
    </dgm:pt>
    <dgm:pt modelId="{E7861020-7E75-40B9-9060-14C54958F094}" type="pres">
      <dgm:prSet presAssocID="{6DFBF4D6-C5D5-4ADA-80E9-981F2F2A743B}" presName="box" presStyleLbl="node1" presStyleIdx="0" presStyleCnt="3"/>
      <dgm:spPr/>
    </dgm:pt>
    <dgm:pt modelId="{DDE11727-09A0-46EA-BADC-E995D21832EE}" type="pres">
      <dgm:prSet presAssocID="{6DFBF4D6-C5D5-4ADA-80E9-981F2F2A743B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C1372FB5-644B-4D0E-8DB4-D8276FD733A0}" type="pres">
      <dgm:prSet presAssocID="{6DFBF4D6-C5D5-4ADA-80E9-981F2F2A743B}" presName="text" presStyleLbl="node1" presStyleIdx="0" presStyleCnt="3">
        <dgm:presLayoutVars>
          <dgm:bulletEnabled val="1"/>
        </dgm:presLayoutVars>
      </dgm:prSet>
      <dgm:spPr/>
    </dgm:pt>
    <dgm:pt modelId="{F2F79C77-813B-4462-8187-A2327A4BE9EF}" type="pres">
      <dgm:prSet presAssocID="{4AE13B7D-97DC-4011-8A35-FE841CE18B96}" presName="spacer" presStyleCnt="0"/>
      <dgm:spPr/>
    </dgm:pt>
    <dgm:pt modelId="{DF8AFF6D-3EE7-409D-B3A9-9393BC9E174B}" type="pres">
      <dgm:prSet presAssocID="{286B518E-F539-4A24-8FBC-87D8B25569B7}" presName="comp" presStyleCnt="0"/>
      <dgm:spPr/>
    </dgm:pt>
    <dgm:pt modelId="{6F771910-5EA4-49E6-B24E-5C41AC0D9808}" type="pres">
      <dgm:prSet presAssocID="{286B518E-F539-4A24-8FBC-87D8B25569B7}" presName="box" presStyleLbl="node1" presStyleIdx="1" presStyleCnt="3"/>
      <dgm:spPr/>
    </dgm:pt>
    <dgm:pt modelId="{29284546-3661-4EB7-A2BD-C80B9EEAA2C7}" type="pres">
      <dgm:prSet presAssocID="{286B518E-F539-4A24-8FBC-87D8B25569B7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Engrenagens"/>
        </a:ext>
      </dgm:extLst>
    </dgm:pt>
    <dgm:pt modelId="{60FAA1AF-C253-462F-B19B-740D81E19891}" type="pres">
      <dgm:prSet presAssocID="{286B518E-F539-4A24-8FBC-87D8B25569B7}" presName="text" presStyleLbl="node1" presStyleIdx="1" presStyleCnt="3">
        <dgm:presLayoutVars>
          <dgm:bulletEnabled val="1"/>
        </dgm:presLayoutVars>
      </dgm:prSet>
      <dgm:spPr/>
    </dgm:pt>
    <dgm:pt modelId="{0E9AF889-1A5A-44EA-932A-E668DC10A738}" type="pres">
      <dgm:prSet presAssocID="{8238C255-AD14-41EB-86F3-1D1D235B8F8B}" presName="spacer" presStyleCnt="0"/>
      <dgm:spPr/>
    </dgm:pt>
    <dgm:pt modelId="{9ACB499D-2D4B-4766-9FEB-3A8BF60075B6}" type="pres">
      <dgm:prSet presAssocID="{DC32FADD-A535-481B-BEDA-34678539D60A}" presName="comp" presStyleCnt="0"/>
      <dgm:spPr/>
    </dgm:pt>
    <dgm:pt modelId="{A0B4990A-5DFD-4CAD-ABF0-EA87F7DDF23C}" type="pres">
      <dgm:prSet presAssocID="{DC32FADD-A535-481B-BEDA-34678539D60A}" presName="box" presStyleLbl="node1" presStyleIdx="2" presStyleCnt="3"/>
      <dgm:spPr/>
    </dgm:pt>
    <dgm:pt modelId="{A6D6F292-DA85-43BD-846A-2BB6DCCB9FEA}" type="pres">
      <dgm:prSet presAssocID="{DC32FADD-A535-481B-BEDA-34678539D60A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Engrenagem única"/>
        </a:ext>
      </dgm:extLst>
    </dgm:pt>
    <dgm:pt modelId="{651BD6A6-5445-4393-8572-9D096A1A7CAD}" type="pres">
      <dgm:prSet presAssocID="{DC32FADD-A535-481B-BEDA-34678539D60A}" presName="text" presStyleLbl="node1" presStyleIdx="2" presStyleCnt="3">
        <dgm:presLayoutVars>
          <dgm:bulletEnabled val="1"/>
        </dgm:presLayoutVars>
      </dgm:prSet>
      <dgm:spPr/>
    </dgm:pt>
  </dgm:ptLst>
  <dgm:cxnLst>
    <dgm:cxn modelId="{30A9AE07-3325-4A99-8AFA-0FF9F50903F0}" type="presOf" srcId="{58EA0488-162D-424C-90A1-EBD95AA5E16A}" destId="{4B02AC7E-9754-44FA-A3BB-7731C4084FE4}" srcOrd="0" destOrd="0" presId="urn:microsoft.com/office/officeart/2005/8/layout/vList4"/>
    <dgm:cxn modelId="{79626319-E90A-4B98-8F67-750C1829A2F3}" type="presOf" srcId="{DC32FADD-A535-481B-BEDA-34678539D60A}" destId="{A0B4990A-5DFD-4CAD-ABF0-EA87F7DDF23C}" srcOrd="0" destOrd="0" presId="urn:microsoft.com/office/officeart/2005/8/layout/vList4"/>
    <dgm:cxn modelId="{A4C0C71D-D3BA-4E17-B6D9-D070276585B7}" srcId="{58EA0488-162D-424C-90A1-EBD95AA5E16A}" destId="{6DFBF4D6-C5D5-4ADA-80E9-981F2F2A743B}" srcOrd="0" destOrd="0" parTransId="{DB8A7DFA-956C-4CE9-99B2-5740754B3B3E}" sibTransId="{4AE13B7D-97DC-4011-8A35-FE841CE18B96}"/>
    <dgm:cxn modelId="{E2BFBB1F-2E2B-4AB1-A9F6-755043F049EE}" type="presOf" srcId="{368DB87A-330D-4683-B205-4B9B77175E4B}" destId="{A0B4990A-5DFD-4CAD-ABF0-EA87F7DDF23C}" srcOrd="0" destOrd="1" presId="urn:microsoft.com/office/officeart/2005/8/layout/vList4"/>
    <dgm:cxn modelId="{D0945333-0754-4952-9A99-DF86D76EE8AC}" type="presOf" srcId="{BA2DFCBB-A45F-49C5-A6EC-ADA08AAE32AD}" destId="{60FAA1AF-C253-462F-B19B-740D81E19891}" srcOrd="1" destOrd="2" presId="urn:microsoft.com/office/officeart/2005/8/layout/vList4"/>
    <dgm:cxn modelId="{382CD437-E6C1-4137-BAFE-1F1483BECDCB}" type="presOf" srcId="{04298933-E258-433A-AD90-6E2F33C28DFB}" destId="{C1372FB5-644B-4D0E-8DB4-D8276FD733A0}" srcOrd="1" destOrd="2" presId="urn:microsoft.com/office/officeart/2005/8/layout/vList4"/>
    <dgm:cxn modelId="{820B425F-4B34-4B11-8155-8093D3619BEB}" type="presOf" srcId="{A5BEF232-6FC5-4F62-A481-3CF7D6BFBB76}" destId="{C1372FB5-644B-4D0E-8DB4-D8276FD733A0}" srcOrd="1" destOrd="1" presId="urn:microsoft.com/office/officeart/2005/8/layout/vList4"/>
    <dgm:cxn modelId="{FB0EAE61-BC0B-4F83-B7B4-DCD2DD42674D}" type="presOf" srcId="{6DFBF4D6-C5D5-4ADA-80E9-981F2F2A743B}" destId="{E7861020-7E75-40B9-9060-14C54958F094}" srcOrd="0" destOrd="0" presId="urn:microsoft.com/office/officeart/2005/8/layout/vList4"/>
    <dgm:cxn modelId="{0460D443-9CBB-4410-BAAE-A3D03F8D7CF1}" type="presOf" srcId="{A5BEF232-6FC5-4F62-A481-3CF7D6BFBB76}" destId="{E7861020-7E75-40B9-9060-14C54958F094}" srcOrd="0" destOrd="1" presId="urn:microsoft.com/office/officeart/2005/8/layout/vList4"/>
    <dgm:cxn modelId="{73D8A464-5B25-4B9C-BCBE-B2B37C9AF292}" srcId="{6DFBF4D6-C5D5-4ADA-80E9-981F2F2A743B}" destId="{A5BEF232-6FC5-4F62-A481-3CF7D6BFBB76}" srcOrd="0" destOrd="0" parTransId="{1D406847-CA52-4F99-8F79-8E3A480FAAB0}" sibTransId="{94115058-DCDA-4964-9BAB-4D3527462957}"/>
    <dgm:cxn modelId="{C6B41947-0117-4895-9854-8E7BFEC5706F}" type="presOf" srcId="{7E918302-EBFD-471C-AE1D-5B1F204D703E}" destId="{6F771910-5EA4-49E6-B24E-5C41AC0D9808}" srcOrd="0" destOrd="1" presId="urn:microsoft.com/office/officeart/2005/8/layout/vList4"/>
    <dgm:cxn modelId="{6F78F24A-15D8-4833-8FCB-46AD1307A46C}" type="presOf" srcId="{286B518E-F539-4A24-8FBC-87D8B25569B7}" destId="{6F771910-5EA4-49E6-B24E-5C41AC0D9808}" srcOrd="0" destOrd="0" presId="urn:microsoft.com/office/officeart/2005/8/layout/vList4"/>
    <dgm:cxn modelId="{9AE1AC4B-1C8C-46BD-A31A-E9C594A218D6}" type="presOf" srcId="{6DFBF4D6-C5D5-4ADA-80E9-981F2F2A743B}" destId="{C1372FB5-644B-4D0E-8DB4-D8276FD733A0}" srcOrd="1" destOrd="0" presId="urn:microsoft.com/office/officeart/2005/8/layout/vList4"/>
    <dgm:cxn modelId="{24F03670-3F6E-46E8-8C80-0855BAFDED57}" srcId="{286B518E-F539-4A24-8FBC-87D8B25569B7}" destId="{BA2DFCBB-A45F-49C5-A6EC-ADA08AAE32AD}" srcOrd="1" destOrd="0" parTransId="{D8EE7C81-711E-4BBD-ADC8-963BF00B72CB}" sibTransId="{52A4A760-D3A0-415B-BCF8-255BCA5CE19C}"/>
    <dgm:cxn modelId="{228E0253-8E78-493B-B3D4-1227F710181D}" type="presOf" srcId="{286B518E-F539-4A24-8FBC-87D8B25569B7}" destId="{60FAA1AF-C253-462F-B19B-740D81E19891}" srcOrd="1" destOrd="0" presId="urn:microsoft.com/office/officeart/2005/8/layout/vList4"/>
    <dgm:cxn modelId="{93B15E8C-7C26-403B-9032-7FF86C356D51}" type="presOf" srcId="{DC32FADD-A535-481B-BEDA-34678539D60A}" destId="{651BD6A6-5445-4393-8572-9D096A1A7CAD}" srcOrd="1" destOrd="0" presId="urn:microsoft.com/office/officeart/2005/8/layout/vList4"/>
    <dgm:cxn modelId="{5D27719C-7A16-472F-8EAA-78219045CC73}" type="presOf" srcId="{7E918302-EBFD-471C-AE1D-5B1F204D703E}" destId="{60FAA1AF-C253-462F-B19B-740D81E19891}" srcOrd="1" destOrd="1" presId="urn:microsoft.com/office/officeart/2005/8/layout/vList4"/>
    <dgm:cxn modelId="{4E1608A7-73B1-43F7-B78A-825B913448C7}" type="presOf" srcId="{04298933-E258-433A-AD90-6E2F33C28DFB}" destId="{E7861020-7E75-40B9-9060-14C54958F094}" srcOrd="0" destOrd="2" presId="urn:microsoft.com/office/officeart/2005/8/layout/vList4"/>
    <dgm:cxn modelId="{1332BEB7-B754-4AC6-AE50-DD5D5FC1EA9A}" srcId="{6DFBF4D6-C5D5-4ADA-80E9-981F2F2A743B}" destId="{04298933-E258-433A-AD90-6E2F33C28DFB}" srcOrd="1" destOrd="0" parTransId="{AB153163-6812-4DBB-AE49-3DA01E2CF9F5}" sibTransId="{E0ADF8A7-5161-42E2-BC62-A6F1130077D6}"/>
    <dgm:cxn modelId="{ABB559C3-6B39-4221-BE7D-1C6F85D81A26}" srcId="{58EA0488-162D-424C-90A1-EBD95AA5E16A}" destId="{DC32FADD-A535-481B-BEDA-34678539D60A}" srcOrd="2" destOrd="0" parTransId="{FAA40174-D822-4E05-9CDD-FD613D9DC971}" sibTransId="{8B5D56EB-1EA6-4C26-96D2-7D2018D1D2AA}"/>
    <dgm:cxn modelId="{519313C6-7F8C-4F80-8678-FAC10A61B1C4}" srcId="{DC32FADD-A535-481B-BEDA-34678539D60A}" destId="{368DB87A-330D-4683-B205-4B9B77175E4B}" srcOrd="0" destOrd="0" parTransId="{B6A8454F-787E-4C7A-99A9-58AB2E206CC6}" sibTransId="{4A0C5CE7-4C2A-46D4-BFD5-FA0570BA9BDE}"/>
    <dgm:cxn modelId="{AB368ADE-5153-4B53-ADB4-D99A7086D98C}" type="presOf" srcId="{368DB87A-330D-4683-B205-4B9B77175E4B}" destId="{651BD6A6-5445-4393-8572-9D096A1A7CAD}" srcOrd="1" destOrd="1" presId="urn:microsoft.com/office/officeart/2005/8/layout/vList4"/>
    <dgm:cxn modelId="{037BACE0-B593-4A83-A793-82D4B8C67C3E}" type="presOf" srcId="{BA2DFCBB-A45F-49C5-A6EC-ADA08AAE32AD}" destId="{6F771910-5EA4-49E6-B24E-5C41AC0D9808}" srcOrd="0" destOrd="2" presId="urn:microsoft.com/office/officeart/2005/8/layout/vList4"/>
    <dgm:cxn modelId="{7E704BE1-899A-4690-ACBC-FC2E1A536983}" srcId="{58EA0488-162D-424C-90A1-EBD95AA5E16A}" destId="{286B518E-F539-4A24-8FBC-87D8B25569B7}" srcOrd="1" destOrd="0" parTransId="{16D3003A-1B40-4022-A55C-7813F58AE6CB}" sibTransId="{8238C255-AD14-41EB-86F3-1D1D235B8F8B}"/>
    <dgm:cxn modelId="{4811BDFE-4F09-4D92-8756-4D0AB31CD1D8}" srcId="{286B518E-F539-4A24-8FBC-87D8B25569B7}" destId="{7E918302-EBFD-471C-AE1D-5B1F204D703E}" srcOrd="0" destOrd="0" parTransId="{6BE1870E-273C-4358-B855-E6CA650DB537}" sibTransId="{65EE3AE2-7A3F-4655-BD35-47FB69F835BB}"/>
    <dgm:cxn modelId="{E93A7FE7-158A-419D-9768-17D184CDB61C}" type="presParOf" srcId="{4B02AC7E-9754-44FA-A3BB-7731C4084FE4}" destId="{8AA7FC0A-6FB5-41DC-9B22-FB18BA9E7E99}" srcOrd="0" destOrd="0" presId="urn:microsoft.com/office/officeart/2005/8/layout/vList4"/>
    <dgm:cxn modelId="{4444960C-09B8-4085-9841-182671DC4116}" type="presParOf" srcId="{8AA7FC0A-6FB5-41DC-9B22-FB18BA9E7E99}" destId="{E7861020-7E75-40B9-9060-14C54958F094}" srcOrd="0" destOrd="0" presId="urn:microsoft.com/office/officeart/2005/8/layout/vList4"/>
    <dgm:cxn modelId="{C77B9C06-22A0-4925-BD87-A29E9B318CF7}" type="presParOf" srcId="{8AA7FC0A-6FB5-41DC-9B22-FB18BA9E7E99}" destId="{DDE11727-09A0-46EA-BADC-E995D21832EE}" srcOrd="1" destOrd="0" presId="urn:microsoft.com/office/officeart/2005/8/layout/vList4"/>
    <dgm:cxn modelId="{F8EE7C4D-EE62-4224-ACB1-405442029D8E}" type="presParOf" srcId="{8AA7FC0A-6FB5-41DC-9B22-FB18BA9E7E99}" destId="{C1372FB5-644B-4D0E-8DB4-D8276FD733A0}" srcOrd="2" destOrd="0" presId="urn:microsoft.com/office/officeart/2005/8/layout/vList4"/>
    <dgm:cxn modelId="{AC23F4DE-E17D-4DB3-B8FF-AC6EB7506FA1}" type="presParOf" srcId="{4B02AC7E-9754-44FA-A3BB-7731C4084FE4}" destId="{F2F79C77-813B-4462-8187-A2327A4BE9EF}" srcOrd="1" destOrd="0" presId="urn:microsoft.com/office/officeart/2005/8/layout/vList4"/>
    <dgm:cxn modelId="{8721BEA8-DF5D-4643-91D6-5BFF3B9ABC56}" type="presParOf" srcId="{4B02AC7E-9754-44FA-A3BB-7731C4084FE4}" destId="{DF8AFF6D-3EE7-409D-B3A9-9393BC9E174B}" srcOrd="2" destOrd="0" presId="urn:microsoft.com/office/officeart/2005/8/layout/vList4"/>
    <dgm:cxn modelId="{A0CC54A7-D6A5-4921-A7B6-DFA24419578E}" type="presParOf" srcId="{DF8AFF6D-3EE7-409D-B3A9-9393BC9E174B}" destId="{6F771910-5EA4-49E6-B24E-5C41AC0D9808}" srcOrd="0" destOrd="0" presId="urn:microsoft.com/office/officeart/2005/8/layout/vList4"/>
    <dgm:cxn modelId="{D367AF2A-6864-4987-95D8-2E3522B301EC}" type="presParOf" srcId="{DF8AFF6D-3EE7-409D-B3A9-9393BC9E174B}" destId="{29284546-3661-4EB7-A2BD-C80B9EEAA2C7}" srcOrd="1" destOrd="0" presId="urn:microsoft.com/office/officeart/2005/8/layout/vList4"/>
    <dgm:cxn modelId="{A3DAC81A-C66A-4017-A2EA-648DDD3F5E68}" type="presParOf" srcId="{DF8AFF6D-3EE7-409D-B3A9-9393BC9E174B}" destId="{60FAA1AF-C253-462F-B19B-740D81E19891}" srcOrd="2" destOrd="0" presId="urn:microsoft.com/office/officeart/2005/8/layout/vList4"/>
    <dgm:cxn modelId="{44E9A07A-53E7-410F-ADDD-B334CED0259C}" type="presParOf" srcId="{4B02AC7E-9754-44FA-A3BB-7731C4084FE4}" destId="{0E9AF889-1A5A-44EA-932A-E668DC10A738}" srcOrd="3" destOrd="0" presId="urn:microsoft.com/office/officeart/2005/8/layout/vList4"/>
    <dgm:cxn modelId="{B82936AB-ECE8-47B0-BA4D-6E1DB8D3AB81}" type="presParOf" srcId="{4B02AC7E-9754-44FA-A3BB-7731C4084FE4}" destId="{9ACB499D-2D4B-4766-9FEB-3A8BF60075B6}" srcOrd="4" destOrd="0" presId="urn:microsoft.com/office/officeart/2005/8/layout/vList4"/>
    <dgm:cxn modelId="{51EE572D-7D12-4C94-908D-711A64607C60}" type="presParOf" srcId="{9ACB499D-2D4B-4766-9FEB-3A8BF60075B6}" destId="{A0B4990A-5DFD-4CAD-ABF0-EA87F7DDF23C}" srcOrd="0" destOrd="0" presId="urn:microsoft.com/office/officeart/2005/8/layout/vList4"/>
    <dgm:cxn modelId="{128CBA4A-0133-4639-9033-74EF0696B2AB}" type="presParOf" srcId="{9ACB499D-2D4B-4766-9FEB-3A8BF60075B6}" destId="{A6D6F292-DA85-43BD-846A-2BB6DCCB9FEA}" srcOrd="1" destOrd="0" presId="urn:microsoft.com/office/officeart/2005/8/layout/vList4"/>
    <dgm:cxn modelId="{FDAC6216-35AC-4982-9A98-759D65261106}" type="presParOf" srcId="{9ACB499D-2D4B-4766-9FEB-3A8BF60075B6}" destId="{651BD6A6-5445-4393-8572-9D096A1A7C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B65BB8-CF58-4413-944F-CB59C73006C2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49001C8-B402-425C-BE7C-D9AED26590B0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OUVIDORIA</a:t>
          </a:r>
        </a:p>
      </dgm:t>
    </dgm:pt>
    <dgm:pt modelId="{40A4CA6B-B058-4447-9127-E75D6ABDB214}" type="parTrans" cxnId="{F92039BC-B328-4728-8CC0-66EA5AE7B675}">
      <dgm:prSet/>
      <dgm:spPr/>
      <dgm:t>
        <a:bodyPr/>
        <a:lstStyle/>
        <a:p>
          <a:endParaRPr lang="pt-BR"/>
        </a:p>
      </dgm:t>
    </dgm:pt>
    <dgm:pt modelId="{79AE0C54-A4A2-4AA4-A60D-D60307DF8CBB}" type="sibTrans" cxnId="{F92039BC-B328-4728-8CC0-66EA5AE7B675}">
      <dgm:prSet/>
      <dgm:spPr/>
      <dgm:t>
        <a:bodyPr/>
        <a:lstStyle/>
        <a:p>
          <a:endParaRPr lang="pt-BR"/>
        </a:p>
      </dgm:t>
    </dgm:pt>
    <dgm:pt modelId="{0972780F-92DF-4B96-BEE5-37119E5B5692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RESSARCIMENTO JUSTO</a:t>
          </a:r>
        </a:p>
      </dgm:t>
    </dgm:pt>
    <dgm:pt modelId="{D78F98CB-FC09-4179-BFEB-F008EDA1797C}" type="parTrans" cxnId="{C96CF7A2-8AE0-4070-8AFC-B6C1D3CBA139}">
      <dgm:prSet/>
      <dgm:spPr/>
      <dgm:t>
        <a:bodyPr/>
        <a:lstStyle/>
        <a:p>
          <a:endParaRPr lang="pt-BR"/>
        </a:p>
      </dgm:t>
    </dgm:pt>
    <dgm:pt modelId="{C63F6D14-9263-4665-A0F4-88F86ABC22EA}" type="sibTrans" cxnId="{C96CF7A2-8AE0-4070-8AFC-B6C1D3CBA139}">
      <dgm:prSet/>
      <dgm:spPr/>
      <dgm:t>
        <a:bodyPr/>
        <a:lstStyle/>
        <a:p>
          <a:endParaRPr lang="pt-BR"/>
        </a:p>
      </dgm:t>
    </dgm:pt>
    <dgm:pt modelId="{0AD14B96-1D06-449E-94DD-FBA12329DDDF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AIR</a:t>
          </a:r>
        </a:p>
      </dgm:t>
    </dgm:pt>
    <dgm:pt modelId="{BE4F9522-FFC0-4990-B2EE-55DC042CED74}" type="parTrans" cxnId="{1CDA6AEF-61A3-488A-A4F5-24B7A093BA9E}">
      <dgm:prSet/>
      <dgm:spPr/>
      <dgm:t>
        <a:bodyPr/>
        <a:lstStyle/>
        <a:p>
          <a:endParaRPr lang="pt-BR"/>
        </a:p>
      </dgm:t>
    </dgm:pt>
    <dgm:pt modelId="{03C235EB-4E4F-4954-97F5-A77AE013C9F2}" type="sibTrans" cxnId="{1CDA6AEF-61A3-488A-A4F5-24B7A093BA9E}">
      <dgm:prSet/>
      <dgm:spPr/>
      <dgm:t>
        <a:bodyPr/>
        <a:lstStyle/>
        <a:p>
          <a:endParaRPr lang="pt-BR"/>
        </a:p>
      </dgm:t>
    </dgm:pt>
    <dgm:pt modelId="{9537A710-ECD4-4D72-90CB-A46994094642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RAIR</a:t>
          </a:r>
        </a:p>
      </dgm:t>
    </dgm:pt>
    <dgm:pt modelId="{D7993BEF-2B9F-4F5F-AD96-AB1494653D7B}" type="parTrans" cxnId="{70E1F23C-596A-4565-B732-89756EBA55CA}">
      <dgm:prSet/>
      <dgm:spPr/>
      <dgm:t>
        <a:bodyPr/>
        <a:lstStyle/>
        <a:p>
          <a:endParaRPr lang="pt-BR"/>
        </a:p>
      </dgm:t>
    </dgm:pt>
    <dgm:pt modelId="{21887445-EFDD-4559-995F-B7F05BA06FE3}" type="sibTrans" cxnId="{70E1F23C-596A-4565-B732-89756EBA55CA}">
      <dgm:prSet/>
      <dgm:spPr/>
      <dgm:t>
        <a:bodyPr/>
        <a:lstStyle/>
        <a:p>
          <a:endParaRPr lang="pt-BR"/>
        </a:p>
      </dgm:t>
    </dgm:pt>
    <dgm:pt modelId="{5D3371C0-C389-4F5C-AB58-152C2FF0F521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RESOLUÇÃO</a:t>
          </a:r>
        </a:p>
        <a:p>
          <a:r>
            <a:rPr lang="pt-BR" sz="1600" b="1" dirty="0">
              <a:solidFill>
                <a:schemeClr val="tx1"/>
              </a:solidFill>
            </a:rPr>
            <a:t>02/2021</a:t>
          </a:r>
        </a:p>
      </dgm:t>
    </dgm:pt>
    <dgm:pt modelId="{B1E8F256-03C7-46DF-BC90-919F89189A72}" type="parTrans" cxnId="{157F7D5E-2072-41AE-861A-C85CD0995E3F}">
      <dgm:prSet/>
      <dgm:spPr/>
      <dgm:t>
        <a:bodyPr/>
        <a:lstStyle/>
        <a:p>
          <a:endParaRPr lang="pt-BR"/>
        </a:p>
      </dgm:t>
    </dgm:pt>
    <dgm:pt modelId="{F919A0AF-55BE-42A7-A9F5-41CF93172DAB}" type="sibTrans" cxnId="{157F7D5E-2072-41AE-861A-C85CD0995E3F}">
      <dgm:prSet/>
      <dgm:spPr/>
      <dgm:t>
        <a:bodyPr/>
        <a:lstStyle/>
        <a:p>
          <a:endParaRPr lang="pt-BR"/>
        </a:p>
      </dgm:t>
    </dgm:pt>
    <dgm:pt modelId="{37252885-8F97-4290-98F5-0DA5BE2DCBD2}">
      <dgm:prSet phldrT="[Texto]" custT="1"/>
      <dgm:spPr/>
      <dgm:t>
        <a:bodyPr/>
        <a:lstStyle/>
        <a:p>
          <a:r>
            <a:rPr lang="pt-BR" sz="1600" b="1" dirty="0">
              <a:solidFill>
                <a:schemeClr val="tx1"/>
              </a:solidFill>
            </a:rPr>
            <a:t>PROCESSO</a:t>
          </a:r>
        </a:p>
        <a:p>
          <a:r>
            <a:rPr lang="pt-BR" sz="1600" b="1" dirty="0">
              <a:solidFill>
                <a:schemeClr val="tx1"/>
              </a:solidFill>
            </a:rPr>
            <a:t> FI</a:t>
          </a:r>
        </a:p>
      </dgm:t>
    </dgm:pt>
    <dgm:pt modelId="{1ECD7526-FC16-42BB-8A1E-8991ECC56B64}" type="parTrans" cxnId="{81A28D28-F986-44A5-9F63-BE202DA91A4C}">
      <dgm:prSet/>
      <dgm:spPr/>
      <dgm:t>
        <a:bodyPr/>
        <a:lstStyle/>
        <a:p>
          <a:endParaRPr lang="pt-BR"/>
        </a:p>
      </dgm:t>
    </dgm:pt>
    <dgm:pt modelId="{3B961AB7-AE43-47FC-AF5A-EAE16E3D7F07}" type="sibTrans" cxnId="{81A28D28-F986-44A5-9F63-BE202DA91A4C}">
      <dgm:prSet/>
      <dgm:spPr/>
      <dgm:t>
        <a:bodyPr/>
        <a:lstStyle/>
        <a:p>
          <a:endParaRPr lang="pt-BR"/>
        </a:p>
      </dgm:t>
    </dgm:pt>
    <dgm:pt modelId="{E049C396-E17A-4CAA-8889-479D631B4CDB}" type="pres">
      <dgm:prSet presAssocID="{05B65BB8-CF58-4413-944F-CB59C73006C2}" presName="cycle" presStyleCnt="0">
        <dgm:presLayoutVars>
          <dgm:dir/>
          <dgm:resizeHandles val="exact"/>
        </dgm:presLayoutVars>
      </dgm:prSet>
      <dgm:spPr/>
    </dgm:pt>
    <dgm:pt modelId="{51F9F1A7-3CA0-4485-8FCF-0471D7500CF6}" type="pres">
      <dgm:prSet presAssocID="{849001C8-B402-425C-BE7C-D9AED26590B0}" presName="node" presStyleLbl="node1" presStyleIdx="0" presStyleCnt="6" custScaleX="123750" custScaleY="120623">
        <dgm:presLayoutVars>
          <dgm:bulletEnabled val="1"/>
        </dgm:presLayoutVars>
      </dgm:prSet>
      <dgm:spPr/>
    </dgm:pt>
    <dgm:pt modelId="{3123A7A4-79A1-423C-9AB7-757DB73DAFEF}" type="pres">
      <dgm:prSet presAssocID="{79AE0C54-A4A2-4AA4-A60D-D60307DF8CBB}" presName="sibTrans" presStyleLbl="sibTrans2D1" presStyleIdx="0" presStyleCnt="6"/>
      <dgm:spPr/>
    </dgm:pt>
    <dgm:pt modelId="{0C59268D-3736-483C-A276-F0772DB1A9FF}" type="pres">
      <dgm:prSet presAssocID="{79AE0C54-A4A2-4AA4-A60D-D60307DF8CBB}" presName="connectorText" presStyleLbl="sibTrans2D1" presStyleIdx="0" presStyleCnt="6"/>
      <dgm:spPr/>
    </dgm:pt>
    <dgm:pt modelId="{88E08628-102C-4D15-8C7F-A56D00F0E774}" type="pres">
      <dgm:prSet presAssocID="{0972780F-92DF-4B96-BEE5-37119E5B5692}" presName="node" presStyleLbl="node1" presStyleIdx="1" presStyleCnt="6" custScaleX="123750" custScaleY="120623">
        <dgm:presLayoutVars>
          <dgm:bulletEnabled val="1"/>
        </dgm:presLayoutVars>
      </dgm:prSet>
      <dgm:spPr/>
    </dgm:pt>
    <dgm:pt modelId="{26182BF9-F67E-496A-A52D-C4DCE908F487}" type="pres">
      <dgm:prSet presAssocID="{C63F6D14-9263-4665-A0F4-88F86ABC22EA}" presName="sibTrans" presStyleLbl="sibTrans2D1" presStyleIdx="1" presStyleCnt="6"/>
      <dgm:spPr/>
    </dgm:pt>
    <dgm:pt modelId="{8D9393C2-2975-47D8-9844-2B1DD5127902}" type="pres">
      <dgm:prSet presAssocID="{C63F6D14-9263-4665-A0F4-88F86ABC22EA}" presName="connectorText" presStyleLbl="sibTrans2D1" presStyleIdx="1" presStyleCnt="6"/>
      <dgm:spPr/>
    </dgm:pt>
    <dgm:pt modelId="{B74FD6A7-9CF6-4DA0-A55F-93789783EDF7}" type="pres">
      <dgm:prSet presAssocID="{0AD14B96-1D06-449E-94DD-FBA12329DDDF}" presName="node" presStyleLbl="node1" presStyleIdx="2" presStyleCnt="6" custScaleX="123750" custScaleY="120623">
        <dgm:presLayoutVars>
          <dgm:bulletEnabled val="1"/>
        </dgm:presLayoutVars>
      </dgm:prSet>
      <dgm:spPr/>
    </dgm:pt>
    <dgm:pt modelId="{3D9978CF-F743-4D01-AE7A-1B6ED159F4AD}" type="pres">
      <dgm:prSet presAssocID="{03C235EB-4E4F-4954-97F5-A77AE013C9F2}" presName="sibTrans" presStyleLbl="sibTrans2D1" presStyleIdx="2" presStyleCnt="6"/>
      <dgm:spPr/>
    </dgm:pt>
    <dgm:pt modelId="{B2C5F7C0-253B-4D84-A8F4-DF6B0951AA1E}" type="pres">
      <dgm:prSet presAssocID="{03C235EB-4E4F-4954-97F5-A77AE013C9F2}" presName="connectorText" presStyleLbl="sibTrans2D1" presStyleIdx="2" presStyleCnt="6"/>
      <dgm:spPr/>
    </dgm:pt>
    <dgm:pt modelId="{23A1E02B-FD6C-499A-AC20-F6FE57708822}" type="pres">
      <dgm:prSet presAssocID="{9537A710-ECD4-4D72-90CB-A46994094642}" presName="node" presStyleLbl="node1" presStyleIdx="3" presStyleCnt="6" custScaleX="123750" custScaleY="120623">
        <dgm:presLayoutVars>
          <dgm:bulletEnabled val="1"/>
        </dgm:presLayoutVars>
      </dgm:prSet>
      <dgm:spPr/>
    </dgm:pt>
    <dgm:pt modelId="{1379EBF6-50B4-4B1A-94AB-B121184768A5}" type="pres">
      <dgm:prSet presAssocID="{21887445-EFDD-4559-995F-B7F05BA06FE3}" presName="sibTrans" presStyleLbl="sibTrans2D1" presStyleIdx="3" presStyleCnt="6"/>
      <dgm:spPr/>
    </dgm:pt>
    <dgm:pt modelId="{E7E11DBA-51B6-44AB-981C-052542F8D001}" type="pres">
      <dgm:prSet presAssocID="{21887445-EFDD-4559-995F-B7F05BA06FE3}" presName="connectorText" presStyleLbl="sibTrans2D1" presStyleIdx="3" presStyleCnt="6"/>
      <dgm:spPr/>
    </dgm:pt>
    <dgm:pt modelId="{8B821807-D855-4B5B-BF96-9AF1179DEFB6}" type="pres">
      <dgm:prSet presAssocID="{5D3371C0-C389-4F5C-AB58-152C2FF0F521}" presName="node" presStyleLbl="node1" presStyleIdx="4" presStyleCnt="6" custScaleX="123750" custScaleY="120623">
        <dgm:presLayoutVars>
          <dgm:bulletEnabled val="1"/>
        </dgm:presLayoutVars>
      </dgm:prSet>
      <dgm:spPr/>
    </dgm:pt>
    <dgm:pt modelId="{AFB7DA07-6B4F-4393-B1DE-CAA8FB7C5393}" type="pres">
      <dgm:prSet presAssocID="{F919A0AF-55BE-42A7-A9F5-41CF93172DAB}" presName="sibTrans" presStyleLbl="sibTrans2D1" presStyleIdx="4" presStyleCnt="6"/>
      <dgm:spPr/>
    </dgm:pt>
    <dgm:pt modelId="{8808A0B5-1C9A-489F-A0CB-4651A9CE6B11}" type="pres">
      <dgm:prSet presAssocID="{F919A0AF-55BE-42A7-A9F5-41CF93172DAB}" presName="connectorText" presStyleLbl="sibTrans2D1" presStyleIdx="4" presStyleCnt="6"/>
      <dgm:spPr/>
    </dgm:pt>
    <dgm:pt modelId="{E2675E9B-7297-4DD8-B9C3-736DF6C66CC1}" type="pres">
      <dgm:prSet presAssocID="{37252885-8F97-4290-98F5-0DA5BE2DCBD2}" presName="node" presStyleLbl="node1" presStyleIdx="5" presStyleCnt="6" custScaleX="123750" custScaleY="120623">
        <dgm:presLayoutVars>
          <dgm:bulletEnabled val="1"/>
        </dgm:presLayoutVars>
      </dgm:prSet>
      <dgm:spPr/>
    </dgm:pt>
    <dgm:pt modelId="{FED973FE-3160-4DC5-B0D1-38D71DDBADF6}" type="pres">
      <dgm:prSet presAssocID="{3B961AB7-AE43-47FC-AF5A-EAE16E3D7F07}" presName="sibTrans" presStyleLbl="sibTrans2D1" presStyleIdx="5" presStyleCnt="6"/>
      <dgm:spPr/>
    </dgm:pt>
    <dgm:pt modelId="{A8812540-E9CA-441F-8701-A0C5B7C7D7FB}" type="pres">
      <dgm:prSet presAssocID="{3B961AB7-AE43-47FC-AF5A-EAE16E3D7F07}" presName="connectorText" presStyleLbl="sibTrans2D1" presStyleIdx="5" presStyleCnt="6"/>
      <dgm:spPr/>
    </dgm:pt>
  </dgm:ptLst>
  <dgm:cxnLst>
    <dgm:cxn modelId="{51F89E03-9B0C-4D23-BBD3-9AC3A9C17FBF}" type="presOf" srcId="{21887445-EFDD-4559-995F-B7F05BA06FE3}" destId="{E7E11DBA-51B6-44AB-981C-052542F8D001}" srcOrd="1" destOrd="0" presId="urn:microsoft.com/office/officeart/2005/8/layout/cycle2"/>
    <dgm:cxn modelId="{45DB1A07-72E8-491E-9D2E-D6579188CB8B}" type="presOf" srcId="{0972780F-92DF-4B96-BEE5-37119E5B5692}" destId="{88E08628-102C-4D15-8C7F-A56D00F0E774}" srcOrd="0" destOrd="0" presId="urn:microsoft.com/office/officeart/2005/8/layout/cycle2"/>
    <dgm:cxn modelId="{5F43FB12-D773-4D64-A9F4-5402D6DCBDEE}" type="presOf" srcId="{3B961AB7-AE43-47FC-AF5A-EAE16E3D7F07}" destId="{A8812540-E9CA-441F-8701-A0C5B7C7D7FB}" srcOrd="1" destOrd="0" presId="urn:microsoft.com/office/officeart/2005/8/layout/cycle2"/>
    <dgm:cxn modelId="{5A53E522-9BD2-42C5-92F4-173B79346176}" type="presOf" srcId="{79AE0C54-A4A2-4AA4-A60D-D60307DF8CBB}" destId="{0C59268D-3736-483C-A276-F0772DB1A9FF}" srcOrd="1" destOrd="0" presId="urn:microsoft.com/office/officeart/2005/8/layout/cycle2"/>
    <dgm:cxn modelId="{81A28D28-F986-44A5-9F63-BE202DA91A4C}" srcId="{05B65BB8-CF58-4413-944F-CB59C73006C2}" destId="{37252885-8F97-4290-98F5-0DA5BE2DCBD2}" srcOrd="5" destOrd="0" parTransId="{1ECD7526-FC16-42BB-8A1E-8991ECC56B64}" sibTransId="{3B961AB7-AE43-47FC-AF5A-EAE16E3D7F07}"/>
    <dgm:cxn modelId="{53B84131-254A-42D8-A81B-714B77135C52}" type="presOf" srcId="{0AD14B96-1D06-449E-94DD-FBA12329DDDF}" destId="{B74FD6A7-9CF6-4DA0-A55F-93789783EDF7}" srcOrd="0" destOrd="0" presId="urn:microsoft.com/office/officeart/2005/8/layout/cycle2"/>
    <dgm:cxn modelId="{D5E9833B-0A2C-4978-86CB-04DB1C8D69C2}" type="presOf" srcId="{F919A0AF-55BE-42A7-A9F5-41CF93172DAB}" destId="{AFB7DA07-6B4F-4393-B1DE-CAA8FB7C5393}" srcOrd="0" destOrd="0" presId="urn:microsoft.com/office/officeart/2005/8/layout/cycle2"/>
    <dgm:cxn modelId="{70E1F23C-596A-4565-B732-89756EBA55CA}" srcId="{05B65BB8-CF58-4413-944F-CB59C73006C2}" destId="{9537A710-ECD4-4D72-90CB-A46994094642}" srcOrd="3" destOrd="0" parTransId="{D7993BEF-2B9F-4F5F-AD96-AB1494653D7B}" sibTransId="{21887445-EFDD-4559-995F-B7F05BA06FE3}"/>
    <dgm:cxn modelId="{157F7D5E-2072-41AE-861A-C85CD0995E3F}" srcId="{05B65BB8-CF58-4413-944F-CB59C73006C2}" destId="{5D3371C0-C389-4F5C-AB58-152C2FF0F521}" srcOrd="4" destOrd="0" parTransId="{B1E8F256-03C7-46DF-BC90-919F89189A72}" sibTransId="{F919A0AF-55BE-42A7-A9F5-41CF93172DAB}"/>
    <dgm:cxn modelId="{48149664-68BD-43D6-8BC9-55243BF7D37C}" type="presOf" srcId="{21887445-EFDD-4559-995F-B7F05BA06FE3}" destId="{1379EBF6-50B4-4B1A-94AB-B121184768A5}" srcOrd="0" destOrd="0" presId="urn:microsoft.com/office/officeart/2005/8/layout/cycle2"/>
    <dgm:cxn modelId="{35A46465-C9A0-4E61-A448-2E6DD2734EA0}" type="presOf" srcId="{F919A0AF-55BE-42A7-A9F5-41CF93172DAB}" destId="{8808A0B5-1C9A-489F-A0CB-4651A9CE6B11}" srcOrd="1" destOrd="0" presId="urn:microsoft.com/office/officeart/2005/8/layout/cycle2"/>
    <dgm:cxn modelId="{613D486A-1B59-45C2-B632-7AD3B3E363B3}" type="presOf" srcId="{37252885-8F97-4290-98F5-0DA5BE2DCBD2}" destId="{E2675E9B-7297-4DD8-B9C3-736DF6C66CC1}" srcOrd="0" destOrd="0" presId="urn:microsoft.com/office/officeart/2005/8/layout/cycle2"/>
    <dgm:cxn modelId="{68976F6C-606C-4DD1-95A2-613AA08B2317}" type="presOf" srcId="{9537A710-ECD4-4D72-90CB-A46994094642}" destId="{23A1E02B-FD6C-499A-AC20-F6FE57708822}" srcOrd="0" destOrd="0" presId="urn:microsoft.com/office/officeart/2005/8/layout/cycle2"/>
    <dgm:cxn modelId="{31C63258-1DE0-4364-AD50-C7CDCE67E15C}" type="presOf" srcId="{79AE0C54-A4A2-4AA4-A60D-D60307DF8CBB}" destId="{3123A7A4-79A1-423C-9AB7-757DB73DAFEF}" srcOrd="0" destOrd="0" presId="urn:microsoft.com/office/officeart/2005/8/layout/cycle2"/>
    <dgm:cxn modelId="{FABDAA8B-A2AC-4613-AB76-F874BA5C6709}" type="presOf" srcId="{C63F6D14-9263-4665-A0F4-88F86ABC22EA}" destId="{8D9393C2-2975-47D8-9844-2B1DD5127902}" srcOrd="1" destOrd="0" presId="urn:microsoft.com/office/officeart/2005/8/layout/cycle2"/>
    <dgm:cxn modelId="{D2C9B195-A536-4E53-8E5F-FEDDCE202A9E}" type="presOf" srcId="{5D3371C0-C389-4F5C-AB58-152C2FF0F521}" destId="{8B821807-D855-4B5B-BF96-9AF1179DEFB6}" srcOrd="0" destOrd="0" presId="urn:microsoft.com/office/officeart/2005/8/layout/cycle2"/>
    <dgm:cxn modelId="{C96CF7A2-8AE0-4070-8AFC-B6C1D3CBA139}" srcId="{05B65BB8-CF58-4413-944F-CB59C73006C2}" destId="{0972780F-92DF-4B96-BEE5-37119E5B5692}" srcOrd="1" destOrd="0" parTransId="{D78F98CB-FC09-4179-BFEB-F008EDA1797C}" sibTransId="{C63F6D14-9263-4665-A0F4-88F86ABC22EA}"/>
    <dgm:cxn modelId="{F92039BC-B328-4728-8CC0-66EA5AE7B675}" srcId="{05B65BB8-CF58-4413-944F-CB59C73006C2}" destId="{849001C8-B402-425C-BE7C-D9AED26590B0}" srcOrd="0" destOrd="0" parTransId="{40A4CA6B-B058-4447-9127-E75D6ABDB214}" sibTransId="{79AE0C54-A4A2-4AA4-A60D-D60307DF8CBB}"/>
    <dgm:cxn modelId="{FAEAC0C0-842A-4AAA-A534-5198D62A315B}" type="presOf" srcId="{3B961AB7-AE43-47FC-AF5A-EAE16E3D7F07}" destId="{FED973FE-3160-4DC5-B0D1-38D71DDBADF6}" srcOrd="0" destOrd="0" presId="urn:microsoft.com/office/officeart/2005/8/layout/cycle2"/>
    <dgm:cxn modelId="{EACECBC1-3D64-4830-B3D5-3456220AF739}" type="presOf" srcId="{849001C8-B402-425C-BE7C-D9AED26590B0}" destId="{51F9F1A7-3CA0-4485-8FCF-0471D7500CF6}" srcOrd="0" destOrd="0" presId="urn:microsoft.com/office/officeart/2005/8/layout/cycle2"/>
    <dgm:cxn modelId="{35630CCA-8E85-4177-84D0-6AA046ED49FA}" type="presOf" srcId="{03C235EB-4E4F-4954-97F5-A77AE013C9F2}" destId="{3D9978CF-F743-4D01-AE7A-1B6ED159F4AD}" srcOrd="0" destOrd="0" presId="urn:microsoft.com/office/officeart/2005/8/layout/cycle2"/>
    <dgm:cxn modelId="{FF4EA1D0-049E-4D87-B3BE-D9E1A5D507AC}" type="presOf" srcId="{03C235EB-4E4F-4954-97F5-A77AE013C9F2}" destId="{B2C5F7C0-253B-4D84-A8F4-DF6B0951AA1E}" srcOrd="1" destOrd="0" presId="urn:microsoft.com/office/officeart/2005/8/layout/cycle2"/>
    <dgm:cxn modelId="{2635CFD7-CCEB-45F0-A31E-542D31E972C9}" type="presOf" srcId="{C63F6D14-9263-4665-A0F4-88F86ABC22EA}" destId="{26182BF9-F67E-496A-A52D-C4DCE908F487}" srcOrd="0" destOrd="0" presId="urn:microsoft.com/office/officeart/2005/8/layout/cycle2"/>
    <dgm:cxn modelId="{5FE9FFD8-BD4E-4BEF-8560-6C5714E3EA86}" type="presOf" srcId="{05B65BB8-CF58-4413-944F-CB59C73006C2}" destId="{E049C396-E17A-4CAA-8889-479D631B4CDB}" srcOrd="0" destOrd="0" presId="urn:microsoft.com/office/officeart/2005/8/layout/cycle2"/>
    <dgm:cxn modelId="{1CDA6AEF-61A3-488A-A4F5-24B7A093BA9E}" srcId="{05B65BB8-CF58-4413-944F-CB59C73006C2}" destId="{0AD14B96-1D06-449E-94DD-FBA12329DDDF}" srcOrd="2" destOrd="0" parTransId="{BE4F9522-FFC0-4990-B2EE-55DC042CED74}" sibTransId="{03C235EB-4E4F-4954-97F5-A77AE013C9F2}"/>
    <dgm:cxn modelId="{FCE4436D-13E7-41AD-A8AB-4FB408FFADD4}" type="presParOf" srcId="{E049C396-E17A-4CAA-8889-479D631B4CDB}" destId="{51F9F1A7-3CA0-4485-8FCF-0471D7500CF6}" srcOrd="0" destOrd="0" presId="urn:microsoft.com/office/officeart/2005/8/layout/cycle2"/>
    <dgm:cxn modelId="{E9FF9D7A-0AF3-4CD1-A008-00835E14E056}" type="presParOf" srcId="{E049C396-E17A-4CAA-8889-479D631B4CDB}" destId="{3123A7A4-79A1-423C-9AB7-757DB73DAFEF}" srcOrd="1" destOrd="0" presId="urn:microsoft.com/office/officeart/2005/8/layout/cycle2"/>
    <dgm:cxn modelId="{5BB1440A-7EED-4F7A-AE4B-1EFFEF769BE5}" type="presParOf" srcId="{3123A7A4-79A1-423C-9AB7-757DB73DAFEF}" destId="{0C59268D-3736-483C-A276-F0772DB1A9FF}" srcOrd="0" destOrd="0" presId="urn:microsoft.com/office/officeart/2005/8/layout/cycle2"/>
    <dgm:cxn modelId="{CD10A1B5-5EC3-4E5B-A5BC-FB943093AB70}" type="presParOf" srcId="{E049C396-E17A-4CAA-8889-479D631B4CDB}" destId="{88E08628-102C-4D15-8C7F-A56D00F0E774}" srcOrd="2" destOrd="0" presId="urn:microsoft.com/office/officeart/2005/8/layout/cycle2"/>
    <dgm:cxn modelId="{D44E5083-8334-4023-A3C1-4A858BD430ED}" type="presParOf" srcId="{E049C396-E17A-4CAA-8889-479D631B4CDB}" destId="{26182BF9-F67E-496A-A52D-C4DCE908F487}" srcOrd="3" destOrd="0" presId="urn:microsoft.com/office/officeart/2005/8/layout/cycle2"/>
    <dgm:cxn modelId="{5139931C-FAEF-4173-9C80-EE6192CABF50}" type="presParOf" srcId="{26182BF9-F67E-496A-A52D-C4DCE908F487}" destId="{8D9393C2-2975-47D8-9844-2B1DD5127902}" srcOrd="0" destOrd="0" presId="urn:microsoft.com/office/officeart/2005/8/layout/cycle2"/>
    <dgm:cxn modelId="{D8ED0E97-2369-48E4-A772-03A9CC31D210}" type="presParOf" srcId="{E049C396-E17A-4CAA-8889-479D631B4CDB}" destId="{B74FD6A7-9CF6-4DA0-A55F-93789783EDF7}" srcOrd="4" destOrd="0" presId="urn:microsoft.com/office/officeart/2005/8/layout/cycle2"/>
    <dgm:cxn modelId="{2148DFF5-D818-4C69-A90E-ABA32A00EC46}" type="presParOf" srcId="{E049C396-E17A-4CAA-8889-479D631B4CDB}" destId="{3D9978CF-F743-4D01-AE7A-1B6ED159F4AD}" srcOrd="5" destOrd="0" presId="urn:microsoft.com/office/officeart/2005/8/layout/cycle2"/>
    <dgm:cxn modelId="{04F73F57-45D4-4C4E-B598-87FF0A1F3AF2}" type="presParOf" srcId="{3D9978CF-F743-4D01-AE7A-1B6ED159F4AD}" destId="{B2C5F7C0-253B-4D84-A8F4-DF6B0951AA1E}" srcOrd="0" destOrd="0" presId="urn:microsoft.com/office/officeart/2005/8/layout/cycle2"/>
    <dgm:cxn modelId="{EDDEDB79-66DD-4C74-BFC1-B194EA8216FE}" type="presParOf" srcId="{E049C396-E17A-4CAA-8889-479D631B4CDB}" destId="{23A1E02B-FD6C-499A-AC20-F6FE57708822}" srcOrd="6" destOrd="0" presId="urn:microsoft.com/office/officeart/2005/8/layout/cycle2"/>
    <dgm:cxn modelId="{2618D688-43D3-48C0-857F-B130A9ED06B4}" type="presParOf" srcId="{E049C396-E17A-4CAA-8889-479D631B4CDB}" destId="{1379EBF6-50B4-4B1A-94AB-B121184768A5}" srcOrd="7" destOrd="0" presId="urn:microsoft.com/office/officeart/2005/8/layout/cycle2"/>
    <dgm:cxn modelId="{825072A0-AB46-49FD-B627-FA29043BC55E}" type="presParOf" srcId="{1379EBF6-50B4-4B1A-94AB-B121184768A5}" destId="{E7E11DBA-51B6-44AB-981C-052542F8D001}" srcOrd="0" destOrd="0" presId="urn:microsoft.com/office/officeart/2005/8/layout/cycle2"/>
    <dgm:cxn modelId="{BD46346F-9C82-440E-AC96-B75509E66D95}" type="presParOf" srcId="{E049C396-E17A-4CAA-8889-479D631B4CDB}" destId="{8B821807-D855-4B5B-BF96-9AF1179DEFB6}" srcOrd="8" destOrd="0" presId="urn:microsoft.com/office/officeart/2005/8/layout/cycle2"/>
    <dgm:cxn modelId="{8CB29A00-E4CE-435D-8773-0BE976064F22}" type="presParOf" srcId="{E049C396-E17A-4CAA-8889-479D631B4CDB}" destId="{AFB7DA07-6B4F-4393-B1DE-CAA8FB7C5393}" srcOrd="9" destOrd="0" presId="urn:microsoft.com/office/officeart/2005/8/layout/cycle2"/>
    <dgm:cxn modelId="{B2967A82-ABD9-40C6-A263-C80AF49C02FA}" type="presParOf" srcId="{AFB7DA07-6B4F-4393-B1DE-CAA8FB7C5393}" destId="{8808A0B5-1C9A-489F-A0CB-4651A9CE6B11}" srcOrd="0" destOrd="0" presId="urn:microsoft.com/office/officeart/2005/8/layout/cycle2"/>
    <dgm:cxn modelId="{CEA62F17-3563-4D66-9E60-31E3CD77FE30}" type="presParOf" srcId="{E049C396-E17A-4CAA-8889-479D631B4CDB}" destId="{E2675E9B-7297-4DD8-B9C3-736DF6C66CC1}" srcOrd="10" destOrd="0" presId="urn:microsoft.com/office/officeart/2005/8/layout/cycle2"/>
    <dgm:cxn modelId="{1F5DBD39-029E-43FB-A17A-61386E03ACA2}" type="presParOf" srcId="{E049C396-E17A-4CAA-8889-479D631B4CDB}" destId="{FED973FE-3160-4DC5-B0D1-38D71DDBADF6}" srcOrd="11" destOrd="0" presId="urn:microsoft.com/office/officeart/2005/8/layout/cycle2"/>
    <dgm:cxn modelId="{DF190551-E081-4F70-ADB1-05CE84F70D0A}" type="presParOf" srcId="{FED973FE-3160-4DC5-B0D1-38D71DDBADF6}" destId="{A8812540-E9CA-441F-8701-A0C5B7C7D7F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61020-7E75-40B9-9060-14C54958F094}">
      <dsp:nvSpPr>
        <dsp:cNvPr id="0" name=""/>
        <dsp:cNvSpPr/>
      </dsp:nvSpPr>
      <dsp:spPr>
        <a:xfrm>
          <a:off x="0" y="0"/>
          <a:ext cx="6611471" cy="13389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Regulação e Fiscalização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</a:rPr>
            <a:t>Saneamento;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</a:rPr>
            <a:t>26 municípios ;</a:t>
          </a:r>
        </a:p>
      </dsp:txBody>
      <dsp:txXfrm>
        <a:off x="1456190" y="0"/>
        <a:ext cx="5155280" cy="1338964"/>
      </dsp:txXfrm>
    </dsp:sp>
    <dsp:sp modelId="{DDE11727-09A0-46EA-BADC-E995D21832EE}">
      <dsp:nvSpPr>
        <dsp:cNvPr id="0" name=""/>
        <dsp:cNvSpPr/>
      </dsp:nvSpPr>
      <dsp:spPr>
        <a:xfrm>
          <a:off x="133896" y="133896"/>
          <a:ext cx="1322294" cy="107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771910-5EA4-49E6-B24E-5C41AC0D9808}">
      <dsp:nvSpPr>
        <dsp:cNvPr id="0" name=""/>
        <dsp:cNvSpPr/>
      </dsp:nvSpPr>
      <dsp:spPr>
        <a:xfrm>
          <a:off x="0" y="1472861"/>
          <a:ext cx="6611471" cy="1338964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Municípios (Água e Esgoto)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</a:rPr>
            <a:t>22 (CORSAN)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</a:rPr>
            <a:t>4 (Autarquias: Ivoti, Bagé, </a:t>
          </a:r>
          <a:r>
            <a:rPr lang="pt-BR" sz="1700" kern="1200" dirty="0" err="1">
              <a:solidFill>
                <a:schemeClr val="tx1"/>
              </a:solidFill>
            </a:rPr>
            <a:t>Araricá</a:t>
          </a:r>
          <a:r>
            <a:rPr lang="pt-BR" sz="1700" kern="1200" dirty="0">
              <a:solidFill>
                <a:schemeClr val="tx1"/>
              </a:solidFill>
            </a:rPr>
            <a:t> e Novo Hamburgo)</a:t>
          </a:r>
        </a:p>
      </dsp:txBody>
      <dsp:txXfrm>
        <a:off x="1456190" y="1472861"/>
        <a:ext cx="5155280" cy="1338964"/>
      </dsp:txXfrm>
    </dsp:sp>
    <dsp:sp modelId="{29284546-3661-4EB7-A2BD-C80B9EEAA2C7}">
      <dsp:nvSpPr>
        <dsp:cNvPr id="0" name=""/>
        <dsp:cNvSpPr/>
      </dsp:nvSpPr>
      <dsp:spPr>
        <a:xfrm>
          <a:off x="133896" y="1606757"/>
          <a:ext cx="1322294" cy="107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4990A-5DFD-4CAD-ABF0-EA87F7DDF23C}">
      <dsp:nvSpPr>
        <dsp:cNvPr id="0" name=""/>
        <dsp:cNvSpPr/>
      </dsp:nvSpPr>
      <dsp:spPr>
        <a:xfrm>
          <a:off x="0" y="2945723"/>
          <a:ext cx="6611471" cy="133896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tx1"/>
              </a:solidFill>
            </a:rPr>
            <a:t>Municípios (Resíduos)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kern="1200" dirty="0">
              <a:solidFill>
                <a:schemeClr val="tx1"/>
              </a:solidFill>
            </a:rPr>
            <a:t>3 (Tramandaí, Rolante e Nova Hartz)</a:t>
          </a:r>
        </a:p>
      </dsp:txBody>
      <dsp:txXfrm>
        <a:off x="1456190" y="2945723"/>
        <a:ext cx="5155280" cy="1338964"/>
      </dsp:txXfrm>
    </dsp:sp>
    <dsp:sp modelId="{A6D6F292-DA85-43BD-846A-2BB6DCCB9FEA}">
      <dsp:nvSpPr>
        <dsp:cNvPr id="0" name=""/>
        <dsp:cNvSpPr/>
      </dsp:nvSpPr>
      <dsp:spPr>
        <a:xfrm>
          <a:off x="133896" y="3079619"/>
          <a:ext cx="1322294" cy="107117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9F1A7-3CA0-4485-8FCF-0471D7500CF6}">
      <dsp:nvSpPr>
        <dsp:cNvPr id="0" name=""/>
        <dsp:cNvSpPr/>
      </dsp:nvSpPr>
      <dsp:spPr>
        <a:xfrm>
          <a:off x="3103673" y="-129545"/>
          <a:ext cx="1569517" cy="15298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OUVIDORIA</a:t>
          </a:r>
        </a:p>
      </dsp:txBody>
      <dsp:txXfrm>
        <a:off x="3333523" y="94498"/>
        <a:ext cx="1109817" cy="1081772"/>
      </dsp:txXfrm>
    </dsp:sp>
    <dsp:sp modelId="{3123A7A4-79A1-423C-9AB7-757DB73DAFEF}">
      <dsp:nvSpPr>
        <dsp:cNvPr id="0" name=""/>
        <dsp:cNvSpPr/>
      </dsp:nvSpPr>
      <dsp:spPr>
        <a:xfrm rot="1800000">
          <a:off x="4617511" y="895465"/>
          <a:ext cx="184198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4621213" y="967260"/>
        <a:ext cx="128939" cy="256830"/>
      </dsp:txXfrm>
    </dsp:sp>
    <dsp:sp modelId="{88E08628-102C-4D15-8C7F-A56D00F0E774}">
      <dsp:nvSpPr>
        <dsp:cNvPr id="0" name=""/>
        <dsp:cNvSpPr/>
      </dsp:nvSpPr>
      <dsp:spPr>
        <a:xfrm>
          <a:off x="4755060" y="823883"/>
          <a:ext cx="1569517" cy="1529858"/>
        </a:xfrm>
        <a:prstGeom prst="ellipse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RESSARCIMENTO JUSTO</a:t>
          </a:r>
        </a:p>
      </dsp:txBody>
      <dsp:txXfrm>
        <a:off x="4984910" y="1047926"/>
        <a:ext cx="1109817" cy="1081772"/>
      </dsp:txXfrm>
    </dsp:sp>
    <dsp:sp modelId="{26182BF9-F67E-496A-A52D-C4DCE908F487}">
      <dsp:nvSpPr>
        <dsp:cNvPr id="0" name=""/>
        <dsp:cNvSpPr/>
      </dsp:nvSpPr>
      <dsp:spPr>
        <a:xfrm rot="5400000">
          <a:off x="5439914" y="2322560"/>
          <a:ext cx="199809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5469886" y="2378199"/>
        <a:ext cx="139866" cy="256830"/>
      </dsp:txXfrm>
    </dsp:sp>
    <dsp:sp modelId="{B74FD6A7-9CF6-4DA0-A55F-93789783EDF7}">
      <dsp:nvSpPr>
        <dsp:cNvPr id="0" name=""/>
        <dsp:cNvSpPr/>
      </dsp:nvSpPr>
      <dsp:spPr>
        <a:xfrm>
          <a:off x="4755060" y="2730740"/>
          <a:ext cx="1569517" cy="1529858"/>
        </a:xfrm>
        <a:prstGeom prst="ellipse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AIR</a:t>
          </a:r>
        </a:p>
      </dsp:txBody>
      <dsp:txXfrm>
        <a:off x="4984910" y="2954783"/>
        <a:ext cx="1109817" cy="1081772"/>
      </dsp:txXfrm>
    </dsp:sp>
    <dsp:sp modelId="{3D9978CF-F743-4D01-AE7A-1B6ED159F4AD}">
      <dsp:nvSpPr>
        <dsp:cNvPr id="0" name=""/>
        <dsp:cNvSpPr/>
      </dsp:nvSpPr>
      <dsp:spPr>
        <a:xfrm rot="9000000">
          <a:off x="4626541" y="3755752"/>
          <a:ext cx="184198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4678098" y="3827547"/>
        <a:ext cx="128939" cy="256830"/>
      </dsp:txXfrm>
    </dsp:sp>
    <dsp:sp modelId="{23A1E02B-FD6C-499A-AC20-F6FE57708822}">
      <dsp:nvSpPr>
        <dsp:cNvPr id="0" name=""/>
        <dsp:cNvSpPr/>
      </dsp:nvSpPr>
      <dsp:spPr>
        <a:xfrm>
          <a:off x="3103673" y="3684169"/>
          <a:ext cx="1569517" cy="1529858"/>
        </a:xfrm>
        <a:prstGeom prst="ellipse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RAIR</a:t>
          </a:r>
        </a:p>
      </dsp:txBody>
      <dsp:txXfrm>
        <a:off x="3333523" y="3908212"/>
        <a:ext cx="1109817" cy="1081772"/>
      </dsp:txXfrm>
    </dsp:sp>
    <dsp:sp modelId="{1379EBF6-50B4-4B1A-94AB-B121184768A5}">
      <dsp:nvSpPr>
        <dsp:cNvPr id="0" name=""/>
        <dsp:cNvSpPr/>
      </dsp:nvSpPr>
      <dsp:spPr>
        <a:xfrm rot="12600000">
          <a:off x="2975153" y="3760965"/>
          <a:ext cx="184198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 rot="10800000">
        <a:off x="3026710" y="3860390"/>
        <a:ext cx="128939" cy="256830"/>
      </dsp:txXfrm>
    </dsp:sp>
    <dsp:sp modelId="{8B821807-D855-4B5B-BF96-9AF1179DEFB6}">
      <dsp:nvSpPr>
        <dsp:cNvPr id="0" name=""/>
        <dsp:cNvSpPr/>
      </dsp:nvSpPr>
      <dsp:spPr>
        <a:xfrm>
          <a:off x="1452285" y="2730740"/>
          <a:ext cx="1569517" cy="1529858"/>
        </a:xfrm>
        <a:prstGeom prst="ellipse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RESOLUÇÃO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02/2021</a:t>
          </a:r>
        </a:p>
      </dsp:txBody>
      <dsp:txXfrm>
        <a:off x="1682135" y="2954783"/>
        <a:ext cx="1109817" cy="1081772"/>
      </dsp:txXfrm>
    </dsp:sp>
    <dsp:sp modelId="{AFB7DA07-6B4F-4393-B1DE-CAA8FB7C5393}">
      <dsp:nvSpPr>
        <dsp:cNvPr id="0" name=""/>
        <dsp:cNvSpPr/>
      </dsp:nvSpPr>
      <dsp:spPr>
        <a:xfrm rot="16200000">
          <a:off x="2137139" y="2333870"/>
          <a:ext cx="199809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167111" y="2449452"/>
        <a:ext cx="139866" cy="256830"/>
      </dsp:txXfrm>
    </dsp:sp>
    <dsp:sp modelId="{E2675E9B-7297-4DD8-B9C3-736DF6C66CC1}">
      <dsp:nvSpPr>
        <dsp:cNvPr id="0" name=""/>
        <dsp:cNvSpPr/>
      </dsp:nvSpPr>
      <dsp:spPr>
        <a:xfrm>
          <a:off x="1452285" y="823883"/>
          <a:ext cx="1569517" cy="1529858"/>
        </a:xfrm>
        <a:prstGeom prst="ellipse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PROCESSO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 FI</a:t>
          </a:r>
        </a:p>
      </dsp:txBody>
      <dsp:txXfrm>
        <a:off x="1682135" y="1047926"/>
        <a:ext cx="1109817" cy="1081772"/>
      </dsp:txXfrm>
    </dsp:sp>
    <dsp:sp modelId="{FED973FE-3160-4DC5-B0D1-38D71DDBADF6}">
      <dsp:nvSpPr>
        <dsp:cNvPr id="0" name=""/>
        <dsp:cNvSpPr/>
      </dsp:nvSpPr>
      <dsp:spPr>
        <a:xfrm rot="19800000">
          <a:off x="2966124" y="900678"/>
          <a:ext cx="184198" cy="4280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969826" y="1000103"/>
        <a:ext cx="128939" cy="25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san-rs.com.br/_files/ugd/b7c201_2e98bfe7fc3f4af597372bac8e9b1b2c.pdf" TargetMode="External"/><Relationship Id="rId2" Type="http://schemas.openxmlformats.org/officeDocument/2006/relationships/hyperlink" Target="https://www.agesan-rs.com.br/_files/ugd/b7c201_61d0cc6476d24fcd816048f154ea6c97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mbiental@agesan-rs.com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86803" y="3076430"/>
            <a:ext cx="7772400" cy="1051560"/>
          </a:xfrm>
        </p:spPr>
        <p:txBody>
          <a:bodyPr>
            <a:normAutofit fontScale="90000"/>
          </a:bodyPr>
          <a:lstStyle/>
          <a:p>
            <a:r>
              <a:rPr lang="pt-BR" sz="4800" b="1" dirty="0">
                <a:latin typeface="+mn-lt"/>
              </a:rPr>
              <a:t>Instrumento Regulatório para compensar financeiramente os usuários pelo desabastecimento de água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97114" y="5446059"/>
            <a:ext cx="6720545" cy="953380"/>
          </a:xfrm>
        </p:spPr>
        <p:txBody>
          <a:bodyPr>
            <a:normAutofit/>
          </a:bodyPr>
          <a:lstStyle/>
          <a:p>
            <a:r>
              <a:rPr lang="pt-BR" sz="2000" dirty="0"/>
              <a:t>Autores: </a:t>
            </a:r>
            <a:r>
              <a:rPr lang="pt-BR" sz="2000" i="1" dirty="0">
                <a:effectLst/>
                <a:ea typeface="Times New Roman" panose="02020603050405020304" pitchFamily="18" charset="0"/>
              </a:rPr>
              <a:t>Daniela Pinho </a:t>
            </a:r>
            <a:r>
              <a:rPr lang="pt-BR" sz="2000" i="1" dirty="0" err="1">
                <a:effectLst/>
                <a:ea typeface="Times New Roman" panose="02020603050405020304" pitchFamily="18" charset="0"/>
              </a:rPr>
              <a:t>Rocke</a:t>
            </a:r>
            <a:r>
              <a:rPr lang="pt-BR" sz="2000" i="1" dirty="0">
                <a:ea typeface="Times New Roman" panose="02020603050405020304" pitchFamily="18" charset="0"/>
              </a:rPr>
              <a:t>, </a:t>
            </a:r>
            <a:r>
              <a:rPr lang="pt-BR" sz="2000" i="1" dirty="0">
                <a:effectLst/>
                <a:ea typeface="Times New Roman" panose="02020603050405020304" pitchFamily="18" charset="0"/>
              </a:rPr>
              <a:t>Tiago </a:t>
            </a:r>
            <a:r>
              <a:rPr lang="pt-BR" sz="2000" i="1" dirty="0" err="1">
                <a:effectLst/>
                <a:ea typeface="Times New Roman" panose="02020603050405020304" pitchFamily="18" charset="0"/>
              </a:rPr>
              <a:t>Luis</a:t>
            </a:r>
            <a:r>
              <a:rPr lang="pt-BR" sz="2000" i="1" dirty="0">
                <a:effectLst/>
                <a:ea typeface="Times New Roman" panose="02020603050405020304" pitchFamily="18" charset="0"/>
              </a:rPr>
              <a:t> Gomes, Demétrius Jung Gonzalez, Vagner Gerhard Mâncio, Daniel Luz dos Santos e  Guilherme Fernandes Marques.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16C626-C3B1-D5D7-63EB-CCA4FFDED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CFFFE4-B246-7627-7E67-4240E3576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2215124"/>
            <a:ext cx="7886700" cy="4146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u="sng" dirty="0"/>
              <a:t>RAIR</a:t>
            </a:r>
          </a:p>
          <a:p>
            <a:pPr algn="just"/>
            <a:r>
              <a:rPr lang="pt-BR" sz="2400" dirty="0"/>
              <a:t>Ferramentas estatísticas: Percentil, Distribuição Normal, </a:t>
            </a:r>
            <a:r>
              <a:rPr lang="pt-BR" sz="2400" dirty="0" err="1"/>
              <a:t>Boxplot</a:t>
            </a:r>
            <a:r>
              <a:rPr lang="pt-BR" sz="2400" dirty="0"/>
              <a:t> e Teste “t” de </a:t>
            </a:r>
            <a:r>
              <a:rPr lang="pt-BR" sz="2400" dirty="0" err="1"/>
              <a:t>Student</a:t>
            </a:r>
            <a:r>
              <a:rPr lang="pt-BR" sz="2400" dirty="0"/>
              <a:t> (aplicando aos históricos de tempos das interrupções no abastecimento de água para o ano de 2015 a 2019, para 15 municípios;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Outras proposições: adoção da capacidade de armazenamento de água para abastecimento (</a:t>
            </a:r>
            <a:r>
              <a:rPr lang="pt-BR" sz="2400" dirty="0" err="1"/>
              <a:t>reservação</a:t>
            </a:r>
            <a:r>
              <a:rPr lang="pt-BR" sz="2400" dirty="0"/>
              <a:t> x vazão) e o Benchmarking entre as agências.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FC5C28-7A50-E6CA-76AB-34B2DDA9760A}"/>
              </a:ext>
            </a:extLst>
          </p:cNvPr>
          <p:cNvSpPr txBox="1"/>
          <p:nvPr/>
        </p:nvSpPr>
        <p:spPr>
          <a:xfrm>
            <a:off x="534520" y="13482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</a:pPr>
            <a:r>
              <a:rPr lang="pt-BR" sz="2400" b="1" dirty="0">
                <a:solidFill>
                  <a:schemeClr val="tx1"/>
                </a:solidFill>
              </a:rPr>
              <a:t>Material e métodos</a:t>
            </a:r>
          </a:p>
        </p:txBody>
      </p:sp>
    </p:spTree>
    <p:extLst>
      <p:ext uri="{BB962C8B-B14F-4D97-AF65-F5344CB8AC3E}">
        <p14:creationId xmlns:p14="http://schemas.microsoft.com/office/powerpoint/2010/main" val="104849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Material e Métodos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0385A4-71A5-AD29-511F-6394A29CE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E24F8B-E545-3D8C-2FC8-4F5DC6F72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5" t="4487" r="20736" b="36186"/>
          <a:stretch/>
        </p:blipFill>
        <p:spPr>
          <a:xfrm>
            <a:off x="1376906" y="2044614"/>
            <a:ext cx="7247276" cy="3334210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77DE06D6-67D6-C8A5-AEE8-503184E5EBA7}"/>
              </a:ext>
            </a:extLst>
          </p:cNvPr>
          <p:cNvSpPr/>
          <p:nvPr/>
        </p:nvSpPr>
        <p:spPr>
          <a:xfrm>
            <a:off x="1023206" y="3878870"/>
            <a:ext cx="900953" cy="753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7CD93A-3D8C-FAB2-A837-03C90156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68" y="5930684"/>
            <a:ext cx="1906498" cy="40372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610B32D-5444-973F-42D0-0C9C63FD09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6" t="1789" r="30527" b="1338"/>
          <a:stretch/>
        </p:blipFill>
        <p:spPr>
          <a:xfrm>
            <a:off x="3201608" y="1266190"/>
            <a:ext cx="3561348" cy="49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5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B04B0B-2C7D-F784-7273-605ABA85F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41" t="25675" r="21912" b="17042"/>
          <a:stretch/>
        </p:blipFill>
        <p:spPr>
          <a:xfrm>
            <a:off x="468677" y="1772953"/>
            <a:ext cx="7803480" cy="435959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E7CD93A-3D8C-FAB2-A837-03C90156C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968" y="5930684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ECCCB2-9BB2-9262-3365-59DE7B4F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1E1A660-C5A0-02F5-847E-8E42A4A73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37" t="32916" r="29473" b="13257"/>
          <a:stretch/>
        </p:blipFill>
        <p:spPr>
          <a:xfrm>
            <a:off x="1383632" y="1852863"/>
            <a:ext cx="5666873" cy="4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5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948A1FA-5FD2-E8CA-D3A5-C6DA36CCC1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6" t="23087" r="11190" b="15362"/>
          <a:stretch/>
        </p:blipFill>
        <p:spPr>
          <a:xfrm>
            <a:off x="97114" y="1864895"/>
            <a:ext cx="7663548" cy="45501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CF0ED52-BA2D-400D-59F1-628658F6A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9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407695"/>
            <a:ext cx="7776864" cy="472485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Resultado</a:t>
            </a:r>
            <a:r>
              <a:rPr lang="pt-BR" b="1" dirty="0">
                <a:solidFill>
                  <a:schemeClr val="tx1"/>
                </a:solidFill>
              </a:rPr>
              <a:t>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/>
          </a:p>
          <a:p>
            <a:pPr algn="l"/>
            <a:endParaRPr lang="pt-BR" dirty="0"/>
          </a:p>
          <a:p>
            <a:pPr algn="l"/>
            <a:r>
              <a:rPr lang="pt-BR" dirty="0"/>
              <a:t>Grupo Técnico de </a:t>
            </a:r>
          </a:p>
          <a:p>
            <a:pPr algn="l"/>
            <a:r>
              <a:rPr lang="pt-BR" dirty="0"/>
              <a:t>Eficiência – GTE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F0ED52-BA2D-400D-59F1-628658F6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6F17D6-088F-C88D-0DB2-CF87BDCC6A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95" t="2257" r="30658" b="151"/>
          <a:stretch/>
        </p:blipFill>
        <p:spPr>
          <a:xfrm>
            <a:off x="3584718" y="1407695"/>
            <a:ext cx="3332748" cy="50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7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l"/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DD7EDE-E4C4-2052-1A75-CBA89D62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999E4EE-62A4-1A11-8FF6-22DEBC880D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2013" r="32040" b="1191"/>
          <a:stretch/>
        </p:blipFill>
        <p:spPr>
          <a:xfrm>
            <a:off x="3462919" y="1484757"/>
            <a:ext cx="3413948" cy="49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8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Resultados e discussão</a:t>
            </a:r>
          </a:p>
          <a:p>
            <a:pPr algn="just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processos para compensação aos usuários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para cada mês (março/2021 a dez/2021);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ara cada processo: pareceres GTE e Termos de Notificação-TN;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direito de defesa do prestador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evidências para comprovação dos casos fortuitos ou de força maior, apresentados em forma de requerimento de excludência por parte do prestador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F3CD8C-BE3A-A603-4FDB-70A7D304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Resultados e Discussão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F0ED52-BA2D-400D-59F1-628658F6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318747B-1C0D-A42C-FF3C-9DB5B2A65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2309326"/>
            <a:ext cx="9144000" cy="223934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F8F2D9A-C50F-9B60-F48B-F1B490C9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4622017"/>
            <a:ext cx="3143250" cy="4286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D87C368-F5E9-F888-49DC-03D98E6D5E5D}"/>
              </a:ext>
            </a:extLst>
          </p:cNvPr>
          <p:cNvSpPr txBox="1"/>
          <p:nvPr/>
        </p:nvSpPr>
        <p:spPr>
          <a:xfrm>
            <a:off x="343930" y="5278791"/>
            <a:ext cx="6312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*requerimentos são analisados e em caso de indeferimento o prestador poderá recorrer ao Conselho Superior de Regulação, que decidirá em última instância.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2759EFC-946B-F219-DB3A-BA9BDA30B40E}"/>
              </a:ext>
            </a:extLst>
          </p:cNvPr>
          <p:cNvSpPr/>
          <p:nvPr/>
        </p:nvSpPr>
        <p:spPr>
          <a:xfrm>
            <a:off x="3039035" y="2003730"/>
            <a:ext cx="954742" cy="3124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B3C185-0E4A-FFC8-E242-3A321FAAF525}"/>
              </a:ext>
            </a:extLst>
          </p:cNvPr>
          <p:cNvSpPr txBox="1"/>
          <p:nvPr/>
        </p:nvSpPr>
        <p:spPr>
          <a:xfrm>
            <a:off x="4383741" y="4733365"/>
            <a:ext cx="211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R$ 605.392,50</a:t>
            </a:r>
          </a:p>
        </p:txBody>
      </p:sp>
    </p:spTree>
    <p:extLst>
      <p:ext uri="{BB962C8B-B14F-4D97-AF65-F5344CB8AC3E}">
        <p14:creationId xmlns:p14="http://schemas.microsoft.com/office/powerpoint/2010/main" val="392431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AFFA462-0B2F-6214-0DF6-20C698DB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854" y="1896036"/>
            <a:ext cx="3569735" cy="75594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B1CD48-B58D-4715-EF1C-3A7795A6B3E0}"/>
              </a:ext>
            </a:extLst>
          </p:cNvPr>
          <p:cNvSpPr txBox="1"/>
          <p:nvPr/>
        </p:nvSpPr>
        <p:spPr>
          <a:xfrm>
            <a:off x="343926" y="3167995"/>
            <a:ext cx="8458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Fundada: 19 dezembro de 2018</a:t>
            </a:r>
          </a:p>
          <a:p>
            <a:pPr algn="ctr"/>
            <a:r>
              <a:rPr lang="pt-BR" dirty="0"/>
              <a:t>A partir de consórcio público de saneamento</a:t>
            </a:r>
          </a:p>
          <a:p>
            <a:pPr algn="ctr"/>
            <a:r>
              <a:rPr lang="pt-BR" dirty="0"/>
              <a:t>Na Região da Bacia Hidrográfica do Rio dos Sinos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b="1" dirty="0"/>
              <a:t>Constituída/Formalizada: maio de 2019</a:t>
            </a:r>
          </a:p>
          <a:p>
            <a:pPr algn="ctr"/>
            <a:r>
              <a:rPr lang="pt-BR" b="1" dirty="0">
                <a:latin typeface="inherit"/>
              </a:rPr>
              <a:t>Consórcio Público com personalidade jurídica de direito público, de natureza autárquica, regida pelas normas da legislação pertinente, notadamente pela Lei Federal nº 11.107/05.</a:t>
            </a:r>
            <a:endParaRPr lang="pt-BR" b="1" dirty="0"/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256578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/>
              <a:t>Resultados e Discussão</a:t>
            </a: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Evidências apresentadas: </a:t>
            </a:r>
          </a:p>
          <a:p>
            <a:pPr algn="l"/>
            <a:endParaRPr lang="pt-BR" dirty="0"/>
          </a:p>
          <a:p>
            <a:pPr algn="l"/>
            <a:r>
              <a:rPr lang="pt-BR" u="sng" dirty="0"/>
              <a:t>Indeferidas:</a:t>
            </a:r>
          </a:p>
          <a:p>
            <a:pPr algn="l"/>
            <a:r>
              <a:rPr lang="pt-BR" dirty="0"/>
              <a:t>Falha no sistema SRC; problemas técnicos com tablets;</a:t>
            </a:r>
          </a:p>
          <a:p>
            <a:pPr algn="l"/>
            <a:endParaRPr lang="pt-BR" dirty="0"/>
          </a:p>
          <a:p>
            <a:pPr algn="l"/>
            <a:r>
              <a:rPr lang="pt-BR" u="sng" dirty="0"/>
              <a:t>Deferidas: </a:t>
            </a:r>
          </a:p>
          <a:p>
            <a:pPr algn="l"/>
            <a:r>
              <a:rPr lang="pt-BR" dirty="0"/>
              <a:t>Falta de energia elétrica em função de temporais;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F0ED52-BA2D-400D-59F1-628658F6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8444478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Interesse do prestador em melhorias (capacidade de </a:t>
            </a:r>
            <a:r>
              <a:rPr lang="pt-BR" dirty="0" err="1"/>
              <a:t>reservação</a:t>
            </a:r>
            <a:r>
              <a:rPr lang="pt-BR" dirty="0"/>
              <a:t> no município de Canoas/RS – 5000 m³);</a:t>
            </a:r>
          </a:p>
          <a:p>
            <a:pPr algn="l"/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Reorganização interna do prestador: pessoas, processos;</a:t>
            </a:r>
          </a:p>
          <a:p>
            <a:pPr algn="l"/>
            <a:endParaRPr lang="pt-B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/>
              <a:t>Incentivo para eficiência e melhoria dos processos;</a:t>
            </a:r>
          </a:p>
          <a:p>
            <a:pPr algn="l"/>
            <a:endParaRPr lang="pt-BR" dirty="0"/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2E1378-B32B-32C5-D12A-63B490C7F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5"/>
            <a:ext cx="8457165" cy="4320480"/>
          </a:xfrm>
        </p:spPr>
        <p:txBody>
          <a:bodyPr>
            <a:normAutofit fontScale="92500"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Referências</a:t>
            </a:r>
            <a:endParaRPr lang="pt-BR" dirty="0">
              <a:solidFill>
                <a:schemeClr val="tx1"/>
              </a:solidFill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Grande do Sul. Relatório de Análise de Impacto Regulatório(RAIR): Compensação Financeira aos Usuários em Decorrência de Interrupções no Abastecimento para os Municípios da </a:t>
            </a:r>
            <a:r>
              <a:rPr lang="pt-B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Corsan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Regulados. Canoas: AGESAN-RS,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2020.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Disponível em: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https://www.agesan-rs.com.br/_files/</a:t>
            </a:r>
            <a:r>
              <a:rPr lang="pt-BR" sz="1800" u="none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ugd</a:t>
            </a:r>
            <a:r>
              <a:rPr lang="pt-BR" sz="18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/b7c201_61d0cc6476d24fcd816048f154ea6c97.pdf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07 Mar. 2022.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 Grande do Sul. Resolução Normativa do Conselho Superior de Regulação 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nº 002/2021. Dispõe sobre os procedimentos a serem adotados em eventos de interrupção dos serviços públicos de abastecimento de água. Canoas: AGESAN-RS, 2021. Disponível em: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8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https://www.agesan-rs.com.br/_files/ugd/b7c201_2e98bfe7fc3f4af 597372bac8e9b1b2c.pdf</a:t>
            </a: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Acesso em: 07 Mar. 2022.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E3C9A7-68CA-D800-79F5-BB0FFBF5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OBRIGADA!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  <a:p>
            <a:pPr algn="l"/>
            <a:r>
              <a:rPr lang="pt-BR" sz="2000" dirty="0"/>
              <a:t>Daniela P. </a:t>
            </a:r>
            <a:r>
              <a:rPr lang="pt-BR" sz="2000" dirty="0" err="1"/>
              <a:t>Rocke</a:t>
            </a:r>
            <a:endParaRPr lang="pt-BR" sz="2000" dirty="0"/>
          </a:p>
          <a:p>
            <a:pPr algn="l"/>
            <a:r>
              <a:rPr lang="pt-BR" sz="2000" dirty="0"/>
              <a:t>Assessora Ambiental</a:t>
            </a:r>
          </a:p>
          <a:p>
            <a:pPr algn="l"/>
            <a:r>
              <a:rPr lang="pt-BR" sz="20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ambiental@agesan-rs.com.br</a:t>
            </a:r>
            <a:endParaRPr lang="pt-BR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pt-BR" sz="2000" b="1" dirty="0"/>
              <a:t>Cel.: +55 51 99133.9681 (whats app) / 99115.2337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02727C-D106-0925-6D99-BB297507C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7E714-6619-CBBD-FBC6-B53BF91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67F632B-3B4F-5EB5-4EFA-744929F3F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9204933"/>
              </p:ext>
            </p:extLst>
          </p:nvPr>
        </p:nvGraphicFramePr>
        <p:xfrm>
          <a:off x="528916" y="1922930"/>
          <a:ext cx="6611471" cy="42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893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7E714-6619-CBBD-FBC6-B53BF91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9C02482-FC56-82A1-85BA-E43DADD0E4A0}"/>
              </a:ext>
            </a:extLst>
          </p:cNvPr>
          <p:cNvSpPr txBox="1"/>
          <p:nvPr/>
        </p:nvSpPr>
        <p:spPr>
          <a:xfrm>
            <a:off x="839202" y="5838285"/>
            <a:ext cx="5838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26 municípios = População total de: 1,6 milhão habitantes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18B980A-45F3-86C1-2B05-1743C13F9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263" y="1844882"/>
            <a:ext cx="3495052" cy="384326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BF69616-89EC-8A1F-C425-E4ACF1EB9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43" y="1844882"/>
            <a:ext cx="3559536" cy="38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7E714-6619-CBBD-FBC6-B53BF91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CAE066-C48F-1627-856F-CBF71E60E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051" y="1229885"/>
            <a:ext cx="3315614" cy="498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879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7E714-6619-CBBD-FBC6-B53BF91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D94C7536-97D8-7A39-99F2-5ABEE488A34A}"/>
              </a:ext>
            </a:extLst>
          </p:cNvPr>
          <p:cNvSpPr/>
          <p:nvPr/>
        </p:nvSpPr>
        <p:spPr>
          <a:xfrm>
            <a:off x="1672389" y="2442411"/>
            <a:ext cx="212959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Fiscalização Direta - FD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D06BD82-0E5A-C15C-B17B-1346542976C6}"/>
              </a:ext>
            </a:extLst>
          </p:cNvPr>
          <p:cNvSpPr/>
          <p:nvPr/>
        </p:nvSpPr>
        <p:spPr>
          <a:xfrm>
            <a:off x="6294638" y="2417698"/>
            <a:ext cx="212959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Fiscalização Indireta - FI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3A01218-0744-DCFF-0653-E566896E3858}"/>
              </a:ext>
            </a:extLst>
          </p:cNvPr>
          <p:cNvSpPr/>
          <p:nvPr/>
        </p:nvSpPr>
        <p:spPr>
          <a:xfrm>
            <a:off x="569273" y="4215538"/>
            <a:ext cx="1800948" cy="1600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Fiscalização Regular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65BBAD1-7437-A008-C299-A3CED351E7F6}"/>
              </a:ext>
            </a:extLst>
          </p:cNvPr>
          <p:cNvSpPr/>
          <p:nvPr/>
        </p:nvSpPr>
        <p:spPr>
          <a:xfrm>
            <a:off x="3160073" y="4215537"/>
            <a:ext cx="1800948" cy="1600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Fiscalização sob demanda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549793C1-8E1C-15DA-434F-12891D80077C}"/>
              </a:ext>
            </a:extLst>
          </p:cNvPr>
          <p:cNvSpPr/>
          <p:nvPr/>
        </p:nvSpPr>
        <p:spPr>
          <a:xfrm>
            <a:off x="4060547" y="3098800"/>
            <a:ext cx="1975523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A0EE01D3-411A-8EE6-9E3B-3EF5D895E9D3}"/>
              </a:ext>
            </a:extLst>
          </p:cNvPr>
          <p:cNvSpPr/>
          <p:nvPr/>
        </p:nvSpPr>
        <p:spPr>
          <a:xfrm rot="1724630">
            <a:off x="1816100" y="3898726"/>
            <a:ext cx="190500" cy="316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7CF8A0B3-ED3A-6FBE-28F5-5D36F4D20BB4}"/>
              </a:ext>
            </a:extLst>
          </p:cNvPr>
          <p:cNvSpPr/>
          <p:nvPr/>
        </p:nvSpPr>
        <p:spPr>
          <a:xfrm rot="20129184">
            <a:off x="3463314" y="3906995"/>
            <a:ext cx="190500" cy="3168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9279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6" y="1380021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Introdução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B7E714-6619-CBBD-FBC6-B53BF91A1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7F7EF5-42DF-C6D9-4F0F-C49F4A5C3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982173"/>
              </p:ext>
            </p:extLst>
          </p:nvPr>
        </p:nvGraphicFramePr>
        <p:xfrm>
          <a:off x="564777" y="1246965"/>
          <a:ext cx="7776864" cy="5084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4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6773" y="1530157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b="1" dirty="0">
                <a:solidFill>
                  <a:schemeClr val="tx1"/>
                </a:solidFill>
              </a:rPr>
              <a:t>Objetivo</a:t>
            </a:r>
          </a:p>
          <a:p>
            <a:pPr algn="just"/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Apresentar os resultados da aplicação de instrumento regulatório, Resolução do Conselho Superior de Regulação-CSR nº 002/2021, visando a compensação financeira aos usuários, devido ao desabastecimento, buscando o menor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impacto regulatório, incentivo à eficiência, transparência e justiça social. 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A536E3A-37DB-5708-CCD2-A6DBBBFD6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0" y="1380021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</a:rPr>
              <a:t>Material e métodos</a:t>
            </a: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just"/>
            <a:r>
              <a:rPr lang="pt-BR" sz="2400" b="0" i="0" dirty="0">
                <a:effectLst/>
              </a:rPr>
              <a:t>AIR: para verificar a razoabilidade do impacto e subsidiar a tomada de decisão;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/>
            <a:r>
              <a:rPr lang="pt-BR" sz="2400" dirty="0"/>
              <a:t>Determinar tempos de interrupções aceitáveis, com o menor nível de impacto regulatório, incentivando a eficiência, transparência e justiça social, </a:t>
            </a:r>
            <a:r>
              <a:rPr lang="pt-BR" dirty="0"/>
              <a:t>uma vez que o usuário </a:t>
            </a:r>
            <a:r>
              <a:rPr lang="pt-BR" sz="2400" dirty="0"/>
              <a:t>deveria dispor de 100% do tempo do serviço, para que não houvesse ressarcimento;</a:t>
            </a:r>
          </a:p>
          <a:p>
            <a:pPr algn="just"/>
            <a:endParaRPr lang="pt-BR" sz="2400" dirty="0"/>
          </a:p>
          <a:p>
            <a:pPr algn="l">
              <a:spcBef>
                <a:spcPts val="0"/>
              </a:spcBef>
            </a:pPr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CF0ED52-BA2D-400D-59F1-628658F6A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388" y="5878956"/>
            <a:ext cx="1906498" cy="40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5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796</TotalTime>
  <Words>704</Words>
  <Application>Microsoft Office PowerPoint</Application>
  <PresentationFormat>Apresentação na tela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inherit</vt:lpstr>
      <vt:lpstr>Tema do Office</vt:lpstr>
      <vt:lpstr>Instrumento Regulatório para compensar financeiramente os usuários pelo desabastecimento de água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AGESAN RS</cp:lastModifiedBy>
  <cp:revision>43</cp:revision>
  <dcterms:created xsi:type="dcterms:W3CDTF">2022-04-25T15:52:50Z</dcterms:created>
  <dcterms:modified xsi:type="dcterms:W3CDTF">2022-05-11T02:03:08Z</dcterms:modified>
</cp:coreProperties>
</file>