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91" r:id="rId1"/>
  </p:sldMasterIdLst>
  <p:notesMasterIdLst>
    <p:notesMasterId r:id="rId18"/>
  </p:notesMasterIdLst>
  <p:handoutMasterIdLst>
    <p:handoutMasterId r:id="rId19"/>
  </p:handoutMasterIdLst>
  <p:sldIdLst>
    <p:sldId id="256" r:id="rId2"/>
    <p:sldId id="997" r:id="rId3"/>
    <p:sldId id="981" r:id="rId4"/>
    <p:sldId id="1142" r:id="rId5"/>
    <p:sldId id="983" r:id="rId6"/>
    <p:sldId id="1143" r:id="rId7"/>
    <p:sldId id="1144" r:id="rId8"/>
    <p:sldId id="986" r:id="rId9"/>
    <p:sldId id="1046" r:id="rId10"/>
    <p:sldId id="990" r:id="rId11"/>
    <p:sldId id="1045" r:id="rId12"/>
    <p:sldId id="991" r:id="rId13"/>
    <p:sldId id="1032" r:id="rId14"/>
    <p:sldId id="1031" r:id="rId15"/>
    <p:sldId id="992" r:id="rId16"/>
    <p:sldId id="993" r:id="rId17"/>
  </p:sldIdLst>
  <p:sldSz cx="9144000" cy="6858000" type="screen4x3"/>
  <p:notesSz cx="7099300" cy="10234613"/>
  <p:defaultTextStyle>
    <a:defPPr>
      <a:defRPr lang="de-DE"/>
    </a:defPPr>
    <a:lvl1pPr algn="l" rtl="0" fontAlgn="base">
      <a:spcBef>
        <a:spcPct val="0"/>
      </a:spcBef>
      <a:spcAft>
        <a:spcPct val="0"/>
      </a:spcAft>
      <a:defRPr sz="2200" b="1" kern="1200">
        <a:solidFill>
          <a:srgbClr val="999999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sz="2200" b="1" kern="1200">
        <a:solidFill>
          <a:srgbClr val="999999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sz="2200" b="1" kern="1200">
        <a:solidFill>
          <a:srgbClr val="999999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sz="2200" b="1" kern="1200">
        <a:solidFill>
          <a:srgbClr val="999999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sz="2200" b="1" kern="1200">
        <a:solidFill>
          <a:srgbClr val="999999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2200" b="1" kern="1200">
        <a:solidFill>
          <a:srgbClr val="999999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sz="2200" b="1" kern="1200">
        <a:solidFill>
          <a:srgbClr val="999999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sz="2200" b="1" kern="1200">
        <a:solidFill>
          <a:srgbClr val="999999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sz="2200" b="1" kern="1200">
        <a:solidFill>
          <a:srgbClr val="999999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3935">
          <p15:clr>
            <a:srgbClr val="A4A3A4"/>
          </p15:clr>
        </p15:guide>
        <p15:guide id="2" pos="288">
          <p15:clr>
            <a:srgbClr val="A4A3A4"/>
          </p15:clr>
        </p15:guide>
        <p15:guide id="3" pos="703" userDrawn="1">
          <p15:clr>
            <a:srgbClr val="A4A3A4"/>
          </p15:clr>
        </p15:guide>
        <p15:guide id="4" pos="5029">
          <p15:clr>
            <a:srgbClr val="A4A3A4"/>
          </p15:clr>
        </p15:guide>
        <p15:guide id="5" pos="4315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6">
          <p15:clr>
            <a:srgbClr val="A4A3A4"/>
          </p15:clr>
        </p15:guide>
        <p15:guide id="2" pos="2141">
          <p15:clr>
            <a:srgbClr val="A4A3A4"/>
          </p15:clr>
        </p15:guide>
        <p15:guide id="3" orient="horz" pos="3223">
          <p15:clr>
            <a:srgbClr val="A4A3A4"/>
          </p15:clr>
        </p15:guide>
        <p15:guide id="4" pos="2236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Bernhard Boesl" initials="" lastIdx="2" clrIdx="0"/>
  <p:cmAuthor id="1" name="helmke_arn" initials="ah" lastIdx="8" clrIdx="1"/>
  <p:cmAuthor id="2" name="Rita Cavaleiro de Ferreira" initials="RCdF" lastIdx="1" clrIdx="2">
    <p:extLst>
      <p:ext uri="{19B8F6BF-5375-455C-9EA6-DF929625EA0E}">
        <p15:presenceInfo xmlns:p15="http://schemas.microsoft.com/office/powerpoint/2012/main" userId="S-1-5-21-3925129775-875837884-3122227226-13141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AB3A7"/>
    <a:srgbClr val="EFFF21"/>
    <a:srgbClr val="FF675E"/>
    <a:srgbClr val="6E6452"/>
    <a:srgbClr val="E5DBA1"/>
    <a:srgbClr val="BABA93"/>
    <a:srgbClr val="BABB93"/>
    <a:srgbClr val="DEDEAF"/>
    <a:srgbClr val="ABBD0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073A0DAA-6AF3-43AB-8588-CEC1D06C72B9}" styleName="Mittlere Formatvorlag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8EC20E35-A176-4012-BC5E-935CFFF8708E}" styleName="Mittlere Formatvorlage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940675A-B579-460E-94D1-54222C63F5DA}" styleName="Keine Formatvorlage, Tabellenraster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0163" autoAdjust="0"/>
    <p:restoredTop sz="92393" autoAdjust="0"/>
  </p:normalViewPr>
  <p:slideViewPr>
    <p:cSldViewPr snapToGrid="0">
      <p:cViewPr varScale="1">
        <p:scale>
          <a:sx n="63" d="100"/>
          <a:sy n="63" d="100"/>
        </p:scale>
        <p:origin x="1326" y="66"/>
      </p:cViewPr>
      <p:guideLst>
        <p:guide orient="horz" pos="3935"/>
        <p:guide pos="288"/>
        <p:guide pos="703"/>
        <p:guide pos="5029"/>
        <p:guide pos="4315"/>
      </p:guideLst>
    </p:cSldViewPr>
  </p:slideViewPr>
  <p:outlineViewPr>
    <p:cViewPr>
      <p:scale>
        <a:sx n="33" d="100"/>
        <a:sy n="33" d="100"/>
      </p:scale>
      <p:origin x="0" y="13026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notesViewPr>
    <p:cSldViewPr snapToGrid="0">
      <p:cViewPr varScale="1">
        <p:scale>
          <a:sx n="47" d="100"/>
          <a:sy n="47" d="100"/>
        </p:scale>
        <p:origin x="2922" y="42"/>
      </p:cViewPr>
      <p:guideLst>
        <p:guide orient="horz" pos="3126"/>
        <p:guide pos="2141"/>
        <p:guide orient="horz" pos="3223"/>
        <p:guide pos="2236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commentAuthors" Target="commentAuthor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77137" cy="5106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4313" tIns="47157" rIns="94313" bIns="47157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 b="0">
                <a:solidFill>
                  <a:schemeClr val="tx1"/>
                </a:solidFill>
                <a:latin typeface="Arial Narrow" pitchFamily="34" charset="0"/>
                <a:cs typeface="+mn-cs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656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4022163" y="0"/>
            <a:ext cx="3077137" cy="5106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4313" tIns="47157" rIns="94313" bIns="47157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 b="0">
                <a:solidFill>
                  <a:schemeClr val="tx1"/>
                </a:solidFill>
                <a:latin typeface="Arial Narrow" pitchFamily="34" charset="0"/>
                <a:cs typeface="+mn-cs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656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723946"/>
            <a:ext cx="3077137" cy="5106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4313" tIns="47157" rIns="94313" bIns="47157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 b="0">
                <a:solidFill>
                  <a:schemeClr val="tx1"/>
                </a:solidFill>
                <a:latin typeface="Arial Narrow" pitchFamily="34" charset="0"/>
                <a:cs typeface="+mn-cs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656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4022163" y="9723946"/>
            <a:ext cx="3077137" cy="5106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4313" tIns="47157" rIns="94313" bIns="47157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 b="0">
                <a:solidFill>
                  <a:schemeClr val="tx1"/>
                </a:solidFill>
                <a:latin typeface="Arial Narrow" pitchFamily="34" charset="0"/>
                <a:cs typeface="+mn-cs"/>
              </a:defRPr>
            </a:lvl1pPr>
          </a:lstStyle>
          <a:p>
            <a:pPr>
              <a:defRPr/>
            </a:pPr>
            <a:fld id="{65133270-C585-4879-B7F5-8C9325478E1A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49621415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77137" cy="5106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4313" tIns="47157" rIns="94313" bIns="47157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 b="0">
                <a:solidFill>
                  <a:schemeClr val="tx1"/>
                </a:solidFill>
                <a:latin typeface="Arial Narrow" pitchFamily="34" charset="0"/>
                <a:cs typeface="+mn-cs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4022163" y="0"/>
            <a:ext cx="3077137" cy="5106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4313" tIns="47157" rIns="94313" bIns="47157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 b="0">
                <a:solidFill>
                  <a:schemeClr val="tx1"/>
                </a:solidFill>
                <a:latin typeface="Arial Narrow" pitchFamily="34" charset="0"/>
                <a:cs typeface="+mn-cs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1229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92188" y="768350"/>
            <a:ext cx="5114925" cy="383698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19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46685" y="4861155"/>
            <a:ext cx="5205932" cy="46058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4313" tIns="47157" rIns="94313" bIns="47157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noProof="0" dirty="0"/>
              <a:t>Klicken Sie, um die Formate des Vorlagentextes zu bearbeiten</a:t>
            </a:r>
          </a:p>
          <a:p>
            <a:pPr lvl="1"/>
            <a:r>
              <a:rPr lang="de-DE" noProof="0" dirty="0"/>
              <a:t>Zweite Ebene</a:t>
            </a:r>
          </a:p>
          <a:p>
            <a:pPr lvl="2"/>
            <a:r>
              <a:rPr lang="de-DE" noProof="0" dirty="0"/>
              <a:t>Dritte Ebene</a:t>
            </a:r>
          </a:p>
          <a:p>
            <a:pPr lvl="3"/>
            <a:r>
              <a:rPr lang="de-DE" noProof="0" dirty="0"/>
              <a:t>Vierte Ebene</a:t>
            </a:r>
          </a:p>
          <a:p>
            <a:pPr lvl="4"/>
            <a:r>
              <a:rPr lang="de-DE" noProof="0" dirty="0"/>
              <a:t>Fünfte Ebene</a:t>
            </a:r>
          </a:p>
        </p:txBody>
      </p:sp>
      <p:sp>
        <p:nvSpPr>
          <p:cNvPr id="819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723946"/>
            <a:ext cx="3077137" cy="5106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4313" tIns="47157" rIns="94313" bIns="47157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 b="0">
                <a:solidFill>
                  <a:schemeClr val="tx1"/>
                </a:solidFill>
                <a:latin typeface="Arial Narrow" pitchFamily="34" charset="0"/>
                <a:cs typeface="+mn-cs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819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4022163" y="9723946"/>
            <a:ext cx="3077137" cy="5106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4313" tIns="47157" rIns="94313" bIns="47157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 b="0" smtClean="0">
                <a:solidFill>
                  <a:schemeClr val="tx1"/>
                </a:solidFill>
                <a:latin typeface="Arial Narrow" pitchFamily="34" charset="0"/>
                <a:cs typeface="+mn-cs"/>
              </a:defRPr>
            </a:lvl1pPr>
          </a:lstStyle>
          <a:p>
            <a:pPr>
              <a:defRPr/>
            </a:pPr>
            <a:fld id="{4EF3F1FC-1C48-4F79-BA2C-1FA647A85F48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41950899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 Narrow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 Narrow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 Narrow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 Narrow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 Narrow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4EF3F1FC-1C48-4F79-BA2C-1FA647A85F48}" type="slidenum">
              <a:rPr lang="de-DE" smtClean="0"/>
              <a:pPr>
                <a:defRPr/>
              </a:pPr>
              <a:t>5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25624845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F3F04D-EC13-4CA9-8F86-46CA6E5D79FC}" type="slidenum">
              <a:rPr lang="de-DE" smtClean="0"/>
              <a:pPr/>
              <a:t>14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8445475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eadline, bulletpoin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noProof="0" dirty="0"/>
              <a:t>Titelmasterformat durch Klicken bearbeiten</a:t>
            </a:r>
          </a:p>
        </p:txBody>
      </p:sp>
      <p:sp>
        <p:nvSpPr>
          <p:cNvPr id="5" name="Inhaltsplatzhalter 2"/>
          <p:cNvSpPr>
            <a:spLocks noGrp="1"/>
          </p:cNvSpPr>
          <p:nvPr>
            <p:ph idx="1"/>
          </p:nvPr>
        </p:nvSpPr>
        <p:spPr>
          <a:xfrm>
            <a:off x="683788" y="2298531"/>
            <a:ext cx="7776000" cy="3816000"/>
          </a:xfrm>
        </p:spPr>
        <p:txBody>
          <a:bodyPr/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de-DE" noProof="0" dirty="0"/>
              <a:t>Textmasterformate durch Klicken bearbeiten</a:t>
            </a:r>
          </a:p>
          <a:p>
            <a:pPr lvl="1"/>
            <a:r>
              <a:rPr lang="de-DE" noProof="0" dirty="0"/>
              <a:t>Zweite Ebene</a:t>
            </a:r>
          </a:p>
          <a:p>
            <a:pPr lvl="2"/>
            <a:r>
              <a:rPr lang="de-DE" noProof="0" dirty="0"/>
              <a:t>Dritte Ebene</a:t>
            </a:r>
          </a:p>
          <a:p>
            <a:pPr lvl="3"/>
            <a:r>
              <a:rPr lang="de-DE" noProof="0" dirty="0"/>
              <a:t>Vierte Ebene</a:t>
            </a:r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eadline, subhead, bulletpoin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pt-BR" noProof="0"/>
              <a:t>Titelmasterformat durch Klicken bearbeiten</a:t>
            </a:r>
          </a:p>
        </p:txBody>
      </p:sp>
      <p:sp>
        <p:nvSpPr>
          <p:cNvPr id="7" name="Inhaltsplatzhalter 2"/>
          <p:cNvSpPr>
            <a:spLocks noGrp="1"/>
          </p:cNvSpPr>
          <p:nvPr>
            <p:ph idx="1" hasCustomPrompt="1"/>
          </p:nvPr>
        </p:nvSpPr>
        <p:spPr>
          <a:xfrm>
            <a:off x="684000" y="2448000"/>
            <a:ext cx="7776000" cy="3816000"/>
          </a:xfrm>
        </p:spPr>
        <p:txBody>
          <a:bodyPr/>
          <a:lstStyle>
            <a:lvl1pPr marL="0" marR="0" indent="0" algn="l" defTabSz="914400" rtl="0" eaLnBrk="1" fontAlgn="base" latinLnBrk="0" hangingPunct="1">
              <a:lnSpc>
                <a:spcPct val="100000"/>
              </a:lnSpc>
              <a:spcBef>
                <a:spcPts val="400"/>
              </a:spcBef>
              <a:spcAft>
                <a:spcPts val="800"/>
              </a:spcAft>
              <a:buClr>
                <a:srgbClr val="C80F0F"/>
              </a:buClr>
              <a:buSzTx/>
              <a:buFontTx/>
              <a:buNone/>
              <a:tabLst>
                <a:tab pos="2190750" algn="l"/>
              </a:tabLst>
              <a:defRPr sz="1800" baseline="0"/>
            </a:lvl1pPr>
            <a:lvl2pPr marL="360000" indent="-360000">
              <a:buClr>
                <a:srgbClr val="C80F0F"/>
              </a:buClr>
              <a:buFont typeface="Arial" pitchFamily="34" charset="0"/>
              <a:buChar char="•"/>
              <a:defRPr sz="1800"/>
            </a:lvl2pPr>
            <a:lvl3pPr marL="720000">
              <a:defRPr sz="1800"/>
            </a:lvl3pPr>
            <a:lvl4pPr marL="1080000">
              <a:defRPr sz="1800" baseline="0"/>
            </a:lvl4pPr>
            <a:lvl5pPr marL="1440000">
              <a:defRPr sz="1800" baseline="0"/>
            </a:lvl5pPr>
            <a:lvl6pPr marL="1800000">
              <a:defRPr baseline="0"/>
            </a:lvl6pPr>
            <a:lvl7pPr marL="2160000">
              <a:defRPr baseline="0"/>
            </a:lvl7pPr>
            <a:lvl8pPr marL="2520000">
              <a:defRPr baseline="0"/>
            </a:lvl8pPr>
            <a:lvl9pPr marL="2880000">
              <a:defRPr/>
            </a:lvl9pPr>
          </a:lstStyle>
          <a:p>
            <a:pPr lvl="0"/>
            <a:r>
              <a:rPr lang="pt-BR" noProof="0"/>
              <a:t>Textmasterformate durch Klicken bearbeiten</a:t>
            </a:r>
          </a:p>
          <a:p>
            <a:pPr lvl="1"/>
            <a:r>
              <a:rPr lang="pt-BR" noProof="0"/>
              <a:t>Zweite Ebene</a:t>
            </a:r>
          </a:p>
          <a:p>
            <a:pPr lvl="2"/>
            <a:r>
              <a:rPr lang="pt-BR" noProof="0"/>
              <a:t>Dritte Ebene</a:t>
            </a:r>
          </a:p>
          <a:p>
            <a:pPr lvl="3"/>
            <a:r>
              <a:rPr lang="pt-BR" noProof="0"/>
              <a:t>Vierte Ebene</a:t>
            </a:r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84213" y="1482725"/>
            <a:ext cx="7775575" cy="619125"/>
          </a:xfrm>
        </p:spPr>
        <p:txBody>
          <a:bodyPr/>
          <a:lstStyle/>
          <a:p>
            <a:r>
              <a:rPr lang="en-US" dirty="0" err="1"/>
              <a:t>Titelmasterformat</a:t>
            </a:r>
            <a:r>
              <a:rPr lang="en-US" dirty="0"/>
              <a:t> </a:t>
            </a:r>
            <a:r>
              <a:rPr lang="en-US" dirty="0" err="1"/>
              <a:t>durch</a:t>
            </a:r>
            <a:r>
              <a:rPr lang="en-US" dirty="0"/>
              <a:t> </a:t>
            </a:r>
            <a:r>
              <a:rPr lang="en-US" dirty="0" err="1"/>
              <a:t>Klicken</a:t>
            </a:r>
            <a:r>
              <a:rPr lang="en-US" dirty="0"/>
              <a:t> </a:t>
            </a:r>
            <a:r>
              <a:rPr lang="en-US" dirty="0" err="1"/>
              <a:t>bearbeiten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684213" y="2447925"/>
            <a:ext cx="7775575" cy="3816350"/>
          </a:xfrm>
        </p:spPr>
        <p:txBody>
          <a:bodyPr/>
          <a:lstStyle/>
          <a:p>
            <a:pPr lvl="0"/>
            <a:r>
              <a:rPr lang="en-US"/>
              <a:t>Textmasterformate durch Klicken bearbeiten</a:t>
            </a:r>
          </a:p>
          <a:p>
            <a:pPr lvl="1"/>
            <a:r>
              <a:rPr lang="en-US"/>
              <a:t>Zweite Ebene</a:t>
            </a:r>
          </a:p>
          <a:p>
            <a:pPr lvl="2"/>
            <a:r>
              <a:rPr lang="en-US"/>
              <a:t>Dritte Ebene</a:t>
            </a:r>
          </a:p>
          <a:p>
            <a:pPr lvl="3"/>
            <a:r>
              <a:rPr lang="en-US"/>
              <a:t>Vierte Ebene</a:t>
            </a:r>
          </a:p>
          <a:p>
            <a:pPr lvl="4"/>
            <a:r>
              <a:rPr lang="en-US"/>
              <a:t>Fünfte Ebene</a:t>
            </a:r>
            <a:endParaRPr lang="de-DE"/>
          </a:p>
        </p:txBody>
      </p:sp>
      <p:sp>
        <p:nvSpPr>
          <p:cNvPr id="4" name="Rectangle 25"/>
          <p:cNvSpPr>
            <a:spLocks noGrp="1" noChangeArrowheads="1"/>
          </p:cNvSpPr>
          <p:nvPr>
            <p:ph type="ftr" sz="quarter" idx="10"/>
          </p:nvPr>
        </p:nvSpPr>
        <p:spPr>
          <a:xfrm>
            <a:off x="2862263" y="6581775"/>
            <a:ext cx="3419475" cy="246063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/>
              <a:t>Stabsstelle Monitoring und Evaluierung</a:t>
            </a:r>
          </a:p>
        </p:txBody>
      </p:sp>
      <p:sp>
        <p:nvSpPr>
          <p:cNvPr id="5" name="Rectangle 17"/>
          <p:cNvSpPr>
            <a:spLocks noGrp="1" noChangeArrowheads="1"/>
          </p:cNvSpPr>
          <p:nvPr>
            <p:ph type="dt" sz="half" idx="11"/>
          </p:nvPr>
        </p:nvSpPr>
        <p:spPr>
          <a:xfrm>
            <a:off x="679450" y="6581775"/>
            <a:ext cx="1295400" cy="246063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F6EBA9E-9F07-479A-B9C5-292AC52B241A}" type="datetime4">
              <a:rPr lang="de-DE" smtClean="0"/>
              <a:t>7. Mai 2019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4118442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8BB0CA-B477-4D5D-ADA5-CDEE94D5128C}" type="datetime4">
              <a:rPr lang="de-DE" smtClean="0"/>
              <a:t>7. Mai 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/>
              <a:t>Stabsstelle Monitoring und Evaluierung</a:t>
            </a: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9FE67D-FD1C-4F4C-8465-A69095FCE69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729570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gif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Rectangle 15"/>
          <p:cNvSpPr>
            <a:spLocks noGrp="1" noChangeArrowheads="1"/>
          </p:cNvSpPr>
          <p:nvPr>
            <p:ph type="title"/>
          </p:nvPr>
        </p:nvSpPr>
        <p:spPr bwMode="auto">
          <a:xfrm>
            <a:off x="684213" y="1482725"/>
            <a:ext cx="7775575" cy="61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noProof="0"/>
              <a:t>Click here to add title</a:t>
            </a:r>
          </a:p>
        </p:txBody>
      </p:sp>
      <p:pic>
        <p:nvPicPr>
          <p:cNvPr id="1029" name="Grafik 8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5851525"/>
            <a:ext cx="9144000" cy="738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30" name="Rectangle 16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4213" y="2447925"/>
            <a:ext cx="7775575" cy="3816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noProof="0"/>
              <a:t>First layer</a:t>
            </a:r>
          </a:p>
          <a:p>
            <a:pPr lvl="1"/>
            <a:r>
              <a:rPr lang="pt-BR" noProof="0"/>
              <a:t>Second layer</a:t>
            </a:r>
          </a:p>
          <a:p>
            <a:pPr lvl="2"/>
            <a:r>
              <a:rPr lang="pt-BR" noProof="0"/>
              <a:t>Third layer</a:t>
            </a:r>
          </a:p>
          <a:p>
            <a:pPr lvl="3"/>
            <a:r>
              <a:rPr lang="pt-BR" noProof="0"/>
              <a:t>Fourth layer</a:t>
            </a:r>
          </a:p>
        </p:txBody>
      </p:sp>
      <p:sp>
        <p:nvSpPr>
          <p:cNvPr id="14" name="Text Box 19"/>
          <p:cNvSpPr txBox="1">
            <a:spLocks noChangeArrowheads="1"/>
          </p:cNvSpPr>
          <p:nvPr/>
        </p:nvSpPr>
        <p:spPr bwMode="auto">
          <a:xfrm>
            <a:off x="7704138" y="6581775"/>
            <a:ext cx="927100" cy="24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>
            <a:defPPr>
              <a:defRPr lang="de-DE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200" b="1" kern="1200">
                <a:solidFill>
                  <a:srgbClr val="999999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200" b="1" kern="1200">
                <a:solidFill>
                  <a:srgbClr val="999999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200" b="1" kern="1200">
                <a:solidFill>
                  <a:srgbClr val="999999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200" b="1" kern="1200">
                <a:solidFill>
                  <a:srgbClr val="999999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200" b="1" kern="1200">
                <a:solidFill>
                  <a:srgbClr val="999999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200" b="1" kern="1200">
                <a:solidFill>
                  <a:srgbClr val="999999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200" b="1" kern="1200">
                <a:solidFill>
                  <a:srgbClr val="999999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200" b="1" kern="1200">
                <a:solidFill>
                  <a:srgbClr val="999999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200" b="1" kern="1200">
                <a:solidFill>
                  <a:srgbClr val="999999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GB" sz="1000" b="0" dirty="0">
                <a:solidFill>
                  <a:srgbClr val="6E6452"/>
                </a:solidFill>
                <a:latin typeface="Arial Narrow" pitchFamily="34" charset="0"/>
              </a:rPr>
              <a:t>Page </a:t>
            </a:r>
            <a:fld id="{C5B0C9F6-D114-4509-BFD9-DD5B1F027630}" type="slidenum">
              <a:rPr lang="en-GB" sz="1000" b="0" smtClean="0">
                <a:solidFill>
                  <a:srgbClr val="6E6452"/>
                </a:solidFill>
                <a:latin typeface="Arial Narrow" pitchFamily="34" charset="0"/>
              </a:rPr>
              <a:pPr>
                <a:defRPr/>
              </a:pPr>
              <a:t>‹nº›</a:t>
            </a:fld>
            <a:endParaRPr lang="en-GB" sz="1000" b="0" dirty="0">
              <a:solidFill>
                <a:srgbClr val="6E6452"/>
              </a:solidFill>
              <a:latin typeface="Arial Narrow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2" r:id="rId1"/>
    <p:sldLayoutId id="2147483723" r:id="rId2"/>
    <p:sldLayoutId id="2147483745" r:id="rId3"/>
    <p:sldLayoutId id="2147483746" r:id="rId4"/>
  </p:sldLayoutIdLst>
  <p:transition/>
  <p:hf sldNum="0" hdr="0" ftr="0" dt="0"/>
  <p:txStyles>
    <p:titleStyle>
      <a:lvl1pPr algn="l" rtl="0" fontAlgn="base">
        <a:spcBef>
          <a:spcPct val="0"/>
        </a:spcBef>
        <a:spcAft>
          <a:spcPct val="0"/>
        </a:spcAft>
        <a:defRPr sz="2400">
          <a:solidFill>
            <a:srgbClr val="6E645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2400">
          <a:solidFill>
            <a:srgbClr val="6E6452"/>
          </a:solidFill>
          <a:latin typeface="Arial" charset="0"/>
        </a:defRPr>
      </a:lvl2pPr>
      <a:lvl3pPr algn="l" rtl="0" fontAlgn="base">
        <a:spcBef>
          <a:spcPct val="0"/>
        </a:spcBef>
        <a:spcAft>
          <a:spcPct val="0"/>
        </a:spcAft>
        <a:defRPr sz="2400">
          <a:solidFill>
            <a:srgbClr val="6E6452"/>
          </a:solidFill>
          <a:latin typeface="Arial" charset="0"/>
        </a:defRPr>
      </a:lvl3pPr>
      <a:lvl4pPr algn="l" rtl="0" fontAlgn="base">
        <a:spcBef>
          <a:spcPct val="0"/>
        </a:spcBef>
        <a:spcAft>
          <a:spcPct val="0"/>
        </a:spcAft>
        <a:defRPr sz="2400">
          <a:solidFill>
            <a:srgbClr val="6E6452"/>
          </a:solidFill>
          <a:latin typeface="Arial" charset="0"/>
        </a:defRPr>
      </a:lvl4pPr>
      <a:lvl5pPr algn="l" rtl="0" fontAlgn="base">
        <a:spcBef>
          <a:spcPct val="0"/>
        </a:spcBef>
        <a:spcAft>
          <a:spcPct val="0"/>
        </a:spcAft>
        <a:defRPr sz="2400">
          <a:solidFill>
            <a:srgbClr val="6E6452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</a:defRPr>
      </a:lvl9pPr>
    </p:titleStyle>
    <p:bodyStyle>
      <a:lvl1pPr marL="358775" indent="-358775" algn="l" rtl="0" fontAlgn="base">
        <a:spcBef>
          <a:spcPts val="400"/>
        </a:spcBef>
        <a:spcAft>
          <a:spcPts val="800"/>
        </a:spcAft>
        <a:buClr>
          <a:srgbClr val="C80F0F"/>
        </a:buClr>
        <a:buFont typeface="Arial" charset="0"/>
        <a:buChar char="•"/>
        <a:tabLst>
          <a:tab pos="2190750" algn="l"/>
        </a:tabLst>
        <a:defRPr>
          <a:solidFill>
            <a:srgbClr val="6E6452"/>
          </a:solidFill>
          <a:latin typeface="+mn-lt"/>
          <a:ea typeface="+mn-ea"/>
          <a:cs typeface="+mn-cs"/>
        </a:defRPr>
      </a:lvl1pPr>
      <a:lvl2pPr marL="719138" indent="-358775" algn="l" rtl="0" fontAlgn="base">
        <a:spcBef>
          <a:spcPts val="400"/>
        </a:spcBef>
        <a:spcAft>
          <a:spcPts val="800"/>
        </a:spcAft>
        <a:buClr>
          <a:srgbClr val="6E6452"/>
        </a:buClr>
        <a:buFont typeface="Arial" charset="0"/>
        <a:buChar char="•"/>
        <a:tabLst>
          <a:tab pos="2190750" algn="l"/>
        </a:tabLst>
        <a:defRPr>
          <a:solidFill>
            <a:srgbClr val="6E6452"/>
          </a:solidFill>
          <a:latin typeface="+mn-lt"/>
        </a:defRPr>
      </a:lvl2pPr>
      <a:lvl3pPr marL="1079500" indent="-358775" algn="l" rtl="0" fontAlgn="base">
        <a:spcBef>
          <a:spcPts val="400"/>
        </a:spcBef>
        <a:spcAft>
          <a:spcPts val="800"/>
        </a:spcAft>
        <a:buClr>
          <a:srgbClr val="6E6452"/>
        </a:buClr>
        <a:buFont typeface="Arial" charset="0"/>
        <a:buChar char="•"/>
        <a:tabLst>
          <a:tab pos="2190750" algn="l"/>
        </a:tabLst>
        <a:defRPr>
          <a:solidFill>
            <a:srgbClr val="6E6452"/>
          </a:solidFill>
          <a:latin typeface="+mn-lt"/>
        </a:defRPr>
      </a:lvl3pPr>
      <a:lvl4pPr marL="1439863" indent="-358775" algn="l" rtl="0" fontAlgn="base">
        <a:spcBef>
          <a:spcPts val="400"/>
        </a:spcBef>
        <a:spcAft>
          <a:spcPts val="800"/>
        </a:spcAft>
        <a:buClr>
          <a:srgbClr val="6E6452"/>
        </a:buClr>
        <a:buFont typeface="Arial" charset="0"/>
        <a:buChar char="•"/>
        <a:tabLst>
          <a:tab pos="2190750" algn="l"/>
        </a:tabLst>
        <a:defRPr>
          <a:solidFill>
            <a:srgbClr val="6E6452"/>
          </a:solidFill>
          <a:latin typeface="+mn-lt"/>
        </a:defRPr>
      </a:lvl4pPr>
      <a:lvl5pPr marL="1439863" algn="l" rtl="0" fontAlgn="base">
        <a:spcBef>
          <a:spcPts val="400"/>
        </a:spcBef>
        <a:spcAft>
          <a:spcPts val="800"/>
        </a:spcAft>
        <a:buClr>
          <a:srgbClr val="6E6452"/>
        </a:buClr>
        <a:buFont typeface="Arial" charset="0"/>
        <a:tabLst>
          <a:tab pos="2190750" algn="l"/>
        </a:tabLst>
        <a:defRPr>
          <a:solidFill>
            <a:srgbClr val="6E6452"/>
          </a:solidFill>
          <a:latin typeface="+mn-lt"/>
        </a:defRPr>
      </a:lvl5pPr>
      <a:lvl6pPr marL="2160000" indent="-360000" algn="l" rtl="0" eaLnBrk="1" fontAlgn="base" hangingPunct="1">
        <a:spcBef>
          <a:spcPts val="400"/>
        </a:spcBef>
        <a:spcAft>
          <a:spcPts val="800"/>
        </a:spcAft>
        <a:buClr>
          <a:srgbClr val="6E6452"/>
        </a:buClr>
        <a:buFont typeface="Arial" pitchFamily="34" charset="0"/>
        <a:buChar char="•"/>
        <a:tabLst>
          <a:tab pos="2190750" algn="l"/>
        </a:tabLst>
        <a:defRPr sz="1800" baseline="0">
          <a:solidFill>
            <a:srgbClr val="6E6452"/>
          </a:solidFill>
          <a:latin typeface="+mn-lt"/>
        </a:defRPr>
      </a:lvl6pPr>
      <a:lvl7pPr marL="2520000" indent="-360000" algn="l" rtl="0" eaLnBrk="1" fontAlgn="base" hangingPunct="1">
        <a:spcBef>
          <a:spcPts val="400"/>
        </a:spcBef>
        <a:spcAft>
          <a:spcPts val="800"/>
        </a:spcAft>
        <a:buClr>
          <a:srgbClr val="6E6452"/>
        </a:buClr>
        <a:buFont typeface="Arial" pitchFamily="34" charset="0"/>
        <a:buChar char="•"/>
        <a:tabLst>
          <a:tab pos="2190750" algn="l"/>
        </a:tabLst>
        <a:defRPr sz="1800" baseline="0">
          <a:solidFill>
            <a:srgbClr val="6E6452"/>
          </a:solidFill>
          <a:latin typeface="+mn-lt"/>
        </a:defRPr>
      </a:lvl7pPr>
      <a:lvl8pPr marL="2880000" indent="-360000" algn="l" rtl="0" eaLnBrk="1" fontAlgn="base" hangingPunct="1">
        <a:spcBef>
          <a:spcPts val="400"/>
        </a:spcBef>
        <a:spcAft>
          <a:spcPts val="800"/>
        </a:spcAft>
        <a:buClr>
          <a:srgbClr val="6E6452"/>
        </a:buClr>
        <a:buFont typeface="Arial" pitchFamily="34" charset="0"/>
        <a:buChar char="•"/>
        <a:tabLst>
          <a:tab pos="2190750" algn="l"/>
        </a:tabLst>
        <a:defRPr sz="1800" baseline="0">
          <a:solidFill>
            <a:srgbClr val="6E6452"/>
          </a:solidFill>
          <a:latin typeface="+mn-lt"/>
        </a:defRPr>
      </a:lvl8pPr>
      <a:lvl9pPr marL="3240000" indent="-360000" algn="l" rtl="0" eaLnBrk="1" fontAlgn="base" hangingPunct="1">
        <a:spcBef>
          <a:spcPts val="400"/>
        </a:spcBef>
        <a:spcAft>
          <a:spcPts val="800"/>
        </a:spcAft>
        <a:buClr>
          <a:srgbClr val="6E6452"/>
        </a:buClr>
        <a:buFont typeface="Arial" pitchFamily="34" charset="0"/>
        <a:buChar char="•"/>
        <a:tabLst>
          <a:tab pos="2190750" algn="l"/>
        </a:tabLst>
        <a:defRPr sz="1800" baseline="0">
          <a:solidFill>
            <a:srgbClr val="6E6452"/>
          </a:solidFill>
          <a:latin typeface="+mn-lt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e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8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emf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3.emf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6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e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5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gabriel.silva\Desktop\Template-49CNS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601" y="10322"/>
            <a:ext cx="9153275" cy="6847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hteck 1">
            <a:extLst>
              <a:ext uri="{FF2B5EF4-FFF2-40B4-BE49-F238E27FC236}">
                <a16:creationId xmlns:a16="http://schemas.microsoft.com/office/drawing/2014/main" id="{E04EE927-3390-49C9-8215-90EF99B63A00}"/>
              </a:ext>
            </a:extLst>
          </p:cNvPr>
          <p:cNvSpPr/>
          <p:nvPr/>
        </p:nvSpPr>
        <p:spPr>
          <a:xfrm>
            <a:off x="-28601" y="1467981"/>
            <a:ext cx="8905625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pt-BR" sz="24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pt-BR" sz="3600" dirty="0">
                <a:solidFill>
                  <a:srgbClr val="0055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Uso Internacional do CEN</a:t>
            </a:r>
          </a:p>
          <a:p>
            <a:endParaRPr lang="pt-BR" sz="2800" dirty="0">
              <a:solidFill>
                <a:schemeClr val="bg1">
                  <a:lumMod val="50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pt-BR" sz="2800" dirty="0">
                <a:solidFill>
                  <a:srgbClr val="375B1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07.05.2019 Cuiabá – Mato Grosso</a:t>
            </a:r>
          </a:p>
          <a:p>
            <a:pPr algn="ctr"/>
            <a:r>
              <a:rPr lang="pt-BR" sz="2800" dirty="0">
                <a:solidFill>
                  <a:srgbClr val="D4823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Rita Cavaleiro de Ferreira </a:t>
            </a:r>
            <a:endParaRPr lang="pt-BR" sz="2000" dirty="0">
              <a:solidFill>
                <a:srgbClr val="D4823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6" name="Imagem 5">
            <a:extLst>
              <a:ext uri="{FF2B5EF4-FFF2-40B4-BE49-F238E27FC236}">
                <a16:creationId xmlns:a16="http://schemas.microsoft.com/office/drawing/2014/main" id="{A49534C8-052A-47D3-80F5-A8D44A3617A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51719"/>
            <a:ext cx="9144000" cy="11531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81250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hteck 1"/>
          <p:cNvSpPr/>
          <p:nvPr/>
        </p:nvSpPr>
        <p:spPr>
          <a:xfrm>
            <a:off x="1" y="1001256"/>
            <a:ext cx="903352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pt-BR" sz="24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pt-BR" sz="3600" dirty="0">
                <a:solidFill>
                  <a:srgbClr val="0055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Uso Internacional do CEN</a:t>
            </a:r>
          </a:p>
          <a:p>
            <a:endParaRPr lang="pt-BR" sz="2800" dirty="0">
              <a:solidFill>
                <a:schemeClr val="bg1">
                  <a:lumMod val="50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pt-BR" sz="2800" dirty="0">
                <a:solidFill>
                  <a:srgbClr val="375B1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07.05.2019 Cuiabá – Mato Grosso</a:t>
            </a:r>
          </a:p>
          <a:p>
            <a:pPr algn="ctr"/>
            <a:r>
              <a:rPr lang="pt-BR" sz="2800" dirty="0">
                <a:solidFill>
                  <a:srgbClr val="D4823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Rita Cavaleiro de Ferreira </a:t>
            </a:r>
            <a:endParaRPr lang="pt-BR" sz="2000" dirty="0">
              <a:solidFill>
                <a:srgbClr val="D4823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9" name="Imagem 8">
            <a:extLst>
              <a:ext uri="{FF2B5EF4-FFF2-40B4-BE49-F238E27FC236}">
                <a16:creationId xmlns:a16="http://schemas.microsoft.com/office/drawing/2014/main" id="{6752D6DB-34C8-4134-9098-41C3CEEFE40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51719"/>
            <a:ext cx="9144000" cy="1153151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17B0D3C6-1C6A-4435-9B1F-23631FCC9BF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343275"/>
            <a:ext cx="9161605" cy="3514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904738"/>
      </p:ext>
    </p:extLst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>
          <a:xfrm>
            <a:off x="2697988" y="4640277"/>
            <a:ext cx="6446012" cy="3482102"/>
          </a:xfrm>
        </p:spPr>
        <p:txBody>
          <a:bodyPr>
            <a:normAutofit/>
          </a:bodyPr>
          <a:lstStyle/>
          <a:p>
            <a:r>
              <a:rPr lang="es-ES" sz="4400" dirty="0" err="1"/>
              <a:t>Aplicação</a:t>
            </a:r>
            <a:r>
              <a:rPr lang="es-ES" sz="4400" dirty="0"/>
              <a:t> do indicador </a:t>
            </a:r>
            <a:r>
              <a:rPr lang="es-ES" sz="4400" dirty="0" err="1"/>
              <a:t>em</a:t>
            </a:r>
            <a:r>
              <a:rPr lang="es-ES" sz="4400" dirty="0"/>
              <a:t> Portugal</a:t>
            </a:r>
            <a:br>
              <a:rPr lang="es-ES" sz="4400" dirty="0"/>
            </a:br>
            <a:br>
              <a:rPr lang="es-ES" sz="2400" dirty="0">
                <a:solidFill>
                  <a:srgbClr val="F7F7F7"/>
                </a:solidFill>
              </a:rPr>
            </a:br>
            <a:endParaRPr lang="es-ES" sz="2400" dirty="0">
              <a:solidFill>
                <a:srgbClr val="F7F7F7"/>
              </a:solidFill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251520" y="995238"/>
            <a:ext cx="4392488" cy="53860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34400" b="1" dirty="0">
                <a:solidFill>
                  <a:schemeClr val="tx2">
                    <a:lumMod val="75000"/>
                  </a:schemeClr>
                </a:solidFill>
              </a:rPr>
              <a:t>1</a:t>
            </a: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7EFFE175-0D3D-4453-9728-EA5C30702C3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 rot="1564951">
            <a:off x="4680030" y="2159423"/>
            <a:ext cx="2656029" cy="17981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424621648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5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 rot="1564951">
            <a:off x="2532622" y="3306392"/>
            <a:ext cx="2001396" cy="13549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208470" y="140677"/>
            <a:ext cx="8091468" cy="1080000"/>
          </a:xfrm>
          <a:solidFill>
            <a:schemeClr val="bg1"/>
          </a:solidFill>
        </p:spPr>
        <p:txBody>
          <a:bodyPr>
            <a:noAutofit/>
          </a:bodyPr>
          <a:lstStyle/>
          <a:p>
            <a:r>
              <a:rPr lang="pt-BR" sz="2400" b="1" dirty="0"/>
              <a:t>RASARP– Relatório Anual do Setor de Água e Resíduos em Portugal </a:t>
            </a:r>
            <a:br>
              <a:rPr lang="pt-BR" sz="2400" b="1" dirty="0"/>
            </a:br>
            <a:r>
              <a:rPr lang="pt-BR" sz="2400" b="1" dirty="0"/>
              <a:t>Aspecto de Eficiência Energética</a:t>
            </a:r>
          </a:p>
        </p:txBody>
      </p:sp>
      <p:pic>
        <p:nvPicPr>
          <p:cNvPr id="6" name="Inhaltsplatzhalter 5"/>
          <p:cNvPicPr>
            <a:picLocks noGrp="1" noChangeAspect="1"/>
          </p:cNvPicPr>
          <p:nvPr>
            <p:ph idx="1"/>
          </p:nvPr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122734" y="1918509"/>
            <a:ext cx="4769962" cy="464376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8470" y="2599255"/>
            <a:ext cx="2721688" cy="3566275"/>
          </a:xfrm>
          <a:prstGeom prst="rect">
            <a:avLst/>
          </a:prstGeom>
        </p:spPr>
      </p:pic>
      <p:pic>
        <p:nvPicPr>
          <p:cNvPr id="8" name="Picture 0" descr="ERSAR-logo+design-cor.jpg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031493" y="5432149"/>
            <a:ext cx="1175221" cy="5724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7519689"/>
      </p:ext>
    </p:extLst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883464" y="434495"/>
            <a:ext cx="3071541" cy="617928"/>
          </a:xfrm>
        </p:spPr>
        <p:txBody>
          <a:bodyPr/>
          <a:lstStyle/>
          <a:p>
            <a:r>
              <a:rPr lang="pt-BR" sz="3200" b="1"/>
              <a:t>Relatório 2009</a:t>
            </a:r>
          </a:p>
        </p:txBody>
      </p:sp>
      <p:pic>
        <p:nvPicPr>
          <p:cNvPr id="6" name="Espaço Reservado para Conteúdo 5"/>
          <p:cNvPicPr>
            <a:picLocks noGrp="1" noChangeAspect="1"/>
          </p:cNvPicPr>
          <p:nvPr>
            <p:ph idx="1"/>
          </p:nvPr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1144020"/>
            <a:ext cx="4419235" cy="5436981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996471" y="5045869"/>
            <a:ext cx="4049709" cy="1781353"/>
          </a:xfrm>
          <a:prstGeom prst="rect">
            <a:avLst/>
          </a:prstGeom>
        </p:spPr>
      </p:pic>
      <p:pic>
        <p:nvPicPr>
          <p:cNvPr id="9" name="Espaço Reservado para Conteúdo 5"/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5582652" y="4849941"/>
            <a:ext cx="5097600" cy="5194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" name="Imagem 9"/>
          <p:cNvPicPr>
            <a:picLocks noChangeAspect="1"/>
          </p:cNvPicPr>
          <p:nvPr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390409" y="2404582"/>
            <a:ext cx="3221070" cy="2592305"/>
          </a:xfrm>
          <a:prstGeom prst="rect">
            <a:avLst/>
          </a:prstGeom>
        </p:spPr>
      </p:pic>
      <p:grpSp>
        <p:nvGrpSpPr>
          <p:cNvPr id="11" name="Agrupar 10"/>
          <p:cNvGrpSpPr/>
          <p:nvPr/>
        </p:nvGrpSpPr>
        <p:grpSpPr>
          <a:xfrm>
            <a:off x="6929119" y="2606858"/>
            <a:ext cx="3607509" cy="2145119"/>
            <a:chOff x="5621180" y="2613225"/>
            <a:chExt cx="3607509" cy="2145119"/>
          </a:xfrm>
        </p:grpSpPr>
        <p:pic>
          <p:nvPicPr>
            <p:cNvPr id="8" name="Espaço Reservado para Conteúdo 5"/>
            <p:cNvPicPr>
              <a:picLocks noChangeAspect="1"/>
            </p:cNvPicPr>
            <p:nvPr/>
          </p:nvPicPr>
          <p:blipFill rotWithShape="1"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 bwMode="auto">
            <a:xfrm>
              <a:off x="5621180" y="2613225"/>
              <a:ext cx="3522820" cy="214511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5" name="Retângulo 4"/>
            <p:cNvSpPr/>
            <p:nvPr/>
          </p:nvSpPr>
          <p:spPr bwMode="auto">
            <a:xfrm>
              <a:off x="7034215" y="2973743"/>
              <a:ext cx="2194474" cy="1675676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pt-BR" sz="2200" b="1" i="0" u="none" strike="noStrike" cap="none" normalizeH="0" baseline="0">
                <a:ln>
                  <a:noFill/>
                </a:ln>
                <a:solidFill>
                  <a:srgbClr val="999999"/>
                </a:solidFill>
                <a:effectLst/>
                <a:latin typeface="Arial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743753581"/>
      </p:ext>
    </p:extLst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fik 6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369279" y="1615731"/>
            <a:ext cx="4774721" cy="4965270"/>
          </a:xfrm>
          <a:prstGeom prst="rect">
            <a:avLst/>
          </a:prstGeom>
        </p:spPr>
      </p:pic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79155" y="1066939"/>
            <a:ext cx="7776000" cy="617928"/>
          </a:xfrm>
        </p:spPr>
        <p:txBody>
          <a:bodyPr>
            <a:normAutofit/>
          </a:bodyPr>
          <a:lstStyle/>
          <a:p>
            <a:r>
              <a:rPr lang="pt-BR"/>
              <a:t>Indicador AA15 – kWh/(m</a:t>
            </a:r>
            <a:r>
              <a:rPr lang="pt-BR" baseline="30000"/>
              <a:t>3</a:t>
            </a:r>
            <a:r>
              <a:rPr lang="pt-BR"/>
              <a:t>x100m)</a:t>
            </a:r>
          </a:p>
        </p:txBody>
      </p:sp>
      <p:pic>
        <p:nvPicPr>
          <p:cNvPr id="6" name="Inhaltsplatzhalter 5"/>
          <p:cNvPicPr>
            <a:picLocks noGrp="1" noChangeAspect="1"/>
          </p:cNvPicPr>
          <p:nvPr>
            <p:ph idx="1"/>
          </p:nvPr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1957" y="1684866"/>
            <a:ext cx="4449256" cy="5142355"/>
          </a:xfrm>
          <a:prstGeom prst="rect">
            <a:avLst/>
          </a:prstGeom>
        </p:spPr>
      </p:pic>
      <p:sp>
        <p:nvSpPr>
          <p:cNvPr id="8" name="Título 1"/>
          <p:cNvSpPr txBox="1">
            <a:spLocks/>
          </p:cNvSpPr>
          <p:nvPr/>
        </p:nvSpPr>
        <p:spPr bwMode="auto">
          <a:xfrm>
            <a:off x="2883464" y="434495"/>
            <a:ext cx="3071541" cy="6179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rgbClr val="6E645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pt-BR" sz="3200" b="1" kern="0"/>
              <a:t>Relatório 2014</a:t>
            </a:r>
          </a:p>
        </p:txBody>
      </p:sp>
    </p:spTree>
    <p:extLst>
      <p:ext uri="{BB962C8B-B14F-4D97-AF65-F5344CB8AC3E}">
        <p14:creationId xmlns:p14="http://schemas.microsoft.com/office/powerpoint/2010/main" val="3830933723"/>
      </p:ext>
    </p:extLst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fik 6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369279" y="1615731"/>
            <a:ext cx="4774721" cy="4965270"/>
          </a:xfrm>
          <a:prstGeom prst="rect">
            <a:avLst/>
          </a:prstGeom>
        </p:spPr>
      </p:pic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79155" y="1066939"/>
            <a:ext cx="7776000" cy="617928"/>
          </a:xfrm>
        </p:spPr>
        <p:txBody>
          <a:bodyPr>
            <a:normAutofit/>
          </a:bodyPr>
          <a:lstStyle/>
          <a:p>
            <a:r>
              <a:rPr lang="pt-BR"/>
              <a:t>Indicador AA15 – kWh/(m</a:t>
            </a:r>
            <a:r>
              <a:rPr lang="pt-BR" baseline="30000"/>
              <a:t>3</a:t>
            </a:r>
            <a:r>
              <a:rPr lang="pt-BR"/>
              <a:t>x100m)</a:t>
            </a:r>
          </a:p>
        </p:txBody>
      </p:sp>
      <p:pic>
        <p:nvPicPr>
          <p:cNvPr id="6" name="Inhaltsplatzhalter 5"/>
          <p:cNvPicPr>
            <a:picLocks noGrp="1" noChangeAspect="1"/>
          </p:cNvPicPr>
          <p:nvPr>
            <p:ph idx="1"/>
          </p:nvPr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1957" y="1684866"/>
            <a:ext cx="4449256" cy="5142355"/>
          </a:xfrm>
          <a:prstGeom prst="rect">
            <a:avLst/>
          </a:prstGeom>
        </p:spPr>
      </p:pic>
      <p:sp>
        <p:nvSpPr>
          <p:cNvPr id="8" name="Título 1"/>
          <p:cNvSpPr txBox="1">
            <a:spLocks/>
          </p:cNvSpPr>
          <p:nvPr/>
        </p:nvSpPr>
        <p:spPr bwMode="auto">
          <a:xfrm>
            <a:off x="2883464" y="434495"/>
            <a:ext cx="3071541" cy="6179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rgbClr val="6E645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pt-BR" sz="3200" b="1" kern="0"/>
              <a:t>Relatório 2014</a:t>
            </a:r>
          </a:p>
        </p:txBody>
      </p:sp>
      <p:sp>
        <p:nvSpPr>
          <p:cNvPr id="9" name="7 Rectángulo"/>
          <p:cNvSpPr/>
          <p:nvPr/>
        </p:nvSpPr>
        <p:spPr>
          <a:xfrm>
            <a:off x="801774" y="1986890"/>
            <a:ext cx="7234919" cy="3046988"/>
          </a:xfrm>
          <a:prstGeom prst="rect">
            <a:avLst/>
          </a:prstGeom>
          <a:solidFill>
            <a:schemeClr val="bg1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endParaRPr lang="es-ES" sz="2400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7030A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es-ES" sz="2400" cap="none" spc="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7030A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Tal como o </a:t>
            </a:r>
            <a:r>
              <a:rPr lang="pt-BR" sz="2400" cap="none" spc="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7030A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balanço</a:t>
            </a:r>
            <a:r>
              <a:rPr lang="es-ES" sz="2400" cap="none" spc="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7030A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hídrico, </a:t>
            </a:r>
            <a:r>
              <a:rPr lang="es-ES" sz="2400" cap="none" spc="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7030A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conhecer</a:t>
            </a:r>
            <a:r>
              <a:rPr lang="es-ES" sz="2400" cap="none" spc="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7030A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a eficiencia </a:t>
            </a:r>
            <a:r>
              <a:rPr lang="es-ES" sz="2400" cap="none" spc="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7030A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electromecânica</a:t>
            </a:r>
            <a:r>
              <a:rPr lang="es-ES" sz="2400" cap="none" spc="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7030A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é </a:t>
            </a:r>
            <a:r>
              <a:rPr lang="es-ES" sz="2400" cap="none" spc="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7030A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uma</a:t>
            </a:r>
            <a:r>
              <a:rPr lang="es-ES" sz="2400" cap="none" spc="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7030A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curva de </a:t>
            </a:r>
            <a:r>
              <a:rPr lang="es-ES" sz="2400" cap="none" spc="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7030A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aprendizagem</a:t>
            </a:r>
            <a:r>
              <a:rPr lang="es-ES" sz="2400" cap="none" spc="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7030A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endParaRPr lang="es-ES" sz="24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7030A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endParaRPr lang="es-ES" sz="2400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7030A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es-ES" sz="2400" cap="none" spc="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7030A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até todos os </a:t>
            </a:r>
            <a:r>
              <a:rPr lang="es-ES" sz="2400" cap="none" spc="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7030A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municípios</a:t>
            </a:r>
            <a:r>
              <a:rPr lang="es-ES" sz="2400" cap="none" spc="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7030A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s-ES" sz="2400" cap="none" spc="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7030A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terem</a:t>
            </a:r>
            <a:r>
              <a:rPr lang="es-ES" sz="2400" cap="none" spc="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7030A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dados </a:t>
            </a:r>
            <a:r>
              <a:rPr lang="es-ES" sz="2400" cap="none" spc="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7030A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fiáveis</a:t>
            </a:r>
            <a:endParaRPr lang="es-ES" sz="2400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7030A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endParaRPr lang="es-ES" sz="2400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7030A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endParaRPr lang="es-ES" sz="2400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7030A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822163293"/>
      </p:ext>
    </p:extLst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>
          <a:xfrm>
            <a:off x="2697988" y="4640277"/>
            <a:ext cx="6446012" cy="3482102"/>
          </a:xfrm>
        </p:spPr>
        <p:txBody>
          <a:bodyPr>
            <a:normAutofit/>
          </a:bodyPr>
          <a:lstStyle/>
          <a:p>
            <a:r>
              <a:rPr lang="es-ES" sz="4400" err="1"/>
              <a:t>Aplicação</a:t>
            </a:r>
            <a:r>
              <a:rPr lang="es-ES" sz="4400"/>
              <a:t> do indicador no México</a:t>
            </a:r>
            <a:br>
              <a:rPr lang="es-ES" sz="4400"/>
            </a:br>
            <a:br>
              <a:rPr lang="es-ES" sz="2400">
                <a:solidFill>
                  <a:srgbClr val="F7F7F7"/>
                </a:solidFill>
              </a:rPr>
            </a:br>
            <a:endParaRPr lang="es-ES" sz="2400">
              <a:solidFill>
                <a:srgbClr val="F7F7F7"/>
              </a:solidFill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251520" y="995238"/>
            <a:ext cx="4392488" cy="53860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34400" b="1" dirty="0">
                <a:solidFill>
                  <a:schemeClr val="tx2">
                    <a:lumMod val="75000"/>
                  </a:schemeClr>
                </a:solidFill>
              </a:rPr>
              <a:t>2</a:t>
            </a:r>
          </a:p>
        </p:txBody>
      </p:sp>
      <p:pic>
        <p:nvPicPr>
          <p:cNvPr id="6" name="Imagem 5">
            <a:extLst>
              <a:ext uri="{FF2B5EF4-FFF2-40B4-BE49-F238E27FC236}">
                <a16:creationId xmlns:a16="http://schemas.microsoft.com/office/drawing/2014/main" id="{4EA4C051-34AC-43F0-854B-9306E6E4CF7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0000" t="8413" r="28393" b="46732"/>
          <a:stretch/>
        </p:blipFill>
        <p:spPr>
          <a:xfrm rot="1618295">
            <a:off x="5554026" y="1928414"/>
            <a:ext cx="2679956" cy="1564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465817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>
          <a:xfrm>
            <a:off x="2697988" y="4640277"/>
            <a:ext cx="6446012" cy="3482102"/>
          </a:xfrm>
        </p:spPr>
        <p:txBody>
          <a:bodyPr>
            <a:normAutofit/>
          </a:bodyPr>
          <a:lstStyle/>
          <a:p>
            <a:r>
              <a:rPr lang="es-ES" sz="4400" err="1"/>
              <a:t>Aplicação</a:t>
            </a:r>
            <a:r>
              <a:rPr lang="es-ES" sz="4400"/>
              <a:t> do indicador no México</a:t>
            </a:r>
            <a:br>
              <a:rPr lang="es-ES" sz="4400"/>
            </a:br>
            <a:br>
              <a:rPr lang="es-ES" sz="2400">
                <a:solidFill>
                  <a:srgbClr val="F7F7F7"/>
                </a:solidFill>
              </a:rPr>
            </a:br>
            <a:endParaRPr lang="es-ES" sz="2400">
              <a:solidFill>
                <a:srgbClr val="F7F7F7"/>
              </a:solidFill>
            </a:endParaRPr>
          </a:p>
        </p:txBody>
      </p:sp>
      <p:pic>
        <p:nvPicPr>
          <p:cNvPr id="6" name="Imagem 5">
            <a:extLst>
              <a:ext uri="{FF2B5EF4-FFF2-40B4-BE49-F238E27FC236}">
                <a16:creationId xmlns:a16="http://schemas.microsoft.com/office/drawing/2014/main" id="{4EA4C051-34AC-43F0-854B-9306E6E4CF7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0000" t="8413" r="28393" b="46732"/>
          <a:stretch/>
        </p:blipFill>
        <p:spPr>
          <a:xfrm rot="1618295">
            <a:off x="5466942" y="1066326"/>
            <a:ext cx="2679956" cy="1564704"/>
          </a:xfrm>
          <a:prstGeom prst="rect">
            <a:avLst/>
          </a:prstGeom>
        </p:spPr>
      </p:pic>
      <p:pic>
        <p:nvPicPr>
          <p:cNvPr id="7" name="Imagen 1" descr="C:\Users\rcavaleiro\Dropbox\A ANEAS CEEPA\Logos\LOGOS CEEPA\image004.png">
            <a:extLst>
              <a:ext uri="{FF2B5EF4-FFF2-40B4-BE49-F238E27FC236}">
                <a16:creationId xmlns:a16="http://schemas.microsoft.com/office/drawing/2014/main" id="{DEC50D53-66A6-4D93-8BE1-23D6A3B8436B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8931" y="299504"/>
            <a:ext cx="2499632" cy="3098346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32BAA0BC-00C6-4394-87D4-CF1ADEEEC46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8602" y="3214469"/>
            <a:ext cx="8686796" cy="19908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583483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>
          <a:xfrm>
            <a:off x="-132251" y="90564"/>
            <a:ext cx="9965731" cy="1143000"/>
          </a:xfrm>
        </p:spPr>
        <p:txBody>
          <a:bodyPr>
            <a:normAutofit/>
          </a:bodyPr>
          <a:lstStyle/>
          <a:p>
            <a:pPr algn="ctr"/>
            <a:r>
              <a:rPr lang="es-MX" sz="2800" b="1" dirty="0" err="1"/>
              <a:t>Comparação</a:t>
            </a:r>
            <a:r>
              <a:rPr lang="es-MX" sz="2800" b="1" dirty="0"/>
              <a:t> </a:t>
            </a:r>
            <a:r>
              <a:rPr lang="es-MX" sz="2800" b="1" dirty="0" err="1"/>
              <a:t>desempenho</a:t>
            </a:r>
            <a:r>
              <a:rPr lang="es-MX" sz="2800" b="1" dirty="0"/>
              <a:t> </a:t>
            </a:r>
            <a:br>
              <a:rPr lang="es-MX" sz="2800" b="1" dirty="0"/>
            </a:br>
            <a:r>
              <a:rPr lang="es-MX" sz="2800" b="1" dirty="0"/>
              <a:t>e potencial de </a:t>
            </a:r>
            <a:r>
              <a:rPr lang="es-MX" sz="2800" b="1" dirty="0" err="1"/>
              <a:t>poupança</a:t>
            </a:r>
            <a:r>
              <a:rPr lang="es-MX" sz="2800" b="1" dirty="0"/>
              <a:t> </a:t>
            </a:r>
            <a:r>
              <a:rPr lang="es-MX" sz="2800" b="1" dirty="0" err="1"/>
              <a:t>eletromecânica</a:t>
            </a:r>
            <a:endParaRPr lang="de-DE" sz="5400" b="1" dirty="0"/>
          </a:p>
        </p:txBody>
      </p:sp>
      <p:sp>
        <p:nvSpPr>
          <p:cNvPr id="2" name="1 Marcador de contenido"/>
          <p:cNvSpPr>
            <a:spLocks noGrp="1"/>
          </p:cNvSpPr>
          <p:nvPr>
            <p:ph idx="1"/>
          </p:nvPr>
        </p:nvSpPr>
        <p:spPr>
          <a:xfrm>
            <a:off x="4841" y="1521635"/>
            <a:ext cx="8229600" cy="4525963"/>
          </a:xfrm>
        </p:spPr>
        <p:txBody>
          <a:bodyPr>
            <a:normAutofit/>
          </a:bodyPr>
          <a:lstStyle/>
          <a:p>
            <a:endParaRPr lang="es-MX" dirty="0"/>
          </a:p>
          <a:p>
            <a:endParaRPr lang="de-DE" sz="2400" dirty="0"/>
          </a:p>
          <a:p>
            <a:pPr>
              <a:buNone/>
            </a:pPr>
            <a:endParaRPr lang="de-DE" sz="2400" dirty="0"/>
          </a:p>
          <a:p>
            <a:endParaRPr lang="de-DE" dirty="0"/>
          </a:p>
        </p:txBody>
      </p:sp>
      <p:pic>
        <p:nvPicPr>
          <p:cNvPr id="7" name="Imagem 6">
            <a:extLst>
              <a:ext uri="{FF2B5EF4-FFF2-40B4-BE49-F238E27FC236}">
                <a16:creationId xmlns:a16="http://schemas.microsoft.com/office/drawing/2014/main" id="{796E8E5A-1CA1-4856-8157-8753411BCF5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0000" t="8413" r="28393" b="46732"/>
          <a:stretch/>
        </p:blipFill>
        <p:spPr>
          <a:xfrm rot="1618295">
            <a:off x="6270296" y="1643631"/>
            <a:ext cx="2679956" cy="1564704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D0EA1130-1970-4147-89C2-A6014710D9A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0000" t="46435" r="8809" b="21149"/>
          <a:stretch/>
        </p:blipFill>
        <p:spPr>
          <a:xfrm>
            <a:off x="89948" y="4774966"/>
            <a:ext cx="7021056" cy="1979831"/>
          </a:xfrm>
          <a:prstGeom prst="rect">
            <a:avLst/>
          </a:prstGeom>
        </p:spPr>
      </p:pic>
      <p:pic>
        <p:nvPicPr>
          <p:cNvPr id="8" name="Imagen 9">
            <a:extLst>
              <a:ext uri="{FF2B5EF4-FFF2-40B4-BE49-F238E27FC236}">
                <a16:creationId xmlns:a16="http://schemas.microsoft.com/office/drawing/2014/main" id="{A4B8FA5F-B08A-485F-8DA6-AC110C1BD95E}"/>
              </a:ext>
            </a:extLst>
          </p:cNvPr>
          <p:cNvPicPr/>
          <p:nvPr/>
        </p:nvPicPr>
        <p:blipFill rotWithShape="1">
          <a:blip r:embed="rId4"/>
          <a:srcRect l="8771" t="12757" r="11652" b="12996"/>
          <a:stretch/>
        </p:blipFill>
        <p:spPr bwMode="auto">
          <a:xfrm>
            <a:off x="294612" y="1128320"/>
            <a:ext cx="6189980" cy="360997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14844543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>
          <a:xfrm>
            <a:off x="-132251" y="90564"/>
            <a:ext cx="9965731" cy="1143000"/>
          </a:xfrm>
        </p:spPr>
        <p:txBody>
          <a:bodyPr>
            <a:normAutofit/>
          </a:bodyPr>
          <a:lstStyle/>
          <a:p>
            <a:pPr algn="ctr"/>
            <a:r>
              <a:rPr lang="es-MX" sz="2800" b="1" dirty="0" err="1"/>
              <a:t>Comparaçãodesempenho</a:t>
            </a:r>
            <a:r>
              <a:rPr lang="es-MX" sz="2800" b="1" dirty="0"/>
              <a:t> e </a:t>
            </a:r>
            <a:br>
              <a:rPr lang="es-MX" sz="2800" b="1" dirty="0"/>
            </a:br>
            <a:r>
              <a:rPr lang="es-MX" sz="2800" b="1" dirty="0"/>
              <a:t>potencial de </a:t>
            </a:r>
            <a:r>
              <a:rPr lang="es-MX" sz="2800" b="1" dirty="0" err="1"/>
              <a:t>poupança</a:t>
            </a:r>
            <a:r>
              <a:rPr lang="es-MX" sz="2800" b="1" dirty="0"/>
              <a:t> </a:t>
            </a:r>
            <a:r>
              <a:rPr lang="es-MX" sz="2800" b="1" dirty="0" err="1"/>
              <a:t>electromecânica</a:t>
            </a:r>
            <a:endParaRPr lang="de-DE" sz="5400" b="1" dirty="0"/>
          </a:p>
        </p:txBody>
      </p:sp>
      <p:sp>
        <p:nvSpPr>
          <p:cNvPr id="2" name="1 Marcador de contenido"/>
          <p:cNvSpPr>
            <a:spLocks noGrp="1"/>
          </p:cNvSpPr>
          <p:nvPr>
            <p:ph idx="1"/>
          </p:nvPr>
        </p:nvSpPr>
        <p:spPr>
          <a:xfrm>
            <a:off x="4841" y="1521635"/>
            <a:ext cx="8229600" cy="4525963"/>
          </a:xfrm>
        </p:spPr>
        <p:txBody>
          <a:bodyPr>
            <a:normAutofit/>
          </a:bodyPr>
          <a:lstStyle/>
          <a:p>
            <a:endParaRPr lang="es-MX" dirty="0"/>
          </a:p>
          <a:p>
            <a:endParaRPr lang="de-DE" sz="2400" dirty="0"/>
          </a:p>
          <a:p>
            <a:pPr>
              <a:buNone/>
            </a:pPr>
            <a:endParaRPr lang="de-DE" sz="2400" dirty="0"/>
          </a:p>
          <a:p>
            <a:endParaRPr lang="de-DE" dirty="0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1103"/>
          <a:stretch/>
        </p:blipFill>
        <p:spPr>
          <a:xfrm>
            <a:off x="294235" y="951332"/>
            <a:ext cx="8450390" cy="2786707"/>
          </a:xfrm>
          <a:prstGeom prst="rect">
            <a:avLst/>
          </a:prstGeom>
        </p:spPr>
      </p:pic>
      <p:pic>
        <p:nvPicPr>
          <p:cNvPr id="8" name="Imagen 60">
            <a:extLst>
              <a:ext uri="{FF2B5EF4-FFF2-40B4-BE49-F238E27FC236}">
                <a16:creationId xmlns:a16="http://schemas.microsoft.com/office/drawing/2014/main" id="{839089E7-1F0F-4DD7-BD0F-BB520E3F209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5412" t="7618" r="7328" b="6045"/>
          <a:stretch/>
        </p:blipFill>
        <p:spPr>
          <a:xfrm>
            <a:off x="399375" y="3455806"/>
            <a:ext cx="8069056" cy="33356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130094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4453" y="4802109"/>
            <a:ext cx="8631740" cy="477558"/>
          </a:xfrm>
          <a:prstGeom prst="rect">
            <a:avLst/>
          </a:prstGeom>
        </p:spPr>
      </p:pic>
      <p:pic>
        <p:nvPicPr>
          <p:cNvPr id="61" name="Imagen 60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5412" t="7618" r="7328" b="6045"/>
          <a:stretch/>
        </p:blipFill>
        <p:spPr>
          <a:xfrm>
            <a:off x="245265" y="1667892"/>
            <a:ext cx="8660928" cy="3335659"/>
          </a:xfrm>
          <a:prstGeom prst="rect">
            <a:avLst/>
          </a:prstGeom>
        </p:spPr>
      </p:pic>
      <p:sp>
        <p:nvSpPr>
          <p:cNvPr id="3" name="2 Título"/>
          <p:cNvSpPr>
            <a:spLocks noGrp="1"/>
          </p:cNvSpPr>
          <p:nvPr>
            <p:ph type="title"/>
          </p:nvPr>
        </p:nvSpPr>
        <p:spPr>
          <a:xfrm>
            <a:off x="274453" y="187975"/>
            <a:ext cx="8689504" cy="1143000"/>
          </a:xfrm>
        </p:spPr>
        <p:txBody>
          <a:bodyPr>
            <a:normAutofit/>
          </a:bodyPr>
          <a:lstStyle/>
          <a:p>
            <a:r>
              <a:rPr lang="pt-BR" sz="2800" dirty="0"/>
              <a:t>Fiabilidade da informação e o potencial de economia  eletromecânico</a:t>
            </a:r>
            <a:endParaRPr lang="pt-BR" sz="3200" dirty="0"/>
          </a:p>
        </p:txBody>
      </p:sp>
      <p:cxnSp>
        <p:nvCxnSpPr>
          <p:cNvPr id="15" name="Conector recto de flecha 14"/>
          <p:cNvCxnSpPr/>
          <p:nvPr/>
        </p:nvCxnSpPr>
        <p:spPr>
          <a:xfrm flipV="1">
            <a:off x="4173508" y="5439998"/>
            <a:ext cx="0" cy="360000"/>
          </a:xfrm>
          <a:prstGeom prst="straightConnector1">
            <a:avLst/>
          </a:prstGeom>
          <a:ln w="101600">
            <a:solidFill>
              <a:schemeClr val="tx2">
                <a:lumMod val="60000"/>
                <a:lumOff val="4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Conector recto de flecha 17"/>
          <p:cNvCxnSpPr/>
          <p:nvPr/>
        </p:nvCxnSpPr>
        <p:spPr>
          <a:xfrm flipV="1">
            <a:off x="2517324" y="5475267"/>
            <a:ext cx="0" cy="360000"/>
          </a:xfrm>
          <a:prstGeom prst="straightConnector1">
            <a:avLst/>
          </a:prstGeom>
          <a:ln w="101600">
            <a:solidFill>
              <a:schemeClr val="tx2">
                <a:lumMod val="60000"/>
                <a:lumOff val="4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53 Rectángulo"/>
          <p:cNvSpPr>
            <a:spLocks noChangeArrowheads="1"/>
          </p:cNvSpPr>
          <p:nvPr/>
        </p:nvSpPr>
        <p:spPr bwMode="auto">
          <a:xfrm>
            <a:off x="6331024" y="5726358"/>
            <a:ext cx="2880320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200" b="1">
                <a:solidFill>
                  <a:srgbClr val="999999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200" b="1">
                <a:solidFill>
                  <a:srgbClr val="999999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200" b="1">
                <a:solidFill>
                  <a:srgbClr val="999999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200" b="1">
                <a:solidFill>
                  <a:srgbClr val="999999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200" b="1">
                <a:solidFill>
                  <a:srgbClr val="999999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pt-BR" altLang="de-DE" sz="1800" dirty="0">
                <a:solidFill>
                  <a:srgbClr val="6E6452"/>
                </a:solidFill>
              </a:rPr>
              <a:t>Solicitar melhores dados para confirmar o potencial de poupança</a:t>
            </a:r>
          </a:p>
        </p:txBody>
      </p:sp>
      <p:cxnSp>
        <p:nvCxnSpPr>
          <p:cNvPr id="20" name="Conector recto de flecha 19"/>
          <p:cNvCxnSpPr/>
          <p:nvPr/>
        </p:nvCxnSpPr>
        <p:spPr>
          <a:xfrm flipH="1" flipV="1">
            <a:off x="6057944" y="5510990"/>
            <a:ext cx="273080" cy="309364"/>
          </a:xfrm>
          <a:prstGeom prst="straightConnector1">
            <a:avLst/>
          </a:prstGeom>
          <a:ln w="101600">
            <a:solidFill>
              <a:schemeClr val="tx2">
                <a:lumMod val="60000"/>
                <a:lumOff val="4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Conector recto de flecha 21"/>
          <p:cNvCxnSpPr/>
          <p:nvPr/>
        </p:nvCxnSpPr>
        <p:spPr>
          <a:xfrm flipH="1" flipV="1">
            <a:off x="6460162" y="5442711"/>
            <a:ext cx="287884" cy="308040"/>
          </a:xfrm>
          <a:prstGeom prst="straightConnector1">
            <a:avLst/>
          </a:prstGeom>
          <a:ln w="101600">
            <a:solidFill>
              <a:schemeClr val="tx2">
                <a:lumMod val="60000"/>
                <a:lumOff val="4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53 Rectángulo"/>
          <p:cNvSpPr>
            <a:spLocks noChangeArrowheads="1"/>
          </p:cNvSpPr>
          <p:nvPr/>
        </p:nvSpPr>
        <p:spPr bwMode="auto">
          <a:xfrm>
            <a:off x="1573425" y="5820354"/>
            <a:ext cx="3847256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200" b="1">
                <a:solidFill>
                  <a:srgbClr val="999999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200" b="1">
                <a:solidFill>
                  <a:srgbClr val="999999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200" b="1">
                <a:solidFill>
                  <a:srgbClr val="999999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200" b="1">
                <a:solidFill>
                  <a:srgbClr val="999999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200" b="1">
                <a:solidFill>
                  <a:srgbClr val="999999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pt-BR" altLang="de-DE" sz="1800" dirty="0">
                <a:solidFill>
                  <a:srgbClr val="6E6452"/>
                </a:solidFill>
              </a:rPr>
              <a:t>Fiabilidade elevada</a:t>
            </a:r>
          </a:p>
          <a:p>
            <a:pPr algn="ctr" eaLnBrk="1" hangingPunct="1"/>
            <a:r>
              <a:rPr lang="pt-BR" altLang="de-DE" sz="1800" dirty="0">
                <a:solidFill>
                  <a:srgbClr val="6E6452"/>
                </a:solidFill>
              </a:rPr>
              <a:t> do retorno económico por aumento de eficiência energética</a:t>
            </a:r>
          </a:p>
        </p:txBody>
      </p:sp>
      <p:sp>
        <p:nvSpPr>
          <p:cNvPr id="63" name="Elipse 9"/>
          <p:cNvSpPr/>
          <p:nvPr/>
        </p:nvSpPr>
        <p:spPr>
          <a:xfrm>
            <a:off x="3957822" y="4649855"/>
            <a:ext cx="439216" cy="365577"/>
          </a:xfrm>
          <a:prstGeom prst="ellipse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>
              <a:solidFill>
                <a:prstClr val="white"/>
              </a:solidFill>
            </a:endParaRPr>
          </a:p>
        </p:txBody>
      </p:sp>
      <p:sp>
        <p:nvSpPr>
          <p:cNvPr id="64" name="Elipse 9"/>
          <p:cNvSpPr/>
          <p:nvPr/>
        </p:nvSpPr>
        <p:spPr>
          <a:xfrm>
            <a:off x="2270428" y="4661429"/>
            <a:ext cx="439216" cy="365577"/>
          </a:xfrm>
          <a:prstGeom prst="ellipse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>
              <a:solidFill>
                <a:prstClr val="white"/>
              </a:solidFill>
            </a:endParaRPr>
          </a:p>
        </p:txBody>
      </p:sp>
      <p:sp>
        <p:nvSpPr>
          <p:cNvPr id="65" name="Elipse 9"/>
          <p:cNvSpPr/>
          <p:nvPr/>
        </p:nvSpPr>
        <p:spPr>
          <a:xfrm>
            <a:off x="5575770" y="4686830"/>
            <a:ext cx="1012453" cy="404143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>
              <a:solidFill>
                <a:prstClr val="white"/>
              </a:solidFill>
            </a:endParaRPr>
          </a:p>
        </p:txBody>
      </p:sp>
      <p:pic>
        <p:nvPicPr>
          <p:cNvPr id="16" name="Imagem 15">
            <a:extLst>
              <a:ext uri="{FF2B5EF4-FFF2-40B4-BE49-F238E27FC236}">
                <a16:creationId xmlns:a16="http://schemas.microsoft.com/office/drawing/2014/main" id="{32BEDD15-AE10-4245-9877-C41EB8F2A659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50000" t="8413" r="28393" b="46732"/>
          <a:stretch/>
        </p:blipFill>
        <p:spPr>
          <a:xfrm rot="1618295">
            <a:off x="6254957" y="1168126"/>
            <a:ext cx="2679956" cy="1564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53324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5412" t="7618" r="2535" b="6045"/>
          <a:stretch/>
        </p:blipFill>
        <p:spPr>
          <a:xfrm>
            <a:off x="684000" y="1940363"/>
            <a:ext cx="7643982" cy="4076789"/>
          </a:xfrm>
          <a:prstGeom prst="rect">
            <a:avLst/>
          </a:prstGeom>
        </p:spPr>
      </p:pic>
      <p:sp>
        <p:nvSpPr>
          <p:cNvPr id="3" name="2 Título"/>
          <p:cNvSpPr>
            <a:spLocks noGrp="1"/>
          </p:cNvSpPr>
          <p:nvPr>
            <p:ph type="title"/>
          </p:nvPr>
        </p:nvSpPr>
        <p:spPr>
          <a:xfrm>
            <a:off x="-396552" y="708571"/>
            <a:ext cx="9540552" cy="1143000"/>
          </a:xfrm>
        </p:spPr>
        <p:txBody>
          <a:bodyPr>
            <a:normAutofit/>
          </a:bodyPr>
          <a:lstStyle/>
          <a:p>
            <a:pPr algn="ctr"/>
            <a:r>
              <a:rPr lang="es-MX" sz="3200" dirty="0"/>
              <a:t>Potencial de </a:t>
            </a:r>
            <a:r>
              <a:rPr lang="es-MX" sz="3200" dirty="0" err="1"/>
              <a:t>economia</a:t>
            </a:r>
            <a:r>
              <a:rPr lang="es-MX" sz="3200" dirty="0"/>
              <a:t> ($)</a:t>
            </a:r>
            <a:br>
              <a:rPr lang="es-MX" sz="3200" dirty="0"/>
            </a:br>
            <a:r>
              <a:rPr lang="es-MX" sz="3200" dirty="0"/>
              <a:t> por aumento de  </a:t>
            </a:r>
            <a:r>
              <a:rPr lang="es-MX" sz="3200" dirty="0" err="1"/>
              <a:t>eficiência</a:t>
            </a:r>
            <a:r>
              <a:rPr lang="es-MX" sz="3200" dirty="0"/>
              <a:t> </a:t>
            </a:r>
            <a:r>
              <a:rPr lang="es-MX" sz="3200" dirty="0" err="1"/>
              <a:t>electromecânica</a:t>
            </a:r>
            <a:endParaRPr lang="de-DE" sz="3600" dirty="0"/>
          </a:p>
        </p:txBody>
      </p:sp>
      <p:sp>
        <p:nvSpPr>
          <p:cNvPr id="2" name="1 Marcador de contenido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es-MX" dirty="0"/>
          </a:p>
          <a:p>
            <a:pPr>
              <a:buNone/>
            </a:pPr>
            <a:endParaRPr lang="de-DE" sz="2400" dirty="0"/>
          </a:p>
          <a:p>
            <a:endParaRPr lang="de-DE" dirty="0"/>
          </a:p>
        </p:txBody>
      </p:sp>
      <p:sp>
        <p:nvSpPr>
          <p:cNvPr id="9" name="8 Rectángulo"/>
          <p:cNvSpPr/>
          <p:nvPr/>
        </p:nvSpPr>
        <p:spPr>
          <a:xfrm>
            <a:off x="432012" y="5867980"/>
            <a:ext cx="8356387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cap="none" spc="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7030A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Este gráfico pode ser expresado em económica/</a:t>
            </a:r>
            <a:r>
              <a:rPr lang="es-ES" cap="none" spc="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7030A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poupança</a:t>
            </a:r>
            <a:r>
              <a:rPr lang="es-ES" cap="none" spc="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7030A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de energía (</a:t>
            </a:r>
            <a:r>
              <a:rPr lang="es-ES" cap="none" spc="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7030A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kWh</a:t>
            </a:r>
            <a:r>
              <a:rPr lang="es-ES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7030A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) </a:t>
            </a:r>
            <a:r>
              <a:rPr lang="es-ES" cap="none" spc="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7030A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ou</a:t>
            </a:r>
            <a:r>
              <a:rPr lang="es-ES" cap="none" spc="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7030A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s-ES" cap="none" spc="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7030A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emissões</a:t>
            </a:r>
            <a:r>
              <a:rPr lang="es-ES" cap="none" spc="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7030A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(ton de CO</a:t>
            </a:r>
            <a:r>
              <a:rPr lang="es-ES" sz="1200" cap="none" spc="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7030A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2</a:t>
            </a:r>
            <a:r>
              <a:rPr lang="es-ES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7030A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)</a:t>
            </a:r>
            <a:endParaRPr lang="es-ES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7030A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7123629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10 Imagen"/>
          <p:cNvPicPr/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4625" t="6111" r="2070" b="1889"/>
          <a:stretch/>
        </p:blipFill>
        <p:spPr bwMode="auto">
          <a:xfrm>
            <a:off x="251520" y="1052736"/>
            <a:ext cx="8424936" cy="5184576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6" name="Elipse 5"/>
          <p:cNvSpPr/>
          <p:nvPr/>
        </p:nvSpPr>
        <p:spPr>
          <a:xfrm>
            <a:off x="755576" y="4005064"/>
            <a:ext cx="1656184" cy="756390"/>
          </a:xfrm>
          <a:prstGeom prst="ellipse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cxnSp>
        <p:nvCxnSpPr>
          <p:cNvPr id="7" name="Conector recto de flecha 6"/>
          <p:cNvCxnSpPr/>
          <p:nvPr/>
        </p:nvCxnSpPr>
        <p:spPr>
          <a:xfrm flipH="1">
            <a:off x="1410333" y="2691522"/>
            <a:ext cx="936103" cy="1229834"/>
          </a:xfrm>
          <a:prstGeom prst="straightConnector1">
            <a:avLst/>
          </a:prstGeom>
          <a:ln w="1016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6 Rectángulo"/>
          <p:cNvSpPr/>
          <p:nvPr/>
        </p:nvSpPr>
        <p:spPr>
          <a:xfrm>
            <a:off x="5153333" y="265168"/>
            <a:ext cx="3772577" cy="101566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000" b="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7030A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Os </a:t>
            </a:r>
            <a:r>
              <a:rPr lang="es-ES" sz="2000" b="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7030A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melhores</a:t>
            </a:r>
            <a:r>
              <a:rPr lang="es-ES" sz="2000" b="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7030A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prestadores </a:t>
            </a:r>
            <a:r>
              <a:rPr lang="es-ES" sz="2000" b="0" cap="none" spc="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7030A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compartilharam</a:t>
            </a:r>
            <a:r>
              <a:rPr lang="es-ES" sz="2000" b="0" cap="none" spc="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7030A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as </a:t>
            </a:r>
            <a:r>
              <a:rPr lang="es-ES" sz="2000" b="0" cap="none" spc="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7030A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suas</a:t>
            </a:r>
            <a:r>
              <a:rPr lang="es-ES" sz="2000" b="0" cap="none" spc="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7030A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s-ES" sz="2000" b="0" cap="none" spc="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7030A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práticas</a:t>
            </a:r>
            <a:r>
              <a:rPr lang="es-ES" sz="2000" b="0" cap="none" spc="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7030A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s-ES" sz="2000" b="0" cap="none" spc="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7030A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com</a:t>
            </a:r>
            <a:r>
              <a:rPr lang="es-ES" sz="2000" b="0" cap="none" spc="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7030A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os  </a:t>
            </a:r>
            <a:r>
              <a:rPr lang="es-ES" sz="2000" b="0" cap="none" spc="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7030A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demais</a:t>
            </a:r>
            <a:endParaRPr lang="es-ES" sz="2000" b="0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7030A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8" name="6 Rectángulo"/>
          <p:cNvSpPr/>
          <p:nvPr/>
        </p:nvSpPr>
        <p:spPr>
          <a:xfrm>
            <a:off x="1592167" y="2150758"/>
            <a:ext cx="3772577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800" b="0" cap="none" spc="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7030A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Melhores</a:t>
            </a:r>
            <a:r>
              <a:rPr lang="es-ES" sz="2800" b="0" cap="none" spc="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7030A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prestadores</a:t>
            </a:r>
          </a:p>
        </p:txBody>
      </p:sp>
      <p:pic>
        <p:nvPicPr>
          <p:cNvPr id="9" name="Espaço Reservado para Conteúdo 10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 rot="20196956">
            <a:off x="2223781" y="307528"/>
            <a:ext cx="2317374" cy="1317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73845871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10 Imagen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45952" y="1654143"/>
            <a:ext cx="7549197" cy="4399773"/>
          </a:xfrm>
          <a:prstGeom prst="rect">
            <a:avLst/>
          </a:prstGeom>
          <a:noFill/>
        </p:spPr>
      </p:pic>
      <p:sp>
        <p:nvSpPr>
          <p:cNvPr id="3" name="2 Título"/>
          <p:cNvSpPr>
            <a:spLocks noGrp="1"/>
          </p:cNvSpPr>
          <p:nvPr>
            <p:ph type="title"/>
          </p:nvPr>
        </p:nvSpPr>
        <p:spPr>
          <a:xfrm>
            <a:off x="415847" y="1065401"/>
            <a:ext cx="8048645" cy="763760"/>
          </a:xfrm>
        </p:spPr>
        <p:txBody>
          <a:bodyPr>
            <a:normAutofit/>
          </a:bodyPr>
          <a:lstStyle/>
          <a:p>
            <a:r>
              <a:rPr lang="es-MX" dirty="0" err="1"/>
              <a:t>Conformidade</a:t>
            </a:r>
            <a:r>
              <a:rPr lang="es-MX" dirty="0"/>
              <a:t> </a:t>
            </a:r>
            <a:r>
              <a:rPr lang="es-MX" dirty="0" err="1"/>
              <a:t>com</a:t>
            </a:r>
            <a:r>
              <a:rPr lang="es-MX" dirty="0"/>
              <a:t> a NOM006 (</a:t>
            </a:r>
            <a:r>
              <a:rPr lang="es-MX" dirty="0" err="1"/>
              <a:t>eficiência</a:t>
            </a:r>
            <a:r>
              <a:rPr lang="es-MX" dirty="0"/>
              <a:t> </a:t>
            </a:r>
            <a:r>
              <a:rPr lang="es-MX" dirty="0" err="1"/>
              <a:t>em</a:t>
            </a:r>
            <a:r>
              <a:rPr lang="es-MX" dirty="0"/>
              <a:t> </a:t>
            </a:r>
            <a:r>
              <a:rPr lang="es-MX" dirty="0" err="1"/>
              <a:t>operação</a:t>
            </a:r>
            <a:r>
              <a:rPr lang="es-MX" dirty="0"/>
              <a:t>)</a:t>
            </a:r>
            <a:endParaRPr lang="de-DE" dirty="0"/>
          </a:p>
        </p:txBody>
      </p:sp>
      <p:sp>
        <p:nvSpPr>
          <p:cNvPr id="7" name="6 Rectángulo"/>
          <p:cNvSpPr/>
          <p:nvPr/>
        </p:nvSpPr>
        <p:spPr>
          <a:xfrm>
            <a:off x="4420550" y="2189544"/>
            <a:ext cx="3559204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1600" cap="none" spc="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7030A0"/>
                </a:solidFill>
              </a:rPr>
              <a:t>Cada ponto representa </a:t>
            </a:r>
            <a:r>
              <a:rPr lang="es-ES" sz="1600" cap="none" spc="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7030A0"/>
                </a:solidFill>
              </a:rPr>
              <a:t>uma</a:t>
            </a:r>
            <a:r>
              <a:rPr lang="es-ES" sz="1600" cap="none" spc="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7030A0"/>
                </a:solidFill>
              </a:rPr>
              <a:t> bomba </a:t>
            </a:r>
            <a:r>
              <a:rPr lang="es-ES" sz="1600" cap="none" spc="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7030A0"/>
                </a:solidFill>
              </a:rPr>
              <a:t>ou</a:t>
            </a:r>
            <a:r>
              <a:rPr lang="es-ES" sz="1600" cap="none" spc="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7030A0"/>
                </a:solidFill>
              </a:rPr>
              <a:t> </a:t>
            </a:r>
            <a:r>
              <a:rPr lang="es-ES" sz="1600" cap="none" spc="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7030A0"/>
                </a:solidFill>
              </a:rPr>
              <a:t>um</a:t>
            </a:r>
            <a:r>
              <a:rPr lang="es-ES" sz="1600" cap="none" spc="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7030A0"/>
                </a:solidFill>
              </a:rPr>
              <a:t> conjunto de bombas (</a:t>
            </a:r>
            <a:r>
              <a:rPr lang="es-ES" sz="160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7030A0"/>
                </a:solidFill>
              </a:rPr>
              <a:t>uma</a:t>
            </a:r>
            <a:r>
              <a:rPr lang="es-ES" sz="160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7030A0"/>
                </a:solidFill>
              </a:rPr>
              <a:t> </a:t>
            </a:r>
            <a:r>
              <a:rPr lang="es-ES" sz="160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7030A0"/>
                </a:solidFill>
              </a:rPr>
              <a:t>fatura</a:t>
            </a:r>
            <a:r>
              <a:rPr lang="es-ES" sz="160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7030A0"/>
                </a:solidFill>
              </a:rPr>
              <a:t> de </a:t>
            </a:r>
            <a:r>
              <a:rPr lang="es-ES" sz="160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7030A0"/>
                </a:solidFill>
              </a:rPr>
              <a:t>eletricidade</a:t>
            </a:r>
            <a:r>
              <a:rPr lang="es-ES" sz="160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7030A0"/>
                </a:solidFill>
              </a:rPr>
              <a:t>)</a:t>
            </a:r>
          </a:p>
        </p:txBody>
      </p:sp>
      <p:cxnSp>
        <p:nvCxnSpPr>
          <p:cNvPr id="8" name="Conector recto de flecha 7"/>
          <p:cNvCxnSpPr/>
          <p:nvPr/>
        </p:nvCxnSpPr>
        <p:spPr>
          <a:xfrm flipV="1">
            <a:off x="1514108" y="5122867"/>
            <a:ext cx="576064" cy="576064"/>
          </a:xfrm>
          <a:prstGeom prst="straightConnector1">
            <a:avLst/>
          </a:prstGeom>
          <a:ln w="1016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6 Rectángulo"/>
          <p:cNvSpPr/>
          <p:nvPr/>
        </p:nvSpPr>
        <p:spPr>
          <a:xfrm>
            <a:off x="0" y="6053916"/>
            <a:ext cx="6585152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1800" cap="none" spc="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7030A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Valores que </a:t>
            </a:r>
            <a:r>
              <a:rPr lang="es-ES" sz="1800" cap="none" spc="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7030A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superam</a:t>
            </a:r>
            <a:r>
              <a:rPr lang="es-ES" sz="1800" cap="none" spc="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7030A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s-ES" sz="180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7030A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100% de eficiencia, </a:t>
            </a:r>
            <a:r>
              <a:rPr lang="es-ES" sz="180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7030A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derivam</a:t>
            </a:r>
            <a:r>
              <a:rPr lang="es-ES" sz="180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7030A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de </a:t>
            </a:r>
            <a:r>
              <a:rPr lang="es-ES" sz="180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7030A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imprecisões</a:t>
            </a:r>
            <a:r>
              <a:rPr lang="es-ES" sz="180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7030A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, mas </a:t>
            </a:r>
            <a:r>
              <a:rPr lang="es-ES" sz="180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7030A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não</a:t>
            </a:r>
            <a:r>
              <a:rPr lang="es-ES" sz="180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7030A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s-ES" sz="180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7030A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são</a:t>
            </a:r>
            <a:r>
              <a:rPr lang="es-ES" sz="180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7030A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s-ES" sz="180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7030A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situações</a:t>
            </a:r>
            <a:r>
              <a:rPr lang="es-ES" sz="180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7030A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críticas </a:t>
            </a:r>
          </a:p>
        </p:txBody>
      </p:sp>
      <p:sp>
        <p:nvSpPr>
          <p:cNvPr id="14" name="13 Elipse"/>
          <p:cNvSpPr/>
          <p:nvPr/>
        </p:nvSpPr>
        <p:spPr>
          <a:xfrm>
            <a:off x="4714612" y="1599164"/>
            <a:ext cx="1853967" cy="443215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45542009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11 Imagen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57321" y="1622129"/>
            <a:ext cx="7514891" cy="4770282"/>
          </a:xfrm>
          <a:prstGeom prst="rect">
            <a:avLst/>
          </a:prstGeom>
          <a:noFill/>
        </p:spPr>
      </p:pic>
      <p:sp>
        <p:nvSpPr>
          <p:cNvPr id="3" name="2 Título"/>
          <p:cNvSpPr>
            <a:spLocks noGrp="1"/>
          </p:cNvSpPr>
          <p:nvPr>
            <p:ph type="title"/>
          </p:nvPr>
        </p:nvSpPr>
        <p:spPr>
          <a:xfrm>
            <a:off x="540238" y="1099543"/>
            <a:ext cx="8833520" cy="763760"/>
          </a:xfrm>
        </p:spPr>
        <p:txBody>
          <a:bodyPr>
            <a:normAutofit fontScale="90000"/>
          </a:bodyPr>
          <a:lstStyle/>
          <a:p>
            <a:r>
              <a:rPr lang="es-MX" sz="2800" dirty="0" err="1"/>
              <a:t>Conformidade</a:t>
            </a:r>
            <a:r>
              <a:rPr lang="es-MX" sz="2800" dirty="0"/>
              <a:t> </a:t>
            </a:r>
            <a:r>
              <a:rPr lang="es-MX" sz="2800" dirty="0" err="1"/>
              <a:t>com</a:t>
            </a:r>
            <a:r>
              <a:rPr lang="es-MX" sz="2800" dirty="0"/>
              <a:t> a NOM006 (</a:t>
            </a:r>
            <a:r>
              <a:rPr lang="es-MX" sz="2800" dirty="0" err="1"/>
              <a:t>eficiência</a:t>
            </a:r>
            <a:r>
              <a:rPr lang="es-MX" sz="2800" dirty="0"/>
              <a:t> </a:t>
            </a:r>
            <a:r>
              <a:rPr lang="es-MX" sz="2800" dirty="0" err="1"/>
              <a:t>em</a:t>
            </a:r>
            <a:r>
              <a:rPr lang="es-MX" sz="2800" dirty="0"/>
              <a:t> </a:t>
            </a:r>
            <a:r>
              <a:rPr lang="es-MX" sz="2800" dirty="0" err="1"/>
              <a:t>operação</a:t>
            </a:r>
            <a:r>
              <a:rPr lang="es-MX" sz="2800" dirty="0"/>
              <a:t>)</a:t>
            </a:r>
            <a:endParaRPr lang="de-DE" sz="2800" dirty="0"/>
          </a:p>
        </p:txBody>
      </p:sp>
      <p:sp>
        <p:nvSpPr>
          <p:cNvPr id="13" name="12 Rectángulo"/>
          <p:cNvSpPr/>
          <p:nvPr/>
        </p:nvSpPr>
        <p:spPr>
          <a:xfrm>
            <a:off x="4319435" y="2136349"/>
            <a:ext cx="3559204" cy="163121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000" cap="none" spc="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7030A0"/>
                </a:solidFill>
              </a:rPr>
              <a:t>A eficiencia de bombas </a:t>
            </a:r>
            <a:r>
              <a:rPr lang="es-ES" sz="2000" cap="none" spc="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7030A0"/>
                </a:solidFill>
              </a:rPr>
              <a:t>com</a:t>
            </a:r>
            <a:r>
              <a:rPr lang="es-ES" sz="2000" cap="none" spc="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7030A0"/>
                </a:solidFill>
              </a:rPr>
              <a:t> motores  externos  </a:t>
            </a:r>
            <a:r>
              <a:rPr lang="es-ES" sz="2000" cap="none" spc="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7030A0"/>
                </a:solidFill>
              </a:rPr>
              <a:t>são</a:t>
            </a:r>
            <a:r>
              <a:rPr lang="es-ES" sz="2000" cap="none" spc="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7030A0"/>
                </a:solidFill>
              </a:rPr>
              <a:t> menos dispersas que bombas sumergibles – </a:t>
            </a:r>
            <a:r>
              <a:rPr lang="es-ES" sz="2000" cap="none" spc="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7030A0"/>
                </a:solidFill>
              </a:rPr>
              <a:t>poços</a:t>
            </a:r>
            <a:r>
              <a:rPr lang="es-ES" sz="2000" cap="none" spc="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7030A0"/>
                </a:solidFill>
              </a:rPr>
              <a:t> artesianos</a:t>
            </a:r>
            <a:endParaRPr lang="es-ES" sz="20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7030A0"/>
              </a:solidFill>
            </a:endParaRPr>
          </a:p>
        </p:txBody>
      </p:sp>
      <p:sp>
        <p:nvSpPr>
          <p:cNvPr id="15" name="14 Elipse"/>
          <p:cNvSpPr/>
          <p:nvPr/>
        </p:nvSpPr>
        <p:spPr>
          <a:xfrm>
            <a:off x="5922628" y="1644697"/>
            <a:ext cx="1300293" cy="403656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352029031"/>
      </p:ext>
    </p:extLst>
  </p:cSld>
  <p:clrMapOvr>
    <a:masterClrMapping/>
  </p:clrMapOvr>
</p:sld>
</file>

<file path=ppt/theme/theme1.xml><?xml version="1.0" encoding="utf-8"?>
<a:theme xmlns:a="http://schemas.openxmlformats.org/drawingml/2006/main" name="giz-powerpoint-leerfolie-en">
  <a:themeElements>
    <a:clrScheme name="GIZ">
      <a:dk1>
        <a:srgbClr val="000000"/>
      </a:dk1>
      <a:lt1>
        <a:srgbClr val="FFFFFF"/>
      </a:lt1>
      <a:dk2>
        <a:srgbClr val="6E6452"/>
      </a:dk2>
      <a:lt2>
        <a:srgbClr val="D2CDC8"/>
      </a:lt2>
      <a:accent1>
        <a:srgbClr val="C80F0F"/>
      </a:accent1>
      <a:accent2>
        <a:srgbClr val="4B859F"/>
      </a:accent2>
      <a:accent3>
        <a:srgbClr val="B498BA"/>
      </a:accent3>
      <a:accent4>
        <a:srgbClr val="F3BF49"/>
      </a:accent4>
      <a:accent5>
        <a:srgbClr val="94B322"/>
      </a:accent5>
      <a:accent6>
        <a:srgbClr val="B4E3ED"/>
      </a:accent6>
      <a:hlink>
        <a:srgbClr val="0000FF"/>
      </a:hlink>
      <a:folHlink>
        <a:srgbClr val="800080"/>
      </a:folHlink>
    </a:clrScheme>
    <a:fontScheme name="GIZ Schrif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GTZ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2200" b="1" i="0" u="none" strike="noStrike" cap="none" normalizeH="0" baseline="0" smtClean="0">
            <a:ln>
              <a:noFill/>
            </a:ln>
            <a:solidFill>
              <a:srgbClr val="999999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2200" b="1" i="0" u="none" strike="noStrike" cap="none" normalizeH="0" baseline="0" smtClean="0">
            <a:ln>
              <a:noFill/>
            </a:ln>
            <a:solidFill>
              <a:srgbClr val="999999"/>
            </a:solidFill>
            <a:effectLst/>
            <a:latin typeface="Arial" charset="0"/>
          </a:defRPr>
        </a:defPPr>
      </a:lstStyle>
    </a:lnDef>
  </a:objectDefaults>
  <a:extraClrSchemeLst/>
</a:theme>
</file>

<file path=ppt/theme/theme2.xml><?xml version="1.0" encoding="utf-8"?>
<a:theme xmlns:a="http://schemas.openxmlformats.org/drawingml/2006/main" name="Larissa-Design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Larissa-Design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giz-powerpoint-leerfolie-en.potx</Template>
  <TotalTime>748</TotalTime>
  <Words>236</Words>
  <Application>Microsoft Office PowerPoint</Application>
  <PresentationFormat>Apresentação na tela (4:3)</PresentationFormat>
  <Paragraphs>47</Paragraphs>
  <Slides>16</Slides>
  <Notes>2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16</vt:i4>
      </vt:variant>
    </vt:vector>
  </HeadingPairs>
  <TitlesOfParts>
    <vt:vector size="20" baseType="lpstr">
      <vt:lpstr>Arial</vt:lpstr>
      <vt:lpstr>Arial Narrow</vt:lpstr>
      <vt:lpstr>Calibri</vt:lpstr>
      <vt:lpstr>giz-powerpoint-leerfolie-en</vt:lpstr>
      <vt:lpstr>Apresentação do PowerPoint</vt:lpstr>
      <vt:lpstr>Apresentação do PowerPoint</vt:lpstr>
      <vt:lpstr>Aplicação do indicador em Portugal  </vt:lpstr>
      <vt:lpstr>RASARP– Relatório Anual do Setor de Água e Resíduos em Portugal  Aspecto de Eficiência Energética</vt:lpstr>
      <vt:lpstr>Relatório 2009</vt:lpstr>
      <vt:lpstr>Indicador AA15 – kWh/(m3x100m)</vt:lpstr>
      <vt:lpstr>Indicador AA15 – kWh/(m3x100m)</vt:lpstr>
      <vt:lpstr>Aplicação do indicador no México  </vt:lpstr>
      <vt:lpstr>Aplicação do indicador no México  </vt:lpstr>
      <vt:lpstr>Comparação desempenho  e potencial de poupança eletromecânica</vt:lpstr>
      <vt:lpstr>Comparaçãodesempenho e  potencial de poupança electromecânica</vt:lpstr>
      <vt:lpstr>Fiabilidade da informação e o potencial de economia  eletromecânico</vt:lpstr>
      <vt:lpstr>Potencial de economia ($)  por aumento de  eficiência electromecânica</vt:lpstr>
      <vt:lpstr>Apresentação do PowerPoint</vt:lpstr>
      <vt:lpstr>Conformidade com a NOM006 (eficiência em operação)</vt:lpstr>
      <vt:lpstr>Conformidade com a NOM006 (eficiência em operação)</vt:lpstr>
    </vt:vector>
  </TitlesOfParts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Bernhard Boesl</dc:creator>
  <cp:keywords>GIZ-Leerfolie</cp:keywords>
  <cp:lastModifiedBy>Jessica rocha</cp:lastModifiedBy>
  <cp:revision>943</cp:revision>
  <cp:lastPrinted>2016-03-10T21:34:51Z</cp:lastPrinted>
  <dcterms:created xsi:type="dcterms:W3CDTF">2013-04-11T11:34:12Z</dcterms:created>
  <dcterms:modified xsi:type="dcterms:W3CDTF">2019-05-07T15:23:33Z</dcterms:modified>
</cp:coreProperties>
</file>