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3" r:id="rId2"/>
    <p:sldId id="336" r:id="rId3"/>
    <p:sldId id="338" r:id="rId4"/>
    <p:sldId id="340" r:id="rId5"/>
    <p:sldId id="353" r:id="rId6"/>
    <p:sldId id="341" r:id="rId7"/>
    <p:sldId id="342" r:id="rId8"/>
    <p:sldId id="354" r:id="rId9"/>
    <p:sldId id="355" r:id="rId10"/>
    <p:sldId id="356" r:id="rId11"/>
    <p:sldId id="357" r:id="rId12"/>
    <p:sldId id="358" r:id="rId13"/>
    <p:sldId id="335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E548A4-827E-4203-B19D-C7DAF5F53E2D}" type="datetimeFigureOut">
              <a:rPr lang="pt-BR"/>
              <a:pPr>
                <a:defRPr/>
              </a:pPr>
              <a:t>24/05/2015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913118-5EAC-443E-B731-610D74F1D41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013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EC91-7231-40C9-B302-761680858B87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6F2EB-ED6F-4641-853A-04D3D97AEC1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02A54-ADC5-4C51-AD32-CFF3B2AC2F4B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F2B58-B2AC-46FC-B2CB-5EDDBBC2448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E8EA6-1AAC-4043-A6FE-4FFA3CE662ED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7B913-357E-4A18-9E8A-EC79EF24C10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F9CD1-9147-451B-B6D2-4D28154CB0E1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C9411-1923-415D-822C-191580F439F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9038-58D5-4B96-B953-9F8F8AA18A46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2A77D-40D1-4D83-A5E6-F5863A05885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BDD53-3D40-4D50-ADE6-3661EF4E46A6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9A75-AF4B-448F-9159-9AB21B51C2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013EB-C19A-4E95-B9C8-2211BDA0D865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BE20-3520-482F-9A33-4594472CCF3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46B2-7034-4678-9E8B-1D70673BF240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49F6-8041-4E88-9F36-FA0F34FADA2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84E1E-FFF9-469F-AEB6-7ABA684076C8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809E-4622-41EB-B2FA-778B0E98C78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72BC-CD58-468F-9E40-B26BF9A5C3BD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894D-2540-498A-98E9-CA65564F818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0540-C350-4A8F-AD5D-3CA877E5385C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DECA-9FA5-4065-A3FE-6802BCA839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5000"/>
            <a:lum/>
            <a:extLst/>
          </a:blip>
          <a:srcRect/>
          <a:stretch>
            <a:fillRect l="-1000" t="-2000" r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D78AF4-355F-4CE0-A28C-A043FF8A1773}" type="datetime1">
              <a:rPr lang="pt-BR" smtClean="0"/>
              <a:t>24/05/2015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109609-FBEC-4E11-94A9-966ABEA8248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dvogadomarlon@hot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388" y="404813"/>
            <a:ext cx="8713787" cy="6264275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45ª Assembleia Nacional da ASSEMAE</a:t>
            </a:r>
            <a:b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Consórcios Públicos e Tecnologias Para a Resolução do Passivo Ambiental de Resíduos Sólidos</a:t>
            </a:r>
            <a: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1600" b="1" dirty="0" smtClean="0"/>
              <a:t/>
            </a:r>
            <a:br>
              <a:rPr lang="pt-BR" sz="1600" b="1" dirty="0" smtClean="0"/>
            </a:b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Marlon do Nascimento Barbosa</a:t>
            </a: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Advogado</a:t>
            </a:r>
            <a:br>
              <a:rPr lang="pt-BR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Poços de Caldas</a:t>
            </a:r>
            <a:b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2015</a:t>
            </a:r>
            <a: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pt-BR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Tecnologia Consorciada 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Implantação de práticas de compostagem, via educação ambiental (sobretudo em municípios com população pouco densa e horizontal) e via usinas de compostagem</a:t>
            </a:r>
          </a:p>
          <a:p>
            <a:pPr algn="ctr"/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Realização de logística reversa via consórcio mediante acordo com o setor empresarial (§7º do art. 33 da Lei Federal nº 12.305/10), </a:t>
            </a:r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 que necessariamente passaria pela uniformização legislativa dos municípios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74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62786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Tecnologia Consorciada 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Implantação de aterros sanitários consorciados para os rejeitos</a:t>
            </a: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 (talvez o mais importante)</a:t>
            </a:r>
          </a:p>
          <a:p>
            <a:pPr algn="ctr"/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AUXÍLIO NAS POLÍTICAS DE FORMULAÇÃO TARIFÁRIA, DENTRO DO CONSÓRCIO, PARA TORNAR OS SERVIÇOS DE MANEJO DE RESÍDUOS SÓLIDOS SUSTENTÁVEIS, REDUZINDO AS FORÇAS POLÍTICAS NEGATIVAS LOCAIS</a:t>
            </a: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1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Tecnologia Consorciada 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EFETIVAMENTE, UNIVERSALIZAR OS SERVIÇOS PARA SEREM EFICIENTES, EFICAZES E AMBIENTALMENTE ADEQUADOS REQUER RECEITA, E HOJE AS TAXAS E/OU TARIFAS ESTÃO SUCATEADOS.</a:t>
            </a:r>
          </a:p>
          <a:p>
            <a:pPr algn="ctr"/>
            <a:endParaRPr lang="pt-B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ESSA É A PRINCIPAL QUESTÃO A SER RESOLVIDA, POIS TUDO DEPENDE DE DINHEIRO!</a:t>
            </a: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38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388" y="404813"/>
            <a:ext cx="8713787" cy="6264275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OBRIGADO A TODOS!</a:t>
            </a:r>
            <a:b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  <a:hlinkClick r:id="rId2"/>
              </a:rPr>
              <a:t>advogadomarlon@hotmail.com</a:t>
            </a: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(44) 9921-3111</a:t>
            </a:r>
            <a:endParaRPr lang="pt-BR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423988"/>
            <a:ext cx="7772400" cy="4093244"/>
          </a:xfrm>
        </p:spPr>
        <p:txBody>
          <a:bodyPr rtlCol="0">
            <a:normAutofit fontScale="77500" lnSpcReduction="20000"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PRINCÍPIOS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endParaRPr lang="pt-BR" sz="3600" b="1" dirty="0">
              <a:solidFill>
                <a:srgbClr val="464646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Os </a:t>
            </a: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serviços de manejo de resíduos devem se prestados de forma eficiente, eficaz, universalizada e com vistas à proteção do meio ambiente (art. 2º da Lei Federal nº 11.445).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2A77D-40D1-4D83-A5E6-F5863A05885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8477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OS CONSÓRCIOS PÚBICOS POSSUEM ÍNTIMA CORRELAÇÃO COM O CHAMADO </a:t>
            </a:r>
            <a:r>
              <a:rPr lang="pt-B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“AMBIENTE TERRITORIAL ÓTIMO”</a:t>
            </a:r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PARA A POLÍTICA NACIONAL DE RESÍDUOS SÓLIDOS.</a:t>
            </a:r>
          </a:p>
          <a:p>
            <a:pPr algn="ctr"/>
            <a:endParaRPr lang="pt-BR" sz="2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CONSÓRCIO PODE SER VISTO COMO A PRÓPRIA TECNOLOGIA (instrumento) PARA RESOLVER A QUESTÃO DO MANEJO DOS RESÍDUOS</a:t>
            </a:r>
            <a:endParaRPr lang="pt-BR" sz="2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VIDE O ART. 11, PARÁGRAFO ÚNICO,  DA LEI FEDERAL Nº 12.305, O QUAL ALUDE AO APOIO DO ESTADO PARA SOLUÇÕES CONSORCIADAS, FALANDO-SE ATÉ MESMO EM PRIORIZAÇÃO DE RECURSOS POR PARTE DA UNIÃO (ART. 16 DA MESMA LEI). </a:t>
            </a:r>
            <a:r>
              <a:rPr lang="pt-B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É UM GRANDE DESAFIO!</a:t>
            </a:r>
            <a:endParaRPr lang="pt-BR" sz="2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6630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MUNICÍPIOS TAMBÉM SÃO PRIORIZADOS COM A LIBERAÇÃO DE RECURSOS DA UNIÃO AO ADOTAREM SOLUÇÕES CONSORCIADAS (ART. 18, §1º, I DA LEI FEDERAL Nº 12.305);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OS CONSÓRCIOS TAMBÉM TÊM PRIORIDADES (ART. 45 DA MESMA LEI)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b="1" dirty="0">
              <a:latin typeface="+mn-lt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6630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DESAFIO DA GESTÃO DOS ENTES MUNICIPAIS </a:t>
            </a: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(perguntas “como está meu município?”, “quanto custa 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como está o </a:t>
            </a: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meu manejo de resíduos?”, “como articular consórcios?” e “o que fazer nos consórcios?”)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b="1" dirty="0">
              <a:latin typeface="+mn-lt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222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ISSO SEM CONTAR COM A </a:t>
            </a:r>
            <a:r>
              <a:rPr lang="pt-B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JUDICIALIZAÇÃO </a:t>
            </a:r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 QUESTÃO, QUE PODE FURAR TODO E QUALQUER PLANEJAMENTO QUANTO AOS SERVIÇOS PÚBLICOS DE MANEJO DE RESÍDUOS SÓLIDOS </a:t>
            </a:r>
            <a:r>
              <a:rPr lang="pt-B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(entendidos como coleta e transbordo, transporte, triagem para fins de reutilização ou reciclagem, tratamento, compostagem e disposição final dos resíduos sólidos urbanos provenientes dos domicílios e da limpeza urbana)</a:t>
            </a:r>
            <a:endParaRPr lang="pt-BR" sz="2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308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Tecnologia Consorciada 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QUE OS CONSÓRCIOS PODEM FAZER CONCRETAMENTE PARA QUE SEJAM ALCANÇADOS SERVIÇOS UNIVERSALIZADOS, EFICIENTES, EFICAZES, SUSTENTÁVEIS DO PONTO DE VISTA ECONÔMICO-FINANCEIRO E ADEQUADOS DO PONTO DE VISTA AMBIENTAL?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Tecnologia Consorciada 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Redução de custos em praticamente qualquer atividade com cunho econômico</a:t>
            </a: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Contribuição decisiva, via educação ambiental, na não geração, redução, reutilização e reciclagem </a:t>
            </a:r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(infelizmente, muitos planos municipais de educação dos municípios brasileiros caminharam pouco nesse sentido)</a:t>
            </a:r>
          </a:p>
          <a:p>
            <a:pPr algn="ctr"/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</a:t>
            </a: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17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Tecnologia Consorciada 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Auxílio e suporte técnico para a formação e funcionamento de cooperativas e associações para catadores de materiais reutilizáveis e recicláveis, a serem contratadas pelo próprio consórcio </a:t>
            </a:r>
            <a:r>
              <a:rPr lang="pt-B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(em razão das baixas demandas dos pequenos municípios)</a:t>
            </a:r>
          </a:p>
          <a:p>
            <a:pPr algn="ctr"/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Tx/>
              <a:buChar char="-"/>
            </a:pP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1000" b="1" dirty="0"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8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560</Words>
  <Application>Microsoft Office PowerPoint</Application>
  <PresentationFormat>Apresentação na tela (4:3)</PresentationFormat>
  <Paragraphs>78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   45ª Assembleia Nacional da ASSEMAE Consórcios Públicos e Tecnologias Para a Resolução do Passivo Ambiental de Resíduos Sólidos  Marlon do Nascimento Barbosa Advogado  Poços de Caldas 2015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OBRIGADO A TODOS!    advogadomarlon@hotmail.com (44) 9921-3111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Recepção</dc:creator>
  <cp:lastModifiedBy>Notebook</cp:lastModifiedBy>
  <cp:revision>247</cp:revision>
  <dcterms:created xsi:type="dcterms:W3CDTF">2013-10-02T13:46:55Z</dcterms:created>
  <dcterms:modified xsi:type="dcterms:W3CDTF">2015-05-24T14:26:21Z</dcterms:modified>
</cp:coreProperties>
</file>