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15"/>
  </p:notesMasterIdLst>
  <p:handoutMasterIdLst>
    <p:handoutMasterId r:id="rId16"/>
  </p:handoutMasterIdLst>
  <p:sldIdLst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B0F0"/>
    <a:srgbClr val="CCE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43B0C-84B9-4B8A-ADF7-F8D9A24440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369DC9-EB60-490D-939F-912FD70F59EC}">
      <dgm:prSet phldrT="[Texto]"/>
      <dgm:spPr/>
      <dgm:t>
        <a:bodyPr vert="vert270"/>
        <a:lstStyle/>
        <a:p>
          <a:pPr algn="ctr"/>
          <a:r>
            <a:rPr lang="pt-BR" b="0" dirty="0" smtClean="0">
              <a:latin typeface="Cambria" panose="02040503050406030204" pitchFamily="18" charset="0"/>
            </a:rPr>
            <a:t>Como era </a:t>
          </a:r>
          <a:endParaRPr lang="pt-BR" b="0" dirty="0">
            <a:latin typeface="Cambria" panose="02040503050406030204" pitchFamily="18" charset="0"/>
          </a:endParaRPr>
        </a:p>
      </dgm:t>
    </dgm:pt>
    <dgm:pt modelId="{CA0688B6-DA6F-4533-87E7-E437107E4CDB}" type="parTrans" cxnId="{A010E669-5FAC-40EF-8976-AAC01D13DCD1}">
      <dgm:prSet/>
      <dgm:spPr/>
      <dgm:t>
        <a:bodyPr/>
        <a:lstStyle/>
        <a:p>
          <a:endParaRPr lang="pt-BR" b="0"/>
        </a:p>
      </dgm:t>
    </dgm:pt>
    <dgm:pt modelId="{454437C3-E1EC-4B9F-99E3-6EA790EB0DD5}" type="sibTrans" cxnId="{A010E669-5FAC-40EF-8976-AAC01D13DCD1}">
      <dgm:prSet/>
      <dgm:spPr/>
      <dgm:t>
        <a:bodyPr/>
        <a:lstStyle/>
        <a:p>
          <a:endParaRPr lang="pt-BR" b="0"/>
        </a:p>
      </dgm:t>
    </dgm:pt>
    <dgm:pt modelId="{AA659A84-7A1C-4980-898C-9A380FC8A21E}">
      <dgm:prSet phldrT="[Texto]"/>
      <dgm:spPr/>
      <dgm:t>
        <a:bodyPr/>
        <a:lstStyle/>
        <a:p>
          <a:pPr algn="l"/>
          <a:r>
            <a:rPr lang="pt-BR" b="1" dirty="0" smtClean="0">
              <a:solidFill>
                <a:srgbClr val="0070C0"/>
              </a:solidFill>
              <a:latin typeface="Cambria" panose="02040503050406030204" pitchFamily="18" charset="0"/>
            </a:rPr>
            <a:t>- Modalidades presenciais</a:t>
          </a:r>
          <a:endParaRPr lang="pt-BR" b="1" dirty="0">
            <a:solidFill>
              <a:srgbClr val="0070C0"/>
            </a:solidFill>
            <a:latin typeface="Cambria" panose="02040503050406030204" pitchFamily="18" charset="0"/>
          </a:endParaRPr>
        </a:p>
      </dgm:t>
    </dgm:pt>
    <dgm:pt modelId="{BF661162-1DA5-4982-9ECF-DB8A8BC01A6F}" type="parTrans" cxnId="{341FF9C3-320E-49E3-966D-4F56EBE1C48C}">
      <dgm:prSet/>
      <dgm:spPr/>
      <dgm:t>
        <a:bodyPr/>
        <a:lstStyle/>
        <a:p>
          <a:endParaRPr lang="pt-BR" b="0"/>
        </a:p>
      </dgm:t>
    </dgm:pt>
    <dgm:pt modelId="{DA32803A-458E-4A94-A1C8-9E9C7D3A45A9}" type="sibTrans" cxnId="{341FF9C3-320E-49E3-966D-4F56EBE1C48C}">
      <dgm:prSet/>
      <dgm:spPr/>
      <dgm:t>
        <a:bodyPr/>
        <a:lstStyle/>
        <a:p>
          <a:endParaRPr lang="pt-BR" b="0"/>
        </a:p>
      </dgm:t>
    </dgm:pt>
    <dgm:pt modelId="{60FA7677-B838-4FED-8AA6-0C09A0840CDC}">
      <dgm:prSet phldrT="[Texto]"/>
      <dgm:spPr/>
      <dgm:t>
        <a:bodyPr/>
        <a:lstStyle/>
        <a:p>
          <a:r>
            <a:rPr lang="pt-BR" b="0" dirty="0" smtClean="0">
              <a:latin typeface="Cambria" panose="02040503050406030204" pitchFamily="18" charset="0"/>
            </a:rPr>
            <a:t>- Análise da documentação de todos os interessados e posterior análise dos preços. </a:t>
          </a:r>
          <a:endParaRPr lang="pt-BR" b="0" dirty="0">
            <a:latin typeface="Cambria" panose="02040503050406030204" pitchFamily="18" charset="0"/>
          </a:endParaRPr>
        </a:p>
      </dgm:t>
    </dgm:pt>
    <dgm:pt modelId="{BFEBCA57-35F4-4C85-8536-D5EA5BB22A8B}" type="parTrans" cxnId="{A78A4C58-321C-47DE-8E32-355F4C156827}">
      <dgm:prSet/>
      <dgm:spPr/>
      <dgm:t>
        <a:bodyPr/>
        <a:lstStyle/>
        <a:p>
          <a:endParaRPr lang="pt-BR" b="0"/>
        </a:p>
      </dgm:t>
    </dgm:pt>
    <dgm:pt modelId="{3B084BEE-9B70-4252-82D2-CE90206354C5}" type="sibTrans" cxnId="{A78A4C58-321C-47DE-8E32-355F4C156827}">
      <dgm:prSet/>
      <dgm:spPr/>
      <dgm:t>
        <a:bodyPr/>
        <a:lstStyle/>
        <a:p>
          <a:endParaRPr lang="pt-BR" b="0"/>
        </a:p>
      </dgm:t>
    </dgm:pt>
    <dgm:pt modelId="{C795B30C-0493-4223-9677-A5BC7C272D27}">
      <dgm:prSet phldrT="[Texto]"/>
      <dgm:spPr/>
      <dgm:t>
        <a:bodyPr/>
        <a:lstStyle/>
        <a:p>
          <a:pPr algn="l"/>
          <a:r>
            <a:rPr lang="pt-BR" b="0" dirty="0" smtClean="0">
              <a:latin typeface="Cambria" panose="02040503050406030204" pitchFamily="18" charset="0"/>
            </a:rPr>
            <a:t> - Processos “olho no olho”</a:t>
          </a:r>
        </a:p>
        <a:p>
          <a:pPr algn="l"/>
          <a:r>
            <a:rPr lang="pt-BR" b="0" dirty="0" smtClean="0">
              <a:latin typeface="Cambria" panose="02040503050406030204" pitchFamily="18" charset="0"/>
            </a:rPr>
            <a:t>-  Possibilidade de fornecedores combinarem preços</a:t>
          </a:r>
          <a:endParaRPr lang="pt-BR" b="0" dirty="0">
            <a:latin typeface="Cambria" panose="02040503050406030204" pitchFamily="18" charset="0"/>
          </a:endParaRPr>
        </a:p>
      </dgm:t>
    </dgm:pt>
    <dgm:pt modelId="{2844C0EA-47DD-4252-B1D9-98BBC4918186}" type="parTrans" cxnId="{6ED7924B-F6DA-479A-9719-5D3867134E44}">
      <dgm:prSet/>
      <dgm:spPr/>
      <dgm:t>
        <a:bodyPr/>
        <a:lstStyle/>
        <a:p>
          <a:endParaRPr lang="pt-BR" b="0"/>
        </a:p>
      </dgm:t>
    </dgm:pt>
    <dgm:pt modelId="{CC0C49BA-1BC4-42DB-9B82-BC312CAF70EC}" type="sibTrans" cxnId="{6ED7924B-F6DA-479A-9719-5D3867134E44}">
      <dgm:prSet/>
      <dgm:spPr/>
      <dgm:t>
        <a:bodyPr/>
        <a:lstStyle/>
        <a:p>
          <a:endParaRPr lang="pt-BR" b="0"/>
        </a:p>
      </dgm:t>
    </dgm:pt>
    <dgm:pt modelId="{083C8C40-B558-40EF-8749-6F4899F33998}" type="pres">
      <dgm:prSet presAssocID="{C0643B0C-84B9-4B8A-ADF7-F8D9A24440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695691B-1DB7-4049-A620-4F090FC16DA5}" type="pres">
      <dgm:prSet presAssocID="{6F369DC9-EB60-490D-939F-912FD70F59EC}" presName="thickLine" presStyleLbl="alignNode1" presStyleIdx="0" presStyleCnt="1"/>
      <dgm:spPr/>
    </dgm:pt>
    <dgm:pt modelId="{8EAD217A-CC99-4C49-9F62-08ED09573520}" type="pres">
      <dgm:prSet presAssocID="{6F369DC9-EB60-490D-939F-912FD70F59EC}" presName="horz1" presStyleCnt="0"/>
      <dgm:spPr/>
    </dgm:pt>
    <dgm:pt modelId="{333522A3-7D5B-42E9-9F22-E44A582B4635}" type="pres">
      <dgm:prSet presAssocID="{6F369DC9-EB60-490D-939F-912FD70F59EC}" presName="tx1" presStyleLbl="revTx" presStyleIdx="0" presStyleCnt="4"/>
      <dgm:spPr/>
      <dgm:t>
        <a:bodyPr/>
        <a:lstStyle/>
        <a:p>
          <a:endParaRPr lang="pt-BR"/>
        </a:p>
      </dgm:t>
    </dgm:pt>
    <dgm:pt modelId="{4E43914C-8547-44BE-9FCD-3C4272B4AABF}" type="pres">
      <dgm:prSet presAssocID="{6F369DC9-EB60-490D-939F-912FD70F59EC}" presName="vert1" presStyleCnt="0"/>
      <dgm:spPr/>
    </dgm:pt>
    <dgm:pt modelId="{13C18DD5-28B7-4B52-BF87-A5DD06DFC42C}" type="pres">
      <dgm:prSet presAssocID="{AA659A84-7A1C-4980-898C-9A380FC8A21E}" presName="vertSpace2a" presStyleCnt="0"/>
      <dgm:spPr/>
    </dgm:pt>
    <dgm:pt modelId="{C8FB60FA-82FB-4D25-AB80-F63CCCF72B47}" type="pres">
      <dgm:prSet presAssocID="{AA659A84-7A1C-4980-898C-9A380FC8A21E}" presName="horz2" presStyleCnt="0"/>
      <dgm:spPr/>
    </dgm:pt>
    <dgm:pt modelId="{C1E999D3-1681-41EF-A3EA-B2EBAE7F298D}" type="pres">
      <dgm:prSet presAssocID="{AA659A84-7A1C-4980-898C-9A380FC8A21E}" presName="horzSpace2" presStyleCnt="0"/>
      <dgm:spPr/>
    </dgm:pt>
    <dgm:pt modelId="{4852976B-E63F-4A25-9EDC-4207C54E821C}" type="pres">
      <dgm:prSet presAssocID="{AA659A84-7A1C-4980-898C-9A380FC8A21E}" presName="tx2" presStyleLbl="revTx" presStyleIdx="1" presStyleCnt="4" custScaleY="41698"/>
      <dgm:spPr/>
      <dgm:t>
        <a:bodyPr/>
        <a:lstStyle/>
        <a:p>
          <a:endParaRPr lang="pt-BR"/>
        </a:p>
      </dgm:t>
    </dgm:pt>
    <dgm:pt modelId="{057DEFA8-A0AD-4898-9D23-CEB6DBC59C81}" type="pres">
      <dgm:prSet presAssocID="{AA659A84-7A1C-4980-898C-9A380FC8A21E}" presName="vert2" presStyleCnt="0"/>
      <dgm:spPr/>
    </dgm:pt>
    <dgm:pt modelId="{91E91A71-CC7D-4796-8B08-270C5D59263B}" type="pres">
      <dgm:prSet presAssocID="{AA659A84-7A1C-4980-898C-9A380FC8A21E}" presName="thinLine2b" presStyleLbl="callout" presStyleIdx="0" presStyleCnt="3"/>
      <dgm:spPr/>
    </dgm:pt>
    <dgm:pt modelId="{78DA4E7E-5D7D-4B62-8D68-5162F837617A}" type="pres">
      <dgm:prSet presAssocID="{AA659A84-7A1C-4980-898C-9A380FC8A21E}" presName="vertSpace2b" presStyleCnt="0"/>
      <dgm:spPr/>
    </dgm:pt>
    <dgm:pt modelId="{163412DD-32D9-408C-81AF-C4E98C9DEF99}" type="pres">
      <dgm:prSet presAssocID="{60FA7677-B838-4FED-8AA6-0C09A0840CDC}" presName="horz2" presStyleCnt="0"/>
      <dgm:spPr/>
    </dgm:pt>
    <dgm:pt modelId="{61003D38-62ED-425C-A2F0-C656F74E3DA1}" type="pres">
      <dgm:prSet presAssocID="{60FA7677-B838-4FED-8AA6-0C09A0840CDC}" presName="horzSpace2" presStyleCnt="0"/>
      <dgm:spPr/>
    </dgm:pt>
    <dgm:pt modelId="{DFB4DE19-92CD-4433-B04B-6FC18D40D77F}" type="pres">
      <dgm:prSet presAssocID="{60FA7677-B838-4FED-8AA6-0C09A0840CDC}" presName="tx2" presStyleLbl="revTx" presStyleIdx="2" presStyleCnt="4" custScaleY="67850"/>
      <dgm:spPr/>
      <dgm:t>
        <a:bodyPr/>
        <a:lstStyle/>
        <a:p>
          <a:endParaRPr lang="pt-BR"/>
        </a:p>
      </dgm:t>
    </dgm:pt>
    <dgm:pt modelId="{AB027519-92B5-4084-BFC9-213512A0F07B}" type="pres">
      <dgm:prSet presAssocID="{60FA7677-B838-4FED-8AA6-0C09A0840CDC}" presName="vert2" presStyleCnt="0"/>
      <dgm:spPr/>
    </dgm:pt>
    <dgm:pt modelId="{13467AEA-5A2B-459D-8FB3-D2693CCC9937}" type="pres">
      <dgm:prSet presAssocID="{60FA7677-B838-4FED-8AA6-0C09A0840CDC}" presName="thinLine2b" presStyleLbl="callout" presStyleIdx="1" presStyleCnt="3"/>
      <dgm:spPr/>
    </dgm:pt>
    <dgm:pt modelId="{A6B0CC8B-6F9D-4C53-B6BB-8A2CD6BDE7FA}" type="pres">
      <dgm:prSet presAssocID="{60FA7677-B838-4FED-8AA6-0C09A0840CDC}" presName="vertSpace2b" presStyleCnt="0"/>
      <dgm:spPr/>
    </dgm:pt>
    <dgm:pt modelId="{F010A217-5013-4546-86ED-B16A3D1C0D1D}" type="pres">
      <dgm:prSet presAssocID="{C795B30C-0493-4223-9677-A5BC7C272D27}" presName="horz2" presStyleCnt="0"/>
      <dgm:spPr/>
    </dgm:pt>
    <dgm:pt modelId="{841A513C-37A5-4DF1-9186-CB7C9F02F12C}" type="pres">
      <dgm:prSet presAssocID="{C795B30C-0493-4223-9677-A5BC7C272D27}" presName="horzSpace2" presStyleCnt="0"/>
      <dgm:spPr/>
    </dgm:pt>
    <dgm:pt modelId="{80380C13-6D0F-45E2-992B-412AD4BC97E7}" type="pres">
      <dgm:prSet presAssocID="{C795B30C-0493-4223-9677-A5BC7C272D27}" presName="tx2" presStyleLbl="revTx" presStyleIdx="3" presStyleCnt="4"/>
      <dgm:spPr/>
      <dgm:t>
        <a:bodyPr/>
        <a:lstStyle/>
        <a:p>
          <a:endParaRPr lang="pt-BR"/>
        </a:p>
      </dgm:t>
    </dgm:pt>
    <dgm:pt modelId="{B54CDF4F-0DB4-472F-BFEE-6B4CC5C56143}" type="pres">
      <dgm:prSet presAssocID="{C795B30C-0493-4223-9677-A5BC7C272D27}" presName="vert2" presStyleCnt="0"/>
      <dgm:spPr/>
    </dgm:pt>
    <dgm:pt modelId="{9EA6C737-D8D4-436F-B3B0-9C56FFF82B9B}" type="pres">
      <dgm:prSet presAssocID="{C795B30C-0493-4223-9677-A5BC7C272D27}" presName="thinLine2b" presStyleLbl="callout" presStyleIdx="2" presStyleCnt="3"/>
      <dgm:spPr/>
    </dgm:pt>
    <dgm:pt modelId="{1E270C03-033C-415D-BC05-666B8FAD011A}" type="pres">
      <dgm:prSet presAssocID="{C795B30C-0493-4223-9677-A5BC7C272D27}" presName="vertSpace2b" presStyleCnt="0"/>
      <dgm:spPr/>
    </dgm:pt>
  </dgm:ptLst>
  <dgm:cxnLst>
    <dgm:cxn modelId="{72885D7F-BCCA-43C3-80A0-4D60E05AC618}" type="presOf" srcId="{C795B30C-0493-4223-9677-A5BC7C272D27}" destId="{80380C13-6D0F-45E2-992B-412AD4BC97E7}" srcOrd="0" destOrd="0" presId="urn:microsoft.com/office/officeart/2008/layout/LinedList"/>
    <dgm:cxn modelId="{341FF9C3-320E-49E3-966D-4F56EBE1C48C}" srcId="{6F369DC9-EB60-490D-939F-912FD70F59EC}" destId="{AA659A84-7A1C-4980-898C-9A380FC8A21E}" srcOrd="0" destOrd="0" parTransId="{BF661162-1DA5-4982-9ECF-DB8A8BC01A6F}" sibTransId="{DA32803A-458E-4A94-A1C8-9E9C7D3A45A9}"/>
    <dgm:cxn modelId="{343DC590-DACF-41C6-985F-C76A64278BFA}" type="presOf" srcId="{6F369DC9-EB60-490D-939F-912FD70F59EC}" destId="{333522A3-7D5B-42E9-9F22-E44A582B4635}" srcOrd="0" destOrd="0" presId="urn:microsoft.com/office/officeart/2008/layout/LinedList"/>
    <dgm:cxn modelId="{A78A4C58-321C-47DE-8E32-355F4C156827}" srcId="{6F369DC9-EB60-490D-939F-912FD70F59EC}" destId="{60FA7677-B838-4FED-8AA6-0C09A0840CDC}" srcOrd="1" destOrd="0" parTransId="{BFEBCA57-35F4-4C85-8536-D5EA5BB22A8B}" sibTransId="{3B084BEE-9B70-4252-82D2-CE90206354C5}"/>
    <dgm:cxn modelId="{A010E669-5FAC-40EF-8976-AAC01D13DCD1}" srcId="{C0643B0C-84B9-4B8A-ADF7-F8D9A2444044}" destId="{6F369DC9-EB60-490D-939F-912FD70F59EC}" srcOrd="0" destOrd="0" parTransId="{CA0688B6-DA6F-4533-87E7-E437107E4CDB}" sibTransId="{454437C3-E1EC-4B9F-99E3-6EA790EB0DD5}"/>
    <dgm:cxn modelId="{6ED7924B-F6DA-479A-9719-5D3867134E44}" srcId="{6F369DC9-EB60-490D-939F-912FD70F59EC}" destId="{C795B30C-0493-4223-9677-A5BC7C272D27}" srcOrd="2" destOrd="0" parTransId="{2844C0EA-47DD-4252-B1D9-98BBC4918186}" sibTransId="{CC0C49BA-1BC4-42DB-9B82-BC312CAF70EC}"/>
    <dgm:cxn modelId="{5F7D8EBA-7851-4790-A661-1B9C3552B935}" type="presOf" srcId="{60FA7677-B838-4FED-8AA6-0C09A0840CDC}" destId="{DFB4DE19-92CD-4433-B04B-6FC18D40D77F}" srcOrd="0" destOrd="0" presId="urn:microsoft.com/office/officeart/2008/layout/LinedList"/>
    <dgm:cxn modelId="{82257C39-2F19-4CDE-93CA-0CD2963542F2}" type="presOf" srcId="{C0643B0C-84B9-4B8A-ADF7-F8D9A2444044}" destId="{083C8C40-B558-40EF-8749-6F4899F33998}" srcOrd="0" destOrd="0" presId="urn:microsoft.com/office/officeart/2008/layout/LinedList"/>
    <dgm:cxn modelId="{D590DC11-CE3C-4465-81F3-A23B4DBC7D5A}" type="presOf" srcId="{AA659A84-7A1C-4980-898C-9A380FC8A21E}" destId="{4852976B-E63F-4A25-9EDC-4207C54E821C}" srcOrd="0" destOrd="0" presId="urn:microsoft.com/office/officeart/2008/layout/LinedList"/>
    <dgm:cxn modelId="{FC09507F-E53A-4BC0-B257-DB647E9F03B7}" type="presParOf" srcId="{083C8C40-B558-40EF-8749-6F4899F33998}" destId="{1695691B-1DB7-4049-A620-4F090FC16DA5}" srcOrd="0" destOrd="0" presId="urn:microsoft.com/office/officeart/2008/layout/LinedList"/>
    <dgm:cxn modelId="{17BB101D-0FB9-4C60-9ED1-C29D39C70E8C}" type="presParOf" srcId="{083C8C40-B558-40EF-8749-6F4899F33998}" destId="{8EAD217A-CC99-4C49-9F62-08ED09573520}" srcOrd="1" destOrd="0" presId="urn:microsoft.com/office/officeart/2008/layout/LinedList"/>
    <dgm:cxn modelId="{3DE47AE1-5CFF-4704-8686-D803DD3AC075}" type="presParOf" srcId="{8EAD217A-CC99-4C49-9F62-08ED09573520}" destId="{333522A3-7D5B-42E9-9F22-E44A582B4635}" srcOrd="0" destOrd="0" presId="urn:microsoft.com/office/officeart/2008/layout/LinedList"/>
    <dgm:cxn modelId="{6C828160-881A-45A1-AE07-723DA0ED8E66}" type="presParOf" srcId="{8EAD217A-CC99-4C49-9F62-08ED09573520}" destId="{4E43914C-8547-44BE-9FCD-3C4272B4AABF}" srcOrd="1" destOrd="0" presId="urn:microsoft.com/office/officeart/2008/layout/LinedList"/>
    <dgm:cxn modelId="{1A2DCE2D-9D96-46CB-A51D-1668CDFF9A88}" type="presParOf" srcId="{4E43914C-8547-44BE-9FCD-3C4272B4AABF}" destId="{13C18DD5-28B7-4B52-BF87-A5DD06DFC42C}" srcOrd="0" destOrd="0" presId="urn:microsoft.com/office/officeart/2008/layout/LinedList"/>
    <dgm:cxn modelId="{9A45B4D5-9F53-4299-904A-B672B05060D3}" type="presParOf" srcId="{4E43914C-8547-44BE-9FCD-3C4272B4AABF}" destId="{C8FB60FA-82FB-4D25-AB80-F63CCCF72B47}" srcOrd="1" destOrd="0" presId="urn:microsoft.com/office/officeart/2008/layout/LinedList"/>
    <dgm:cxn modelId="{33060F76-9332-4FAE-A377-D91CD6ADA20C}" type="presParOf" srcId="{C8FB60FA-82FB-4D25-AB80-F63CCCF72B47}" destId="{C1E999D3-1681-41EF-A3EA-B2EBAE7F298D}" srcOrd="0" destOrd="0" presId="urn:microsoft.com/office/officeart/2008/layout/LinedList"/>
    <dgm:cxn modelId="{66EF4108-F04D-4F8C-9A1C-09B1E142BCDE}" type="presParOf" srcId="{C8FB60FA-82FB-4D25-AB80-F63CCCF72B47}" destId="{4852976B-E63F-4A25-9EDC-4207C54E821C}" srcOrd="1" destOrd="0" presId="urn:microsoft.com/office/officeart/2008/layout/LinedList"/>
    <dgm:cxn modelId="{FDFEEB06-D068-466F-88A5-1ADBE56EBB49}" type="presParOf" srcId="{C8FB60FA-82FB-4D25-AB80-F63CCCF72B47}" destId="{057DEFA8-A0AD-4898-9D23-CEB6DBC59C81}" srcOrd="2" destOrd="0" presId="urn:microsoft.com/office/officeart/2008/layout/LinedList"/>
    <dgm:cxn modelId="{745C5044-2C6C-42AF-8443-E539725BC951}" type="presParOf" srcId="{4E43914C-8547-44BE-9FCD-3C4272B4AABF}" destId="{91E91A71-CC7D-4796-8B08-270C5D59263B}" srcOrd="2" destOrd="0" presId="urn:microsoft.com/office/officeart/2008/layout/LinedList"/>
    <dgm:cxn modelId="{3441473F-1CB1-4835-BB5B-1C2DB1696798}" type="presParOf" srcId="{4E43914C-8547-44BE-9FCD-3C4272B4AABF}" destId="{78DA4E7E-5D7D-4B62-8D68-5162F837617A}" srcOrd="3" destOrd="0" presId="urn:microsoft.com/office/officeart/2008/layout/LinedList"/>
    <dgm:cxn modelId="{6DD0EBB2-CBE3-4ED7-8B5A-90BE12DC2AA6}" type="presParOf" srcId="{4E43914C-8547-44BE-9FCD-3C4272B4AABF}" destId="{163412DD-32D9-408C-81AF-C4E98C9DEF99}" srcOrd="4" destOrd="0" presId="urn:microsoft.com/office/officeart/2008/layout/LinedList"/>
    <dgm:cxn modelId="{DF14AD07-85D7-448F-ACBC-5EFC2EA58EA3}" type="presParOf" srcId="{163412DD-32D9-408C-81AF-C4E98C9DEF99}" destId="{61003D38-62ED-425C-A2F0-C656F74E3DA1}" srcOrd="0" destOrd="0" presId="urn:microsoft.com/office/officeart/2008/layout/LinedList"/>
    <dgm:cxn modelId="{14D8D6A6-F0EF-43F8-9550-EFF96F0345B3}" type="presParOf" srcId="{163412DD-32D9-408C-81AF-C4E98C9DEF99}" destId="{DFB4DE19-92CD-4433-B04B-6FC18D40D77F}" srcOrd="1" destOrd="0" presId="urn:microsoft.com/office/officeart/2008/layout/LinedList"/>
    <dgm:cxn modelId="{35FC50BF-2B2A-4D07-8A12-9556A9CC39A7}" type="presParOf" srcId="{163412DD-32D9-408C-81AF-C4E98C9DEF99}" destId="{AB027519-92B5-4084-BFC9-213512A0F07B}" srcOrd="2" destOrd="0" presId="urn:microsoft.com/office/officeart/2008/layout/LinedList"/>
    <dgm:cxn modelId="{D856FD4F-56B7-4B8C-A5C9-2B7B48C192AB}" type="presParOf" srcId="{4E43914C-8547-44BE-9FCD-3C4272B4AABF}" destId="{13467AEA-5A2B-459D-8FB3-D2693CCC9937}" srcOrd="5" destOrd="0" presId="urn:microsoft.com/office/officeart/2008/layout/LinedList"/>
    <dgm:cxn modelId="{4F611671-12F6-4246-968C-842D3378C3F2}" type="presParOf" srcId="{4E43914C-8547-44BE-9FCD-3C4272B4AABF}" destId="{A6B0CC8B-6F9D-4C53-B6BB-8A2CD6BDE7FA}" srcOrd="6" destOrd="0" presId="urn:microsoft.com/office/officeart/2008/layout/LinedList"/>
    <dgm:cxn modelId="{7C294B09-B015-41CD-A4C6-9953E4F09CCD}" type="presParOf" srcId="{4E43914C-8547-44BE-9FCD-3C4272B4AABF}" destId="{F010A217-5013-4546-86ED-B16A3D1C0D1D}" srcOrd="7" destOrd="0" presId="urn:microsoft.com/office/officeart/2008/layout/LinedList"/>
    <dgm:cxn modelId="{AEB85BCC-D431-4DDC-BD18-711E3D913057}" type="presParOf" srcId="{F010A217-5013-4546-86ED-B16A3D1C0D1D}" destId="{841A513C-37A5-4DF1-9186-CB7C9F02F12C}" srcOrd="0" destOrd="0" presId="urn:microsoft.com/office/officeart/2008/layout/LinedList"/>
    <dgm:cxn modelId="{AFF22CF5-E202-4062-89F7-A1A7F5C5C979}" type="presParOf" srcId="{F010A217-5013-4546-86ED-B16A3D1C0D1D}" destId="{80380C13-6D0F-45E2-992B-412AD4BC97E7}" srcOrd="1" destOrd="0" presId="urn:microsoft.com/office/officeart/2008/layout/LinedList"/>
    <dgm:cxn modelId="{3EB0AE31-8B89-45E4-8A1B-9A7D47D35718}" type="presParOf" srcId="{F010A217-5013-4546-86ED-B16A3D1C0D1D}" destId="{B54CDF4F-0DB4-472F-BFEE-6B4CC5C56143}" srcOrd="2" destOrd="0" presId="urn:microsoft.com/office/officeart/2008/layout/LinedList"/>
    <dgm:cxn modelId="{0540C43D-64F5-44F6-81D0-582950B10B9E}" type="presParOf" srcId="{4E43914C-8547-44BE-9FCD-3C4272B4AABF}" destId="{9EA6C737-D8D4-436F-B3B0-9C56FFF82B9B}" srcOrd="8" destOrd="0" presId="urn:microsoft.com/office/officeart/2008/layout/LinedList"/>
    <dgm:cxn modelId="{7F74EB15-F41E-4402-B064-89B083630203}" type="presParOf" srcId="{4E43914C-8547-44BE-9FCD-3C4272B4AABF}" destId="{1E270C03-033C-415D-BC05-666B8FAD011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43B0C-84B9-4B8A-ADF7-F8D9A24440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369DC9-EB60-490D-939F-912FD70F59EC}">
      <dgm:prSet phldrT="[Texto]"/>
      <dgm:spPr/>
      <dgm:t>
        <a:bodyPr vert="vert270"/>
        <a:lstStyle/>
        <a:p>
          <a:pPr algn="ctr"/>
          <a:r>
            <a:rPr lang="pt-BR" b="0" dirty="0" smtClean="0">
              <a:latin typeface="Cambria" panose="02040503050406030204" pitchFamily="18" charset="0"/>
            </a:rPr>
            <a:t>Como é </a:t>
          </a:r>
          <a:endParaRPr lang="pt-BR" b="0" dirty="0">
            <a:latin typeface="Cambria" panose="02040503050406030204" pitchFamily="18" charset="0"/>
          </a:endParaRPr>
        </a:p>
      </dgm:t>
    </dgm:pt>
    <dgm:pt modelId="{CA0688B6-DA6F-4533-87E7-E437107E4CDB}" type="parTrans" cxnId="{A010E669-5FAC-40EF-8976-AAC01D13DCD1}">
      <dgm:prSet/>
      <dgm:spPr/>
      <dgm:t>
        <a:bodyPr/>
        <a:lstStyle/>
        <a:p>
          <a:endParaRPr lang="pt-BR" b="0"/>
        </a:p>
      </dgm:t>
    </dgm:pt>
    <dgm:pt modelId="{454437C3-E1EC-4B9F-99E3-6EA790EB0DD5}" type="sibTrans" cxnId="{A010E669-5FAC-40EF-8976-AAC01D13DCD1}">
      <dgm:prSet/>
      <dgm:spPr/>
      <dgm:t>
        <a:bodyPr/>
        <a:lstStyle/>
        <a:p>
          <a:endParaRPr lang="pt-BR" b="0"/>
        </a:p>
      </dgm:t>
    </dgm:pt>
    <dgm:pt modelId="{AA659A84-7A1C-4980-898C-9A380FC8A21E}">
      <dgm:prSet phldrT="[Texto]" custT="1"/>
      <dgm:spPr/>
      <dgm:t>
        <a:bodyPr/>
        <a:lstStyle/>
        <a:p>
          <a:r>
            <a:rPr lang="pt-BR" sz="1800" b="1" dirty="0" smtClean="0">
              <a:solidFill>
                <a:srgbClr val="0070C0"/>
              </a:solidFill>
              <a:latin typeface="Cambria" panose="02040503050406030204" pitchFamily="18" charset="0"/>
            </a:rPr>
            <a:t>- Modalidade eletrônica: Pregão eletrônico</a:t>
          </a:r>
          <a:endParaRPr lang="pt-BR" sz="1800" b="1" dirty="0">
            <a:solidFill>
              <a:srgbClr val="0070C0"/>
            </a:solidFill>
            <a:latin typeface="Cambria" panose="02040503050406030204" pitchFamily="18" charset="0"/>
          </a:endParaRPr>
        </a:p>
      </dgm:t>
    </dgm:pt>
    <dgm:pt modelId="{BF661162-1DA5-4982-9ECF-DB8A8BC01A6F}" type="parTrans" cxnId="{341FF9C3-320E-49E3-966D-4F56EBE1C48C}">
      <dgm:prSet/>
      <dgm:spPr/>
      <dgm:t>
        <a:bodyPr/>
        <a:lstStyle/>
        <a:p>
          <a:endParaRPr lang="pt-BR" b="0"/>
        </a:p>
      </dgm:t>
    </dgm:pt>
    <dgm:pt modelId="{DA32803A-458E-4A94-A1C8-9E9C7D3A45A9}" type="sibTrans" cxnId="{341FF9C3-320E-49E3-966D-4F56EBE1C48C}">
      <dgm:prSet/>
      <dgm:spPr/>
      <dgm:t>
        <a:bodyPr/>
        <a:lstStyle/>
        <a:p>
          <a:endParaRPr lang="pt-BR" b="0"/>
        </a:p>
      </dgm:t>
    </dgm:pt>
    <dgm:pt modelId="{60FA7677-B838-4FED-8AA6-0C09A0840CDC}">
      <dgm:prSet phldrT="[Texto]" custT="1"/>
      <dgm:spPr/>
      <dgm:t>
        <a:bodyPr/>
        <a:lstStyle/>
        <a:p>
          <a:r>
            <a:rPr lang="pt-BR" sz="1800" b="0" dirty="0" smtClean="0">
              <a:latin typeface="Cambria" panose="02040503050406030204" pitchFamily="18" charset="0"/>
            </a:rPr>
            <a:t>- </a:t>
          </a:r>
          <a:r>
            <a:rPr lang="pt-BR" sz="1800" dirty="0" smtClean="0">
              <a:latin typeface="Cambria" panose="02040503050406030204" pitchFamily="18" charset="0"/>
            </a:rPr>
            <a:t>Verifica-se a documentação apenas da empresa classificada em 1º lugar, com o menor preço</a:t>
          </a:r>
          <a:r>
            <a:rPr lang="pt-BR" sz="1800" b="0" dirty="0" smtClean="0"/>
            <a:t>. </a:t>
          </a:r>
          <a:endParaRPr lang="pt-BR" sz="1800" b="0" dirty="0"/>
        </a:p>
      </dgm:t>
    </dgm:pt>
    <dgm:pt modelId="{BFEBCA57-35F4-4C85-8536-D5EA5BB22A8B}" type="parTrans" cxnId="{A78A4C58-321C-47DE-8E32-355F4C156827}">
      <dgm:prSet/>
      <dgm:spPr/>
      <dgm:t>
        <a:bodyPr/>
        <a:lstStyle/>
        <a:p>
          <a:endParaRPr lang="pt-BR" b="0"/>
        </a:p>
      </dgm:t>
    </dgm:pt>
    <dgm:pt modelId="{3B084BEE-9B70-4252-82D2-CE90206354C5}" type="sibTrans" cxnId="{A78A4C58-321C-47DE-8E32-355F4C156827}">
      <dgm:prSet/>
      <dgm:spPr/>
      <dgm:t>
        <a:bodyPr/>
        <a:lstStyle/>
        <a:p>
          <a:endParaRPr lang="pt-BR" b="0"/>
        </a:p>
      </dgm:t>
    </dgm:pt>
    <dgm:pt modelId="{C795B30C-0493-4223-9677-A5BC7C272D27}">
      <dgm:prSet phldrT="[Texto]" custT="1"/>
      <dgm:spPr/>
      <dgm:t>
        <a:bodyPr/>
        <a:lstStyle/>
        <a:p>
          <a:pPr algn="l"/>
          <a:r>
            <a:rPr lang="pt-BR" sz="1800" dirty="0" smtClean="0">
              <a:latin typeface="Cambria" panose="02040503050406030204" pitchFamily="18" charset="0"/>
            </a:rPr>
            <a:t>Utilizado hoje em 90% dos processos, + ágil, + competitividade, - exposição do pregoeiro, concorrentes anônimos, + transparência</a:t>
          </a:r>
          <a:r>
            <a:rPr lang="pt-BR" sz="1700" dirty="0" smtClean="0">
              <a:latin typeface="Cambria" panose="02040503050406030204" pitchFamily="18" charset="0"/>
            </a:rPr>
            <a:t>. </a:t>
          </a:r>
          <a:endParaRPr lang="pt-BR" sz="1700" b="0" dirty="0">
            <a:latin typeface="Cambria" panose="02040503050406030204" pitchFamily="18" charset="0"/>
          </a:endParaRPr>
        </a:p>
      </dgm:t>
    </dgm:pt>
    <dgm:pt modelId="{2844C0EA-47DD-4252-B1D9-98BBC4918186}" type="parTrans" cxnId="{6ED7924B-F6DA-479A-9719-5D3867134E44}">
      <dgm:prSet/>
      <dgm:spPr/>
      <dgm:t>
        <a:bodyPr/>
        <a:lstStyle/>
        <a:p>
          <a:endParaRPr lang="pt-BR" b="0"/>
        </a:p>
      </dgm:t>
    </dgm:pt>
    <dgm:pt modelId="{CC0C49BA-1BC4-42DB-9B82-BC312CAF70EC}" type="sibTrans" cxnId="{6ED7924B-F6DA-479A-9719-5D3867134E44}">
      <dgm:prSet/>
      <dgm:spPr/>
      <dgm:t>
        <a:bodyPr/>
        <a:lstStyle/>
        <a:p>
          <a:endParaRPr lang="pt-BR" b="0"/>
        </a:p>
      </dgm:t>
    </dgm:pt>
    <dgm:pt modelId="{083C8C40-B558-40EF-8749-6F4899F33998}" type="pres">
      <dgm:prSet presAssocID="{C0643B0C-84B9-4B8A-ADF7-F8D9A24440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695691B-1DB7-4049-A620-4F090FC16DA5}" type="pres">
      <dgm:prSet presAssocID="{6F369DC9-EB60-490D-939F-912FD70F59EC}" presName="thickLine" presStyleLbl="alignNode1" presStyleIdx="0" presStyleCnt="1"/>
      <dgm:spPr/>
    </dgm:pt>
    <dgm:pt modelId="{8EAD217A-CC99-4C49-9F62-08ED09573520}" type="pres">
      <dgm:prSet presAssocID="{6F369DC9-EB60-490D-939F-912FD70F59EC}" presName="horz1" presStyleCnt="0"/>
      <dgm:spPr/>
    </dgm:pt>
    <dgm:pt modelId="{333522A3-7D5B-42E9-9F22-E44A582B4635}" type="pres">
      <dgm:prSet presAssocID="{6F369DC9-EB60-490D-939F-912FD70F59EC}" presName="tx1" presStyleLbl="revTx" presStyleIdx="0" presStyleCnt="4"/>
      <dgm:spPr/>
      <dgm:t>
        <a:bodyPr/>
        <a:lstStyle/>
        <a:p>
          <a:endParaRPr lang="pt-BR"/>
        </a:p>
      </dgm:t>
    </dgm:pt>
    <dgm:pt modelId="{4E43914C-8547-44BE-9FCD-3C4272B4AABF}" type="pres">
      <dgm:prSet presAssocID="{6F369DC9-EB60-490D-939F-912FD70F59EC}" presName="vert1" presStyleCnt="0"/>
      <dgm:spPr/>
    </dgm:pt>
    <dgm:pt modelId="{13C18DD5-28B7-4B52-BF87-A5DD06DFC42C}" type="pres">
      <dgm:prSet presAssocID="{AA659A84-7A1C-4980-898C-9A380FC8A21E}" presName="vertSpace2a" presStyleCnt="0"/>
      <dgm:spPr/>
    </dgm:pt>
    <dgm:pt modelId="{C8FB60FA-82FB-4D25-AB80-F63CCCF72B47}" type="pres">
      <dgm:prSet presAssocID="{AA659A84-7A1C-4980-898C-9A380FC8A21E}" presName="horz2" presStyleCnt="0"/>
      <dgm:spPr/>
    </dgm:pt>
    <dgm:pt modelId="{C1E999D3-1681-41EF-A3EA-B2EBAE7F298D}" type="pres">
      <dgm:prSet presAssocID="{AA659A84-7A1C-4980-898C-9A380FC8A21E}" presName="horzSpace2" presStyleCnt="0"/>
      <dgm:spPr/>
    </dgm:pt>
    <dgm:pt modelId="{4852976B-E63F-4A25-9EDC-4207C54E821C}" type="pres">
      <dgm:prSet presAssocID="{AA659A84-7A1C-4980-898C-9A380FC8A21E}" presName="tx2" presStyleLbl="revTx" presStyleIdx="1" presStyleCnt="4" custScaleY="41698"/>
      <dgm:spPr/>
      <dgm:t>
        <a:bodyPr/>
        <a:lstStyle/>
        <a:p>
          <a:endParaRPr lang="pt-BR"/>
        </a:p>
      </dgm:t>
    </dgm:pt>
    <dgm:pt modelId="{057DEFA8-A0AD-4898-9D23-CEB6DBC59C81}" type="pres">
      <dgm:prSet presAssocID="{AA659A84-7A1C-4980-898C-9A380FC8A21E}" presName="vert2" presStyleCnt="0"/>
      <dgm:spPr/>
    </dgm:pt>
    <dgm:pt modelId="{91E91A71-CC7D-4796-8B08-270C5D59263B}" type="pres">
      <dgm:prSet presAssocID="{AA659A84-7A1C-4980-898C-9A380FC8A21E}" presName="thinLine2b" presStyleLbl="callout" presStyleIdx="0" presStyleCnt="3"/>
      <dgm:spPr/>
    </dgm:pt>
    <dgm:pt modelId="{78DA4E7E-5D7D-4B62-8D68-5162F837617A}" type="pres">
      <dgm:prSet presAssocID="{AA659A84-7A1C-4980-898C-9A380FC8A21E}" presName="vertSpace2b" presStyleCnt="0"/>
      <dgm:spPr/>
    </dgm:pt>
    <dgm:pt modelId="{163412DD-32D9-408C-81AF-C4E98C9DEF99}" type="pres">
      <dgm:prSet presAssocID="{60FA7677-B838-4FED-8AA6-0C09A0840CDC}" presName="horz2" presStyleCnt="0"/>
      <dgm:spPr/>
    </dgm:pt>
    <dgm:pt modelId="{61003D38-62ED-425C-A2F0-C656F74E3DA1}" type="pres">
      <dgm:prSet presAssocID="{60FA7677-B838-4FED-8AA6-0C09A0840CDC}" presName="horzSpace2" presStyleCnt="0"/>
      <dgm:spPr/>
    </dgm:pt>
    <dgm:pt modelId="{DFB4DE19-92CD-4433-B04B-6FC18D40D77F}" type="pres">
      <dgm:prSet presAssocID="{60FA7677-B838-4FED-8AA6-0C09A0840CDC}" presName="tx2" presStyleLbl="revTx" presStyleIdx="2" presStyleCnt="4" custScaleY="67850"/>
      <dgm:spPr/>
      <dgm:t>
        <a:bodyPr/>
        <a:lstStyle/>
        <a:p>
          <a:endParaRPr lang="pt-BR"/>
        </a:p>
      </dgm:t>
    </dgm:pt>
    <dgm:pt modelId="{AB027519-92B5-4084-BFC9-213512A0F07B}" type="pres">
      <dgm:prSet presAssocID="{60FA7677-B838-4FED-8AA6-0C09A0840CDC}" presName="vert2" presStyleCnt="0"/>
      <dgm:spPr/>
    </dgm:pt>
    <dgm:pt modelId="{13467AEA-5A2B-459D-8FB3-D2693CCC9937}" type="pres">
      <dgm:prSet presAssocID="{60FA7677-B838-4FED-8AA6-0C09A0840CDC}" presName="thinLine2b" presStyleLbl="callout" presStyleIdx="1" presStyleCnt="3"/>
      <dgm:spPr/>
    </dgm:pt>
    <dgm:pt modelId="{A6B0CC8B-6F9D-4C53-B6BB-8A2CD6BDE7FA}" type="pres">
      <dgm:prSet presAssocID="{60FA7677-B838-4FED-8AA6-0C09A0840CDC}" presName="vertSpace2b" presStyleCnt="0"/>
      <dgm:spPr/>
    </dgm:pt>
    <dgm:pt modelId="{F010A217-5013-4546-86ED-B16A3D1C0D1D}" type="pres">
      <dgm:prSet presAssocID="{C795B30C-0493-4223-9677-A5BC7C272D27}" presName="horz2" presStyleCnt="0"/>
      <dgm:spPr/>
    </dgm:pt>
    <dgm:pt modelId="{841A513C-37A5-4DF1-9186-CB7C9F02F12C}" type="pres">
      <dgm:prSet presAssocID="{C795B30C-0493-4223-9677-A5BC7C272D27}" presName="horzSpace2" presStyleCnt="0"/>
      <dgm:spPr/>
    </dgm:pt>
    <dgm:pt modelId="{80380C13-6D0F-45E2-992B-412AD4BC97E7}" type="pres">
      <dgm:prSet presAssocID="{C795B30C-0493-4223-9677-A5BC7C272D27}" presName="tx2" presStyleLbl="revTx" presStyleIdx="3" presStyleCnt="4"/>
      <dgm:spPr/>
      <dgm:t>
        <a:bodyPr/>
        <a:lstStyle/>
        <a:p>
          <a:endParaRPr lang="pt-BR"/>
        </a:p>
      </dgm:t>
    </dgm:pt>
    <dgm:pt modelId="{B54CDF4F-0DB4-472F-BFEE-6B4CC5C56143}" type="pres">
      <dgm:prSet presAssocID="{C795B30C-0493-4223-9677-A5BC7C272D27}" presName="vert2" presStyleCnt="0"/>
      <dgm:spPr/>
    </dgm:pt>
    <dgm:pt modelId="{9EA6C737-D8D4-436F-B3B0-9C56FFF82B9B}" type="pres">
      <dgm:prSet presAssocID="{C795B30C-0493-4223-9677-A5BC7C272D27}" presName="thinLine2b" presStyleLbl="callout" presStyleIdx="2" presStyleCnt="3"/>
      <dgm:spPr/>
    </dgm:pt>
    <dgm:pt modelId="{1E270C03-033C-415D-BC05-666B8FAD011A}" type="pres">
      <dgm:prSet presAssocID="{C795B30C-0493-4223-9677-A5BC7C272D27}" presName="vertSpace2b" presStyleCnt="0"/>
      <dgm:spPr/>
    </dgm:pt>
  </dgm:ptLst>
  <dgm:cxnLst>
    <dgm:cxn modelId="{341FF9C3-320E-49E3-966D-4F56EBE1C48C}" srcId="{6F369DC9-EB60-490D-939F-912FD70F59EC}" destId="{AA659A84-7A1C-4980-898C-9A380FC8A21E}" srcOrd="0" destOrd="0" parTransId="{BF661162-1DA5-4982-9ECF-DB8A8BC01A6F}" sibTransId="{DA32803A-458E-4A94-A1C8-9E9C7D3A45A9}"/>
    <dgm:cxn modelId="{D15A03A7-72FE-42DF-A100-72FBD2EEC3D6}" type="presOf" srcId="{C795B30C-0493-4223-9677-A5BC7C272D27}" destId="{80380C13-6D0F-45E2-992B-412AD4BC97E7}" srcOrd="0" destOrd="0" presId="urn:microsoft.com/office/officeart/2008/layout/LinedList"/>
    <dgm:cxn modelId="{A78A4C58-321C-47DE-8E32-355F4C156827}" srcId="{6F369DC9-EB60-490D-939F-912FD70F59EC}" destId="{60FA7677-B838-4FED-8AA6-0C09A0840CDC}" srcOrd="1" destOrd="0" parTransId="{BFEBCA57-35F4-4C85-8536-D5EA5BB22A8B}" sibTransId="{3B084BEE-9B70-4252-82D2-CE90206354C5}"/>
    <dgm:cxn modelId="{A010E669-5FAC-40EF-8976-AAC01D13DCD1}" srcId="{C0643B0C-84B9-4B8A-ADF7-F8D9A2444044}" destId="{6F369DC9-EB60-490D-939F-912FD70F59EC}" srcOrd="0" destOrd="0" parTransId="{CA0688B6-DA6F-4533-87E7-E437107E4CDB}" sibTransId="{454437C3-E1EC-4B9F-99E3-6EA790EB0DD5}"/>
    <dgm:cxn modelId="{6ED7924B-F6DA-479A-9719-5D3867134E44}" srcId="{6F369DC9-EB60-490D-939F-912FD70F59EC}" destId="{C795B30C-0493-4223-9677-A5BC7C272D27}" srcOrd="2" destOrd="0" parTransId="{2844C0EA-47DD-4252-B1D9-98BBC4918186}" sibTransId="{CC0C49BA-1BC4-42DB-9B82-BC312CAF70EC}"/>
    <dgm:cxn modelId="{CF3AC5A6-9430-477F-9C8B-56207BAADAF0}" type="presOf" srcId="{AA659A84-7A1C-4980-898C-9A380FC8A21E}" destId="{4852976B-E63F-4A25-9EDC-4207C54E821C}" srcOrd="0" destOrd="0" presId="urn:microsoft.com/office/officeart/2008/layout/LinedList"/>
    <dgm:cxn modelId="{A5324E0F-7E76-4AB8-8CC7-3657FB7AF085}" type="presOf" srcId="{6F369DC9-EB60-490D-939F-912FD70F59EC}" destId="{333522A3-7D5B-42E9-9F22-E44A582B4635}" srcOrd="0" destOrd="0" presId="urn:microsoft.com/office/officeart/2008/layout/LinedList"/>
    <dgm:cxn modelId="{6487B180-5FD3-4CB6-8E21-FDC3E7E75889}" type="presOf" srcId="{60FA7677-B838-4FED-8AA6-0C09A0840CDC}" destId="{DFB4DE19-92CD-4433-B04B-6FC18D40D77F}" srcOrd="0" destOrd="0" presId="urn:microsoft.com/office/officeart/2008/layout/LinedList"/>
    <dgm:cxn modelId="{C4DE5F2E-5E74-4135-A374-404E48E7A526}" type="presOf" srcId="{C0643B0C-84B9-4B8A-ADF7-F8D9A2444044}" destId="{083C8C40-B558-40EF-8749-6F4899F33998}" srcOrd="0" destOrd="0" presId="urn:microsoft.com/office/officeart/2008/layout/LinedList"/>
    <dgm:cxn modelId="{E302E002-9584-49CE-889A-167E8B941309}" type="presParOf" srcId="{083C8C40-B558-40EF-8749-6F4899F33998}" destId="{1695691B-1DB7-4049-A620-4F090FC16DA5}" srcOrd="0" destOrd="0" presId="urn:microsoft.com/office/officeart/2008/layout/LinedList"/>
    <dgm:cxn modelId="{DA95509D-56D3-40E7-8214-2214B2F936DC}" type="presParOf" srcId="{083C8C40-B558-40EF-8749-6F4899F33998}" destId="{8EAD217A-CC99-4C49-9F62-08ED09573520}" srcOrd="1" destOrd="0" presId="urn:microsoft.com/office/officeart/2008/layout/LinedList"/>
    <dgm:cxn modelId="{CFB6305F-24B5-46AD-96B6-E549E7B5B652}" type="presParOf" srcId="{8EAD217A-CC99-4C49-9F62-08ED09573520}" destId="{333522A3-7D5B-42E9-9F22-E44A582B4635}" srcOrd="0" destOrd="0" presId="urn:microsoft.com/office/officeart/2008/layout/LinedList"/>
    <dgm:cxn modelId="{D90ED5F4-89D0-44A6-AAAE-62DCD031F604}" type="presParOf" srcId="{8EAD217A-CC99-4C49-9F62-08ED09573520}" destId="{4E43914C-8547-44BE-9FCD-3C4272B4AABF}" srcOrd="1" destOrd="0" presId="urn:microsoft.com/office/officeart/2008/layout/LinedList"/>
    <dgm:cxn modelId="{8762805E-00DF-49F0-9FBB-2ECFEB606BD0}" type="presParOf" srcId="{4E43914C-8547-44BE-9FCD-3C4272B4AABF}" destId="{13C18DD5-28B7-4B52-BF87-A5DD06DFC42C}" srcOrd="0" destOrd="0" presId="urn:microsoft.com/office/officeart/2008/layout/LinedList"/>
    <dgm:cxn modelId="{02884B4D-2EAB-4EAE-AC20-2C29B3365783}" type="presParOf" srcId="{4E43914C-8547-44BE-9FCD-3C4272B4AABF}" destId="{C8FB60FA-82FB-4D25-AB80-F63CCCF72B47}" srcOrd="1" destOrd="0" presId="urn:microsoft.com/office/officeart/2008/layout/LinedList"/>
    <dgm:cxn modelId="{F2A17A45-0DF4-4EB8-9A0B-EB895D2C56D9}" type="presParOf" srcId="{C8FB60FA-82FB-4D25-AB80-F63CCCF72B47}" destId="{C1E999D3-1681-41EF-A3EA-B2EBAE7F298D}" srcOrd="0" destOrd="0" presId="urn:microsoft.com/office/officeart/2008/layout/LinedList"/>
    <dgm:cxn modelId="{7188E893-06D6-4220-BB00-86C617C0A356}" type="presParOf" srcId="{C8FB60FA-82FB-4D25-AB80-F63CCCF72B47}" destId="{4852976B-E63F-4A25-9EDC-4207C54E821C}" srcOrd="1" destOrd="0" presId="urn:microsoft.com/office/officeart/2008/layout/LinedList"/>
    <dgm:cxn modelId="{4F149024-6160-4082-8788-116C8517CF63}" type="presParOf" srcId="{C8FB60FA-82FB-4D25-AB80-F63CCCF72B47}" destId="{057DEFA8-A0AD-4898-9D23-CEB6DBC59C81}" srcOrd="2" destOrd="0" presId="urn:microsoft.com/office/officeart/2008/layout/LinedList"/>
    <dgm:cxn modelId="{35EBC0F9-DD4B-4956-81A1-3C35CC78DA2F}" type="presParOf" srcId="{4E43914C-8547-44BE-9FCD-3C4272B4AABF}" destId="{91E91A71-CC7D-4796-8B08-270C5D59263B}" srcOrd="2" destOrd="0" presId="urn:microsoft.com/office/officeart/2008/layout/LinedList"/>
    <dgm:cxn modelId="{97DC490B-16F2-449F-A3B4-1502B21FE9B4}" type="presParOf" srcId="{4E43914C-8547-44BE-9FCD-3C4272B4AABF}" destId="{78DA4E7E-5D7D-4B62-8D68-5162F837617A}" srcOrd="3" destOrd="0" presId="urn:microsoft.com/office/officeart/2008/layout/LinedList"/>
    <dgm:cxn modelId="{B2B2A591-7092-4CEF-8791-AD2761CB7092}" type="presParOf" srcId="{4E43914C-8547-44BE-9FCD-3C4272B4AABF}" destId="{163412DD-32D9-408C-81AF-C4E98C9DEF99}" srcOrd="4" destOrd="0" presId="urn:microsoft.com/office/officeart/2008/layout/LinedList"/>
    <dgm:cxn modelId="{E6B60EE4-68AD-42E2-BCC5-B68099A5A7B5}" type="presParOf" srcId="{163412DD-32D9-408C-81AF-C4E98C9DEF99}" destId="{61003D38-62ED-425C-A2F0-C656F74E3DA1}" srcOrd="0" destOrd="0" presId="urn:microsoft.com/office/officeart/2008/layout/LinedList"/>
    <dgm:cxn modelId="{81D95323-18FC-4B71-836C-09B9A60D8B96}" type="presParOf" srcId="{163412DD-32D9-408C-81AF-C4E98C9DEF99}" destId="{DFB4DE19-92CD-4433-B04B-6FC18D40D77F}" srcOrd="1" destOrd="0" presId="urn:microsoft.com/office/officeart/2008/layout/LinedList"/>
    <dgm:cxn modelId="{0E37300D-7C60-4F7C-ABB2-B85C2CC94DF7}" type="presParOf" srcId="{163412DD-32D9-408C-81AF-C4E98C9DEF99}" destId="{AB027519-92B5-4084-BFC9-213512A0F07B}" srcOrd="2" destOrd="0" presId="urn:microsoft.com/office/officeart/2008/layout/LinedList"/>
    <dgm:cxn modelId="{8D953AAF-32C2-4B83-BE04-F9C3340009F5}" type="presParOf" srcId="{4E43914C-8547-44BE-9FCD-3C4272B4AABF}" destId="{13467AEA-5A2B-459D-8FB3-D2693CCC9937}" srcOrd="5" destOrd="0" presId="urn:microsoft.com/office/officeart/2008/layout/LinedList"/>
    <dgm:cxn modelId="{FD113893-EE3B-4CC7-B670-372D6F45AF0C}" type="presParOf" srcId="{4E43914C-8547-44BE-9FCD-3C4272B4AABF}" destId="{A6B0CC8B-6F9D-4C53-B6BB-8A2CD6BDE7FA}" srcOrd="6" destOrd="0" presId="urn:microsoft.com/office/officeart/2008/layout/LinedList"/>
    <dgm:cxn modelId="{6A08A8E9-C999-4D3B-AF98-5CB5E0116B65}" type="presParOf" srcId="{4E43914C-8547-44BE-9FCD-3C4272B4AABF}" destId="{F010A217-5013-4546-86ED-B16A3D1C0D1D}" srcOrd="7" destOrd="0" presId="urn:microsoft.com/office/officeart/2008/layout/LinedList"/>
    <dgm:cxn modelId="{220FFC86-54D0-432B-961B-C1C0AD90D2AC}" type="presParOf" srcId="{F010A217-5013-4546-86ED-B16A3D1C0D1D}" destId="{841A513C-37A5-4DF1-9186-CB7C9F02F12C}" srcOrd="0" destOrd="0" presId="urn:microsoft.com/office/officeart/2008/layout/LinedList"/>
    <dgm:cxn modelId="{81E0D4F8-63F3-4C89-9F7F-31AABA3C41D0}" type="presParOf" srcId="{F010A217-5013-4546-86ED-B16A3D1C0D1D}" destId="{80380C13-6D0F-45E2-992B-412AD4BC97E7}" srcOrd="1" destOrd="0" presId="urn:microsoft.com/office/officeart/2008/layout/LinedList"/>
    <dgm:cxn modelId="{8AA9F706-072C-4AF4-A579-9D1B718C00D1}" type="presParOf" srcId="{F010A217-5013-4546-86ED-B16A3D1C0D1D}" destId="{B54CDF4F-0DB4-472F-BFEE-6B4CC5C56143}" srcOrd="2" destOrd="0" presId="urn:microsoft.com/office/officeart/2008/layout/LinedList"/>
    <dgm:cxn modelId="{C1CBA830-C03F-4629-82E1-4530CF1481E4}" type="presParOf" srcId="{4E43914C-8547-44BE-9FCD-3C4272B4AABF}" destId="{9EA6C737-D8D4-436F-B3B0-9C56FFF82B9B}" srcOrd="8" destOrd="0" presId="urn:microsoft.com/office/officeart/2008/layout/LinedList"/>
    <dgm:cxn modelId="{DAE03804-92AE-43FD-A790-3C99D8970F97}" type="presParOf" srcId="{4E43914C-8547-44BE-9FCD-3C4272B4AABF}" destId="{1E270C03-033C-415D-BC05-666B8FAD011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64D1F-6E8B-4A2B-9510-94F49A088DB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3C8977-D255-41B0-A20F-31EBB7F0D605}">
      <dgm:prSet phldrT="[Texto]" custT="1"/>
      <dgm:spPr/>
      <dgm:t>
        <a:bodyPr/>
        <a:lstStyle/>
        <a:p>
          <a:r>
            <a:rPr lang="pt-BR" sz="2200" b="1" dirty="0" smtClean="0">
              <a:solidFill>
                <a:srgbClr val="0070C0"/>
              </a:solidFill>
              <a:latin typeface="Cambria" panose="02040503050406030204" pitchFamily="18" charset="0"/>
            </a:rPr>
            <a:t>Crise hídrica</a:t>
          </a:r>
        </a:p>
        <a:p>
          <a:r>
            <a:rPr lang="pt-BR" sz="2200" b="0" dirty="0" smtClean="0">
              <a:latin typeface="Cambria" panose="02040503050406030204" pitchFamily="18" charset="0"/>
            </a:rPr>
            <a:t>- Escassez de chuvas em 2014;</a:t>
          </a:r>
        </a:p>
        <a:p>
          <a:r>
            <a:rPr lang="pt-BR" sz="2200" b="0" dirty="0" smtClean="0">
              <a:latin typeface="Cambria" panose="02040503050406030204" pitchFamily="18" charset="0"/>
            </a:rPr>
            <a:t>- Incentivo ao racionamento;</a:t>
          </a:r>
        </a:p>
        <a:p>
          <a:r>
            <a:rPr lang="pt-BR" sz="2200" b="0" dirty="0" smtClean="0">
              <a:latin typeface="Cambria" panose="02040503050406030204" pitchFamily="18" charset="0"/>
            </a:rPr>
            <a:t>- Aumento do uso de produtos químicos;</a:t>
          </a:r>
        </a:p>
        <a:p>
          <a:r>
            <a:rPr lang="pt-BR" sz="2200" b="0" dirty="0" smtClean="0">
              <a:latin typeface="Cambria" panose="02040503050406030204" pitchFamily="18" charset="0"/>
            </a:rPr>
            <a:t>- Redução do faturamento</a:t>
          </a:r>
          <a:r>
            <a:rPr lang="pt-BR" sz="2200" b="0" dirty="0" smtClean="0"/>
            <a:t>.</a:t>
          </a:r>
          <a:endParaRPr lang="pt-BR" sz="2200" b="0" dirty="0"/>
        </a:p>
      </dgm:t>
    </dgm:pt>
    <dgm:pt modelId="{19D6E615-7F31-4AE2-B983-F614CA957AD7}" type="parTrans" cxnId="{2A78D794-82D0-458F-973A-E6F4AE5F1976}">
      <dgm:prSet/>
      <dgm:spPr/>
      <dgm:t>
        <a:bodyPr/>
        <a:lstStyle/>
        <a:p>
          <a:endParaRPr lang="pt-BR"/>
        </a:p>
      </dgm:t>
    </dgm:pt>
    <dgm:pt modelId="{7668F153-E463-49AA-9488-43262436DF3F}" type="sibTrans" cxnId="{2A78D794-82D0-458F-973A-E6F4AE5F1976}">
      <dgm:prSet/>
      <dgm:spPr/>
      <dgm:t>
        <a:bodyPr/>
        <a:lstStyle/>
        <a:p>
          <a:endParaRPr lang="pt-BR"/>
        </a:p>
      </dgm:t>
    </dgm:pt>
    <dgm:pt modelId="{952FCF18-6B4A-44B0-A84A-14000FD6C83D}">
      <dgm:prSet phldrT="[Texto]" custT="1"/>
      <dgm:spPr/>
      <dgm:t>
        <a:bodyPr/>
        <a:lstStyle/>
        <a:p>
          <a:r>
            <a:rPr lang="pt-BR" sz="2200" b="1" dirty="0" smtClean="0">
              <a:solidFill>
                <a:srgbClr val="0070C0"/>
              </a:solidFill>
              <a:latin typeface="Cambria" panose="02040503050406030204" pitchFamily="18" charset="0"/>
            </a:rPr>
            <a:t>Crise econômica</a:t>
          </a:r>
        </a:p>
        <a:p>
          <a:r>
            <a:rPr lang="pt-BR" sz="2200" dirty="0" smtClean="0">
              <a:latin typeface="Cambria" panose="02040503050406030204" pitchFamily="18" charset="0"/>
            </a:rPr>
            <a:t>- Inflação aproximadamente 10% em 2015;</a:t>
          </a:r>
        </a:p>
        <a:p>
          <a:r>
            <a:rPr lang="pt-BR" sz="2200" dirty="0" smtClean="0">
              <a:latin typeface="Cambria" panose="02040503050406030204" pitchFamily="18" charset="0"/>
            </a:rPr>
            <a:t>- Alta do dólar: R$ 3,60 em meados de 2016;</a:t>
          </a:r>
        </a:p>
        <a:p>
          <a:r>
            <a:rPr lang="pt-BR" sz="2200" dirty="0" smtClean="0">
              <a:latin typeface="Cambria" panose="02040503050406030204" pitchFamily="18" charset="0"/>
            </a:rPr>
            <a:t>- Litro da gasolina: De R$ 2,70 em 2014 para R$ 3,67 em 2016 </a:t>
          </a:r>
          <a:r>
            <a:rPr lang="pt-BR" sz="1800" dirty="0" smtClean="0">
              <a:solidFill>
                <a:srgbClr val="C00000"/>
              </a:solidFill>
              <a:latin typeface="Cambria" panose="02040503050406030204" pitchFamily="18" charset="0"/>
            </a:rPr>
            <a:t>(+36%)</a:t>
          </a:r>
        </a:p>
        <a:p>
          <a:r>
            <a:rPr lang="pt-BR" sz="2200" dirty="0" smtClean="0">
              <a:latin typeface="Cambria" panose="02040503050406030204" pitchFamily="18" charset="0"/>
            </a:rPr>
            <a:t>- Alternativas?</a:t>
          </a:r>
          <a:endParaRPr lang="pt-BR" sz="2200" dirty="0">
            <a:latin typeface="Cambria" panose="02040503050406030204" pitchFamily="18" charset="0"/>
          </a:endParaRPr>
        </a:p>
      </dgm:t>
    </dgm:pt>
    <dgm:pt modelId="{5F0AC4BB-78E8-425B-8596-B5A4D688F95D}" type="parTrans" cxnId="{E87159D8-BD67-4E47-A8C5-5540E240E80D}">
      <dgm:prSet/>
      <dgm:spPr/>
      <dgm:t>
        <a:bodyPr/>
        <a:lstStyle/>
        <a:p>
          <a:endParaRPr lang="pt-BR"/>
        </a:p>
      </dgm:t>
    </dgm:pt>
    <dgm:pt modelId="{AF61E0F7-DA75-478C-B422-0735BFAD8BB3}" type="sibTrans" cxnId="{E87159D8-BD67-4E47-A8C5-5540E240E80D}">
      <dgm:prSet/>
      <dgm:spPr/>
      <dgm:t>
        <a:bodyPr/>
        <a:lstStyle/>
        <a:p>
          <a:endParaRPr lang="pt-BR"/>
        </a:p>
      </dgm:t>
    </dgm:pt>
    <dgm:pt modelId="{6568EA3B-4180-4DA4-8BC5-8D771DB68ABA}" type="pres">
      <dgm:prSet presAssocID="{5CA64D1F-6E8B-4A2B-9510-94F49A088D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7F69AC-1042-45E8-A8CD-77288D783BB6}" type="pres">
      <dgm:prSet presAssocID="{933C8977-D255-41B0-A20F-31EBB7F0D605}" presName="composite" presStyleCnt="0"/>
      <dgm:spPr/>
    </dgm:pt>
    <dgm:pt modelId="{3180097D-27B9-49C3-8971-956266E6EA1A}" type="pres">
      <dgm:prSet presAssocID="{933C8977-D255-41B0-A20F-31EBB7F0D605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1CDB0-3E3B-4A3F-9EF6-D10AD3055661}" type="pres">
      <dgm:prSet presAssocID="{933C8977-D255-41B0-A20F-31EBB7F0D605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CC7239AC-C45C-43A7-9D1F-6A635F068DAE}" type="pres">
      <dgm:prSet presAssocID="{7668F153-E463-49AA-9488-43262436DF3F}" presName="sibTrans" presStyleCnt="0"/>
      <dgm:spPr/>
    </dgm:pt>
    <dgm:pt modelId="{27E4B4C4-5850-4512-9FC8-4B1CAEF2DC81}" type="pres">
      <dgm:prSet presAssocID="{952FCF18-6B4A-44B0-A84A-14000FD6C83D}" presName="composite" presStyleCnt="0"/>
      <dgm:spPr/>
    </dgm:pt>
    <dgm:pt modelId="{0B8C67B9-A9D4-424A-B2F5-F4C2CD6985C5}" type="pres">
      <dgm:prSet presAssocID="{952FCF18-6B4A-44B0-A84A-14000FD6C83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408E20-7C79-4DD2-A413-901941D5C193}" type="pres">
      <dgm:prSet presAssocID="{952FCF18-6B4A-44B0-A84A-14000FD6C83D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87159D8-BD67-4E47-A8C5-5540E240E80D}" srcId="{5CA64D1F-6E8B-4A2B-9510-94F49A088DB8}" destId="{952FCF18-6B4A-44B0-A84A-14000FD6C83D}" srcOrd="1" destOrd="0" parTransId="{5F0AC4BB-78E8-425B-8596-B5A4D688F95D}" sibTransId="{AF61E0F7-DA75-478C-B422-0735BFAD8BB3}"/>
    <dgm:cxn modelId="{A8EEB0B4-DF10-492B-9773-DB107C0883A6}" type="presOf" srcId="{952FCF18-6B4A-44B0-A84A-14000FD6C83D}" destId="{0B8C67B9-A9D4-424A-B2F5-F4C2CD6985C5}" srcOrd="0" destOrd="0" presId="urn:microsoft.com/office/officeart/2008/layout/PictureStrips"/>
    <dgm:cxn modelId="{2A78D794-82D0-458F-973A-E6F4AE5F1976}" srcId="{5CA64D1F-6E8B-4A2B-9510-94F49A088DB8}" destId="{933C8977-D255-41B0-A20F-31EBB7F0D605}" srcOrd="0" destOrd="0" parTransId="{19D6E615-7F31-4AE2-B983-F614CA957AD7}" sibTransId="{7668F153-E463-49AA-9488-43262436DF3F}"/>
    <dgm:cxn modelId="{97DB8566-DAB8-48AC-A732-EBFA91489687}" type="presOf" srcId="{933C8977-D255-41B0-A20F-31EBB7F0D605}" destId="{3180097D-27B9-49C3-8971-956266E6EA1A}" srcOrd="0" destOrd="0" presId="urn:microsoft.com/office/officeart/2008/layout/PictureStrips"/>
    <dgm:cxn modelId="{A5B9F8C9-F180-4989-BB96-975388F16FDA}" type="presOf" srcId="{5CA64D1F-6E8B-4A2B-9510-94F49A088DB8}" destId="{6568EA3B-4180-4DA4-8BC5-8D771DB68ABA}" srcOrd="0" destOrd="0" presId="urn:microsoft.com/office/officeart/2008/layout/PictureStrips"/>
    <dgm:cxn modelId="{65DFEC7A-C107-4E24-B3B8-5AF0BFE9805A}" type="presParOf" srcId="{6568EA3B-4180-4DA4-8BC5-8D771DB68ABA}" destId="{0B7F69AC-1042-45E8-A8CD-77288D783BB6}" srcOrd="0" destOrd="0" presId="urn:microsoft.com/office/officeart/2008/layout/PictureStrips"/>
    <dgm:cxn modelId="{D9A398E8-0E23-4197-B06A-451A9BD57236}" type="presParOf" srcId="{0B7F69AC-1042-45E8-A8CD-77288D783BB6}" destId="{3180097D-27B9-49C3-8971-956266E6EA1A}" srcOrd="0" destOrd="0" presId="urn:microsoft.com/office/officeart/2008/layout/PictureStrips"/>
    <dgm:cxn modelId="{95EA8807-0752-4877-A332-DAA15B38A182}" type="presParOf" srcId="{0B7F69AC-1042-45E8-A8CD-77288D783BB6}" destId="{0161CDB0-3E3B-4A3F-9EF6-D10AD3055661}" srcOrd="1" destOrd="0" presId="urn:microsoft.com/office/officeart/2008/layout/PictureStrips"/>
    <dgm:cxn modelId="{3717A926-1B52-4657-B692-87C42BD13329}" type="presParOf" srcId="{6568EA3B-4180-4DA4-8BC5-8D771DB68ABA}" destId="{CC7239AC-C45C-43A7-9D1F-6A635F068DAE}" srcOrd="1" destOrd="0" presId="urn:microsoft.com/office/officeart/2008/layout/PictureStrips"/>
    <dgm:cxn modelId="{8FD8E51C-942F-4ED5-B3A8-AD3653F04958}" type="presParOf" srcId="{6568EA3B-4180-4DA4-8BC5-8D771DB68ABA}" destId="{27E4B4C4-5850-4512-9FC8-4B1CAEF2DC81}" srcOrd="2" destOrd="0" presId="urn:microsoft.com/office/officeart/2008/layout/PictureStrips"/>
    <dgm:cxn modelId="{048548A3-38D4-436F-93E8-7E1742287F37}" type="presParOf" srcId="{27E4B4C4-5850-4512-9FC8-4B1CAEF2DC81}" destId="{0B8C67B9-A9D4-424A-B2F5-F4C2CD6985C5}" srcOrd="0" destOrd="0" presId="urn:microsoft.com/office/officeart/2008/layout/PictureStrips"/>
    <dgm:cxn modelId="{9FE2B476-15EF-426F-B56F-B34B222F2539}" type="presParOf" srcId="{27E4B4C4-5850-4512-9FC8-4B1CAEF2DC81}" destId="{11408E20-7C79-4DD2-A413-901941D5C1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DFAA8B-1CC3-4204-86DB-C01798311FE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9E3BE7-70FB-4AEA-9BE2-7037BC19FAE3}">
      <dgm:prSet phldrT="[Texto]"/>
      <dgm:spPr/>
      <dgm:t>
        <a:bodyPr/>
        <a:lstStyle/>
        <a:p>
          <a:pPr algn="l"/>
          <a:r>
            <a:rPr lang="pt-BR" dirty="0" smtClean="0">
              <a:solidFill>
                <a:schemeClr val="tx1"/>
              </a:solidFill>
              <a:latin typeface="Cambria" panose="02040503050406030204" pitchFamily="18" charset="0"/>
            </a:rPr>
            <a:t>- Utilizar como meta os preços das </a:t>
          </a:r>
          <a:r>
            <a:rPr lang="pt-BR" u="sng" dirty="0" smtClean="0">
              <a:solidFill>
                <a:schemeClr val="tx1"/>
              </a:solidFill>
              <a:latin typeface="Cambria" panose="02040503050406030204" pitchFamily="18" charset="0"/>
            </a:rPr>
            <a:t>últimas contratações</a:t>
          </a:r>
          <a:r>
            <a:rPr lang="pt-BR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pt-BR" dirty="0"/>
        </a:p>
      </dgm:t>
    </dgm:pt>
    <dgm:pt modelId="{2E603722-7ADE-47FE-890D-B9E822D247BA}" type="parTrans" cxnId="{05F34A47-D3CB-4386-ADFC-881086FA868B}">
      <dgm:prSet/>
      <dgm:spPr/>
      <dgm:t>
        <a:bodyPr/>
        <a:lstStyle/>
        <a:p>
          <a:endParaRPr lang="pt-BR"/>
        </a:p>
      </dgm:t>
    </dgm:pt>
    <dgm:pt modelId="{4703B52B-C8CD-4E98-BA64-C9A4C5F2119F}" type="sibTrans" cxnId="{05F34A47-D3CB-4386-ADFC-881086FA868B}">
      <dgm:prSet/>
      <dgm:spPr/>
      <dgm:t>
        <a:bodyPr/>
        <a:lstStyle/>
        <a:p>
          <a:endParaRPr lang="pt-BR"/>
        </a:p>
      </dgm:t>
    </dgm:pt>
    <dgm:pt modelId="{AE07C215-6C90-49A1-99AE-CDD41C0838C3}">
      <dgm:prSet phldrT="[Texto]"/>
      <dgm:spPr/>
      <dgm:t>
        <a:bodyPr/>
        <a:lstStyle/>
        <a:p>
          <a:pPr algn="ctr"/>
          <a:r>
            <a:rPr lang="pt-BR" b="0" dirty="0" smtClean="0">
              <a:latin typeface="Cambria" panose="02040503050406030204" pitchFamily="18" charset="0"/>
            </a:rPr>
            <a:t>- Sistema de Compras não atende às necessidades quanto a este tipo de consulta.</a:t>
          </a:r>
          <a:endParaRPr lang="pt-BR" b="0" dirty="0">
            <a:latin typeface="Cambria" panose="02040503050406030204" pitchFamily="18" charset="0"/>
          </a:endParaRPr>
        </a:p>
      </dgm:t>
    </dgm:pt>
    <dgm:pt modelId="{59A622F8-7774-4224-A0AD-888C420F76E8}" type="parTrans" cxnId="{030C80D5-2994-446C-BE33-3493A94C342A}">
      <dgm:prSet/>
      <dgm:spPr/>
      <dgm:t>
        <a:bodyPr/>
        <a:lstStyle/>
        <a:p>
          <a:endParaRPr lang="pt-BR"/>
        </a:p>
      </dgm:t>
    </dgm:pt>
    <dgm:pt modelId="{CC955485-4D6B-4A95-AF9E-24C6E5C42886}" type="sibTrans" cxnId="{030C80D5-2994-446C-BE33-3493A94C342A}">
      <dgm:prSet/>
      <dgm:spPr/>
      <dgm:t>
        <a:bodyPr/>
        <a:lstStyle/>
        <a:p>
          <a:endParaRPr lang="pt-BR"/>
        </a:p>
      </dgm:t>
    </dgm:pt>
    <dgm:pt modelId="{04D1E584-B704-4306-A5B3-9908762110F2}" type="pres">
      <dgm:prSet presAssocID="{73DFAA8B-1CC3-4204-86DB-C01798311FE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483424-BC56-4A85-84DE-A5EA1D97F2BA}" type="pres">
      <dgm:prSet presAssocID="{73DFAA8B-1CC3-4204-86DB-C01798311FE3}" presName="Background" presStyleLbl="bgImgPlace1" presStyleIdx="0" presStyleCnt="1" custScaleY="49116" custLinFactNeighborX="-307" custLinFactNeighborY="-15208"/>
      <dgm:spPr>
        <a:solidFill>
          <a:schemeClr val="bg1">
            <a:lumMod val="95000"/>
          </a:schemeClr>
        </a:solidFill>
      </dgm:spPr>
    </dgm:pt>
    <dgm:pt modelId="{208685E0-64DA-4992-9D12-B08024BC41AD}" type="pres">
      <dgm:prSet presAssocID="{73DFAA8B-1CC3-4204-86DB-C01798311FE3}" presName="ParentText1" presStyleLbl="revTx" presStyleIdx="0" presStyleCnt="2" custScaleY="53139" custLinFactNeighborY="-19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BC05D-2107-47AE-87C3-18E31EF2D50E}" type="pres">
      <dgm:prSet presAssocID="{73DFAA8B-1CC3-4204-86DB-C01798311FE3}" presName="ParentText2" presStyleLbl="revTx" presStyleIdx="1" presStyleCnt="2" custScaleY="53354" custLinFactNeighborY="-22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02ADE-B729-453B-9C48-5A85D0406DC7}" type="pres">
      <dgm:prSet presAssocID="{73DFAA8B-1CC3-4204-86DB-C01798311FE3}" presName="Plus" presStyleLbl="alignNode1" presStyleIdx="0" presStyleCnt="2" custScaleX="45045" custScaleY="41874" custLinFactNeighborX="2208" custLinFactNeighborY="22338"/>
      <dgm:spPr>
        <a:solidFill>
          <a:srgbClr val="0099FF"/>
        </a:solidFill>
      </dgm:spPr>
    </dgm:pt>
    <dgm:pt modelId="{FF0F1194-35DD-49A3-8CF3-6A279CECC9AA}" type="pres">
      <dgm:prSet presAssocID="{73DFAA8B-1CC3-4204-86DB-C01798311FE3}" presName="Minus" presStyleLbl="alignNode1" presStyleIdx="1" presStyleCnt="2" custScaleX="67413" custScaleY="80426" custLinFactNeighborX="5241" custLinFactNeighborY="69258"/>
      <dgm:spPr>
        <a:solidFill>
          <a:srgbClr val="C00000"/>
        </a:solidFill>
      </dgm:spPr>
    </dgm:pt>
    <dgm:pt modelId="{AA965DC3-5163-4042-8EA5-E3E1CAFE59FF}" type="pres">
      <dgm:prSet presAssocID="{73DFAA8B-1CC3-4204-86DB-C01798311FE3}" presName="Divider" presStyleLbl="parChTrans1D1" presStyleIdx="0" presStyleCnt="1" custLinFactX="-875919" custLinFactNeighborX="-900000" custLinFactNeighborY="-18734"/>
      <dgm:spPr/>
    </dgm:pt>
  </dgm:ptLst>
  <dgm:cxnLst>
    <dgm:cxn modelId="{56F91E18-D7C9-40AD-8DBE-AF209ACFA916}" type="presOf" srcId="{C79E3BE7-70FB-4AEA-9BE2-7037BC19FAE3}" destId="{208685E0-64DA-4992-9D12-B08024BC41AD}" srcOrd="0" destOrd="0" presId="urn:microsoft.com/office/officeart/2009/3/layout/PlusandMinus"/>
    <dgm:cxn modelId="{030C80D5-2994-446C-BE33-3493A94C342A}" srcId="{73DFAA8B-1CC3-4204-86DB-C01798311FE3}" destId="{AE07C215-6C90-49A1-99AE-CDD41C0838C3}" srcOrd="1" destOrd="0" parTransId="{59A622F8-7774-4224-A0AD-888C420F76E8}" sibTransId="{CC955485-4D6B-4A95-AF9E-24C6E5C42886}"/>
    <dgm:cxn modelId="{355F3978-04C9-4136-93DA-7C7CFF53E18C}" type="presOf" srcId="{AE07C215-6C90-49A1-99AE-CDD41C0838C3}" destId="{829BC05D-2107-47AE-87C3-18E31EF2D50E}" srcOrd="0" destOrd="0" presId="urn:microsoft.com/office/officeart/2009/3/layout/PlusandMinus"/>
    <dgm:cxn modelId="{A2C3CF8E-806A-40FB-8A45-F8C5B17DB2AC}" type="presOf" srcId="{73DFAA8B-1CC3-4204-86DB-C01798311FE3}" destId="{04D1E584-B704-4306-A5B3-9908762110F2}" srcOrd="0" destOrd="0" presId="urn:microsoft.com/office/officeart/2009/3/layout/PlusandMinus"/>
    <dgm:cxn modelId="{05F34A47-D3CB-4386-ADFC-881086FA868B}" srcId="{73DFAA8B-1CC3-4204-86DB-C01798311FE3}" destId="{C79E3BE7-70FB-4AEA-9BE2-7037BC19FAE3}" srcOrd="0" destOrd="0" parTransId="{2E603722-7ADE-47FE-890D-B9E822D247BA}" sibTransId="{4703B52B-C8CD-4E98-BA64-C9A4C5F2119F}"/>
    <dgm:cxn modelId="{B36E4DC3-D0BD-448D-865B-BDDD73D6DC8C}" type="presParOf" srcId="{04D1E584-B704-4306-A5B3-9908762110F2}" destId="{3E483424-BC56-4A85-84DE-A5EA1D97F2BA}" srcOrd="0" destOrd="0" presId="urn:microsoft.com/office/officeart/2009/3/layout/PlusandMinus"/>
    <dgm:cxn modelId="{BFE2682F-671E-4041-911F-B5CD56D3F8EA}" type="presParOf" srcId="{04D1E584-B704-4306-A5B3-9908762110F2}" destId="{208685E0-64DA-4992-9D12-B08024BC41AD}" srcOrd="1" destOrd="0" presId="urn:microsoft.com/office/officeart/2009/3/layout/PlusandMinus"/>
    <dgm:cxn modelId="{74FFC5E9-2D2D-4268-9AB4-1FFE8513191D}" type="presParOf" srcId="{04D1E584-B704-4306-A5B3-9908762110F2}" destId="{829BC05D-2107-47AE-87C3-18E31EF2D50E}" srcOrd="2" destOrd="0" presId="urn:microsoft.com/office/officeart/2009/3/layout/PlusandMinus"/>
    <dgm:cxn modelId="{E2A8790D-B8DA-45D5-A2A2-EEBC0A7B5344}" type="presParOf" srcId="{04D1E584-B704-4306-A5B3-9908762110F2}" destId="{ED602ADE-B729-453B-9C48-5A85D0406DC7}" srcOrd="3" destOrd="0" presId="urn:microsoft.com/office/officeart/2009/3/layout/PlusandMinus"/>
    <dgm:cxn modelId="{CE7019E4-FD4E-4FA3-9126-2F9E69A32EBB}" type="presParOf" srcId="{04D1E584-B704-4306-A5B3-9908762110F2}" destId="{FF0F1194-35DD-49A3-8CF3-6A279CECC9AA}" srcOrd="4" destOrd="0" presId="urn:microsoft.com/office/officeart/2009/3/layout/PlusandMinus"/>
    <dgm:cxn modelId="{3C021972-CBF6-4211-B7AC-2A7371F7B60A}" type="presParOf" srcId="{04D1E584-B704-4306-A5B3-9908762110F2}" destId="{AA965DC3-5163-4042-8EA5-E3E1CAFE59F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5691B-1DB7-4049-A620-4F090FC16DA5}">
      <dsp:nvSpPr>
        <dsp:cNvPr id="0" name=""/>
        <dsp:cNvSpPr/>
      </dsp:nvSpPr>
      <dsp:spPr>
        <a:xfrm>
          <a:off x="0" y="0"/>
          <a:ext cx="36724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522A3-7D5B-42E9-9F22-E44A582B4635}">
      <dsp:nvSpPr>
        <dsp:cNvPr id="0" name=""/>
        <dsp:cNvSpPr/>
      </dsp:nvSpPr>
      <dsp:spPr>
        <a:xfrm>
          <a:off x="0" y="0"/>
          <a:ext cx="734481" cy="4104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9540" tIns="129540" rIns="129540" bIns="12954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0" kern="1200" dirty="0" smtClean="0">
              <a:latin typeface="Cambria" panose="02040503050406030204" pitchFamily="18" charset="0"/>
            </a:rPr>
            <a:t>Como era </a:t>
          </a:r>
          <a:endParaRPr lang="pt-BR" sz="3400" b="0" kern="1200" dirty="0">
            <a:latin typeface="Cambria" panose="02040503050406030204" pitchFamily="18" charset="0"/>
          </a:endParaRPr>
        </a:p>
      </dsp:txBody>
      <dsp:txXfrm>
        <a:off x="0" y="0"/>
        <a:ext cx="734481" cy="4104456"/>
      </dsp:txXfrm>
    </dsp:sp>
    <dsp:sp modelId="{4852976B-E63F-4A25-9EDC-4207C54E821C}">
      <dsp:nvSpPr>
        <dsp:cNvPr id="0" name=""/>
        <dsp:cNvSpPr/>
      </dsp:nvSpPr>
      <dsp:spPr>
        <a:xfrm>
          <a:off x="789567" y="89384"/>
          <a:ext cx="2882840" cy="74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rgbClr val="0070C0"/>
              </a:solidFill>
              <a:latin typeface="Cambria" panose="02040503050406030204" pitchFamily="18" charset="0"/>
            </a:rPr>
            <a:t>- Modalidades presenciais</a:t>
          </a:r>
          <a:endParaRPr lang="pt-BR" sz="1900" b="1" kern="1200" dirty="0">
            <a:solidFill>
              <a:srgbClr val="0070C0"/>
            </a:solidFill>
            <a:latin typeface="Cambria" panose="02040503050406030204" pitchFamily="18" charset="0"/>
          </a:endParaRPr>
        </a:p>
      </dsp:txBody>
      <dsp:txXfrm>
        <a:off x="789567" y="89384"/>
        <a:ext cx="2882840" cy="745428"/>
      </dsp:txXfrm>
    </dsp:sp>
    <dsp:sp modelId="{91E91A71-CC7D-4796-8B08-270C5D59263B}">
      <dsp:nvSpPr>
        <dsp:cNvPr id="0" name=""/>
        <dsp:cNvSpPr/>
      </dsp:nvSpPr>
      <dsp:spPr>
        <a:xfrm>
          <a:off x="734481" y="834812"/>
          <a:ext cx="2937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4DE19-92CD-4433-B04B-6FC18D40D77F}">
      <dsp:nvSpPr>
        <dsp:cNvPr id="0" name=""/>
        <dsp:cNvSpPr/>
      </dsp:nvSpPr>
      <dsp:spPr>
        <a:xfrm>
          <a:off x="789567" y="924196"/>
          <a:ext cx="2882840" cy="1212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>
              <a:latin typeface="Cambria" panose="02040503050406030204" pitchFamily="18" charset="0"/>
            </a:rPr>
            <a:t>- Análise da documentação de todos os interessados e posterior análise dos preços. </a:t>
          </a:r>
          <a:endParaRPr lang="pt-BR" sz="1900" b="0" kern="1200" dirty="0">
            <a:latin typeface="Cambria" panose="02040503050406030204" pitchFamily="18" charset="0"/>
          </a:endParaRPr>
        </a:p>
      </dsp:txBody>
      <dsp:txXfrm>
        <a:off x="789567" y="924196"/>
        <a:ext cx="2882840" cy="1212942"/>
      </dsp:txXfrm>
    </dsp:sp>
    <dsp:sp modelId="{13467AEA-5A2B-459D-8FB3-D2693CCC9937}">
      <dsp:nvSpPr>
        <dsp:cNvPr id="0" name=""/>
        <dsp:cNvSpPr/>
      </dsp:nvSpPr>
      <dsp:spPr>
        <a:xfrm>
          <a:off x="734481" y="2137139"/>
          <a:ext cx="2937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80C13-6D0F-45E2-992B-412AD4BC97E7}">
      <dsp:nvSpPr>
        <dsp:cNvPr id="0" name=""/>
        <dsp:cNvSpPr/>
      </dsp:nvSpPr>
      <dsp:spPr>
        <a:xfrm>
          <a:off x="789567" y="2226523"/>
          <a:ext cx="2882840" cy="17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>
              <a:latin typeface="Cambria" panose="02040503050406030204" pitchFamily="18" charset="0"/>
            </a:rPr>
            <a:t> - Processos “olho no olho”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>
              <a:latin typeface="Cambria" panose="02040503050406030204" pitchFamily="18" charset="0"/>
            </a:rPr>
            <a:t>-  Possibilidade de fornecedores combinarem preços</a:t>
          </a:r>
          <a:endParaRPr lang="pt-BR" sz="1900" b="0" kern="1200" dirty="0">
            <a:latin typeface="Cambria" panose="02040503050406030204" pitchFamily="18" charset="0"/>
          </a:endParaRPr>
        </a:p>
      </dsp:txBody>
      <dsp:txXfrm>
        <a:off x="789567" y="2226523"/>
        <a:ext cx="2882840" cy="1787682"/>
      </dsp:txXfrm>
    </dsp:sp>
    <dsp:sp modelId="{9EA6C737-D8D4-436F-B3B0-9C56FFF82B9B}">
      <dsp:nvSpPr>
        <dsp:cNvPr id="0" name=""/>
        <dsp:cNvSpPr/>
      </dsp:nvSpPr>
      <dsp:spPr>
        <a:xfrm>
          <a:off x="734481" y="4014206"/>
          <a:ext cx="2937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5691B-1DB7-4049-A620-4F090FC16DA5}">
      <dsp:nvSpPr>
        <dsp:cNvPr id="0" name=""/>
        <dsp:cNvSpPr/>
      </dsp:nvSpPr>
      <dsp:spPr>
        <a:xfrm>
          <a:off x="0" y="0"/>
          <a:ext cx="3744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522A3-7D5B-42E9-9F22-E44A582B4635}">
      <dsp:nvSpPr>
        <dsp:cNvPr id="0" name=""/>
        <dsp:cNvSpPr/>
      </dsp:nvSpPr>
      <dsp:spPr>
        <a:xfrm>
          <a:off x="0" y="0"/>
          <a:ext cx="748883" cy="417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0" kern="1200" dirty="0" smtClean="0">
              <a:latin typeface="Cambria" panose="02040503050406030204" pitchFamily="18" charset="0"/>
            </a:rPr>
            <a:t>Como é </a:t>
          </a:r>
          <a:endParaRPr lang="pt-BR" sz="3500" b="0" kern="1200" dirty="0">
            <a:latin typeface="Cambria" panose="02040503050406030204" pitchFamily="18" charset="0"/>
          </a:endParaRPr>
        </a:p>
      </dsp:txBody>
      <dsp:txXfrm>
        <a:off x="0" y="0"/>
        <a:ext cx="748883" cy="4176464"/>
      </dsp:txXfrm>
    </dsp:sp>
    <dsp:sp modelId="{4852976B-E63F-4A25-9EDC-4207C54E821C}">
      <dsp:nvSpPr>
        <dsp:cNvPr id="0" name=""/>
        <dsp:cNvSpPr/>
      </dsp:nvSpPr>
      <dsp:spPr>
        <a:xfrm>
          <a:off x="805049" y="90952"/>
          <a:ext cx="2939366" cy="758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70C0"/>
              </a:solidFill>
              <a:latin typeface="Cambria" panose="02040503050406030204" pitchFamily="18" charset="0"/>
            </a:rPr>
            <a:t>- Modalidade eletrônica: Pregão eletrônico</a:t>
          </a:r>
          <a:endParaRPr lang="pt-BR" sz="1800" b="1" kern="1200" dirty="0">
            <a:solidFill>
              <a:srgbClr val="0070C0"/>
            </a:solidFill>
            <a:latin typeface="Cambria" panose="02040503050406030204" pitchFamily="18" charset="0"/>
          </a:endParaRPr>
        </a:p>
      </dsp:txBody>
      <dsp:txXfrm>
        <a:off x="805049" y="90952"/>
        <a:ext cx="2939366" cy="758505"/>
      </dsp:txXfrm>
    </dsp:sp>
    <dsp:sp modelId="{91E91A71-CC7D-4796-8B08-270C5D59263B}">
      <dsp:nvSpPr>
        <dsp:cNvPr id="0" name=""/>
        <dsp:cNvSpPr/>
      </dsp:nvSpPr>
      <dsp:spPr>
        <a:xfrm>
          <a:off x="748883" y="849458"/>
          <a:ext cx="2995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4DE19-92CD-4433-B04B-6FC18D40D77F}">
      <dsp:nvSpPr>
        <dsp:cNvPr id="0" name=""/>
        <dsp:cNvSpPr/>
      </dsp:nvSpPr>
      <dsp:spPr>
        <a:xfrm>
          <a:off x="805049" y="940410"/>
          <a:ext cx="2939366" cy="1234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Cambria" panose="02040503050406030204" pitchFamily="18" charset="0"/>
            </a:rPr>
            <a:t>- </a:t>
          </a:r>
          <a:r>
            <a:rPr lang="pt-BR" sz="1800" kern="1200" dirty="0" smtClean="0">
              <a:latin typeface="Cambria" panose="02040503050406030204" pitchFamily="18" charset="0"/>
            </a:rPr>
            <a:t>Verifica-se a documentação apenas da empresa classificada em 1º lugar, com o menor preço</a:t>
          </a:r>
          <a:r>
            <a:rPr lang="pt-BR" sz="1800" b="0" kern="1200" dirty="0" smtClean="0"/>
            <a:t>. </a:t>
          </a:r>
          <a:endParaRPr lang="pt-BR" sz="1800" b="0" kern="1200" dirty="0"/>
        </a:p>
      </dsp:txBody>
      <dsp:txXfrm>
        <a:off x="805049" y="940410"/>
        <a:ext cx="2939366" cy="1234222"/>
      </dsp:txXfrm>
    </dsp:sp>
    <dsp:sp modelId="{13467AEA-5A2B-459D-8FB3-D2693CCC9937}">
      <dsp:nvSpPr>
        <dsp:cNvPr id="0" name=""/>
        <dsp:cNvSpPr/>
      </dsp:nvSpPr>
      <dsp:spPr>
        <a:xfrm>
          <a:off x="748883" y="2174632"/>
          <a:ext cx="2995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80C13-6D0F-45E2-992B-412AD4BC97E7}">
      <dsp:nvSpPr>
        <dsp:cNvPr id="0" name=""/>
        <dsp:cNvSpPr/>
      </dsp:nvSpPr>
      <dsp:spPr>
        <a:xfrm>
          <a:off x="805049" y="2265585"/>
          <a:ext cx="2939366" cy="181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mbria" panose="02040503050406030204" pitchFamily="18" charset="0"/>
            </a:rPr>
            <a:t>Utilizado hoje em 90% dos processos, + ágil, + competitividade, - exposição do pregoeiro, concorrentes anônimos, + transparência</a:t>
          </a:r>
          <a:r>
            <a:rPr lang="pt-BR" sz="1700" kern="1200" dirty="0" smtClean="0">
              <a:latin typeface="Cambria" panose="02040503050406030204" pitchFamily="18" charset="0"/>
            </a:rPr>
            <a:t>. </a:t>
          </a:r>
          <a:endParaRPr lang="pt-BR" sz="1700" b="0" kern="1200" dirty="0">
            <a:latin typeface="Cambria" panose="02040503050406030204" pitchFamily="18" charset="0"/>
          </a:endParaRPr>
        </a:p>
      </dsp:txBody>
      <dsp:txXfrm>
        <a:off x="805049" y="2265585"/>
        <a:ext cx="2939366" cy="1819045"/>
      </dsp:txXfrm>
    </dsp:sp>
    <dsp:sp modelId="{9EA6C737-D8D4-436F-B3B0-9C56FFF82B9B}">
      <dsp:nvSpPr>
        <dsp:cNvPr id="0" name=""/>
        <dsp:cNvSpPr/>
      </dsp:nvSpPr>
      <dsp:spPr>
        <a:xfrm>
          <a:off x="748883" y="4084631"/>
          <a:ext cx="2995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097D-27B9-49C3-8971-956266E6EA1A}">
      <dsp:nvSpPr>
        <dsp:cNvPr id="0" name=""/>
        <dsp:cNvSpPr/>
      </dsp:nvSpPr>
      <dsp:spPr>
        <a:xfrm>
          <a:off x="940831" y="464303"/>
          <a:ext cx="7578090" cy="2368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02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0070C0"/>
              </a:solidFill>
              <a:latin typeface="Cambria" panose="02040503050406030204" pitchFamily="18" charset="0"/>
            </a:rPr>
            <a:t>Crise hídrica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ambria" panose="02040503050406030204" pitchFamily="18" charset="0"/>
            </a:rPr>
            <a:t>- Escassez de chuvas em 2014;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ambria" panose="02040503050406030204" pitchFamily="18" charset="0"/>
            </a:rPr>
            <a:t>- Incentivo ao racionamento;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ambria" panose="02040503050406030204" pitchFamily="18" charset="0"/>
            </a:rPr>
            <a:t>- Aumento do uso de produtos químicos;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ambria" panose="02040503050406030204" pitchFamily="18" charset="0"/>
            </a:rPr>
            <a:t>- Redução do faturamento</a:t>
          </a:r>
          <a:r>
            <a:rPr lang="pt-BR" sz="2200" b="0" kern="1200" dirty="0" smtClean="0"/>
            <a:t>.</a:t>
          </a:r>
          <a:endParaRPr lang="pt-BR" sz="2200" b="0" kern="1200" dirty="0"/>
        </a:p>
      </dsp:txBody>
      <dsp:txXfrm>
        <a:off x="940831" y="464303"/>
        <a:ext cx="7578090" cy="2368153"/>
      </dsp:txXfrm>
    </dsp:sp>
    <dsp:sp modelId="{0161CDB0-3E3B-4A3F-9EF6-D10AD3055661}">
      <dsp:nvSpPr>
        <dsp:cNvPr id="0" name=""/>
        <dsp:cNvSpPr/>
      </dsp:nvSpPr>
      <dsp:spPr>
        <a:xfrm>
          <a:off x="625078" y="122236"/>
          <a:ext cx="1657707" cy="2486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C67B9-A9D4-424A-B2F5-F4C2CD6985C5}">
      <dsp:nvSpPr>
        <dsp:cNvPr id="0" name=""/>
        <dsp:cNvSpPr/>
      </dsp:nvSpPr>
      <dsp:spPr>
        <a:xfrm>
          <a:off x="940831" y="3445545"/>
          <a:ext cx="7578090" cy="2368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02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0070C0"/>
              </a:solidFill>
              <a:latin typeface="Cambria" panose="02040503050406030204" pitchFamily="18" charset="0"/>
            </a:rPr>
            <a:t>Crise econômica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mbria" panose="02040503050406030204" pitchFamily="18" charset="0"/>
            </a:rPr>
            <a:t>- Inflação aproximadamente 10% em 2015;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mbria" panose="02040503050406030204" pitchFamily="18" charset="0"/>
            </a:rPr>
            <a:t>- Alta do dólar: R$ 3,60 em meados de 2016;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mbria" panose="02040503050406030204" pitchFamily="18" charset="0"/>
            </a:rPr>
            <a:t>- Litro da gasolina: De R$ 2,70 em 2014 para R$ 3,67 em 2016 </a:t>
          </a:r>
          <a:r>
            <a:rPr lang="pt-BR" sz="1800" kern="1200" dirty="0" smtClean="0">
              <a:solidFill>
                <a:srgbClr val="C00000"/>
              </a:solidFill>
              <a:latin typeface="Cambria" panose="02040503050406030204" pitchFamily="18" charset="0"/>
            </a:rPr>
            <a:t>(+36%)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mbria" panose="02040503050406030204" pitchFamily="18" charset="0"/>
            </a:rPr>
            <a:t>- Alternativas?</a:t>
          </a:r>
          <a:endParaRPr lang="pt-BR" sz="2200" kern="1200" dirty="0">
            <a:latin typeface="Cambria" panose="02040503050406030204" pitchFamily="18" charset="0"/>
          </a:endParaRPr>
        </a:p>
      </dsp:txBody>
      <dsp:txXfrm>
        <a:off x="940831" y="3445545"/>
        <a:ext cx="7578090" cy="2368153"/>
      </dsp:txXfrm>
    </dsp:sp>
    <dsp:sp modelId="{11408E20-7C79-4DD2-A413-901941D5C193}">
      <dsp:nvSpPr>
        <dsp:cNvPr id="0" name=""/>
        <dsp:cNvSpPr/>
      </dsp:nvSpPr>
      <dsp:spPr>
        <a:xfrm>
          <a:off x="625078" y="3103478"/>
          <a:ext cx="1657707" cy="24865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83424-BC56-4A85-84DE-A5EA1D97F2BA}">
      <dsp:nvSpPr>
        <dsp:cNvPr id="0" name=""/>
        <dsp:cNvSpPr/>
      </dsp:nvSpPr>
      <dsp:spPr>
        <a:xfrm>
          <a:off x="648787" y="1309625"/>
          <a:ext cx="7329694" cy="186048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685E0-64DA-4992-9D12-B08024BC41AD}">
      <dsp:nvSpPr>
        <dsp:cNvPr id="0" name=""/>
        <dsp:cNvSpPr/>
      </dsp:nvSpPr>
      <dsp:spPr>
        <a:xfrm>
          <a:off x="890338" y="1476170"/>
          <a:ext cx="3403674" cy="1721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tx1"/>
              </a:solidFill>
              <a:latin typeface="Cambria" panose="02040503050406030204" pitchFamily="18" charset="0"/>
            </a:rPr>
            <a:t>- Utilizar como meta os preços das </a:t>
          </a:r>
          <a:r>
            <a:rPr lang="pt-BR" sz="2700" u="sng" kern="1200" dirty="0" smtClean="0">
              <a:solidFill>
                <a:schemeClr val="tx1"/>
              </a:solidFill>
              <a:latin typeface="Cambria" panose="02040503050406030204" pitchFamily="18" charset="0"/>
            </a:rPr>
            <a:t>últimas contratações</a:t>
          </a:r>
          <a:r>
            <a:rPr lang="pt-BR" sz="2700" kern="1200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pt-BR" sz="2700" kern="1200" dirty="0"/>
        </a:p>
      </dsp:txBody>
      <dsp:txXfrm>
        <a:off x="890338" y="1476170"/>
        <a:ext cx="3403674" cy="1721989"/>
      </dsp:txXfrm>
    </dsp:sp>
    <dsp:sp modelId="{829BC05D-2107-47AE-87C3-18E31EF2D50E}">
      <dsp:nvSpPr>
        <dsp:cNvPr id="0" name=""/>
        <dsp:cNvSpPr/>
      </dsp:nvSpPr>
      <dsp:spPr>
        <a:xfrm>
          <a:off x="4369836" y="1404149"/>
          <a:ext cx="3403674" cy="172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0" kern="1200" dirty="0" smtClean="0">
              <a:latin typeface="Cambria" panose="02040503050406030204" pitchFamily="18" charset="0"/>
            </a:rPr>
            <a:t>- Sistema de Compras não atende às necessidades quanto a este tipo de consulta.</a:t>
          </a:r>
          <a:endParaRPr lang="pt-BR" sz="2700" b="0" kern="1200" dirty="0">
            <a:latin typeface="Cambria" panose="02040503050406030204" pitchFamily="18" charset="0"/>
          </a:endParaRPr>
        </a:p>
      </dsp:txBody>
      <dsp:txXfrm>
        <a:off x="4369836" y="1404149"/>
        <a:ext cx="3403674" cy="1728956"/>
      </dsp:txXfrm>
    </dsp:sp>
    <dsp:sp modelId="{ED602ADE-B729-453B-9C48-5A85D0406DC7}">
      <dsp:nvSpPr>
        <dsp:cNvPr id="0" name=""/>
        <dsp:cNvSpPr/>
      </dsp:nvSpPr>
      <dsp:spPr>
        <a:xfrm>
          <a:off x="338212" y="900102"/>
          <a:ext cx="645152" cy="599735"/>
        </a:xfrm>
        <a:prstGeom prst="plus">
          <a:avLst>
            <a:gd name="adj" fmla="val 32810"/>
          </a:avLst>
        </a:prstGeom>
        <a:solidFill>
          <a:srgbClr val="0099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F1194-35DD-49A3-8CF3-6A279CECC9AA}">
      <dsp:nvSpPr>
        <dsp:cNvPr id="0" name=""/>
        <dsp:cNvSpPr/>
      </dsp:nvSpPr>
      <dsp:spPr>
        <a:xfrm>
          <a:off x="7280274" y="1044128"/>
          <a:ext cx="908720" cy="3715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65DC3-5163-4042-8EA5-E3E1CAFE59FF}">
      <dsp:nvSpPr>
        <dsp:cNvPr id="0" name=""/>
        <dsp:cNvSpPr/>
      </dsp:nvSpPr>
      <dsp:spPr>
        <a:xfrm>
          <a:off x="4321174" y="792078"/>
          <a:ext cx="842" cy="309502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772121"/>
            <a:ext cx="748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99FF"/>
                </a:solidFill>
                <a:latin typeface="Arial" charset="0"/>
              </a:rPr>
              <a:t>Economia nas Licitações</a:t>
            </a:r>
            <a:endParaRPr lang="pt-BR" sz="4000" b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8848" y="812612"/>
            <a:ext cx="56893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COMPRAS E LICITAÇÕES – ACUMULADO DEZEMBRO 2015</a:t>
            </a:r>
            <a:endParaRPr kumimoji="0" lang="pt-BR" alt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35797" r="29855" b="46701"/>
          <a:stretch>
            <a:fillRect/>
          </a:stretch>
        </p:blipFill>
        <p:spPr bwMode="auto">
          <a:xfrm>
            <a:off x="250825" y="1340768"/>
            <a:ext cx="88790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90488" y="17335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1384" y="3811687"/>
            <a:ext cx="6500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COMPRAS E LICITAÇÕES – ACUMULADO DEZEMBRO 2016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0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t="28214" r="16614" b="48717"/>
          <a:stretch>
            <a:fillRect/>
          </a:stretch>
        </p:blipFill>
        <p:spPr bwMode="auto">
          <a:xfrm>
            <a:off x="231385" y="4239794"/>
            <a:ext cx="8802688" cy="22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Apresentação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/>
              <a:t>Fernando Borges dos Reis Barbosa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Administrador de Empresas pela Pontifícia Universidade Católica de Campinas PUCCAMP com Pós-graduação em Gestão Estratégica de Negócios pelo Instituto Nacional de Negócios Públicos – INPG. 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Cargo Atual: Analista Administrativo / Pregoeiro desde 2004, trabalhando em Licitações há 20 anos.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 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Cibele Brenelli Sartori </a:t>
            </a:r>
            <a:r>
              <a:rPr lang="pt-BR" sz="2000" b="1" dirty="0" err="1"/>
              <a:t>Coiado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Administradora de Empresas pela ESAMC e Contadora pela UNIESP. Especialização em Administração de Empresas pela FGV.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Cargo Atual: Analista Administrativo / Pregoeira desde 2012</a:t>
            </a: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Licitações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- Procedimento de compras que visa a contração mais vantajosa de produtos e serviços pela Administração Pública.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75753241"/>
              </p:ext>
            </p:extLst>
          </p:nvPr>
        </p:nvGraphicFramePr>
        <p:xfrm>
          <a:off x="611560" y="2348880"/>
          <a:ext cx="367240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02333879"/>
              </p:ext>
            </p:extLst>
          </p:nvPr>
        </p:nvGraphicFramePr>
        <p:xfrm>
          <a:off x="4788024" y="2348880"/>
          <a:ext cx="37444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17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 crise no Brasil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994663"/>
            <a:ext cx="8713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46526567"/>
              </p:ext>
            </p:extLst>
          </p:nvPr>
        </p:nvGraphicFramePr>
        <p:xfrm>
          <a:off x="0" y="733425"/>
          <a:ext cx="9144000" cy="593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5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 compra dos uniformes (bonés operacionais)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994663"/>
            <a:ext cx="8713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82241"/>
              </p:ext>
            </p:extLst>
          </p:nvPr>
        </p:nvGraphicFramePr>
        <p:xfrm>
          <a:off x="264480" y="1700808"/>
          <a:ext cx="8700132" cy="137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033"/>
                <a:gridCol w="2175033"/>
                <a:gridCol w="2175033"/>
                <a:gridCol w="2175033"/>
              </a:tblGrid>
              <a:tr h="77936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Última</a:t>
                      </a:r>
                      <a:r>
                        <a:rPr lang="pt-BR" baseline="0" dirty="0" smtClean="0"/>
                        <a:t> compra em 2014 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(vigente por 12me)</a:t>
                      </a:r>
                      <a:endParaRPr lang="pt-BR" sz="1400" dirty="0"/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 estimado*</a:t>
                      </a:r>
                      <a:endParaRPr lang="pt-BR" dirty="0"/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 da nova aquisição</a:t>
                      </a:r>
                      <a:endParaRPr lang="pt-BR" dirty="0"/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Contrato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pPr algn="ctr"/>
                      <a:r>
                        <a:rPr lang="pt-BR" baseline="0" dirty="0" smtClean="0"/>
                        <a:t>atual</a:t>
                      </a:r>
                      <a:endParaRPr lang="pt-BR" dirty="0"/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</a:tr>
              <a:tr h="516781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R$ 6,00</a:t>
                      </a:r>
                      <a:endParaRPr lang="pt-BR" sz="2400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R$ </a:t>
                      </a:r>
                      <a:r>
                        <a:rPr lang="pt-BR" sz="2400" b="1" dirty="0" smtClean="0"/>
                        <a:t>16,80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(+180,0%)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R$ </a:t>
                      </a:r>
                      <a:r>
                        <a:rPr lang="pt-BR" sz="2400" b="1" dirty="0" smtClean="0"/>
                        <a:t>16,80 </a:t>
                      </a:r>
                      <a:r>
                        <a:rPr lang="pt-B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(+180,0%)</a:t>
                      </a:r>
                      <a:endParaRPr lang="pt-BR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R$ 8,00</a:t>
                      </a:r>
                      <a:endParaRPr lang="pt-BR" sz="2400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4482" y="122538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Valores unitários</a:t>
            </a:r>
            <a:endParaRPr lang="pt-BR" sz="1600" i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2008" y="3212976"/>
            <a:ext cx="9036496" cy="345638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 smtClean="0">
                <a:solidFill>
                  <a:srgbClr val="CCECFF"/>
                </a:solidFill>
                <a:latin typeface="Cambria" panose="02040503050406030204" pitchFamily="18" charset="0"/>
              </a:rPr>
              <a:t>*</a:t>
            </a:r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Valor estimado: Quanto 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a Administração pretende reservar para cada processo de aquisição</a:t>
            </a:r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pt-BR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Principais métodos</a:t>
            </a:r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endParaRPr lang="pt-BR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-  </a:t>
            </a:r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Pesquisas 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de mercado com fornecedores e usuários;</a:t>
            </a:r>
          </a:p>
          <a:p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-  </a:t>
            </a:r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Contratações 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anteriores do próprio órgão;</a:t>
            </a:r>
          </a:p>
          <a:p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-  </a:t>
            </a:r>
            <a:r>
              <a:rPr lang="pt-BR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Tabelas 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</a:rPr>
              <a:t>disponibilizadas por órgãos oficiais, como por exemplo, a tabela do SINAPI (Sistema Nacional de Pesquisa de Custos e Índices da Construção Civil).</a:t>
            </a:r>
          </a:p>
        </p:txBody>
      </p:sp>
    </p:spTree>
    <p:extLst>
      <p:ext uri="{BB962C8B-B14F-4D97-AF65-F5344CB8AC3E}">
        <p14:creationId xmlns:p14="http://schemas.microsoft.com/office/powerpoint/2010/main" val="8781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Preço estimado na SANASA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69982" y="980728"/>
            <a:ext cx="840647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000" dirty="0" smtClean="0">
                <a:solidFill>
                  <a:schemeClr val="tx1"/>
                </a:solidFill>
              </a:rPr>
              <a:t>- Preços </a:t>
            </a:r>
            <a:r>
              <a:rPr lang="pt-BR" sz="2000" dirty="0">
                <a:solidFill>
                  <a:schemeClr val="tx1"/>
                </a:solidFill>
              </a:rPr>
              <a:t>das pesquisas de mercado; </a:t>
            </a:r>
          </a:p>
          <a:p>
            <a:pPr lvl="0"/>
            <a:r>
              <a:rPr lang="pt-BR" sz="2000" dirty="0" smtClean="0">
                <a:solidFill>
                  <a:schemeClr val="tx1"/>
                </a:solidFill>
              </a:rPr>
              <a:t>- Últimas </a:t>
            </a:r>
            <a:r>
              <a:rPr lang="pt-BR" sz="2000" dirty="0">
                <a:solidFill>
                  <a:schemeClr val="tx1"/>
                </a:solidFill>
              </a:rPr>
              <a:t>contratações da própria empresa de saneamento;</a:t>
            </a:r>
          </a:p>
          <a:p>
            <a:pPr lvl="0"/>
            <a:r>
              <a:rPr lang="pt-BR" sz="2000" dirty="0" smtClean="0">
                <a:solidFill>
                  <a:schemeClr val="tx1"/>
                </a:solidFill>
              </a:rPr>
              <a:t>- Preços </a:t>
            </a:r>
            <a:r>
              <a:rPr lang="pt-BR" sz="2000" dirty="0">
                <a:solidFill>
                  <a:schemeClr val="tx1"/>
                </a:solidFill>
              </a:rPr>
              <a:t>contratados em outras empresas, públicas ou privadas.</a:t>
            </a:r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4277"/>
          <a:stretch/>
        </p:blipFill>
        <p:spPr bwMode="auto">
          <a:xfrm>
            <a:off x="179512" y="2276872"/>
            <a:ext cx="893418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29288"/>
              </p:ext>
            </p:extLst>
          </p:nvPr>
        </p:nvGraphicFramePr>
        <p:xfrm>
          <a:off x="3563888" y="5517232"/>
          <a:ext cx="2088232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446"/>
                <a:gridCol w="84778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strike="sngStrike" dirty="0">
                          <a:solidFill>
                            <a:schemeClr val="tx1"/>
                          </a:solidFill>
                          <a:effectLst/>
                        </a:rPr>
                        <a:t>FORN3</a:t>
                      </a:r>
                      <a:endParaRPr lang="pt-BR" sz="1200" strike="sngStrik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strike="sngStrike" dirty="0">
                          <a:solidFill>
                            <a:schemeClr val="tx1"/>
                          </a:solidFill>
                          <a:effectLst/>
                        </a:rPr>
                        <a:t>R$ 5,60</a:t>
                      </a:r>
                      <a:endParaRPr lang="pt-BR" sz="1200" strike="sngStrik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25912"/>
              </p:ext>
            </p:extLst>
          </p:nvPr>
        </p:nvGraphicFramePr>
        <p:xfrm>
          <a:off x="3595400" y="5877272"/>
          <a:ext cx="2056720" cy="980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727"/>
                <a:gridCol w="834993"/>
              </a:tblGrid>
              <a:tr h="326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FORN 2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R$ 1,95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6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FORN 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R$ 1,80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6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Média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R$ 1,88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85333"/>
              </p:ext>
            </p:extLst>
          </p:nvPr>
        </p:nvGraphicFramePr>
        <p:xfrm>
          <a:off x="6393376" y="5589240"/>
          <a:ext cx="2643120" cy="107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313"/>
                <a:gridCol w="1069807"/>
              </a:tblGrid>
              <a:tr h="307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Média Coluna 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R$ 1,88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307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GOV 1 (Coluna 3)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R$ 1,33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578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Média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Final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Preço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Estimado.)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R$ 1,60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Seta para baixo 8"/>
          <p:cNvSpPr/>
          <p:nvPr/>
        </p:nvSpPr>
        <p:spPr>
          <a:xfrm>
            <a:off x="4501119" y="4714687"/>
            <a:ext cx="216024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5724128" y="5733256"/>
            <a:ext cx="648072" cy="93610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Uma visão mais desafiadora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431315"/>
              </p:ext>
            </p:extLst>
          </p:nvPr>
        </p:nvGraphicFramePr>
        <p:xfrm>
          <a:off x="250825" y="1484784"/>
          <a:ext cx="8424936" cy="504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05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Uma solução simples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/>
          <a:stretch>
            <a:fillRect/>
          </a:stretch>
        </p:blipFill>
        <p:spPr bwMode="auto">
          <a:xfrm>
            <a:off x="0" y="1556791"/>
            <a:ext cx="9144000" cy="404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Uma solução simples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569"/>
            <a:ext cx="9144000" cy="482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6809" y="6244861"/>
            <a:ext cx="446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600" dirty="0" smtClean="0">
                <a:latin typeface="Cambria" panose="02040503050406030204" pitchFamily="18" charset="0"/>
              </a:rPr>
              <a:t>Exceções</a:t>
            </a:r>
          </a:p>
          <a:p>
            <a:pPr marL="285750" indent="-285750">
              <a:buFontTx/>
              <a:buChar char="-"/>
            </a:pPr>
            <a:r>
              <a:rPr lang="pt-BR" sz="1600" dirty="0" smtClean="0">
                <a:latin typeface="Cambria" panose="02040503050406030204" pitchFamily="18" charset="0"/>
              </a:rPr>
              <a:t>Crise a favor</a:t>
            </a:r>
            <a:endParaRPr lang="pt-BR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433</Words>
  <Application>Microsoft Office PowerPoint</Application>
  <PresentationFormat>Apresentação na tela (4:3)</PresentationFormat>
  <Paragraphs>88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sueli</cp:lastModifiedBy>
  <cp:revision>64</cp:revision>
  <cp:lastPrinted>2013-03-06T14:17:17Z</cp:lastPrinted>
  <dcterms:created xsi:type="dcterms:W3CDTF">2013-01-21T13:05:03Z</dcterms:created>
  <dcterms:modified xsi:type="dcterms:W3CDTF">2017-06-20T17:23:14Z</dcterms:modified>
</cp:coreProperties>
</file>