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0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87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04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786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87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47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228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74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83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4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77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69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24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5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13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7C40-5B7D-4928-9BFD-A32B37BD4EAC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C5FCF7-F3B7-4DC3-ADFE-1DDB71A370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1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alcio77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2531" y="1959204"/>
            <a:ext cx="7766936" cy="1646302"/>
          </a:xfrm>
        </p:spPr>
        <p:txBody>
          <a:bodyPr/>
          <a:lstStyle/>
          <a:p>
            <a:pPr algn="ctr"/>
            <a:r>
              <a:rPr lang="pt-BR" dirty="0" smtClean="0"/>
              <a:t>O CASO DE LUZ-MG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2531" y="3632823"/>
            <a:ext cx="7766936" cy="1096899"/>
          </a:xfrm>
        </p:spPr>
        <p:txBody>
          <a:bodyPr/>
          <a:lstStyle/>
          <a:p>
            <a:pPr algn="ctr"/>
            <a:r>
              <a:rPr lang="pt-BR" dirty="0" smtClean="0"/>
              <a:t>GESTÃO DO SISTEMA DE ESGOTAMENTO SANITÁRIO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2240"/>
            <a:ext cx="3043994" cy="23257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86" y="0"/>
            <a:ext cx="3105009" cy="22339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23" y="4181273"/>
            <a:ext cx="3368753" cy="25104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17"/>
            <a:ext cx="3043994" cy="22355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86" y="4532240"/>
            <a:ext cx="3109014" cy="23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JUDICIAL </a:t>
            </a:r>
            <a:r>
              <a:rPr lang="pt-BR" sz="2000" dirty="0" smtClean="0"/>
              <a:t>PARA A</a:t>
            </a:r>
            <a:r>
              <a:rPr lang="pt-BR" dirty="0" smtClean="0"/>
              <a:t> RETOMADA </a:t>
            </a:r>
            <a:r>
              <a:rPr lang="pt-BR" sz="2000" dirty="0" smtClean="0"/>
              <a:t>DO SERVIÇO DE </a:t>
            </a:r>
            <a:r>
              <a:rPr lang="pt-BR" dirty="0" smtClean="0"/>
              <a:t>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DECRETO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9" y="2556165"/>
            <a:ext cx="2818747" cy="38437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6" y="1777279"/>
            <a:ext cx="3913759" cy="4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8886"/>
            <a:ext cx="4833447" cy="32397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56309"/>
            <a:ext cx="8596668" cy="1320800"/>
          </a:xfrm>
        </p:spPr>
        <p:txBody>
          <a:bodyPr/>
          <a:lstStyle/>
          <a:p>
            <a:r>
              <a:rPr lang="pt-BR" dirty="0" smtClean="0"/>
              <a:t>PLANO MUNICIPAL DE SANEAMENTO INDICA  A RETOMADA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420">
            <a:off x="68644" y="1667768"/>
            <a:ext cx="3965180" cy="304110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207">
            <a:off x="7546773" y="1098433"/>
            <a:ext cx="4198360" cy="28101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04" y="4184355"/>
            <a:ext cx="4028643" cy="26965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04" y="2511860"/>
            <a:ext cx="5650853" cy="23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INVESTIMENTO NOS DISTRITOS - ESTEIOS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10" y="3014518"/>
            <a:ext cx="6180792" cy="3547556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8" y="1475509"/>
            <a:ext cx="5133647" cy="3153352"/>
          </a:xfrm>
        </p:spPr>
      </p:pic>
    </p:spTree>
    <p:extLst>
      <p:ext uri="{BB962C8B-B14F-4D97-AF65-F5344CB8AC3E}">
        <p14:creationId xmlns:p14="http://schemas.microsoft.com/office/powerpoint/2010/main" val="19652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91" y="609600"/>
            <a:ext cx="8806411" cy="1320800"/>
          </a:xfrm>
        </p:spPr>
        <p:txBody>
          <a:bodyPr/>
          <a:lstStyle/>
          <a:p>
            <a:r>
              <a:rPr lang="pt-BR" dirty="0"/>
              <a:t>INVESTIMENTO NOS </a:t>
            </a:r>
            <a:r>
              <a:rPr lang="pt-BR" dirty="0" smtClean="0"/>
              <a:t>DISTRITOS- CAMPINHO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10578"/>
            <a:ext cx="4494475" cy="335698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45" y="1510578"/>
            <a:ext cx="2263920" cy="29921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74" y="3189070"/>
            <a:ext cx="2613314" cy="34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958" y="1725904"/>
            <a:ext cx="8596668" cy="1320800"/>
          </a:xfrm>
        </p:spPr>
        <p:txBody>
          <a:bodyPr/>
          <a:lstStyle/>
          <a:p>
            <a:r>
              <a:rPr lang="pt-BR" dirty="0" smtClean="0"/>
              <a:t> GESTAO DO               EM NOVOS LOTEAMENTOS NA SEDE DO MUNICIPIO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92" y="3486512"/>
            <a:ext cx="6206046" cy="229718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6" y="554260"/>
            <a:ext cx="2593918" cy="193304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724772" y="238630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31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NOVAS ESTRATÉGIAS PARA A 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ATIVOS</a:t>
            </a:r>
          </a:p>
          <a:p>
            <a:r>
              <a:rPr lang="pt-BR" dirty="0" smtClean="0"/>
              <a:t>MOBILIZACÃO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8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2" y="469900"/>
            <a:ext cx="3487016" cy="26355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03" y="2660179"/>
            <a:ext cx="3816152" cy="224479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382931" y="531127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/>
              <a:t> GOVERNOS MUNICIPAIS UNIDOS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87" y="458404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144" y="1368135"/>
            <a:ext cx="8596668" cy="279861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DÁLCIO CRISTIANO CHAVES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hlinkClick r:id="rId2"/>
              </a:rPr>
              <a:t>dalcio77@gmail.com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37 9104-0000</a:t>
            </a:r>
            <a:br>
              <a:rPr lang="pt-BR" dirty="0" smtClean="0"/>
            </a:br>
            <a:r>
              <a:rPr lang="pt-BR" dirty="0" smtClean="0"/>
              <a:t>37 9779-0100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Skype dalcio1977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45" y="831113"/>
            <a:ext cx="7280545" cy="5642423"/>
          </a:xfrm>
        </p:spPr>
      </p:pic>
    </p:spTree>
    <p:extLst>
      <p:ext uri="{BB962C8B-B14F-4D97-AF65-F5344CB8AC3E}">
        <p14:creationId xmlns:p14="http://schemas.microsoft.com/office/powerpoint/2010/main" val="41040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CONCESSÃO PARA A COPASA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LEI AUTORIZATIVA 357/79</a:t>
            </a:r>
          </a:p>
          <a:p>
            <a:endParaRPr lang="pt-BR" dirty="0" smtClean="0"/>
          </a:p>
          <a:p>
            <a:r>
              <a:rPr lang="pt-BR" dirty="0" smtClean="0"/>
              <a:t>CONTRATO DE CONCESSÃO 170060 – 04/11/1979</a:t>
            </a:r>
          </a:p>
          <a:p>
            <a:endParaRPr lang="pt-BR" dirty="0"/>
          </a:p>
          <a:p>
            <a:r>
              <a:rPr lang="pt-BR" dirty="0" smtClean="0"/>
              <a:t>APENAS SEDE DO MUNICÍPIO</a:t>
            </a:r>
          </a:p>
          <a:p>
            <a:endParaRPr lang="pt-BR" dirty="0" smtClean="0"/>
          </a:p>
          <a:p>
            <a:r>
              <a:rPr lang="pt-BR" dirty="0" smtClean="0"/>
              <a:t>APENAS ÁGUA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SISTEMA DE ESGOTAMENTO SANITÁRIO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9" y="2014828"/>
            <a:ext cx="5982638" cy="4266406"/>
          </a:xfrm>
        </p:spPr>
      </p:pic>
    </p:spTree>
    <p:extLst>
      <p:ext uri="{BB962C8B-B14F-4D97-AF65-F5344CB8AC3E}">
        <p14:creationId xmlns:p14="http://schemas.microsoft.com/office/powerpoint/2010/main" val="26557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MINISTÉRIO PUBLICO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TAC – 2001 – TERMO DE AJUSTAMENTO DE CONDUTA</a:t>
            </a:r>
          </a:p>
          <a:p>
            <a:endParaRPr lang="pt-BR" dirty="0"/>
          </a:p>
          <a:p>
            <a:r>
              <a:rPr lang="pt-BR" dirty="0" smtClean="0"/>
              <a:t>MULTA DIÁRIA R$ 1.000,00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7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CONSTRUÇÃO DA ETE DA SEDE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2008-2011  inicio da operação 31/01/2011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809">
            <a:off x="625379" y="2637361"/>
            <a:ext cx="3418608" cy="25639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1089" flipV="1">
            <a:off x="5244511" y="2604399"/>
            <a:ext cx="4003964" cy="30029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396">
            <a:off x="1523999" y="4693870"/>
            <a:ext cx="3619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ESTUDO DE VIABILIDADE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ECONOMIA 60 MILHOES (30 ANOS)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85" y="3088263"/>
            <a:ext cx="46005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TENTATIVA DE NEGOCIAÇÃO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8" y="1663843"/>
            <a:ext cx="4894821" cy="367708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8" y="1270000"/>
            <a:ext cx="3136900" cy="27849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31" y="3687539"/>
            <a:ext cx="4297798" cy="31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1.841/10 – CRIA O SAAE LUZ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79" y="1930400"/>
            <a:ext cx="5908578" cy="4431434"/>
          </a:xfrm>
        </p:spPr>
      </p:pic>
    </p:spTree>
    <p:extLst>
      <p:ext uri="{BB962C8B-B14F-4D97-AF65-F5344CB8AC3E}">
        <p14:creationId xmlns:p14="http://schemas.microsoft.com/office/powerpoint/2010/main" val="7359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</TotalTime>
  <Words>136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Facetado</vt:lpstr>
      <vt:lpstr>O CASO DE LUZ-MG</vt:lpstr>
      <vt:lpstr>Apresentação do PowerPoint</vt:lpstr>
      <vt:lpstr>A CONCESSÃO PARA A COPASA</vt:lpstr>
      <vt:lpstr>O SISTEMA DE ESGOTAMENTO SANITÁRIO</vt:lpstr>
      <vt:lpstr>MINISTÉRIO PUBLICO</vt:lpstr>
      <vt:lpstr>A CONSTRUÇÃO DA ETE DA SEDE</vt:lpstr>
      <vt:lpstr>O ESTUDO DE VIABILIDADE</vt:lpstr>
      <vt:lpstr>TENTATIVA DE NEGOCIAÇÃO</vt:lpstr>
      <vt:lpstr>Lei 1.841/10 – CRIA O SAAE LUZ</vt:lpstr>
      <vt:lpstr>AÇÃO JUDICIAL PARA A RETOMADA DO SERVIÇO DE ÁGUA</vt:lpstr>
      <vt:lpstr>PLANO MUNICIPAL DE SANEAMENTO INDICA  A RETOMADA</vt:lpstr>
      <vt:lpstr>INVESTIMENTO NOS DISTRITOS - ESTEIOS</vt:lpstr>
      <vt:lpstr>INVESTIMENTO NOS DISTRITOS- CAMPINHO</vt:lpstr>
      <vt:lpstr> GESTAO DO               EM NOVOS LOTEAMENTOS NA SEDE DO MUNICIPIO</vt:lpstr>
      <vt:lpstr>NOVAS ESTRATÉGIAS PARA A AÇÃO</vt:lpstr>
      <vt:lpstr> </vt:lpstr>
      <vt:lpstr>DÁLCIO CRISTIANO CHAVES  dalcio77@gmail.com  37 9104-0000 37 9779-0100  Skype dalcio1977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CASO DE LUZ-MG</dc:title>
  <dc:creator>Dalcio Chaves</dc:creator>
  <cp:lastModifiedBy>Dalcio Chaves</cp:lastModifiedBy>
  <cp:revision>19</cp:revision>
  <dcterms:created xsi:type="dcterms:W3CDTF">2015-05-24T19:06:53Z</dcterms:created>
  <dcterms:modified xsi:type="dcterms:W3CDTF">2015-05-25T03:04:26Z</dcterms:modified>
</cp:coreProperties>
</file>