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1F4B52-8710-4C4B-82E6-EC8A1B4E5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6E29FB4-A87F-4B04-B39A-EEEF6B572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E16E52-7B83-487B-AA2B-DE0F0CA9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6211ECC-AA67-43C0-9F76-F9B54590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A1302D0-A824-42C1-9D36-4A1CDB26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00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16273F-7DAE-4AAA-9A05-86347A85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D14DB4E-7848-4EF0-85F8-605CCBCBE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5235E90-1C38-4D17-B900-80D86B10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3F99C8C-1BC4-41F7-92B8-6EA5176F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E0030BA-5F3A-4046-B9D2-B2CFD2B7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37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89D4ADB-92D8-4026-BB42-73B588DA7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CAF8E22-E57E-4560-B172-A20B7FAF4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C546652-38BA-4677-BCC3-7CCE40E6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3FE27E3-04CC-4A82-9EB1-1266A1F5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BD6B218-32B7-419E-BA3A-B8F98F0B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0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434E5D-D711-40D2-8BFA-C4410FF4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2C7617A-DC67-49B6-804A-B42EB826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FF14618-CFAE-4456-AEFE-E9169BE1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2A0D500-A86C-4585-BFCB-4B5D2C6F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2E7A405-C136-4945-8A8C-78D4E67C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55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04AD90-7B05-45A5-AE96-3A08E5FD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7F5581A-6741-43FD-A48F-561DE64A8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7ABC88A-CC6F-45EC-8702-369874DC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4BD532D-2222-47CB-AF60-D8BBBFD1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C20AD3C-2CE1-452F-A3D1-BBF19D50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6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4E1B9-A564-474D-9752-9971D01A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F1D54B0-4D21-4949-8DDD-C9D7D4E70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99F4C01-CF5D-4080-9025-9FAA8151F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523C3ED-2E41-4A5B-AADC-E234C2E7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CD3EFB7-7F93-4559-87DD-C421092F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F43B947-4115-455A-9E0E-FAEC1116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20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D00BBC-7009-4452-A3F5-70F5B099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7560F32-BBA3-4918-B05D-BF327B51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E941393-786E-4559-B048-3C14AEC59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761F8AB-5799-44BA-9342-9473045D1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4A6C1F4-D83E-4931-8069-2F960A51D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7C06921-81F6-4C61-B2DC-424971B5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C6F2FBB-76A3-4B2F-8A84-41944203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8958A2AA-0851-4E05-90C3-FA70648C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78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28DB41-6DB9-4BD6-955C-46CBC59E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C23BED3-DB2B-4EE2-AAC5-616A2390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6A3C5C6-B2AA-431A-B142-4A75440B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27697D3-4DEC-4263-8AB4-85E45236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25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3E63D4B-B5C7-4A63-AE0F-86F42DC8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B14DB6C-B36D-45A6-AD22-A26617DD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A2E474A-5CB5-4A01-9091-F4590B44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36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5AA573-F16F-4639-8BD3-E78DB0AB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98F5C38-85F0-4A4C-A3B8-B0D06198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C963D15-0861-4DB6-B073-8DBD51F3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BA97CDD-BB0C-49D9-9460-5F009129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6166B9E-FCF3-422B-BA58-66B5828F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08F7D6A-4726-43AD-84B8-0F14FC81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8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7A2D5F-FFBB-4F44-87F8-015F5EBD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0EFA6C6-6807-4AD4-BADC-0E5057C60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7D970F4-01C8-4C1F-80A3-C68597E59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DD6CD95-9B9C-4046-9C3F-BC5EE83A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DEB48E7-6CD2-48BA-9A13-53CD6131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EC5677C-6878-46E9-8D8F-E3B22357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10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68E9069-6488-437C-AAAB-29B69181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8BA7372-7366-4100-B2B6-BE36D9423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2DEFC64-99E3-4EAD-8FAD-D9D76DC71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39D1-7B7A-414D-A23D-A595619CBA0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E88852D-BFCD-453E-B00C-D3EE22AEE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239DB4F-7DDF-4746-B98C-6811DC987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3633-9B09-46FC-8EC4-8593F4AF16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8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F2B11CD-2FA3-47B6-8249-F09A73CFBC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90" y="43378"/>
            <a:ext cx="9058275" cy="6793230"/>
          </a:xfrm>
          <a:prstGeom prst="rect">
            <a:avLst/>
          </a:prstGeom>
        </p:spPr>
      </p:pic>
      <p:sp>
        <p:nvSpPr>
          <p:cNvPr id="5" name="Caixa de Texto 2">
            <a:extLst>
              <a:ext uri="{FF2B5EF4-FFF2-40B4-BE49-F238E27FC236}">
                <a16:creationId xmlns:a16="http://schemas.microsoft.com/office/drawing/2014/main" xmlns="" id="{0B63A985-181B-496A-B839-CCC1D0E94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489" y="3228684"/>
            <a:ext cx="8318604" cy="20131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n° </a:t>
            </a: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11445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 Regulatório de Saneamento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47° Congresso Nacional da </a:t>
            </a:r>
            <a:r>
              <a:rPr lang="pt-BR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Assemae</a:t>
            </a:r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1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1FAB232-CD25-46CA-9738-D3C74D25DA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109220"/>
            <a:ext cx="8892540" cy="663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69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9F0CB5E-C17F-493C-8716-6589F9F044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7" y="110807"/>
            <a:ext cx="8848725" cy="66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8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88C43C1-EF82-4855-89AE-C4FA502FA0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100012"/>
            <a:ext cx="8892540" cy="665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67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4EDA98A-0556-461B-AC6F-B88D61EB15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04775"/>
            <a:ext cx="88646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8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BA568DE5-5491-411C-9D6B-18233AA3172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13" y="117570"/>
            <a:ext cx="9005103" cy="6739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12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CE9956F-908A-46DB-905D-EE0B668D27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122872"/>
            <a:ext cx="8892540" cy="661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81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3E9B531A-3494-4AC0-A4BD-08B8972D0D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55" y="74256"/>
            <a:ext cx="9064235" cy="678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47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1127B11-3944-4E65-AD24-CB59549B40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100012"/>
            <a:ext cx="8892540" cy="665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76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5D443F7-7F25-4BCC-9C63-E5313E4955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100012"/>
            <a:ext cx="8892540" cy="665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74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9F6F440-0655-4ADE-805A-4A52F0F57D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100012"/>
            <a:ext cx="8892540" cy="665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25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7D06995-BBA5-44F0-B3E7-5C59F72EAB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109220"/>
            <a:ext cx="8892540" cy="663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99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E26DA98-DE50-4F72-A908-5439F7D059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00012"/>
            <a:ext cx="88773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52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sindipetro campinas</dc:creator>
  <cp:lastModifiedBy>User</cp:lastModifiedBy>
  <cp:revision>5</cp:revision>
  <dcterms:created xsi:type="dcterms:W3CDTF">2017-06-20T13:52:51Z</dcterms:created>
  <dcterms:modified xsi:type="dcterms:W3CDTF">2017-06-20T14:56:42Z</dcterms:modified>
</cp:coreProperties>
</file>