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249C9-30C0-4D65-AA19-B1DDB91D12C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A6F33-70A9-45C1-8ABA-EDB530B57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2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6F33-70A9-45C1-8ABA-EDB530B5705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2800" b="1" dirty="0"/>
              <a:t>Autores:</a:t>
            </a:r>
          </a:p>
          <a:p>
            <a:pPr algn="l"/>
            <a:r>
              <a:rPr lang="pt-BR" sz="2800" b="1" dirty="0"/>
              <a:t>André Wilson Pimenta Santana</a:t>
            </a:r>
          </a:p>
          <a:p>
            <a:pPr algn="l"/>
            <a:r>
              <a:rPr lang="pt-BR" sz="2800" b="1" dirty="0" err="1"/>
              <a:t>Angelo</a:t>
            </a:r>
            <a:r>
              <a:rPr lang="pt-BR" sz="2800" b="1" dirty="0"/>
              <a:t> Oliveira da Silva</a:t>
            </a:r>
          </a:p>
          <a:p>
            <a:pPr algn="l"/>
            <a:r>
              <a:rPr lang="pt-BR" sz="2800" b="1" dirty="0"/>
              <a:t>Lucas Rocha Dourado da Silva</a:t>
            </a:r>
          </a:p>
          <a:p>
            <a:pPr algn="l"/>
            <a:r>
              <a:rPr lang="pt-BR" sz="2800" b="1" dirty="0"/>
              <a:t>Thiago Bezerra dos Santos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Relação da TI Com a Engenharia Sanitária e Ambiental no Distrito Federal</a:t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partir de então o sistema foi implantado em todas as unidades em que é feito o controle e medição dos serviços prestados por empresas terceirizadas. No total, são 8 unidades de controle, sendo que 5 são monitoradas por câmeras de vigilância 24 horas por dia e todos os dias da semana para inibir qualquer tentativa de fraude na operação.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70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Foi instalada sala de monitoramento onde foi integrado todos os sistemas de controle e é possível aferir em tempo real a operação dos serviços de coleta e varrição do SLU. A sala de monitoramento conta com 6 aparelhos de TV interligados em </a:t>
            </a:r>
            <a:r>
              <a:rPr lang="pt-BR" i="1" dirty="0" err="1"/>
              <a:t>videowall</a:t>
            </a:r>
            <a:r>
              <a:rPr lang="pt-BR" i="1" dirty="0"/>
              <a:t> </a:t>
            </a:r>
            <a:r>
              <a:rPr lang="pt-BR" dirty="0"/>
              <a:t>- telas justapostas e ligadas como se fossem uma, e conectadas aos sistemas</a:t>
            </a:r>
          </a:p>
        </p:txBody>
      </p:sp>
    </p:spTree>
    <p:extLst>
      <p:ext uri="{BB962C8B-B14F-4D97-AF65-F5344CB8AC3E}">
        <p14:creationId xmlns:p14="http://schemas.microsoft.com/office/powerpoint/2010/main" val="153521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Sala de monitoramento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98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Ademais, foi necessária a adequação aos decretos Nº 37.568 de 24 de agosto de 2016 e Nº 37.782 de 18 de novembro de 2016 que regulamentam, respectivamente, grandes geradores de resíduos indiferenciados e grandes geradores de resíduos da construção civil (RCC). Foi decidido o cadastro e controle seria feito por sistemas informatizados, que são capazes de gerenciar o cadastro e controlar a cobrança.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75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a gestão do cadastro dos grandes geradores de resíduos indiferenciados e resíduos da construção civil, o SLU deixa de coletar esses resíduos gratuitamente e passa a realizar a cobrança pelo serviço prestado, ou seja, o gerador passa a ser responsável pela correta destinação final de seu resíduo.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55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ERCC- Mapa de Fiscalização (Resíduo da Construção Civil)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0648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2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projeto SGI trouxe à luz informações que gerariam muito esforço para serem descobertas. </a:t>
            </a:r>
          </a:p>
        </p:txBody>
      </p:sp>
    </p:spTree>
    <p:extLst>
      <p:ext uri="{BB962C8B-B14F-4D97-AF65-F5344CB8AC3E}">
        <p14:creationId xmlns:p14="http://schemas.microsoft.com/office/powerpoint/2010/main" val="262439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ferramenta é utilizada pelos operadores de balanças e fiscais de serviço para medição correta da coleta, remoção e transferência de resíduos, o que inclui pesagem dos veículos, rastreamento via GPS para verificar se o serviço foi executado de acordo com o planejado.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93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Além disso, foi iniciada a cobrança por serviços prestados a grandes geradores de resíduos, dessa forma, o ônus do tratamento do lixo privado deixou de ser do SLU.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84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Anteriormente, todos os comprovantes de pesagem eram impressos e contados e conferidos individualmente para fechar o relatório de pagamento das empresas prestadoras de serviço de coleta, pois não existia armazenamento em banco de dados.</a:t>
            </a:r>
          </a:p>
        </p:txBody>
      </p:sp>
    </p:spTree>
    <p:extLst>
      <p:ext uri="{BB962C8B-B14F-4D97-AF65-F5344CB8AC3E}">
        <p14:creationId xmlns:p14="http://schemas.microsoft.com/office/powerpoint/2010/main" val="188594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/>
              <a:t>Este trabalho busca enfatizar a importância da Tecnologia da Informação (TI) no controle dentro contexto do saneamento básico e gestão de resíduos sólidos urbanos (RSU). 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a implantação do projeto, é possível extrair o relatório de pesagem por período, sendo necessário verificar os comprovantes de pesagem apenas em caso de divergência. Isso é possível por que os dados que são armazenados na ferramenta não têm data para expirar e podem ser consultados a qualquer tempo pela administração.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52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importante questionar o quanto o novo modelo estrutural aqui preconizado cumpre um papel essencial na formulação do levantamento das variáveis envolvidas. O incentivo ao avanço tecnológico, assim como a revolução dos costumes prepara-nos para enfrentar situações atípicas decorrentes das condições inegavelmente apropriadas.</a:t>
            </a:r>
          </a:p>
        </p:txBody>
      </p:sp>
    </p:spTree>
    <p:extLst>
      <p:ext uri="{BB962C8B-B14F-4D97-AF65-F5344CB8AC3E}">
        <p14:creationId xmlns:p14="http://schemas.microsoft.com/office/powerpoint/2010/main" val="76163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Evidentemente, a consolidação das estruturas garante a contribuição de um grupo importante na determinação do processo de comunicação como um todo.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064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Todos os dados são rastreáveis, é possível identificar o gerador da informação, quem alterou em que data e por qual motivo, facilitando a responsabilização pelos atos praticados na operação dos serviços.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/>
          <a:lstStyle/>
          <a:p>
            <a:r>
              <a:rPr lang="pt-BR" dirty="0"/>
              <a:t>Após a implantação do projeto, foi possível verificar que o índice de fraudes diminuiu, conseguintemente a economia com os pagamentos dos serviços se tornou notória. Como pode ser visto na tabela 1, a economia é de cerca de 8 milhões de reais de 2016 para 2017 para todos os serviços de remoção de entulho e operação do aterro do jóquei, localizado na cidade Estrutural.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14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decréscimo do valor pago pelos serviços prestados também é relacionado com a crise econômica assim como ao aumento de catadores nas ruas do Distrito Federal, o que ocasionou menor geração de resíduos coletados.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72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Economia do SLU com coleta de entulhos e operação do aterro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22680"/>
              </p:ext>
            </p:extLst>
          </p:nvPr>
        </p:nvGraphicFramePr>
        <p:xfrm>
          <a:off x="611560" y="1484779"/>
          <a:ext cx="8136904" cy="396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TOTAL POR SERVIÇO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Coleta mecanizada de entulhos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R$              21.447.732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Operação do Aterro Controlado do Jóquei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R$              19.135.890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Coleta manual de entulhos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 R$               1.496.605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Total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R$              42.080.227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2017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TOTAL POR SERVIÇO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Coleta mecanizada de entulhos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R$              17.969.719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Operação do Aterro Controlado do Jóquei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R$              14.926.681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Coleta manual de entulhos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 R$              1.193.362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Total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 R$              34.089.762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Economia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 R$               7.990.466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1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98848"/>
            <a:ext cx="8229600" cy="4525963"/>
          </a:xfrm>
        </p:spPr>
        <p:txBody>
          <a:bodyPr/>
          <a:lstStyle/>
          <a:p>
            <a:r>
              <a:rPr lang="pt-BR" dirty="0"/>
              <a:t>Com este estudo, não resta dúvida quanto ao papel da tecnologia como auxiliadora do saneamento básico, tanto para tornar o serviço mais eficiente quanto para gerar economia. O projeto SGI, além de gerar economia, tornou o serviço mais ágil e eficaz, diminuindo as ocorrências de casos onde a operação de coleta não era completa ou até mesmo fraudada.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84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INTRODUÇÃO/OBJETIVOS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Serviço de Limpeza Urbana do Distrito Federal (SLU/DF) é responsável pelos serviços de coleta de lixo no Distrito Federal, além de outros serviços como varrição e remoção de entulho. Esses serviços não são prestados diretamente pelo SLU, mas sim por empresas terceirizadas que recebem de acordo com o executado durante a operação.</a:t>
            </a:r>
          </a:p>
        </p:txBody>
      </p:sp>
    </p:spTree>
    <p:extLst>
      <p:ext uri="{BB962C8B-B14F-4D97-AF65-F5344CB8AC3E}">
        <p14:creationId xmlns:p14="http://schemas.microsoft.com/office/powerpoint/2010/main" val="329475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INTRODUÇÃO/OBJETIVOS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Diretoria de Gestão e Modernização Tecnológica do SLU, em parceria com as demais diretorias, desenvolveu uma ferramenta capaz de medir e gerir os serviços que o SLU desempenha a sociedade. A partir de então, os serviços de coleta são controlados e medidos através do Sistema de Gestão Integrada – SGI.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501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Tela Inicial SGI - Sistema de Gestão Integrada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456717"/>
            <a:ext cx="8229600" cy="40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1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Serviço de Limpeza Urbana do Distrito Federal (SLU) realizava o controle de todos os serviços sem o auxílio da tecnologia da informação. Pela quantidade de serviços terceirizados e gerenciados de forma manual, era fácil praticar fraude durante o pagamento das empresas terceirizadas.</a:t>
            </a:r>
          </a:p>
        </p:txBody>
      </p:sp>
    </p:spTree>
    <p:extLst>
      <p:ext uri="{BB962C8B-B14F-4D97-AF65-F5344CB8AC3E}">
        <p14:creationId xmlns:p14="http://schemas.microsoft.com/office/powerpoint/2010/main" val="24757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Foram estabelecidos os seguintes objetivos: modernizar a tecnologia para controle dos serviços de pesagem; tornar ágil o processo de medição dos serviços; e diminuir o custo com o pagamento dos serviços de pesagem.</a:t>
            </a:r>
          </a:p>
        </p:txBody>
      </p:sp>
    </p:spTree>
    <p:extLst>
      <p:ext uri="{BB962C8B-B14F-4D97-AF65-F5344CB8AC3E}">
        <p14:creationId xmlns:p14="http://schemas.microsoft.com/office/powerpoint/2010/main" val="335900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Foi iniciado o projeto “Implantação do Sistema de Gestão Integrada (SGI)”, uma ferramenta para controle de todos os serviços prestados pelo SLU, que inclui coletas convencional e seletiva, remoção de resíduos e grandes geradores de resíduos indiferenciados e resíduos da construção civil. (RCC)</a:t>
            </a:r>
          </a:p>
        </p:txBody>
      </p:sp>
    </p:spTree>
    <p:extLst>
      <p:ext uri="{BB962C8B-B14F-4D97-AF65-F5344CB8AC3E}">
        <p14:creationId xmlns:p14="http://schemas.microsoft.com/office/powerpoint/2010/main" val="387368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MATERIAL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projeto SGI inclui o controle das pesagens, monitoramento de frotas via GPS, monitoramento dos locais de recepção de resíduos por câmeras de monitoramento, cobranças pelos serviços prestados a particulares, como aterramento de resíduos, e geração de relatórios gerenciais.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9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1237</Words>
  <Application>Microsoft Office PowerPoint</Application>
  <PresentationFormat>Apresentação na tela (4:3)</PresentationFormat>
  <Paragraphs>79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Tema do Office</vt:lpstr>
      <vt:lpstr>Relação da TI Com a Engenharia Sanitária e Ambiental no Distrito Federal </vt:lpstr>
      <vt:lpstr>Resumo</vt:lpstr>
      <vt:lpstr>INTRODUÇÃO/OBJETIVOS</vt:lpstr>
      <vt:lpstr>INTRODUÇÃO/OBJETIVOS</vt:lpstr>
      <vt:lpstr>Tela Inicial SGI - Sistema de Gestão Integrada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Sala de monitoramento</vt:lpstr>
      <vt:lpstr>MATERIAL E MÉTODOS</vt:lpstr>
      <vt:lpstr>MATERIAL E MÉTODOS</vt:lpstr>
      <vt:lpstr>ERCC- Mapa de Fiscalização (Resíduo da Construção Civil)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RESULTADOS/DISCUSSÃO</vt:lpstr>
      <vt:lpstr>Economia do SLU com coleta de entulhos e operação do aterro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Caio Dias</cp:lastModifiedBy>
  <cp:revision>13</cp:revision>
  <dcterms:created xsi:type="dcterms:W3CDTF">2018-05-02T19:43:05Z</dcterms:created>
  <dcterms:modified xsi:type="dcterms:W3CDTF">2018-05-29T11:46:42Z</dcterms:modified>
</cp:coreProperties>
</file>