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43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8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0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3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43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48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7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97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843B-2D27-4EA2-8B42-06C5B44E054E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E6D6-5180-4EE0-A41F-6F2E4064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s-saneamento.com.b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xibind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66" y="4731592"/>
            <a:ext cx="35242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ssem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" y="4797152"/>
            <a:ext cx="3059708" cy="20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11760" y="39330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PALESTRANTE: JAIR SANTILES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83810" y="39330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JUNHO/2017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4208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CAPACITAÇÃO DE TÉCNICOS DA ÁREA DE SANEAMENTO EM PESQUISA DE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VAZAMENTO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62" y="462962"/>
            <a:ext cx="2520280" cy="11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7" y="116632"/>
            <a:ext cx="2641873" cy="1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550810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INTRODUÇÃO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0" y="98072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UM DOS PRINCIPAIS PROBLEMAS DO MERCADO, NOS DIAS ATUAIS, É A FALTA DE CAPACITAÇÃO PARA OS TÉCNICOS.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EMPRESAS INVESTEM MILHÕES EM EQUIPAMENTOS, MAS NÃO PENSAM EM CAPACITAR SEUS TÉCNICOS PARA ESTAREM APTOS A OPERA-LOS.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EQUIPAMENTOS FICAM OBSOLETOS AINDA NOVOS EM SUAS CAIXAS POR FALTA DE USO, POIS QUEM FEZ A AQUISIÇÃO NÃO PENSOU NA CAPACITAÇÃO.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 OPERADOR, POR SUA VEZ, NÃO TEM ACESSO AO MANUAL E NEM A UM TREINAMENTO ADEQUADO.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641873" cy="1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550810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CURSOS DISPONÍVEIS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4127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u="sng" dirty="0" smtClean="0">
                <a:solidFill>
                  <a:schemeClr val="accent1">
                    <a:lumMod val="75000"/>
                  </a:schemeClr>
                </a:solidFill>
              </a:rPr>
              <a:t>PESQUISA DE VAZAMENTOS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405790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u="sng" dirty="0" smtClean="0">
                <a:solidFill>
                  <a:schemeClr val="accent1">
                    <a:lumMod val="75000"/>
                  </a:schemeClr>
                </a:solidFill>
              </a:rPr>
              <a:t>CAÇA FRAUDES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21328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BÁSICO – 2 DIAS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91680" y="26276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AVANÇADO – 3 DIAS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91680" y="31409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NO CLIENTE – 2 OU 3 DIAS 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59224" y="46955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BÁSICO – 2 DIAS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59224" y="519029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AVANÇADO – 3 DIAS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59224" y="570363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NO CLIENTE – 2 OU 3 DIAS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641873" cy="1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50810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PESQUISA DE VAZAMENTOS AVANÇADO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-36512" y="128094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NESTA CAPACITAÇÃO TRABALHAMOS: </a:t>
            </a:r>
          </a:p>
          <a:p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PRINCÍPIOS,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CONCEITOS,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PROPAGAÇÃO DO SOM,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MÉTODOS MUNDIAIS EXISTENTES,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MÉTODOS APLICÁVEIS,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PRINCÍPIO DE FUNCIONAMENTO DOS EQUIPAMENTOS,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PROGRAMAÇÃO DE ROTINA OPERACIONAL,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UTILIZAÇÃO DOS EQUIPAMENTOS, </a:t>
            </a:r>
          </a:p>
          <a:p>
            <a:pPr marL="1079500" indent="-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TECNOLOGIAS PARA PESQUISA DE VAZAMENTOS </a:t>
            </a:r>
          </a:p>
          <a:p>
            <a:pPr marL="723900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 DISPONÍVEIS NO MERCADO MUNDIAL.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641873" cy="1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50810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DETALHES DO CAMPO DE PROVA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4 TUBULAÇÕES DE DIFERENTES MATERIAIS: – DEFOFO, FERRO, PVC, PEAD;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9499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PRESSÃO DE TESTE CONTROLADA PARA CADA REDE;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496" y="2708920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PRESSÕES INDIVIDUAIS;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695848" cy="20218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28" y="2436937"/>
            <a:ext cx="2301720" cy="30689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37" y="3644841"/>
            <a:ext cx="2355726" cy="314096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641873" cy="1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68" y="124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50810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NOVAS TECNOLOGIAS DISPONIVEIS PARA PESQUISAS DE VAZAMENTOS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68" y="974849"/>
            <a:ext cx="4284704" cy="28629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13" y="1363776"/>
            <a:ext cx="4561085" cy="54722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206241" cy="20152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2641873" cy="186688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88024" y="6176744"/>
            <a:ext cx="4162020" cy="4320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P.CORR – Sensor de Ruído com correlação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870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550810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OBRIGADO!!!</a:t>
            </a:r>
            <a:endParaRPr lang="pt-BR" sz="2800" b="1" dirty="0"/>
          </a:p>
        </p:txBody>
      </p:sp>
      <p:sp>
        <p:nvSpPr>
          <p:cNvPr id="5" name="Retângulo 4"/>
          <p:cNvSpPr/>
          <p:nvPr/>
        </p:nvSpPr>
        <p:spPr>
          <a:xfrm>
            <a:off x="432048" y="1633443"/>
            <a:ext cx="82444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LWS SANEAMENTO </a:t>
            </a:r>
            <a:endParaRPr lang="pt-BR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RUA COELHO NETO, 322</a:t>
            </a: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VILA ITAPURA</a:t>
            </a: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CAMPINAS – SP</a:t>
            </a:r>
          </a:p>
          <a:p>
            <a:pPr algn="ctr"/>
            <a:r>
              <a:rPr lang="nb-NO" sz="2000" b="1" dirty="0">
                <a:solidFill>
                  <a:schemeClr val="bg2">
                    <a:lumMod val="50000"/>
                  </a:schemeClr>
                </a:solidFill>
              </a:rPr>
              <a:t>TELEFONES: +5519 32364413 - +5519 32375879</a:t>
            </a:r>
          </a:p>
          <a:p>
            <a:pPr algn="ctr"/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pt-BR" sz="2000" b="1" dirty="0" err="1" smtClean="0">
                <a:solidFill>
                  <a:schemeClr val="bg2">
                    <a:lumMod val="50000"/>
                  </a:schemeClr>
                </a:solidFill>
              </a:rPr>
              <a:t>jair@lws-saneamento</a:t>
            </a:r>
            <a:endParaRPr lang="pt-B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t-BR" sz="2000" b="1" dirty="0"/>
              <a:t>Website: </a:t>
            </a:r>
            <a:r>
              <a:rPr lang="pt-BR" sz="2000" b="1" dirty="0" smtClean="0">
                <a:hlinkClick r:id="rId3"/>
              </a:rPr>
              <a:t>www.lws-saneamento.com.br</a:t>
            </a:r>
            <a:r>
              <a:rPr lang="pt-BR" sz="2000" b="1" dirty="0" smtClean="0"/>
              <a:t>  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692696"/>
            <a:ext cx="535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JAIR SANTILES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62" y="5143482"/>
            <a:ext cx="2520280" cy="11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7" y="4797152"/>
            <a:ext cx="2641873" cy="18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254</Words>
  <Application>Microsoft Office PowerPoint</Application>
  <PresentationFormat>Apresentação na tela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Comercial CL1</cp:lastModifiedBy>
  <cp:revision>9</cp:revision>
  <dcterms:created xsi:type="dcterms:W3CDTF">2017-05-27T21:22:18Z</dcterms:created>
  <dcterms:modified xsi:type="dcterms:W3CDTF">2017-06-13T20:45:28Z</dcterms:modified>
</cp:coreProperties>
</file>